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15"/>
  </p:notesMasterIdLst>
  <p:sldIdLst>
    <p:sldId id="308" r:id="rId2"/>
    <p:sldId id="256" r:id="rId3"/>
    <p:sldId id="260" r:id="rId4"/>
    <p:sldId id="261" r:id="rId5"/>
    <p:sldId id="262" r:id="rId6"/>
    <p:sldId id="263" r:id="rId7"/>
    <p:sldId id="265" r:id="rId8"/>
    <p:sldId id="266" r:id="rId9"/>
    <p:sldId id="304" r:id="rId10"/>
    <p:sldId id="267" r:id="rId11"/>
    <p:sldId id="305" r:id="rId12"/>
    <p:sldId id="307" r:id="rId13"/>
    <p:sldId id="273" r:id="rId14"/>
  </p:sldIdLst>
  <p:sldSz cx="9144000" cy="5143500" type="screen16x9"/>
  <p:notesSz cx="6858000" cy="9144000"/>
  <p:embeddedFontLst>
    <p:embeddedFont>
      <p:font typeface="Bookman Old Style" panose="02050604050505020204" pitchFamily="18" charset="0"/>
      <p:regular r:id="rId16"/>
      <p:bold r:id="rId17"/>
      <p:italic r:id="rId18"/>
      <p:boldItalic r:id="rId19"/>
    </p:embeddedFont>
    <p:embeddedFont>
      <p:font typeface="Catamaran" panose="020B0604020202020204" charset="0"/>
      <p:regular r:id="rId20"/>
      <p:bold r:id="rId21"/>
    </p:embeddedFont>
    <p:embeddedFont>
      <p:font typeface="Cooper Black" panose="0208090404030B020404" pitchFamily="18" charset="0"/>
      <p:regular r:id="rId22"/>
    </p:embeddedFont>
    <p:embeddedFont>
      <p:font typeface="Darker Grotesque Black" panose="020B0604020202020204" charset="0"/>
      <p:bold r:id="rId23"/>
    </p:embeddedFont>
    <p:embeddedFont>
      <p:font typeface="Darker Grotesque Medium" panose="020B0604020202020204" charset="0"/>
      <p:regular r:id="rId24"/>
      <p:bold r:id="rId25"/>
    </p:embeddedFont>
    <p:embeddedFont>
      <p:font typeface="Poppins" panose="00000500000000000000" pitchFamily="2" charset="0"/>
      <p:regular r:id="rId26"/>
      <p:bold r:id="rId27"/>
      <p:italic r:id="rId28"/>
      <p:boldItalic r:id="rId29"/>
    </p:embeddedFont>
    <p:embeddedFont>
      <p:font typeface="Poppins Black" panose="00000A00000000000000" pitchFamily="2" charset="0"/>
      <p:bold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8934AA-9E3C-424B-B036-AD27F5495B90}">
  <a:tblStyle styleId="{598934AA-9E3C-424B-B036-AD27F5495B9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7503" autoAdjust="0"/>
  </p:normalViewPr>
  <p:slideViewPr>
    <p:cSldViewPr snapToGrid="0">
      <p:cViewPr>
        <p:scale>
          <a:sx n="78" d="100"/>
          <a:sy n="78" d="100"/>
        </p:scale>
        <p:origin x="940" y="4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122B15-222E-41EB-85AD-9C21F8156D82}" type="doc">
      <dgm:prSet loTypeId="urn:microsoft.com/office/officeart/2008/layout/VerticalAccentList" loCatId="list" qsTypeId="urn:microsoft.com/office/officeart/2005/8/quickstyle/3d6" qsCatId="3D" csTypeId="urn:microsoft.com/office/officeart/2005/8/colors/accent0_3" csCatId="mainScheme" phldr="1"/>
      <dgm:spPr/>
      <dgm:t>
        <a:bodyPr/>
        <a:lstStyle/>
        <a:p>
          <a:endParaRPr lang="en-US"/>
        </a:p>
      </dgm:t>
    </dgm:pt>
    <dgm:pt modelId="{CC9D5DB3-7651-4D19-9241-4E3E9268B15F}">
      <dgm:prSet phldrT="[Text]" custT="1"/>
      <dgm:spPr/>
      <dgm:t>
        <a:bodyPr/>
        <a:lstStyle/>
        <a:p>
          <a:r>
            <a:rPr lang="en-US" sz="2400" b="1" dirty="0">
              <a:latin typeface="Times New Roman" panose="02020603050405020304" pitchFamily="18" charset="0"/>
              <a:cs typeface="Times New Roman" panose="02020603050405020304" pitchFamily="18" charset="0"/>
            </a:rPr>
            <a:t>Biological influences:</a:t>
          </a:r>
        </a:p>
      </dgm:t>
    </dgm:pt>
    <dgm:pt modelId="{11CF1EE5-D023-4684-BEC1-085FBF89D7A5}" type="parTrans" cxnId="{7A7C6F6A-E558-41BC-A2DB-F84850F96ADD}">
      <dgm:prSet/>
      <dgm:spPr/>
      <dgm:t>
        <a:bodyPr/>
        <a:lstStyle/>
        <a:p>
          <a:endParaRPr lang="en-US" sz="1600">
            <a:latin typeface="Times New Roman" panose="02020603050405020304" pitchFamily="18" charset="0"/>
            <a:cs typeface="Times New Roman" panose="02020603050405020304" pitchFamily="18" charset="0"/>
          </a:endParaRPr>
        </a:p>
      </dgm:t>
    </dgm:pt>
    <dgm:pt modelId="{6543A487-E011-4C94-B693-D60CA2A9FF3E}" type="sibTrans" cxnId="{7A7C6F6A-E558-41BC-A2DB-F84850F96ADD}">
      <dgm:prSet/>
      <dgm:spPr/>
      <dgm:t>
        <a:bodyPr/>
        <a:lstStyle/>
        <a:p>
          <a:endParaRPr lang="en-US" sz="1600">
            <a:latin typeface="Times New Roman" panose="02020603050405020304" pitchFamily="18" charset="0"/>
            <a:cs typeface="Times New Roman" panose="02020603050405020304" pitchFamily="18" charset="0"/>
          </a:endParaRPr>
        </a:p>
      </dgm:t>
    </dgm:pt>
    <dgm:pt modelId="{B6281459-3BE5-49CA-8392-E4D780766488}">
      <dgm:prSet phldrT="[Text]" custT="1"/>
      <dgm:spPr/>
      <dgm:t>
        <a:bodyPr/>
        <a:lstStyle/>
        <a:p>
          <a:pPr>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Temperament can make people more sensitive to novelty, noise, and separation.</a:t>
          </a:r>
        </a:p>
      </dgm:t>
    </dgm:pt>
    <dgm:pt modelId="{0142DB4E-FA26-4573-BADE-DD7C779A0E97}" type="parTrans" cxnId="{86D311D2-0BD7-4258-89D7-96CD88BF79CE}">
      <dgm:prSet/>
      <dgm:spPr/>
      <dgm:t>
        <a:bodyPr/>
        <a:lstStyle/>
        <a:p>
          <a:endParaRPr lang="en-US" sz="1600">
            <a:latin typeface="Times New Roman" panose="02020603050405020304" pitchFamily="18" charset="0"/>
            <a:cs typeface="Times New Roman" panose="02020603050405020304" pitchFamily="18" charset="0"/>
          </a:endParaRPr>
        </a:p>
      </dgm:t>
    </dgm:pt>
    <dgm:pt modelId="{831DBE3C-D5BE-4AE3-865C-C3E3B4274B8B}" type="sibTrans" cxnId="{86D311D2-0BD7-4258-89D7-96CD88BF79CE}">
      <dgm:prSet/>
      <dgm:spPr/>
      <dgm:t>
        <a:bodyPr/>
        <a:lstStyle/>
        <a:p>
          <a:endParaRPr lang="en-US" sz="1600">
            <a:latin typeface="Times New Roman" panose="02020603050405020304" pitchFamily="18" charset="0"/>
            <a:cs typeface="Times New Roman" panose="02020603050405020304" pitchFamily="18" charset="0"/>
          </a:endParaRPr>
        </a:p>
      </dgm:t>
    </dgm:pt>
    <dgm:pt modelId="{1BC9D542-1821-4D49-A3BB-4C0FED07DB62}">
      <dgm:prSet phldrT="[Text]" custT="1"/>
      <dgm:spPr/>
      <dgm:t>
        <a:bodyPr/>
        <a:lstStyle/>
        <a:p>
          <a:r>
            <a:rPr lang="en-US" sz="2400" b="1" dirty="0">
              <a:latin typeface="Times New Roman" panose="02020603050405020304" pitchFamily="18" charset="0"/>
              <a:cs typeface="Times New Roman" panose="02020603050405020304" pitchFamily="18" charset="0"/>
            </a:rPr>
            <a:t>Environmental influences:</a:t>
          </a:r>
        </a:p>
      </dgm:t>
    </dgm:pt>
    <dgm:pt modelId="{AB01DF4C-CB4E-44BF-9594-E835D443C918}" type="parTrans" cxnId="{BF02754F-CC91-464D-9EB0-E27C6DB7E2DE}">
      <dgm:prSet/>
      <dgm:spPr/>
      <dgm:t>
        <a:bodyPr/>
        <a:lstStyle/>
        <a:p>
          <a:endParaRPr lang="en-US" sz="1600">
            <a:latin typeface="Times New Roman" panose="02020603050405020304" pitchFamily="18" charset="0"/>
            <a:cs typeface="Times New Roman" panose="02020603050405020304" pitchFamily="18" charset="0"/>
          </a:endParaRPr>
        </a:p>
      </dgm:t>
    </dgm:pt>
    <dgm:pt modelId="{16CC7B85-61D2-4513-9B26-EF0D1718008C}" type="sibTrans" cxnId="{BF02754F-CC91-464D-9EB0-E27C6DB7E2DE}">
      <dgm:prSet/>
      <dgm:spPr/>
      <dgm:t>
        <a:bodyPr/>
        <a:lstStyle/>
        <a:p>
          <a:endParaRPr lang="en-US" sz="1600">
            <a:latin typeface="Times New Roman" panose="02020603050405020304" pitchFamily="18" charset="0"/>
            <a:cs typeface="Times New Roman" panose="02020603050405020304" pitchFamily="18" charset="0"/>
          </a:endParaRPr>
        </a:p>
      </dgm:t>
    </dgm:pt>
    <dgm:pt modelId="{DDB53B26-7287-4104-8C0D-F754B05B6C3D}">
      <dgm:prSet phldrT="[Text]" custT="1"/>
      <dgm:spPr/>
      <dgm:t>
        <a:bodyPr/>
        <a:lstStyle/>
        <a:p>
          <a:pPr>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Loss of continuity due to childcare disruption, relocation.</a:t>
          </a:r>
        </a:p>
      </dgm:t>
    </dgm:pt>
    <dgm:pt modelId="{4728417D-F2B4-4D93-841A-1886DFA675F6}" type="parTrans" cxnId="{8C741621-FDDC-48A6-BF19-699BB202A565}">
      <dgm:prSet/>
      <dgm:spPr/>
      <dgm:t>
        <a:bodyPr/>
        <a:lstStyle/>
        <a:p>
          <a:endParaRPr lang="en-US" sz="1600">
            <a:latin typeface="Times New Roman" panose="02020603050405020304" pitchFamily="18" charset="0"/>
            <a:cs typeface="Times New Roman" panose="02020603050405020304" pitchFamily="18" charset="0"/>
          </a:endParaRPr>
        </a:p>
      </dgm:t>
    </dgm:pt>
    <dgm:pt modelId="{E894D411-8179-4844-9AC9-3D2653FD1BDF}" type="sibTrans" cxnId="{8C741621-FDDC-48A6-BF19-699BB202A565}">
      <dgm:prSet/>
      <dgm:spPr/>
      <dgm:t>
        <a:bodyPr/>
        <a:lstStyle/>
        <a:p>
          <a:endParaRPr lang="en-US" sz="1600">
            <a:latin typeface="Times New Roman" panose="02020603050405020304" pitchFamily="18" charset="0"/>
            <a:cs typeface="Times New Roman" panose="02020603050405020304" pitchFamily="18" charset="0"/>
          </a:endParaRPr>
        </a:p>
      </dgm:t>
    </dgm:pt>
    <dgm:pt modelId="{1D0CE528-F599-42C9-86A8-0D70AE649052}">
      <dgm:prSet custT="1"/>
      <dgm:spPr/>
      <dgm:t>
        <a:bodyPr/>
        <a:lstStyle/>
        <a:p>
          <a:pPr>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Regulation and communication can be impacted by sleep patterns and neurodevelopment.</a:t>
          </a:r>
        </a:p>
      </dgm:t>
    </dgm:pt>
    <dgm:pt modelId="{3664D3D3-3F3D-4EA6-AFA2-23515C3CD059}" type="parTrans" cxnId="{EDB69DCE-54AC-4A27-8EF2-0BE81DCEB5D2}">
      <dgm:prSet/>
      <dgm:spPr/>
      <dgm:t>
        <a:bodyPr/>
        <a:lstStyle/>
        <a:p>
          <a:endParaRPr lang="en-US" sz="1600">
            <a:latin typeface="Times New Roman" panose="02020603050405020304" pitchFamily="18" charset="0"/>
            <a:cs typeface="Times New Roman" panose="02020603050405020304" pitchFamily="18" charset="0"/>
          </a:endParaRPr>
        </a:p>
      </dgm:t>
    </dgm:pt>
    <dgm:pt modelId="{24D5F8F3-8343-45B9-86EC-9306D018DF2D}" type="sibTrans" cxnId="{EDB69DCE-54AC-4A27-8EF2-0BE81DCEB5D2}">
      <dgm:prSet/>
      <dgm:spPr/>
      <dgm:t>
        <a:bodyPr/>
        <a:lstStyle/>
        <a:p>
          <a:endParaRPr lang="en-US" sz="1600">
            <a:latin typeface="Times New Roman" panose="02020603050405020304" pitchFamily="18" charset="0"/>
            <a:cs typeface="Times New Roman" panose="02020603050405020304" pitchFamily="18" charset="0"/>
          </a:endParaRPr>
        </a:p>
      </dgm:t>
    </dgm:pt>
    <dgm:pt modelId="{B91D707C-43B4-4AE9-9788-25F286A652D4}">
      <dgm:prSet custT="1"/>
      <dgm:spPr/>
      <dgm:t>
        <a:bodyPr/>
        <a:lstStyle/>
        <a:p>
          <a:pPr>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Interactional quality is affected by maternal depression.</a:t>
          </a:r>
        </a:p>
      </dgm:t>
    </dgm:pt>
    <dgm:pt modelId="{65C09A7E-9551-4A80-98FA-6F1D1DC0E621}" type="parTrans" cxnId="{E9CE891E-A991-4821-A184-582C6DBACA2B}">
      <dgm:prSet/>
      <dgm:spPr/>
      <dgm:t>
        <a:bodyPr/>
        <a:lstStyle/>
        <a:p>
          <a:endParaRPr lang="en-US" sz="1600">
            <a:latin typeface="Times New Roman" panose="02020603050405020304" pitchFamily="18" charset="0"/>
            <a:cs typeface="Times New Roman" panose="02020603050405020304" pitchFamily="18" charset="0"/>
          </a:endParaRPr>
        </a:p>
      </dgm:t>
    </dgm:pt>
    <dgm:pt modelId="{BBD9F97A-39B4-4980-AE31-73A20B152902}" type="sibTrans" cxnId="{E9CE891E-A991-4821-A184-582C6DBACA2B}">
      <dgm:prSet/>
      <dgm:spPr/>
      <dgm:t>
        <a:bodyPr/>
        <a:lstStyle/>
        <a:p>
          <a:endParaRPr lang="en-US" sz="1600">
            <a:latin typeface="Times New Roman" panose="02020603050405020304" pitchFamily="18" charset="0"/>
            <a:cs typeface="Times New Roman" panose="02020603050405020304" pitchFamily="18" charset="0"/>
          </a:endParaRPr>
        </a:p>
      </dgm:t>
    </dgm:pt>
    <dgm:pt modelId="{7418BF30-5C0E-461B-AC67-55FB61CAF879}">
      <dgm:prSet custT="1"/>
      <dgm:spPr/>
      <dgm:t>
        <a:bodyPr/>
        <a:lstStyle/>
        <a:p>
          <a:pPr>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If there is less support, it can increase family stress.</a:t>
          </a:r>
        </a:p>
      </dgm:t>
    </dgm:pt>
    <dgm:pt modelId="{E4B91005-C416-47F9-A6B1-77CDAC5C8FFD}" type="parTrans" cxnId="{4282D89F-E400-42D4-A92A-C7F18F927235}">
      <dgm:prSet/>
      <dgm:spPr/>
      <dgm:t>
        <a:bodyPr/>
        <a:lstStyle/>
        <a:p>
          <a:endParaRPr lang="en-US" sz="1600">
            <a:latin typeface="Times New Roman" panose="02020603050405020304" pitchFamily="18" charset="0"/>
            <a:cs typeface="Times New Roman" panose="02020603050405020304" pitchFamily="18" charset="0"/>
          </a:endParaRPr>
        </a:p>
      </dgm:t>
    </dgm:pt>
    <dgm:pt modelId="{7C00C340-7625-47CE-AFD8-AAC15FB58265}" type="sibTrans" cxnId="{4282D89F-E400-42D4-A92A-C7F18F927235}">
      <dgm:prSet/>
      <dgm:spPr/>
      <dgm:t>
        <a:bodyPr/>
        <a:lstStyle/>
        <a:p>
          <a:endParaRPr lang="en-US" sz="1600">
            <a:latin typeface="Times New Roman" panose="02020603050405020304" pitchFamily="18" charset="0"/>
            <a:cs typeface="Times New Roman" panose="02020603050405020304" pitchFamily="18" charset="0"/>
          </a:endParaRPr>
        </a:p>
      </dgm:t>
    </dgm:pt>
    <dgm:pt modelId="{BA5E19B0-D990-4A6E-A2AC-C5DBCFDA0A81}" type="pres">
      <dgm:prSet presAssocID="{81122B15-222E-41EB-85AD-9C21F8156D82}" presName="Name0" presStyleCnt="0">
        <dgm:presLayoutVars>
          <dgm:chMax/>
          <dgm:chPref/>
          <dgm:dir/>
        </dgm:presLayoutVars>
      </dgm:prSet>
      <dgm:spPr/>
    </dgm:pt>
    <dgm:pt modelId="{46BA44D1-A118-4230-B85A-83E8C4B6BB91}" type="pres">
      <dgm:prSet presAssocID="{CC9D5DB3-7651-4D19-9241-4E3E9268B15F}" presName="parenttextcomposite" presStyleCnt="0"/>
      <dgm:spPr/>
    </dgm:pt>
    <dgm:pt modelId="{51BF0B3F-8E96-424A-9DFF-0B42931FC92E}" type="pres">
      <dgm:prSet presAssocID="{CC9D5DB3-7651-4D19-9241-4E3E9268B15F}" presName="parenttext" presStyleLbl="revTx" presStyleIdx="0" presStyleCnt="2">
        <dgm:presLayoutVars>
          <dgm:chMax/>
          <dgm:chPref val="2"/>
          <dgm:bulletEnabled val="1"/>
        </dgm:presLayoutVars>
      </dgm:prSet>
      <dgm:spPr/>
    </dgm:pt>
    <dgm:pt modelId="{1949E3A4-2272-4E8F-A1DC-1B2BAAE81577}" type="pres">
      <dgm:prSet presAssocID="{CC9D5DB3-7651-4D19-9241-4E3E9268B15F}" presName="composite" presStyleCnt="0"/>
      <dgm:spPr/>
    </dgm:pt>
    <dgm:pt modelId="{9B1B66C3-FD34-4AA0-9BB3-51D6F6D9EEB4}" type="pres">
      <dgm:prSet presAssocID="{CC9D5DB3-7651-4D19-9241-4E3E9268B15F}" presName="chevron1" presStyleLbl="alignNode1" presStyleIdx="0" presStyleCnt="14"/>
      <dgm:spPr/>
    </dgm:pt>
    <dgm:pt modelId="{FB11B877-54C5-4020-BEEF-0AAFE745965B}" type="pres">
      <dgm:prSet presAssocID="{CC9D5DB3-7651-4D19-9241-4E3E9268B15F}" presName="chevron2" presStyleLbl="alignNode1" presStyleIdx="1" presStyleCnt="14"/>
      <dgm:spPr/>
    </dgm:pt>
    <dgm:pt modelId="{762CBA21-5D91-4713-8E88-A72C4551EB8C}" type="pres">
      <dgm:prSet presAssocID="{CC9D5DB3-7651-4D19-9241-4E3E9268B15F}" presName="chevron3" presStyleLbl="alignNode1" presStyleIdx="2" presStyleCnt="14"/>
      <dgm:spPr/>
    </dgm:pt>
    <dgm:pt modelId="{6099CD3A-8492-47A0-90F9-719584084B64}" type="pres">
      <dgm:prSet presAssocID="{CC9D5DB3-7651-4D19-9241-4E3E9268B15F}" presName="chevron4" presStyleLbl="alignNode1" presStyleIdx="3" presStyleCnt="14"/>
      <dgm:spPr/>
    </dgm:pt>
    <dgm:pt modelId="{0E33EB91-C8EB-4E9B-B968-4B7622EB8884}" type="pres">
      <dgm:prSet presAssocID="{CC9D5DB3-7651-4D19-9241-4E3E9268B15F}" presName="chevron5" presStyleLbl="alignNode1" presStyleIdx="4" presStyleCnt="14"/>
      <dgm:spPr/>
    </dgm:pt>
    <dgm:pt modelId="{1DE766DC-1632-40F5-8709-9C452D918025}" type="pres">
      <dgm:prSet presAssocID="{CC9D5DB3-7651-4D19-9241-4E3E9268B15F}" presName="chevron6" presStyleLbl="alignNode1" presStyleIdx="5" presStyleCnt="14"/>
      <dgm:spPr/>
    </dgm:pt>
    <dgm:pt modelId="{5AE9DA0F-872D-4AF9-A2DF-488043C50EBF}" type="pres">
      <dgm:prSet presAssocID="{CC9D5DB3-7651-4D19-9241-4E3E9268B15F}" presName="chevron7" presStyleLbl="alignNode1" presStyleIdx="6" presStyleCnt="14"/>
      <dgm:spPr/>
    </dgm:pt>
    <dgm:pt modelId="{A92C6B29-850D-4711-A021-F68CF9A0FD22}" type="pres">
      <dgm:prSet presAssocID="{CC9D5DB3-7651-4D19-9241-4E3E9268B15F}" presName="childtext" presStyleLbl="solidFgAcc1" presStyleIdx="0" presStyleCnt="2">
        <dgm:presLayoutVars>
          <dgm:chMax/>
          <dgm:chPref val="0"/>
          <dgm:bulletEnabled val="1"/>
        </dgm:presLayoutVars>
      </dgm:prSet>
      <dgm:spPr/>
    </dgm:pt>
    <dgm:pt modelId="{1D63F336-ACBD-4A4E-9439-C6F6449D7479}" type="pres">
      <dgm:prSet presAssocID="{6543A487-E011-4C94-B693-D60CA2A9FF3E}" presName="sibTrans" presStyleCnt="0"/>
      <dgm:spPr/>
    </dgm:pt>
    <dgm:pt modelId="{3D8FC9D5-F6FF-4719-8CD4-C9F70BFDEFC5}" type="pres">
      <dgm:prSet presAssocID="{1BC9D542-1821-4D49-A3BB-4C0FED07DB62}" presName="parenttextcomposite" presStyleCnt="0"/>
      <dgm:spPr/>
    </dgm:pt>
    <dgm:pt modelId="{74B7C426-D243-4372-B9F2-7EB906C5FE70}" type="pres">
      <dgm:prSet presAssocID="{1BC9D542-1821-4D49-A3BB-4C0FED07DB62}" presName="parenttext" presStyleLbl="revTx" presStyleIdx="1" presStyleCnt="2">
        <dgm:presLayoutVars>
          <dgm:chMax/>
          <dgm:chPref val="2"/>
          <dgm:bulletEnabled val="1"/>
        </dgm:presLayoutVars>
      </dgm:prSet>
      <dgm:spPr/>
    </dgm:pt>
    <dgm:pt modelId="{45AB9AEC-C36D-4B7A-B332-0DB69775F9A6}" type="pres">
      <dgm:prSet presAssocID="{1BC9D542-1821-4D49-A3BB-4C0FED07DB62}" presName="composite" presStyleCnt="0"/>
      <dgm:spPr/>
    </dgm:pt>
    <dgm:pt modelId="{C01490D7-6B54-470E-B378-BCFF1E63846F}" type="pres">
      <dgm:prSet presAssocID="{1BC9D542-1821-4D49-A3BB-4C0FED07DB62}" presName="chevron1" presStyleLbl="alignNode1" presStyleIdx="7" presStyleCnt="14"/>
      <dgm:spPr/>
    </dgm:pt>
    <dgm:pt modelId="{AF635DD4-78B4-4A6F-8724-0F785FDD2A42}" type="pres">
      <dgm:prSet presAssocID="{1BC9D542-1821-4D49-A3BB-4C0FED07DB62}" presName="chevron2" presStyleLbl="alignNode1" presStyleIdx="8" presStyleCnt="14"/>
      <dgm:spPr/>
    </dgm:pt>
    <dgm:pt modelId="{A6107393-B65D-4B19-A62E-5220A482AAB0}" type="pres">
      <dgm:prSet presAssocID="{1BC9D542-1821-4D49-A3BB-4C0FED07DB62}" presName="chevron3" presStyleLbl="alignNode1" presStyleIdx="9" presStyleCnt="14"/>
      <dgm:spPr/>
    </dgm:pt>
    <dgm:pt modelId="{9BC6B740-666C-430B-B762-F00219927120}" type="pres">
      <dgm:prSet presAssocID="{1BC9D542-1821-4D49-A3BB-4C0FED07DB62}" presName="chevron4" presStyleLbl="alignNode1" presStyleIdx="10" presStyleCnt="14"/>
      <dgm:spPr/>
    </dgm:pt>
    <dgm:pt modelId="{AEDFB3B8-2A39-4DCB-93D2-1F5772C4A843}" type="pres">
      <dgm:prSet presAssocID="{1BC9D542-1821-4D49-A3BB-4C0FED07DB62}" presName="chevron5" presStyleLbl="alignNode1" presStyleIdx="11" presStyleCnt="14"/>
      <dgm:spPr/>
    </dgm:pt>
    <dgm:pt modelId="{727449F2-716A-4689-B1DA-76D2BE43CBBF}" type="pres">
      <dgm:prSet presAssocID="{1BC9D542-1821-4D49-A3BB-4C0FED07DB62}" presName="chevron6" presStyleLbl="alignNode1" presStyleIdx="12" presStyleCnt="14"/>
      <dgm:spPr/>
    </dgm:pt>
    <dgm:pt modelId="{E6917737-1EB0-45E2-B4D3-3067DFF9C691}" type="pres">
      <dgm:prSet presAssocID="{1BC9D542-1821-4D49-A3BB-4C0FED07DB62}" presName="chevron7" presStyleLbl="alignNode1" presStyleIdx="13" presStyleCnt="14"/>
      <dgm:spPr/>
    </dgm:pt>
    <dgm:pt modelId="{3FCCE465-1AAA-4E9A-920B-BA7DEEF2C80A}" type="pres">
      <dgm:prSet presAssocID="{1BC9D542-1821-4D49-A3BB-4C0FED07DB62}" presName="childtext" presStyleLbl="solidFgAcc1" presStyleIdx="1" presStyleCnt="2">
        <dgm:presLayoutVars>
          <dgm:chMax/>
          <dgm:chPref val="0"/>
          <dgm:bulletEnabled val="1"/>
        </dgm:presLayoutVars>
      </dgm:prSet>
      <dgm:spPr/>
    </dgm:pt>
  </dgm:ptLst>
  <dgm:cxnLst>
    <dgm:cxn modelId="{E9CE891E-A991-4821-A184-582C6DBACA2B}" srcId="{1BC9D542-1821-4D49-A3BB-4C0FED07DB62}" destId="{B91D707C-43B4-4AE9-9788-25F286A652D4}" srcOrd="1" destOrd="0" parTransId="{65C09A7E-9551-4A80-98FA-6F1D1DC0E621}" sibTransId="{BBD9F97A-39B4-4980-AE31-73A20B152902}"/>
    <dgm:cxn modelId="{BA27F720-6800-4448-8672-0DB431295F33}" type="presOf" srcId="{7418BF30-5C0E-461B-AC67-55FB61CAF879}" destId="{3FCCE465-1AAA-4E9A-920B-BA7DEEF2C80A}" srcOrd="0" destOrd="2" presId="urn:microsoft.com/office/officeart/2008/layout/VerticalAccentList"/>
    <dgm:cxn modelId="{8C741621-FDDC-48A6-BF19-699BB202A565}" srcId="{1BC9D542-1821-4D49-A3BB-4C0FED07DB62}" destId="{DDB53B26-7287-4104-8C0D-F754B05B6C3D}" srcOrd="0" destOrd="0" parTransId="{4728417D-F2B4-4D93-841A-1886DFA675F6}" sibTransId="{E894D411-8179-4844-9AC9-3D2653FD1BDF}"/>
    <dgm:cxn modelId="{A56FE82D-0A82-42D5-897C-A7954FA446CF}" type="presOf" srcId="{B6281459-3BE5-49CA-8392-E4D780766488}" destId="{A92C6B29-850D-4711-A021-F68CF9A0FD22}" srcOrd="0" destOrd="0" presId="urn:microsoft.com/office/officeart/2008/layout/VerticalAccentList"/>
    <dgm:cxn modelId="{7A7C6F6A-E558-41BC-A2DB-F84850F96ADD}" srcId="{81122B15-222E-41EB-85AD-9C21F8156D82}" destId="{CC9D5DB3-7651-4D19-9241-4E3E9268B15F}" srcOrd="0" destOrd="0" parTransId="{11CF1EE5-D023-4684-BEC1-085FBF89D7A5}" sibTransId="{6543A487-E011-4C94-B693-D60CA2A9FF3E}"/>
    <dgm:cxn modelId="{BF02754F-CC91-464D-9EB0-E27C6DB7E2DE}" srcId="{81122B15-222E-41EB-85AD-9C21F8156D82}" destId="{1BC9D542-1821-4D49-A3BB-4C0FED07DB62}" srcOrd="1" destOrd="0" parTransId="{AB01DF4C-CB4E-44BF-9594-E835D443C918}" sibTransId="{16CC7B85-61D2-4513-9B26-EF0D1718008C}"/>
    <dgm:cxn modelId="{7AF6F671-413D-493A-834F-02A7EBDB494E}" type="presOf" srcId="{81122B15-222E-41EB-85AD-9C21F8156D82}" destId="{BA5E19B0-D990-4A6E-A2AC-C5DBCFDA0A81}" srcOrd="0" destOrd="0" presId="urn:microsoft.com/office/officeart/2008/layout/VerticalAccentList"/>
    <dgm:cxn modelId="{DE826276-CA30-4430-A90B-BA10EF3AD6F2}" type="presOf" srcId="{DDB53B26-7287-4104-8C0D-F754B05B6C3D}" destId="{3FCCE465-1AAA-4E9A-920B-BA7DEEF2C80A}" srcOrd="0" destOrd="0" presId="urn:microsoft.com/office/officeart/2008/layout/VerticalAccentList"/>
    <dgm:cxn modelId="{6EE3B779-349A-4BB3-A792-518216718972}" type="presOf" srcId="{CC9D5DB3-7651-4D19-9241-4E3E9268B15F}" destId="{51BF0B3F-8E96-424A-9DFF-0B42931FC92E}" srcOrd="0" destOrd="0" presId="urn:microsoft.com/office/officeart/2008/layout/VerticalAccentList"/>
    <dgm:cxn modelId="{12A54C9A-5B89-4734-BC64-AD4231F051AD}" type="presOf" srcId="{1BC9D542-1821-4D49-A3BB-4C0FED07DB62}" destId="{74B7C426-D243-4372-B9F2-7EB906C5FE70}" srcOrd="0" destOrd="0" presId="urn:microsoft.com/office/officeart/2008/layout/VerticalAccentList"/>
    <dgm:cxn modelId="{4282D89F-E400-42D4-A92A-C7F18F927235}" srcId="{1BC9D542-1821-4D49-A3BB-4C0FED07DB62}" destId="{7418BF30-5C0E-461B-AC67-55FB61CAF879}" srcOrd="2" destOrd="0" parTransId="{E4B91005-C416-47F9-A6B1-77CDAC5C8FFD}" sibTransId="{7C00C340-7625-47CE-AFD8-AAC15FB58265}"/>
    <dgm:cxn modelId="{EDB69DCE-54AC-4A27-8EF2-0BE81DCEB5D2}" srcId="{CC9D5DB3-7651-4D19-9241-4E3E9268B15F}" destId="{1D0CE528-F599-42C9-86A8-0D70AE649052}" srcOrd="1" destOrd="0" parTransId="{3664D3D3-3F3D-4EA6-AFA2-23515C3CD059}" sibTransId="{24D5F8F3-8343-45B9-86EC-9306D018DF2D}"/>
    <dgm:cxn modelId="{86D311D2-0BD7-4258-89D7-96CD88BF79CE}" srcId="{CC9D5DB3-7651-4D19-9241-4E3E9268B15F}" destId="{B6281459-3BE5-49CA-8392-E4D780766488}" srcOrd="0" destOrd="0" parTransId="{0142DB4E-FA26-4573-BADE-DD7C779A0E97}" sibTransId="{831DBE3C-D5BE-4AE3-865C-C3E3B4274B8B}"/>
    <dgm:cxn modelId="{2FF3BEE2-9BD2-44E8-AA74-AD2B24D3E529}" type="presOf" srcId="{B91D707C-43B4-4AE9-9788-25F286A652D4}" destId="{3FCCE465-1AAA-4E9A-920B-BA7DEEF2C80A}" srcOrd="0" destOrd="1" presId="urn:microsoft.com/office/officeart/2008/layout/VerticalAccentList"/>
    <dgm:cxn modelId="{F26D25E5-28C4-45C4-9B12-FD5BE3442B45}" type="presOf" srcId="{1D0CE528-F599-42C9-86A8-0D70AE649052}" destId="{A92C6B29-850D-4711-A021-F68CF9A0FD22}" srcOrd="0" destOrd="1" presId="urn:microsoft.com/office/officeart/2008/layout/VerticalAccentList"/>
    <dgm:cxn modelId="{3E93AD63-9B34-4CCC-8698-2BD2B43041A5}" type="presParOf" srcId="{BA5E19B0-D990-4A6E-A2AC-C5DBCFDA0A81}" destId="{46BA44D1-A118-4230-B85A-83E8C4B6BB91}" srcOrd="0" destOrd="0" presId="urn:microsoft.com/office/officeart/2008/layout/VerticalAccentList"/>
    <dgm:cxn modelId="{2D5963CB-013A-46A4-A429-962EA86CB2AC}" type="presParOf" srcId="{46BA44D1-A118-4230-B85A-83E8C4B6BB91}" destId="{51BF0B3F-8E96-424A-9DFF-0B42931FC92E}" srcOrd="0" destOrd="0" presId="urn:microsoft.com/office/officeart/2008/layout/VerticalAccentList"/>
    <dgm:cxn modelId="{D688D98A-88D5-4CEE-9F38-783FD204541F}" type="presParOf" srcId="{BA5E19B0-D990-4A6E-A2AC-C5DBCFDA0A81}" destId="{1949E3A4-2272-4E8F-A1DC-1B2BAAE81577}" srcOrd="1" destOrd="0" presId="urn:microsoft.com/office/officeart/2008/layout/VerticalAccentList"/>
    <dgm:cxn modelId="{F9910AA1-8833-41D6-A61C-21CB6268C31C}" type="presParOf" srcId="{1949E3A4-2272-4E8F-A1DC-1B2BAAE81577}" destId="{9B1B66C3-FD34-4AA0-9BB3-51D6F6D9EEB4}" srcOrd="0" destOrd="0" presId="urn:microsoft.com/office/officeart/2008/layout/VerticalAccentList"/>
    <dgm:cxn modelId="{7D992A89-24F7-41E9-AB2B-6E7ECAFA9C62}" type="presParOf" srcId="{1949E3A4-2272-4E8F-A1DC-1B2BAAE81577}" destId="{FB11B877-54C5-4020-BEEF-0AAFE745965B}" srcOrd="1" destOrd="0" presId="urn:microsoft.com/office/officeart/2008/layout/VerticalAccentList"/>
    <dgm:cxn modelId="{A626AAD5-BCDF-4EBF-915A-B75AB455A8CA}" type="presParOf" srcId="{1949E3A4-2272-4E8F-A1DC-1B2BAAE81577}" destId="{762CBA21-5D91-4713-8E88-A72C4551EB8C}" srcOrd="2" destOrd="0" presId="urn:microsoft.com/office/officeart/2008/layout/VerticalAccentList"/>
    <dgm:cxn modelId="{7EC9A1BA-30DA-45E5-9FC6-2B1FFAF471AD}" type="presParOf" srcId="{1949E3A4-2272-4E8F-A1DC-1B2BAAE81577}" destId="{6099CD3A-8492-47A0-90F9-719584084B64}" srcOrd="3" destOrd="0" presId="urn:microsoft.com/office/officeart/2008/layout/VerticalAccentList"/>
    <dgm:cxn modelId="{8D397909-5FD3-4548-B698-84427B8CB378}" type="presParOf" srcId="{1949E3A4-2272-4E8F-A1DC-1B2BAAE81577}" destId="{0E33EB91-C8EB-4E9B-B968-4B7622EB8884}" srcOrd="4" destOrd="0" presId="urn:microsoft.com/office/officeart/2008/layout/VerticalAccentList"/>
    <dgm:cxn modelId="{BA12CCFC-1E00-4022-B022-352FE16C2FD4}" type="presParOf" srcId="{1949E3A4-2272-4E8F-A1DC-1B2BAAE81577}" destId="{1DE766DC-1632-40F5-8709-9C452D918025}" srcOrd="5" destOrd="0" presId="urn:microsoft.com/office/officeart/2008/layout/VerticalAccentList"/>
    <dgm:cxn modelId="{FB7579AF-7234-4426-BBAA-F4E8EC03A2D5}" type="presParOf" srcId="{1949E3A4-2272-4E8F-A1DC-1B2BAAE81577}" destId="{5AE9DA0F-872D-4AF9-A2DF-488043C50EBF}" srcOrd="6" destOrd="0" presId="urn:microsoft.com/office/officeart/2008/layout/VerticalAccentList"/>
    <dgm:cxn modelId="{172FE850-51E8-4D38-AC21-98F8014F5087}" type="presParOf" srcId="{1949E3A4-2272-4E8F-A1DC-1B2BAAE81577}" destId="{A92C6B29-850D-4711-A021-F68CF9A0FD22}" srcOrd="7" destOrd="0" presId="urn:microsoft.com/office/officeart/2008/layout/VerticalAccentList"/>
    <dgm:cxn modelId="{B9495AE2-A89E-4CA2-8A7F-865A65EFA71F}" type="presParOf" srcId="{BA5E19B0-D990-4A6E-A2AC-C5DBCFDA0A81}" destId="{1D63F336-ACBD-4A4E-9439-C6F6449D7479}" srcOrd="2" destOrd="0" presId="urn:microsoft.com/office/officeart/2008/layout/VerticalAccentList"/>
    <dgm:cxn modelId="{0D40E757-EDDE-4571-A30F-02BC797022D8}" type="presParOf" srcId="{BA5E19B0-D990-4A6E-A2AC-C5DBCFDA0A81}" destId="{3D8FC9D5-F6FF-4719-8CD4-C9F70BFDEFC5}" srcOrd="3" destOrd="0" presId="urn:microsoft.com/office/officeart/2008/layout/VerticalAccentList"/>
    <dgm:cxn modelId="{214105A2-3AED-49A7-AECE-3A1B63872F46}" type="presParOf" srcId="{3D8FC9D5-F6FF-4719-8CD4-C9F70BFDEFC5}" destId="{74B7C426-D243-4372-B9F2-7EB906C5FE70}" srcOrd="0" destOrd="0" presId="urn:microsoft.com/office/officeart/2008/layout/VerticalAccentList"/>
    <dgm:cxn modelId="{E2895922-25E3-43FF-AA6F-A179C7DB743D}" type="presParOf" srcId="{BA5E19B0-D990-4A6E-A2AC-C5DBCFDA0A81}" destId="{45AB9AEC-C36D-4B7A-B332-0DB69775F9A6}" srcOrd="4" destOrd="0" presId="urn:microsoft.com/office/officeart/2008/layout/VerticalAccentList"/>
    <dgm:cxn modelId="{65D119EB-7D85-43A7-BC71-A3D0F3220146}" type="presParOf" srcId="{45AB9AEC-C36D-4B7A-B332-0DB69775F9A6}" destId="{C01490D7-6B54-470E-B378-BCFF1E63846F}" srcOrd="0" destOrd="0" presId="urn:microsoft.com/office/officeart/2008/layout/VerticalAccentList"/>
    <dgm:cxn modelId="{48B66297-E7E6-4A6D-A6BD-11A833DBCEDE}" type="presParOf" srcId="{45AB9AEC-C36D-4B7A-B332-0DB69775F9A6}" destId="{AF635DD4-78B4-4A6F-8724-0F785FDD2A42}" srcOrd="1" destOrd="0" presId="urn:microsoft.com/office/officeart/2008/layout/VerticalAccentList"/>
    <dgm:cxn modelId="{01F42D99-F7D6-445C-B021-83743723C495}" type="presParOf" srcId="{45AB9AEC-C36D-4B7A-B332-0DB69775F9A6}" destId="{A6107393-B65D-4B19-A62E-5220A482AAB0}" srcOrd="2" destOrd="0" presId="urn:microsoft.com/office/officeart/2008/layout/VerticalAccentList"/>
    <dgm:cxn modelId="{904F0D68-19DF-4D87-BCD8-5A209804F44E}" type="presParOf" srcId="{45AB9AEC-C36D-4B7A-B332-0DB69775F9A6}" destId="{9BC6B740-666C-430B-B762-F00219927120}" srcOrd="3" destOrd="0" presId="urn:microsoft.com/office/officeart/2008/layout/VerticalAccentList"/>
    <dgm:cxn modelId="{325415E9-A6D9-4E92-8FF6-09CCFA3E8894}" type="presParOf" srcId="{45AB9AEC-C36D-4B7A-B332-0DB69775F9A6}" destId="{AEDFB3B8-2A39-4DCB-93D2-1F5772C4A843}" srcOrd="4" destOrd="0" presId="urn:microsoft.com/office/officeart/2008/layout/VerticalAccentList"/>
    <dgm:cxn modelId="{00D1D7B2-A520-4BA7-BC4F-5200B455EDE9}" type="presParOf" srcId="{45AB9AEC-C36D-4B7A-B332-0DB69775F9A6}" destId="{727449F2-716A-4689-B1DA-76D2BE43CBBF}" srcOrd="5" destOrd="0" presId="urn:microsoft.com/office/officeart/2008/layout/VerticalAccentList"/>
    <dgm:cxn modelId="{6F791095-9A5B-4944-AE13-27693C687989}" type="presParOf" srcId="{45AB9AEC-C36D-4B7A-B332-0DB69775F9A6}" destId="{E6917737-1EB0-45E2-B4D3-3067DFF9C691}" srcOrd="6" destOrd="0" presId="urn:microsoft.com/office/officeart/2008/layout/VerticalAccentList"/>
    <dgm:cxn modelId="{20B723CC-5F07-4064-905A-A567C2877A6A}" type="presParOf" srcId="{45AB9AEC-C36D-4B7A-B332-0DB69775F9A6}" destId="{3FCCE465-1AAA-4E9A-920B-BA7DEEF2C80A}"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0132B2-BD65-40E4-AEEC-C8046C2E3BAD}" type="doc">
      <dgm:prSet loTypeId="urn:microsoft.com/office/officeart/2005/8/layout/process1" loCatId="process" qsTypeId="urn:microsoft.com/office/officeart/2005/8/quickstyle/simple1" qsCatId="simple" csTypeId="urn:microsoft.com/office/officeart/2005/8/colors/accent1_5" csCatId="accent1" phldr="1"/>
      <dgm:spPr/>
      <dgm:t>
        <a:bodyPr/>
        <a:lstStyle/>
        <a:p>
          <a:endParaRPr lang="en-US"/>
        </a:p>
      </dgm:t>
    </dgm:pt>
    <dgm:pt modelId="{FCB22618-257A-44E2-9F7D-B89689C3247A}">
      <dgm:prSet/>
      <dgm:spPr/>
      <dgm:t>
        <a:bodyPr/>
        <a:lstStyle/>
        <a:p>
          <a:r>
            <a:rPr lang="en-US" b="1" i="0">
              <a:solidFill>
                <a:srgbClr val="002060"/>
              </a:solidFill>
              <a:latin typeface="Times New Roman" panose="02020603050405020304" pitchFamily="18" charset="0"/>
              <a:cs typeface="Times New Roman" panose="02020603050405020304" pitchFamily="18" charset="0"/>
            </a:rPr>
            <a:t>Strengths:</a:t>
          </a:r>
          <a:endParaRPr lang="en-US">
            <a:solidFill>
              <a:srgbClr val="002060"/>
            </a:solidFill>
            <a:latin typeface="Times New Roman" panose="02020603050405020304" pitchFamily="18" charset="0"/>
            <a:cs typeface="Times New Roman" panose="02020603050405020304" pitchFamily="18" charset="0"/>
          </a:endParaRPr>
        </a:p>
      </dgm:t>
    </dgm:pt>
    <dgm:pt modelId="{96718294-2789-4BB9-8FE5-0E7A924DC3AA}" type="parTrans" cxnId="{C657E9A5-D209-4FFF-9322-020AF5ADC58B}">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86F873B9-B777-404B-91A7-1914D1B26CAC}" type="sibTrans" cxnId="{C657E9A5-D209-4FFF-9322-020AF5ADC58B}">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D370CC37-1776-4126-872B-6319F9EE39CC}">
      <dgm:prSet/>
      <dgm:spPr/>
      <dgm:t>
        <a:bodyPr/>
        <a:lstStyle/>
        <a:p>
          <a:r>
            <a:rPr lang="en-US" b="0" i="0">
              <a:solidFill>
                <a:srgbClr val="002060"/>
              </a:solidFill>
              <a:latin typeface="Times New Roman" panose="02020603050405020304" pitchFamily="18" charset="0"/>
              <a:cs typeface="Times New Roman" panose="02020603050405020304" pitchFamily="18" charset="0"/>
            </a:rPr>
            <a:t>Describes separation distress and seeking reassurance, inhibited exploration.</a:t>
          </a:r>
          <a:endParaRPr lang="en-US">
            <a:solidFill>
              <a:srgbClr val="002060"/>
            </a:solidFill>
            <a:latin typeface="Times New Roman" panose="02020603050405020304" pitchFamily="18" charset="0"/>
            <a:cs typeface="Times New Roman" panose="02020603050405020304" pitchFamily="18" charset="0"/>
          </a:endParaRPr>
        </a:p>
      </dgm:t>
    </dgm:pt>
    <dgm:pt modelId="{8FC1A579-5239-4BB6-8B00-37A4775BB292}" type="parTrans" cxnId="{A539AA1F-1C7B-4608-BDB4-C636BCB627B0}">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6B813DCC-4589-4A07-A212-BC7A416AD299}" type="sibTrans" cxnId="{A539AA1F-1C7B-4608-BDB4-C636BCB627B0}">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F3AB6B76-5D1A-4F5B-A0C7-5626E49B8C8A}">
      <dgm:prSet/>
      <dgm:spPr/>
      <dgm:t>
        <a:bodyPr/>
        <a:lstStyle/>
        <a:p>
          <a:r>
            <a:rPr lang="en-US" b="0" i="0">
              <a:solidFill>
                <a:srgbClr val="002060"/>
              </a:solidFill>
              <a:latin typeface="Times New Roman" panose="02020603050405020304" pitchFamily="18" charset="0"/>
              <a:cs typeface="Times New Roman" panose="02020603050405020304" pitchFamily="18" charset="0"/>
            </a:rPr>
            <a:t>Applies conceptual knowledge to relationship-based interventions.</a:t>
          </a:r>
          <a:endParaRPr lang="en-US">
            <a:solidFill>
              <a:srgbClr val="002060"/>
            </a:solidFill>
            <a:latin typeface="Times New Roman" panose="02020603050405020304" pitchFamily="18" charset="0"/>
            <a:cs typeface="Times New Roman" panose="02020603050405020304" pitchFamily="18" charset="0"/>
          </a:endParaRPr>
        </a:p>
      </dgm:t>
    </dgm:pt>
    <dgm:pt modelId="{6A067812-DDDF-4118-AA3F-2B82DB844D23}" type="parTrans" cxnId="{BF1F3A97-1808-4DA2-9D80-8E860E929D67}">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DD39FD6B-B9C7-4DA8-9E6A-8CFA2A2A1FFB}" type="sibTrans" cxnId="{BF1F3A97-1808-4DA2-9D80-8E860E929D67}">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07D0490D-648C-4477-99AC-09765650A43E}">
      <dgm:prSet/>
      <dgm:spPr/>
      <dgm:t>
        <a:bodyPr/>
        <a:lstStyle/>
        <a:p>
          <a:r>
            <a:rPr lang="en-US" b="0" i="0">
              <a:solidFill>
                <a:srgbClr val="002060"/>
              </a:solidFill>
              <a:latin typeface="Times New Roman" panose="02020603050405020304" pitchFamily="18" charset="0"/>
              <a:cs typeface="Times New Roman" panose="02020603050405020304" pitchFamily="18" charset="0"/>
            </a:rPr>
            <a:t>Peer competence is associated with security (Groh et al., 2025).</a:t>
          </a:r>
          <a:endParaRPr lang="en-US">
            <a:solidFill>
              <a:srgbClr val="002060"/>
            </a:solidFill>
            <a:latin typeface="Times New Roman" panose="02020603050405020304" pitchFamily="18" charset="0"/>
            <a:cs typeface="Times New Roman" panose="02020603050405020304" pitchFamily="18" charset="0"/>
          </a:endParaRPr>
        </a:p>
      </dgm:t>
    </dgm:pt>
    <dgm:pt modelId="{5E6A864C-4BC3-4925-8B69-6A71AB19693A}" type="parTrans" cxnId="{DE01B792-79EE-4CB2-ADA6-E17BAE56CE6B}">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501571F7-931A-4891-8D67-4719B2E71DD8}" type="sibTrans" cxnId="{DE01B792-79EE-4CB2-ADA6-E17BAE56CE6B}">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463BB776-7946-4BCE-A6E0-FA2A2C70DCD9}">
      <dgm:prSet/>
      <dgm:spPr/>
      <dgm:t>
        <a:bodyPr/>
        <a:lstStyle/>
        <a:p>
          <a:pPr>
            <a:buNone/>
          </a:pPr>
          <a:r>
            <a:rPr lang="en-US" sz="1800" b="1" dirty="0">
              <a:solidFill>
                <a:srgbClr val="002060"/>
              </a:solidFill>
              <a:latin typeface="Times New Roman" panose="02020603050405020304" pitchFamily="18" charset="0"/>
              <a:cs typeface="Times New Roman" panose="02020603050405020304" pitchFamily="18" charset="0"/>
            </a:rPr>
            <a:t>Limitations:</a:t>
          </a:r>
        </a:p>
      </dgm:t>
    </dgm:pt>
    <dgm:pt modelId="{241326CB-E4BE-4893-8888-9CACF2C76D94}" type="parTrans" cxnId="{F4A11994-98D0-4F8F-8F76-BA51C7AEE28C}">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7561109C-153D-4BC5-A841-A97FABCE7D10}" type="sibTrans" cxnId="{F4A11994-98D0-4F8F-8F76-BA51C7AEE28C}">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7FDC17D5-6790-4D50-8907-B7D303B3DF41}">
      <dgm:prSet custT="1"/>
      <dgm:spPr/>
      <dgm:t>
        <a:bodyPr/>
        <a:lstStyle/>
        <a:p>
          <a:pPr>
            <a:buFont typeface="Arial" panose="020B0604020202020204" pitchFamily="34" charset="0"/>
            <a:buChar char="•"/>
          </a:pPr>
          <a:r>
            <a:rPr lang="en-US" sz="1200" dirty="0">
              <a:solidFill>
                <a:srgbClr val="002060"/>
              </a:solidFill>
              <a:latin typeface="Times New Roman" panose="02020603050405020304" pitchFamily="18" charset="0"/>
              <a:cs typeface="Times New Roman" panose="02020603050405020304" pitchFamily="18" charset="0"/>
            </a:rPr>
            <a:t>Associations are not causal.</a:t>
          </a:r>
        </a:p>
      </dgm:t>
    </dgm:pt>
    <dgm:pt modelId="{D11CC76D-A881-4090-9618-35330AB0FAA3}" type="parTrans" cxnId="{3396E535-73F5-4E39-96DD-AF843C37A8D1}">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27C1B3C7-BB56-44F0-A9B5-AF75967F5508}" type="sibTrans" cxnId="{3396E535-73F5-4E39-96DD-AF843C37A8D1}">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B174F619-2BE7-4F57-94A8-A995AD888E1F}">
      <dgm:prSet custT="1"/>
      <dgm:spPr/>
      <dgm:t>
        <a:bodyPr/>
        <a:lstStyle/>
        <a:p>
          <a:pPr>
            <a:buFont typeface="Arial" panose="020B0604020202020204" pitchFamily="34" charset="0"/>
            <a:buChar char="•"/>
          </a:pPr>
          <a:r>
            <a:rPr lang="en-US" sz="1200">
              <a:solidFill>
                <a:srgbClr val="002060"/>
              </a:solidFill>
              <a:latin typeface="Times New Roman" panose="02020603050405020304" pitchFamily="18" charset="0"/>
              <a:cs typeface="Times New Roman" panose="02020603050405020304" pitchFamily="18" charset="0"/>
            </a:rPr>
            <a:t>The delay in language and sleep should be evaluated.</a:t>
          </a:r>
        </a:p>
      </dgm:t>
    </dgm:pt>
    <dgm:pt modelId="{9E9B6F99-44E6-4A52-AB57-5A20A8978F89}" type="parTrans" cxnId="{DFFB8222-0C3A-426A-B130-C8CE92C5DF21}">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563E3987-FC6A-4DDB-828F-B3D5C6417A30}" type="sibTrans" cxnId="{DFFB8222-0C3A-426A-B130-C8CE92C5DF21}">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FDDB9364-327C-4F9E-9B1D-7C9AE21CC9EA}">
      <dgm:prSet custT="1"/>
      <dgm:spPr/>
      <dgm:t>
        <a:bodyPr/>
        <a:lstStyle/>
        <a:p>
          <a:pPr>
            <a:buFont typeface="Arial" panose="020B0604020202020204" pitchFamily="34" charset="0"/>
            <a:buChar char="•"/>
          </a:pPr>
          <a:r>
            <a:rPr lang="en-US" sz="1200" dirty="0">
              <a:solidFill>
                <a:srgbClr val="002060"/>
              </a:solidFill>
              <a:latin typeface="Times New Roman" panose="02020603050405020304" pitchFamily="18" charset="0"/>
              <a:cs typeface="Times New Roman" panose="02020603050405020304" pitchFamily="18" charset="0"/>
            </a:rPr>
            <a:t>The focus on the mother can mask fathers, caregivers, poverty and migration.</a:t>
          </a:r>
        </a:p>
      </dgm:t>
    </dgm:pt>
    <dgm:pt modelId="{8FC33AB2-DE4F-4E8C-AD21-1CD52C897866}" type="parTrans" cxnId="{55A4F580-1E12-49F9-A52E-EEFC67852566}">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92B19124-EADC-4BE6-8BC4-B0ED772B8FA2}" type="sibTrans" cxnId="{55A4F580-1E12-49F9-A52E-EEFC67852566}">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24ACA3C0-5F6B-424A-929E-88D88D89B0EB}">
      <dgm:prSet custT="1"/>
      <dgm:spPr/>
      <dgm:t>
        <a:bodyPr/>
        <a:lstStyle/>
        <a:p>
          <a:pPr>
            <a:buFont typeface="Arial" panose="020B0604020202020204" pitchFamily="34" charset="0"/>
            <a:buChar char="•"/>
          </a:pPr>
          <a:r>
            <a:rPr lang="en-US" sz="1200" dirty="0">
              <a:solidFill>
                <a:srgbClr val="002060"/>
              </a:solidFill>
              <a:latin typeface="Times New Roman" panose="02020603050405020304" pitchFamily="18" charset="0"/>
              <a:cs typeface="Times New Roman" panose="02020603050405020304" pitchFamily="18" charset="0"/>
            </a:rPr>
            <a:t>Although attachment needs are universal, there are cultural differences in practices (Thompson, 2026).</a:t>
          </a:r>
        </a:p>
      </dgm:t>
    </dgm:pt>
    <dgm:pt modelId="{21B88905-D113-4C0A-8741-ABEEFAB95BC0}" type="parTrans" cxnId="{C456F2CF-9998-4A25-BFE0-2367E1F48268}">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B915449D-844F-461A-9C03-AA2313F291ED}" type="sibTrans" cxnId="{C456F2CF-9998-4A25-BFE0-2367E1F48268}">
      <dgm:prSet/>
      <dgm:spPr/>
      <dgm:t>
        <a:bodyPr/>
        <a:lstStyle/>
        <a:p>
          <a:endParaRPr lang="en-US">
            <a:solidFill>
              <a:srgbClr val="002060"/>
            </a:solidFill>
            <a:latin typeface="Times New Roman" panose="02020603050405020304" pitchFamily="18" charset="0"/>
            <a:cs typeface="Times New Roman" panose="02020603050405020304" pitchFamily="18" charset="0"/>
          </a:endParaRPr>
        </a:p>
      </dgm:t>
    </dgm:pt>
    <dgm:pt modelId="{2C7C19DF-C75E-4CA3-83DE-85DA8D07EB2C}" type="pres">
      <dgm:prSet presAssocID="{780132B2-BD65-40E4-AEEC-C8046C2E3BAD}" presName="Name0" presStyleCnt="0">
        <dgm:presLayoutVars>
          <dgm:dir/>
          <dgm:resizeHandles val="exact"/>
        </dgm:presLayoutVars>
      </dgm:prSet>
      <dgm:spPr/>
    </dgm:pt>
    <dgm:pt modelId="{19B60F34-E592-4C84-A4B4-53A74C50B860}" type="pres">
      <dgm:prSet presAssocID="{FCB22618-257A-44E2-9F7D-B89689C3247A}" presName="node" presStyleLbl="node1" presStyleIdx="0" presStyleCnt="2">
        <dgm:presLayoutVars>
          <dgm:bulletEnabled val="1"/>
        </dgm:presLayoutVars>
      </dgm:prSet>
      <dgm:spPr/>
    </dgm:pt>
    <dgm:pt modelId="{EF4A4056-CC3C-49CE-9F93-7BB19049B7F7}" type="pres">
      <dgm:prSet presAssocID="{86F873B9-B777-404B-91A7-1914D1B26CAC}" presName="sibTrans" presStyleLbl="sibTrans2D1" presStyleIdx="0" presStyleCnt="1"/>
      <dgm:spPr/>
    </dgm:pt>
    <dgm:pt modelId="{7709E8AB-9D65-4A99-AE05-50F3E7809556}" type="pres">
      <dgm:prSet presAssocID="{86F873B9-B777-404B-91A7-1914D1B26CAC}" presName="connectorText" presStyleLbl="sibTrans2D1" presStyleIdx="0" presStyleCnt="1"/>
      <dgm:spPr/>
    </dgm:pt>
    <dgm:pt modelId="{537F7CB4-6251-4779-89AB-70E4817CA9B7}" type="pres">
      <dgm:prSet presAssocID="{463BB776-7946-4BCE-A6E0-FA2A2C70DCD9}" presName="node" presStyleLbl="node1" presStyleIdx="1" presStyleCnt="2">
        <dgm:presLayoutVars>
          <dgm:bulletEnabled val="1"/>
        </dgm:presLayoutVars>
      </dgm:prSet>
      <dgm:spPr/>
    </dgm:pt>
  </dgm:ptLst>
  <dgm:cxnLst>
    <dgm:cxn modelId="{A539AA1F-1C7B-4608-BDB4-C636BCB627B0}" srcId="{FCB22618-257A-44E2-9F7D-B89689C3247A}" destId="{D370CC37-1776-4126-872B-6319F9EE39CC}" srcOrd="0" destOrd="0" parTransId="{8FC1A579-5239-4BB6-8B00-37A4775BB292}" sibTransId="{6B813DCC-4589-4A07-A212-BC7A416AD299}"/>
    <dgm:cxn modelId="{DFFB8222-0C3A-426A-B130-C8CE92C5DF21}" srcId="{463BB776-7946-4BCE-A6E0-FA2A2C70DCD9}" destId="{B174F619-2BE7-4F57-94A8-A995AD888E1F}" srcOrd="1" destOrd="0" parTransId="{9E9B6F99-44E6-4A52-AB57-5A20A8978F89}" sibTransId="{563E3987-FC6A-4DDB-828F-B3D5C6417A30}"/>
    <dgm:cxn modelId="{559C222D-2E11-40B7-9F4D-FDF4DA842D0F}" type="presOf" srcId="{24ACA3C0-5F6B-424A-929E-88D88D89B0EB}" destId="{537F7CB4-6251-4779-89AB-70E4817CA9B7}" srcOrd="0" destOrd="4" presId="urn:microsoft.com/office/officeart/2005/8/layout/process1"/>
    <dgm:cxn modelId="{3396E535-73F5-4E39-96DD-AF843C37A8D1}" srcId="{463BB776-7946-4BCE-A6E0-FA2A2C70DCD9}" destId="{7FDC17D5-6790-4D50-8907-B7D303B3DF41}" srcOrd="0" destOrd="0" parTransId="{D11CC76D-A881-4090-9618-35330AB0FAA3}" sibTransId="{27C1B3C7-BB56-44F0-A9B5-AF75967F5508}"/>
    <dgm:cxn modelId="{62587F66-C00F-41FC-AFC3-833EC274E59D}" type="presOf" srcId="{FCB22618-257A-44E2-9F7D-B89689C3247A}" destId="{19B60F34-E592-4C84-A4B4-53A74C50B860}" srcOrd="0" destOrd="0" presId="urn:microsoft.com/office/officeart/2005/8/layout/process1"/>
    <dgm:cxn modelId="{0D2EF366-4A42-4A18-A3A8-D4F2F66AA103}" type="presOf" srcId="{07D0490D-648C-4477-99AC-09765650A43E}" destId="{19B60F34-E592-4C84-A4B4-53A74C50B860}" srcOrd="0" destOrd="3" presId="urn:microsoft.com/office/officeart/2005/8/layout/process1"/>
    <dgm:cxn modelId="{F5CE3447-273A-486C-A147-1CA0B2766C2F}" type="presOf" srcId="{463BB776-7946-4BCE-A6E0-FA2A2C70DCD9}" destId="{537F7CB4-6251-4779-89AB-70E4817CA9B7}" srcOrd="0" destOrd="0" presId="urn:microsoft.com/office/officeart/2005/8/layout/process1"/>
    <dgm:cxn modelId="{9ECDD250-0813-4B1C-AADB-DB7E86F895EA}" type="presOf" srcId="{7FDC17D5-6790-4D50-8907-B7D303B3DF41}" destId="{537F7CB4-6251-4779-89AB-70E4817CA9B7}" srcOrd="0" destOrd="1" presId="urn:microsoft.com/office/officeart/2005/8/layout/process1"/>
    <dgm:cxn modelId="{24676456-87F9-4BF9-B247-DEA335BD0403}" type="presOf" srcId="{86F873B9-B777-404B-91A7-1914D1B26CAC}" destId="{EF4A4056-CC3C-49CE-9F93-7BB19049B7F7}" srcOrd="0" destOrd="0" presId="urn:microsoft.com/office/officeart/2005/8/layout/process1"/>
    <dgm:cxn modelId="{55A4F580-1E12-49F9-A52E-EEFC67852566}" srcId="{463BB776-7946-4BCE-A6E0-FA2A2C70DCD9}" destId="{FDDB9364-327C-4F9E-9B1D-7C9AE21CC9EA}" srcOrd="2" destOrd="0" parTransId="{8FC33AB2-DE4F-4E8C-AD21-1CD52C897866}" sibTransId="{92B19124-EADC-4BE6-8BC4-B0ED772B8FA2}"/>
    <dgm:cxn modelId="{AD15AB87-49E5-444D-A3A6-F1E34DF0D434}" type="presOf" srcId="{780132B2-BD65-40E4-AEEC-C8046C2E3BAD}" destId="{2C7C19DF-C75E-4CA3-83DE-85DA8D07EB2C}" srcOrd="0" destOrd="0" presId="urn:microsoft.com/office/officeart/2005/8/layout/process1"/>
    <dgm:cxn modelId="{DE01B792-79EE-4CB2-ADA6-E17BAE56CE6B}" srcId="{FCB22618-257A-44E2-9F7D-B89689C3247A}" destId="{07D0490D-648C-4477-99AC-09765650A43E}" srcOrd="2" destOrd="0" parTransId="{5E6A864C-4BC3-4925-8B69-6A71AB19693A}" sibTransId="{501571F7-931A-4891-8D67-4719B2E71DD8}"/>
    <dgm:cxn modelId="{F4A11994-98D0-4F8F-8F76-BA51C7AEE28C}" srcId="{780132B2-BD65-40E4-AEEC-C8046C2E3BAD}" destId="{463BB776-7946-4BCE-A6E0-FA2A2C70DCD9}" srcOrd="1" destOrd="0" parTransId="{241326CB-E4BE-4893-8888-9CACF2C76D94}" sibTransId="{7561109C-153D-4BC5-A841-A97FABCE7D10}"/>
    <dgm:cxn modelId="{BF1F3A97-1808-4DA2-9D80-8E860E929D67}" srcId="{FCB22618-257A-44E2-9F7D-B89689C3247A}" destId="{F3AB6B76-5D1A-4F5B-A0C7-5626E49B8C8A}" srcOrd="1" destOrd="0" parTransId="{6A067812-DDDF-4118-AA3F-2B82DB844D23}" sibTransId="{DD39FD6B-B9C7-4DA8-9E6A-8CFA2A2A1FFB}"/>
    <dgm:cxn modelId="{B6B67597-4A96-4FC7-856C-8BD8459E6BC1}" type="presOf" srcId="{86F873B9-B777-404B-91A7-1914D1B26CAC}" destId="{7709E8AB-9D65-4A99-AE05-50F3E7809556}" srcOrd="1" destOrd="0" presId="urn:microsoft.com/office/officeart/2005/8/layout/process1"/>
    <dgm:cxn modelId="{72B0E5A1-42DE-45A6-B504-63557AEB7D0E}" type="presOf" srcId="{B174F619-2BE7-4F57-94A8-A995AD888E1F}" destId="{537F7CB4-6251-4779-89AB-70E4817CA9B7}" srcOrd="0" destOrd="2" presId="urn:microsoft.com/office/officeart/2005/8/layout/process1"/>
    <dgm:cxn modelId="{C657E9A5-D209-4FFF-9322-020AF5ADC58B}" srcId="{780132B2-BD65-40E4-AEEC-C8046C2E3BAD}" destId="{FCB22618-257A-44E2-9F7D-B89689C3247A}" srcOrd="0" destOrd="0" parTransId="{96718294-2789-4BB9-8FE5-0E7A924DC3AA}" sibTransId="{86F873B9-B777-404B-91A7-1914D1B26CAC}"/>
    <dgm:cxn modelId="{6C8B34AE-DA23-43EC-A14D-0AB6C0FAB8F0}" type="presOf" srcId="{F3AB6B76-5D1A-4F5B-A0C7-5626E49B8C8A}" destId="{19B60F34-E592-4C84-A4B4-53A74C50B860}" srcOrd="0" destOrd="2" presId="urn:microsoft.com/office/officeart/2005/8/layout/process1"/>
    <dgm:cxn modelId="{329C67BF-9C77-4A0E-B32E-3307EC9B315B}" type="presOf" srcId="{D370CC37-1776-4126-872B-6319F9EE39CC}" destId="{19B60F34-E592-4C84-A4B4-53A74C50B860}" srcOrd="0" destOrd="1" presId="urn:microsoft.com/office/officeart/2005/8/layout/process1"/>
    <dgm:cxn modelId="{C456F2CF-9998-4A25-BFE0-2367E1F48268}" srcId="{463BB776-7946-4BCE-A6E0-FA2A2C70DCD9}" destId="{24ACA3C0-5F6B-424A-929E-88D88D89B0EB}" srcOrd="3" destOrd="0" parTransId="{21B88905-D113-4C0A-8741-ABEEFAB95BC0}" sibTransId="{B915449D-844F-461A-9C03-AA2313F291ED}"/>
    <dgm:cxn modelId="{7B982AF2-1A37-48CB-8FF8-1D26FA94EB90}" type="presOf" srcId="{FDDB9364-327C-4F9E-9B1D-7C9AE21CC9EA}" destId="{537F7CB4-6251-4779-89AB-70E4817CA9B7}" srcOrd="0" destOrd="3" presId="urn:microsoft.com/office/officeart/2005/8/layout/process1"/>
    <dgm:cxn modelId="{32B4271C-363A-4ABB-9A5E-F1BCC7ABC8B7}" type="presParOf" srcId="{2C7C19DF-C75E-4CA3-83DE-85DA8D07EB2C}" destId="{19B60F34-E592-4C84-A4B4-53A74C50B860}" srcOrd="0" destOrd="0" presId="urn:microsoft.com/office/officeart/2005/8/layout/process1"/>
    <dgm:cxn modelId="{C99B46D7-1C69-49AE-9B44-5BF3DB2F14B0}" type="presParOf" srcId="{2C7C19DF-C75E-4CA3-83DE-85DA8D07EB2C}" destId="{EF4A4056-CC3C-49CE-9F93-7BB19049B7F7}" srcOrd="1" destOrd="0" presId="urn:microsoft.com/office/officeart/2005/8/layout/process1"/>
    <dgm:cxn modelId="{294C7AEB-373F-4205-A36D-2BD723095512}" type="presParOf" srcId="{EF4A4056-CC3C-49CE-9F93-7BB19049B7F7}" destId="{7709E8AB-9D65-4A99-AE05-50F3E7809556}" srcOrd="0" destOrd="0" presId="urn:microsoft.com/office/officeart/2005/8/layout/process1"/>
    <dgm:cxn modelId="{E0371011-6AC7-48F5-B048-578C5FD350AD}" type="presParOf" srcId="{2C7C19DF-C75E-4CA3-83DE-85DA8D07EB2C}" destId="{537F7CB4-6251-4779-89AB-70E4817CA9B7}"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F0B3F-8E96-424A-9DFF-0B42931FC92E}">
      <dsp:nvSpPr>
        <dsp:cNvPr id="0" name=""/>
        <dsp:cNvSpPr/>
      </dsp:nvSpPr>
      <dsp:spPr>
        <a:xfrm>
          <a:off x="1750444" y="747"/>
          <a:ext cx="5266720" cy="478792"/>
        </a:xfrm>
        <a:prstGeom prst="rect">
          <a:avLst/>
        </a:prstGeom>
        <a:solidFill>
          <a:schemeClr val="lt2">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Biological influences:</a:t>
          </a:r>
        </a:p>
      </dsp:txBody>
      <dsp:txXfrm>
        <a:off x="1750444" y="747"/>
        <a:ext cx="5266720" cy="478792"/>
      </dsp:txXfrm>
    </dsp:sp>
    <dsp:sp modelId="{9B1B66C3-FD34-4AA0-9BB3-51D6F6D9EEB4}">
      <dsp:nvSpPr>
        <dsp:cNvPr id="0" name=""/>
        <dsp:cNvSpPr/>
      </dsp:nvSpPr>
      <dsp:spPr>
        <a:xfrm>
          <a:off x="1750444" y="479540"/>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FB11B877-54C5-4020-BEEF-0AAFE745965B}">
      <dsp:nvSpPr>
        <dsp:cNvPr id="0" name=""/>
        <dsp:cNvSpPr/>
      </dsp:nvSpPr>
      <dsp:spPr>
        <a:xfrm>
          <a:off x="2490711" y="479540"/>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762CBA21-5D91-4713-8E88-A72C4551EB8C}">
      <dsp:nvSpPr>
        <dsp:cNvPr id="0" name=""/>
        <dsp:cNvSpPr/>
      </dsp:nvSpPr>
      <dsp:spPr>
        <a:xfrm>
          <a:off x="3231563" y="479540"/>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6099CD3A-8492-47A0-90F9-719584084B64}">
      <dsp:nvSpPr>
        <dsp:cNvPr id="0" name=""/>
        <dsp:cNvSpPr/>
      </dsp:nvSpPr>
      <dsp:spPr>
        <a:xfrm>
          <a:off x="3971830" y="479540"/>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0E33EB91-C8EB-4E9B-B968-4B7622EB8884}">
      <dsp:nvSpPr>
        <dsp:cNvPr id="0" name=""/>
        <dsp:cNvSpPr/>
      </dsp:nvSpPr>
      <dsp:spPr>
        <a:xfrm>
          <a:off x="4712682" y="479540"/>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1DE766DC-1632-40F5-8709-9C452D918025}">
      <dsp:nvSpPr>
        <dsp:cNvPr id="0" name=""/>
        <dsp:cNvSpPr/>
      </dsp:nvSpPr>
      <dsp:spPr>
        <a:xfrm>
          <a:off x="5452948" y="479540"/>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5AE9DA0F-872D-4AF9-A2DF-488043C50EBF}">
      <dsp:nvSpPr>
        <dsp:cNvPr id="0" name=""/>
        <dsp:cNvSpPr/>
      </dsp:nvSpPr>
      <dsp:spPr>
        <a:xfrm>
          <a:off x="6193800" y="479540"/>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A92C6B29-850D-4711-A021-F68CF9A0FD22}">
      <dsp:nvSpPr>
        <dsp:cNvPr id="0" name=""/>
        <dsp:cNvSpPr/>
      </dsp:nvSpPr>
      <dsp:spPr>
        <a:xfrm>
          <a:off x="1750444" y="577071"/>
          <a:ext cx="5335187" cy="780254"/>
        </a:xfrm>
        <a:prstGeom prst="rect">
          <a:avLst/>
        </a:prstGeom>
        <a:solidFill>
          <a:schemeClr val="lt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l" defTabSz="533400">
            <a:lnSpc>
              <a:spcPct val="90000"/>
            </a:lnSpc>
            <a:spcBef>
              <a:spcPct val="0"/>
            </a:spcBef>
            <a:spcAft>
              <a:spcPct val="35000"/>
            </a:spcAft>
            <a:buFont typeface="Wingdings" panose="05000000000000000000" pitchFamily="2" charset="2"/>
            <a:buNone/>
          </a:pPr>
          <a:r>
            <a:rPr lang="en-US" sz="1200" kern="1200" dirty="0">
              <a:latin typeface="Times New Roman" panose="02020603050405020304" pitchFamily="18" charset="0"/>
              <a:cs typeface="Times New Roman" panose="02020603050405020304" pitchFamily="18" charset="0"/>
            </a:rPr>
            <a:t>Temperament can make people more sensitive to novelty, noise, and separation.</a:t>
          </a:r>
        </a:p>
        <a:p>
          <a:pPr marL="0" lvl="0" indent="0" algn="l" defTabSz="533400">
            <a:lnSpc>
              <a:spcPct val="90000"/>
            </a:lnSpc>
            <a:spcBef>
              <a:spcPct val="0"/>
            </a:spcBef>
            <a:spcAft>
              <a:spcPct val="35000"/>
            </a:spcAft>
            <a:buFont typeface="Wingdings" panose="05000000000000000000" pitchFamily="2" charset="2"/>
            <a:buNone/>
          </a:pPr>
          <a:r>
            <a:rPr lang="en-US" sz="1200" kern="1200" dirty="0">
              <a:latin typeface="Times New Roman" panose="02020603050405020304" pitchFamily="18" charset="0"/>
              <a:cs typeface="Times New Roman" panose="02020603050405020304" pitchFamily="18" charset="0"/>
            </a:rPr>
            <a:t>Regulation and communication can be impacted by sleep patterns and neurodevelopment.</a:t>
          </a:r>
        </a:p>
      </dsp:txBody>
      <dsp:txXfrm>
        <a:off x="1750444" y="577071"/>
        <a:ext cx="5335187" cy="780254"/>
      </dsp:txXfrm>
    </dsp:sp>
    <dsp:sp modelId="{74B7C426-D243-4372-B9F2-7EB906C5FE70}">
      <dsp:nvSpPr>
        <dsp:cNvPr id="0" name=""/>
        <dsp:cNvSpPr/>
      </dsp:nvSpPr>
      <dsp:spPr>
        <a:xfrm>
          <a:off x="1750444" y="1492448"/>
          <a:ext cx="5266720" cy="478792"/>
        </a:xfrm>
        <a:prstGeom prst="rect">
          <a:avLst/>
        </a:prstGeom>
        <a:solidFill>
          <a:schemeClr val="lt2">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Environmental influences:</a:t>
          </a:r>
        </a:p>
      </dsp:txBody>
      <dsp:txXfrm>
        <a:off x="1750444" y="1492448"/>
        <a:ext cx="5266720" cy="478792"/>
      </dsp:txXfrm>
    </dsp:sp>
    <dsp:sp modelId="{C01490D7-6B54-470E-B378-BCFF1E63846F}">
      <dsp:nvSpPr>
        <dsp:cNvPr id="0" name=""/>
        <dsp:cNvSpPr/>
      </dsp:nvSpPr>
      <dsp:spPr>
        <a:xfrm>
          <a:off x="1750444" y="1971241"/>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AF635DD4-78B4-4A6F-8724-0F785FDD2A42}">
      <dsp:nvSpPr>
        <dsp:cNvPr id="0" name=""/>
        <dsp:cNvSpPr/>
      </dsp:nvSpPr>
      <dsp:spPr>
        <a:xfrm>
          <a:off x="2490711" y="1971241"/>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A6107393-B65D-4B19-A62E-5220A482AAB0}">
      <dsp:nvSpPr>
        <dsp:cNvPr id="0" name=""/>
        <dsp:cNvSpPr/>
      </dsp:nvSpPr>
      <dsp:spPr>
        <a:xfrm>
          <a:off x="3231563" y="1971241"/>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9BC6B740-666C-430B-B762-F00219927120}">
      <dsp:nvSpPr>
        <dsp:cNvPr id="0" name=""/>
        <dsp:cNvSpPr/>
      </dsp:nvSpPr>
      <dsp:spPr>
        <a:xfrm>
          <a:off x="3971830" y="1971241"/>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AEDFB3B8-2A39-4DCB-93D2-1F5772C4A843}">
      <dsp:nvSpPr>
        <dsp:cNvPr id="0" name=""/>
        <dsp:cNvSpPr/>
      </dsp:nvSpPr>
      <dsp:spPr>
        <a:xfrm>
          <a:off x="4712682" y="1971241"/>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727449F2-716A-4689-B1DA-76D2BE43CBBF}">
      <dsp:nvSpPr>
        <dsp:cNvPr id="0" name=""/>
        <dsp:cNvSpPr/>
      </dsp:nvSpPr>
      <dsp:spPr>
        <a:xfrm>
          <a:off x="5452948" y="1971241"/>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E6917737-1EB0-45E2-B4D3-3067DFF9C691}">
      <dsp:nvSpPr>
        <dsp:cNvPr id="0" name=""/>
        <dsp:cNvSpPr/>
      </dsp:nvSpPr>
      <dsp:spPr>
        <a:xfrm>
          <a:off x="6193800" y="1971241"/>
          <a:ext cx="1232412" cy="975318"/>
        </a:xfrm>
        <a:prstGeom prst="chevron">
          <a:avLst>
            <a:gd name="adj" fmla="val 7061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prstMaterial="plastic">
          <a:bevelT w="50800" h="50800"/>
          <a:bevelB w="50800" h="50800"/>
        </a:sp3d>
      </dsp:spPr>
      <dsp:style>
        <a:lnRef idx="1">
          <a:scrgbClr r="0" g="0" b="0"/>
        </a:lnRef>
        <a:fillRef idx="1">
          <a:scrgbClr r="0" g="0" b="0"/>
        </a:fillRef>
        <a:effectRef idx="2">
          <a:scrgbClr r="0" g="0" b="0"/>
        </a:effectRef>
        <a:fontRef idx="minor">
          <a:schemeClr val="lt1"/>
        </a:fontRef>
      </dsp:style>
    </dsp:sp>
    <dsp:sp modelId="{3FCCE465-1AAA-4E9A-920B-BA7DEEF2C80A}">
      <dsp:nvSpPr>
        <dsp:cNvPr id="0" name=""/>
        <dsp:cNvSpPr/>
      </dsp:nvSpPr>
      <dsp:spPr>
        <a:xfrm>
          <a:off x="1750444" y="2068772"/>
          <a:ext cx="5335187" cy="780254"/>
        </a:xfrm>
        <a:prstGeom prst="rect">
          <a:avLst/>
        </a:prstGeom>
        <a:solidFill>
          <a:schemeClr val="lt2">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l" defTabSz="533400">
            <a:lnSpc>
              <a:spcPct val="90000"/>
            </a:lnSpc>
            <a:spcBef>
              <a:spcPct val="0"/>
            </a:spcBef>
            <a:spcAft>
              <a:spcPct val="35000"/>
            </a:spcAft>
            <a:buFont typeface="Wingdings" panose="05000000000000000000" pitchFamily="2" charset="2"/>
            <a:buNone/>
          </a:pPr>
          <a:r>
            <a:rPr lang="en-US" sz="1200" kern="1200" dirty="0">
              <a:latin typeface="Times New Roman" panose="02020603050405020304" pitchFamily="18" charset="0"/>
              <a:cs typeface="Times New Roman" panose="02020603050405020304" pitchFamily="18" charset="0"/>
            </a:rPr>
            <a:t>Loss of continuity due to childcare disruption, relocation.</a:t>
          </a:r>
        </a:p>
        <a:p>
          <a:pPr marL="0" lvl="0" indent="0" algn="l" defTabSz="533400">
            <a:lnSpc>
              <a:spcPct val="90000"/>
            </a:lnSpc>
            <a:spcBef>
              <a:spcPct val="0"/>
            </a:spcBef>
            <a:spcAft>
              <a:spcPct val="35000"/>
            </a:spcAft>
            <a:buFont typeface="Wingdings" panose="05000000000000000000" pitchFamily="2" charset="2"/>
            <a:buNone/>
          </a:pPr>
          <a:r>
            <a:rPr lang="en-US" sz="1200" kern="1200" dirty="0">
              <a:latin typeface="Times New Roman" panose="02020603050405020304" pitchFamily="18" charset="0"/>
              <a:cs typeface="Times New Roman" panose="02020603050405020304" pitchFamily="18" charset="0"/>
            </a:rPr>
            <a:t>Interactional quality is affected by maternal depression.</a:t>
          </a:r>
        </a:p>
        <a:p>
          <a:pPr marL="0" lvl="0" indent="0" algn="l" defTabSz="533400">
            <a:lnSpc>
              <a:spcPct val="90000"/>
            </a:lnSpc>
            <a:spcBef>
              <a:spcPct val="0"/>
            </a:spcBef>
            <a:spcAft>
              <a:spcPct val="35000"/>
            </a:spcAft>
            <a:buFont typeface="Wingdings" panose="05000000000000000000" pitchFamily="2" charset="2"/>
            <a:buNone/>
          </a:pPr>
          <a:r>
            <a:rPr lang="en-US" sz="1200" kern="1200" dirty="0">
              <a:latin typeface="Times New Roman" panose="02020603050405020304" pitchFamily="18" charset="0"/>
              <a:cs typeface="Times New Roman" panose="02020603050405020304" pitchFamily="18" charset="0"/>
            </a:rPr>
            <a:t>If there is less support, it can increase family stress.</a:t>
          </a:r>
        </a:p>
      </dsp:txBody>
      <dsp:txXfrm>
        <a:off x="1750444" y="2068772"/>
        <a:ext cx="5335187" cy="780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60F34-E592-4C84-A4B4-53A74C50B860}">
      <dsp:nvSpPr>
        <dsp:cNvPr id="0" name=""/>
        <dsp:cNvSpPr/>
      </dsp:nvSpPr>
      <dsp:spPr>
        <a:xfrm>
          <a:off x="1457" y="310246"/>
          <a:ext cx="3108017" cy="1952223"/>
        </a:xfrm>
        <a:prstGeom prst="roundRect">
          <a:avLst>
            <a:gd name="adj" fmla="val 10000"/>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a:solidFill>
                <a:srgbClr val="002060"/>
              </a:solidFill>
              <a:latin typeface="Times New Roman" panose="02020603050405020304" pitchFamily="18" charset="0"/>
              <a:cs typeface="Times New Roman" panose="02020603050405020304" pitchFamily="18" charset="0"/>
            </a:rPr>
            <a:t>Strengths:</a:t>
          </a:r>
          <a:endParaRPr lang="en-US" sz="1800" kern="1200">
            <a:solidFill>
              <a:srgbClr val="002060"/>
            </a:solidFill>
            <a:latin typeface="Times New Roman" panose="02020603050405020304" pitchFamily="18" charset="0"/>
            <a:cs typeface="Times New Roman" panose="02020603050405020304" pitchFamily="18" charset="0"/>
          </a:endParaRPr>
        </a:p>
        <a:p>
          <a:pPr marL="114300" lvl="1" indent="-114300" algn="l" defTabSz="622300">
            <a:lnSpc>
              <a:spcPct val="90000"/>
            </a:lnSpc>
            <a:spcBef>
              <a:spcPct val="0"/>
            </a:spcBef>
            <a:spcAft>
              <a:spcPct val="15000"/>
            </a:spcAft>
            <a:buChar char="•"/>
          </a:pPr>
          <a:r>
            <a:rPr lang="en-US" sz="1400" b="0" i="0" kern="1200">
              <a:solidFill>
                <a:srgbClr val="002060"/>
              </a:solidFill>
              <a:latin typeface="Times New Roman" panose="02020603050405020304" pitchFamily="18" charset="0"/>
              <a:cs typeface="Times New Roman" panose="02020603050405020304" pitchFamily="18" charset="0"/>
            </a:rPr>
            <a:t>Describes separation distress and seeking reassurance, inhibited exploration.</a:t>
          </a:r>
          <a:endParaRPr lang="en-US" sz="1400" kern="1200">
            <a:solidFill>
              <a:srgbClr val="002060"/>
            </a:solidFill>
            <a:latin typeface="Times New Roman" panose="02020603050405020304" pitchFamily="18" charset="0"/>
            <a:cs typeface="Times New Roman" panose="02020603050405020304" pitchFamily="18" charset="0"/>
          </a:endParaRPr>
        </a:p>
        <a:p>
          <a:pPr marL="114300" lvl="1" indent="-114300" algn="l" defTabSz="622300">
            <a:lnSpc>
              <a:spcPct val="90000"/>
            </a:lnSpc>
            <a:spcBef>
              <a:spcPct val="0"/>
            </a:spcBef>
            <a:spcAft>
              <a:spcPct val="15000"/>
            </a:spcAft>
            <a:buChar char="•"/>
          </a:pPr>
          <a:r>
            <a:rPr lang="en-US" sz="1400" b="0" i="0" kern="1200">
              <a:solidFill>
                <a:srgbClr val="002060"/>
              </a:solidFill>
              <a:latin typeface="Times New Roman" panose="02020603050405020304" pitchFamily="18" charset="0"/>
              <a:cs typeface="Times New Roman" panose="02020603050405020304" pitchFamily="18" charset="0"/>
            </a:rPr>
            <a:t>Applies conceptual knowledge to relationship-based interventions.</a:t>
          </a:r>
          <a:endParaRPr lang="en-US" sz="1400" kern="1200">
            <a:solidFill>
              <a:srgbClr val="002060"/>
            </a:solidFill>
            <a:latin typeface="Times New Roman" panose="02020603050405020304" pitchFamily="18" charset="0"/>
            <a:cs typeface="Times New Roman" panose="02020603050405020304" pitchFamily="18" charset="0"/>
          </a:endParaRPr>
        </a:p>
        <a:p>
          <a:pPr marL="114300" lvl="1" indent="-114300" algn="l" defTabSz="622300">
            <a:lnSpc>
              <a:spcPct val="90000"/>
            </a:lnSpc>
            <a:spcBef>
              <a:spcPct val="0"/>
            </a:spcBef>
            <a:spcAft>
              <a:spcPct val="15000"/>
            </a:spcAft>
            <a:buChar char="•"/>
          </a:pPr>
          <a:r>
            <a:rPr lang="en-US" sz="1400" b="0" i="0" kern="1200">
              <a:solidFill>
                <a:srgbClr val="002060"/>
              </a:solidFill>
              <a:latin typeface="Times New Roman" panose="02020603050405020304" pitchFamily="18" charset="0"/>
              <a:cs typeface="Times New Roman" panose="02020603050405020304" pitchFamily="18" charset="0"/>
            </a:rPr>
            <a:t>Peer competence is associated with security (Groh et al., 2025).</a:t>
          </a:r>
          <a:endParaRPr lang="en-US" sz="1400" kern="1200">
            <a:solidFill>
              <a:srgbClr val="002060"/>
            </a:solidFill>
            <a:latin typeface="Times New Roman" panose="02020603050405020304" pitchFamily="18" charset="0"/>
            <a:cs typeface="Times New Roman" panose="02020603050405020304" pitchFamily="18" charset="0"/>
          </a:endParaRPr>
        </a:p>
      </dsp:txBody>
      <dsp:txXfrm>
        <a:off x="58636" y="367425"/>
        <a:ext cx="2993659" cy="1837865"/>
      </dsp:txXfrm>
    </dsp:sp>
    <dsp:sp modelId="{EF4A4056-CC3C-49CE-9F93-7BB19049B7F7}">
      <dsp:nvSpPr>
        <dsp:cNvPr id="0" name=""/>
        <dsp:cNvSpPr/>
      </dsp:nvSpPr>
      <dsp:spPr>
        <a:xfrm>
          <a:off x="3420277" y="900963"/>
          <a:ext cx="658899" cy="7707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solidFill>
              <a:srgbClr val="002060"/>
            </a:solidFill>
            <a:latin typeface="Times New Roman" panose="02020603050405020304" pitchFamily="18" charset="0"/>
            <a:cs typeface="Times New Roman" panose="02020603050405020304" pitchFamily="18" charset="0"/>
          </a:endParaRPr>
        </a:p>
      </dsp:txBody>
      <dsp:txXfrm>
        <a:off x="3420277" y="1055121"/>
        <a:ext cx="461229" cy="462472"/>
      </dsp:txXfrm>
    </dsp:sp>
    <dsp:sp modelId="{537F7CB4-6251-4779-89AB-70E4817CA9B7}">
      <dsp:nvSpPr>
        <dsp:cNvPr id="0" name=""/>
        <dsp:cNvSpPr/>
      </dsp:nvSpPr>
      <dsp:spPr>
        <a:xfrm>
          <a:off x="4352682" y="310246"/>
          <a:ext cx="3108017" cy="1952223"/>
        </a:xfrm>
        <a:prstGeom prst="roundRect">
          <a:avLst>
            <a:gd name="adj" fmla="val 10000"/>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t" anchorCtr="0">
          <a:noAutofit/>
        </a:bodyPr>
        <a:lstStyle/>
        <a:p>
          <a:pPr marL="0" lvl="0" indent="0" algn="l" defTabSz="800100">
            <a:lnSpc>
              <a:spcPct val="90000"/>
            </a:lnSpc>
            <a:spcBef>
              <a:spcPct val="0"/>
            </a:spcBef>
            <a:spcAft>
              <a:spcPct val="35000"/>
            </a:spcAft>
            <a:buNone/>
          </a:pPr>
          <a:r>
            <a:rPr lang="en-US" sz="1800" b="1" kern="1200" dirty="0">
              <a:solidFill>
                <a:srgbClr val="002060"/>
              </a:solidFill>
              <a:latin typeface="Times New Roman" panose="02020603050405020304" pitchFamily="18" charset="0"/>
              <a:cs typeface="Times New Roman" panose="02020603050405020304" pitchFamily="18" charset="0"/>
            </a:rPr>
            <a:t>Limitations:</a:t>
          </a:r>
        </a:p>
        <a:p>
          <a:pPr marL="114300" lvl="1" indent="-114300" algn="l" defTabSz="533400">
            <a:lnSpc>
              <a:spcPct val="90000"/>
            </a:lnSpc>
            <a:spcBef>
              <a:spcPct val="0"/>
            </a:spcBef>
            <a:spcAft>
              <a:spcPct val="15000"/>
            </a:spcAft>
            <a:buFont typeface="Arial" panose="020B0604020202020204" pitchFamily="34" charset="0"/>
            <a:buChar char="•"/>
          </a:pPr>
          <a:r>
            <a:rPr lang="en-US" sz="1200" kern="1200" dirty="0">
              <a:solidFill>
                <a:srgbClr val="002060"/>
              </a:solidFill>
              <a:latin typeface="Times New Roman" panose="02020603050405020304" pitchFamily="18" charset="0"/>
              <a:cs typeface="Times New Roman" panose="02020603050405020304" pitchFamily="18" charset="0"/>
            </a:rPr>
            <a:t>Associations are not causal.</a:t>
          </a:r>
        </a:p>
        <a:p>
          <a:pPr marL="114300" lvl="1" indent="-114300" algn="l" defTabSz="533400">
            <a:lnSpc>
              <a:spcPct val="90000"/>
            </a:lnSpc>
            <a:spcBef>
              <a:spcPct val="0"/>
            </a:spcBef>
            <a:spcAft>
              <a:spcPct val="15000"/>
            </a:spcAft>
            <a:buFont typeface="Arial" panose="020B0604020202020204" pitchFamily="34" charset="0"/>
            <a:buChar char="•"/>
          </a:pPr>
          <a:r>
            <a:rPr lang="en-US" sz="1200" kern="1200">
              <a:solidFill>
                <a:srgbClr val="002060"/>
              </a:solidFill>
              <a:latin typeface="Times New Roman" panose="02020603050405020304" pitchFamily="18" charset="0"/>
              <a:cs typeface="Times New Roman" panose="02020603050405020304" pitchFamily="18" charset="0"/>
            </a:rPr>
            <a:t>The delay in language and sleep should be evaluated.</a:t>
          </a:r>
        </a:p>
        <a:p>
          <a:pPr marL="114300" lvl="1" indent="-114300" algn="l" defTabSz="533400">
            <a:lnSpc>
              <a:spcPct val="90000"/>
            </a:lnSpc>
            <a:spcBef>
              <a:spcPct val="0"/>
            </a:spcBef>
            <a:spcAft>
              <a:spcPct val="15000"/>
            </a:spcAft>
            <a:buFont typeface="Arial" panose="020B0604020202020204" pitchFamily="34" charset="0"/>
            <a:buChar char="•"/>
          </a:pPr>
          <a:r>
            <a:rPr lang="en-US" sz="1200" kern="1200" dirty="0">
              <a:solidFill>
                <a:srgbClr val="002060"/>
              </a:solidFill>
              <a:latin typeface="Times New Roman" panose="02020603050405020304" pitchFamily="18" charset="0"/>
              <a:cs typeface="Times New Roman" panose="02020603050405020304" pitchFamily="18" charset="0"/>
            </a:rPr>
            <a:t>The focus on the mother can mask fathers, caregivers, poverty and migration.</a:t>
          </a:r>
        </a:p>
        <a:p>
          <a:pPr marL="114300" lvl="1" indent="-114300" algn="l" defTabSz="533400">
            <a:lnSpc>
              <a:spcPct val="90000"/>
            </a:lnSpc>
            <a:spcBef>
              <a:spcPct val="0"/>
            </a:spcBef>
            <a:spcAft>
              <a:spcPct val="15000"/>
            </a:spcAft>
            <a:buFont typeface="Arial" panose="020B0604020202020204" pitchFamily="34" charset="0"/>
            <a:buChar char="•"/>
          </a:pPr>
          <a:r>
            <a:rPr lang="en-US" sz="1200" kern="1200" dirty="0">
              <a:solidFill>
                <a:srgbClr val="002060"/>
              </a:solidFill>
              <a:latin typeface="Times New Roman" panose="02020603050405020304" pitchFamily="18" charset="0"/>
              <a:cs typeface="Times New Roman" panose="02020603050405020304" pitchFamily="18" charset="0"/>
            </a:rPr>
            <a:t>Although attachment needs are universal, there are cultural differences in practices (Thompson, 2026).</a:t>
          </a:r>
        </a:p>
      </dsp:txBody>
      <dsp:txXfrm>
        <a:off x="4409861" y="367425"/>
        <a:ext cx="2993659" cy="1837865"/>
      </dsp:txXfrm>
    </dsp:sp>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5"/>
        <p:cNvGrpSpPr/>
        <p:nvPr/>
      </p:nvGrpSpPr>
      <p:grpSpPr>
        <a:xfrm>
          <a:off x="0" y="0"/>
          <a:ext cx="0" cy="0"/>
          <a:chOff x="0" y="0"/>
          <a:chExt cx="0" cy="0"/>
        </a:xfrm>
      </p:grpSpPr>
      <p:sp>
        <p:nvSpPr>
          <p:cNvPr id="676" name="Google Shape;676;g79d57be5d8_0_8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7" name="Google Shape;677;g79d57be5d8_0_8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3"/>
        <p:cNvGrpSpPr/>
        <p:nvPr/>
      </p:nvGrpSpPr>
      <p:grpSpPr>
        <a:xfrm>
          <a:off x="0" y="0"/>
          <a:ext cx="0" cy="0"/>
          <a:chOff x="0" y="0"/>
          <a:chExt cx="0" cy="0"/>
        </a:xfrm>
      </p:grpSpPr>
      <p:sp>
        <p:nvSpPr>
          <p:cNvPr id="744" name="Google Shape;744;gab36d79322_0_196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5" name="Google Shape;745;gab36d79322_0_196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presentation looks at the case of Isaac, a four year old with separation distress, withdrawal, limited independent play, sleep problems and language delay. The choice of Bowlby's attachment theory is made because it directly relates to children's usage of trusted others for protection, emotional regulation, and confident exploration. Attachments, however, will not be considered a full diagnosis in this analysis. All of these factors, such as the temperament of Isaac, his mother's mental health, disruptions to childcare, recent move, social opportunities, and communication development, need to be taken into account. The presentation therefore takes a theoretical approach in combination with application of cases, support planning, multi-agency working and critical evaluation throughout. Evidence will be used to support judgements.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5"/>
        <p:cNvGrpSpPr/>
        <p:nvPr/>
      </p:nvGrpSpPr>
      <p:grpSpPr>
        <a:xfrm>
          <a:off x="0" y="0"/>
          <a:ext cx="0" cy="0"/>
          <a:chOff x="0" y="0"/>
          <a:chExt cx="0" cy="0"/>
        </a:xfrm>
      </p:grpSpPr>
      <p:sp>
        <p:nvSpPr>
          <p:cNvPr id="766" name="Google Shape;766;gab14034664_0_6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7" name="Google Shape;767;gab14034664_0_6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Isaac's presentation needs to be read in the context of his developmental and family context. Frequent placements of children may have resulted in less continuity with familiar adults and moving to a new home may have led to disrupted routines and support systems. His mother's depressed state may be a cause for changes in energy, interaction, consistency but not to blame or make an assumption of causation. Isaac's withdrawal, language delay, sleep issues, clinginess, separation distress can feed off each other. These observations indicate need for continued support and evaluation; they do not provide sufficient information to make a diagnosis of an attachment disorder or other diagnosis at this time.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gc2b396671e_0_13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gc2b396671e_0_13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Bowlby suggested that attachment behaviour serves a purpose, which is to be protective and approach a caring adult when a child is threatened, tired, ill, or separated. Sure, security isn't about being dependent at all times. Rather, when there is trust in the caregiver's availability, exploration, play and learning is enabled. Repeated experiences lead to internal working models of self and others which can be revised. The above framework is applicable to Isaac with his distress being strongest in terms of separation and unfamiliar social demands. However, the interpretation of his relationships or future developmental outcomes should be guided by attachment theory, not determined by it.</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1"/>
        <p:cNvGrpSpPr/>
        <p:nvPr/>
      </p:nvGrpSpPr>
      <p:grpSpPr>
        <a:xfrm>
          <a:off x="0" y="0"/>
          <a:ext cx="0" cy="0"/>
          <a:chOff x="0" y="0"/>
          <a:chExt cx="0" cy="0"/>
        </a:xfrm>
      </p:grpSpPr>
      <p:sp>
        <p:nvSpPr>
          <p:cNvPr id="792" name="Google Shape;792;gc2b396671e_0_7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3" name="Google Shape;793;gc2b396671e_0_7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These ideas account for the fact that the sense of attachment security is related to both dependence and independence. A child explores, and a trusted adult is psychologically available, and then returns when reassurance is required. Proximity seeking can be crying, following, clinging to, or rejecting unfamiliar activities. Separation distress is normal and expected but intensity, duration and impacts on participation are important. Internal working models represent multiple experiences but do not represent a single event. They shape expectations, but positive subsequent relationships can change them. So, Isaac's conduct needs to be viewed in a dynamic rather than a static way, and recognized as not permanent or unchangeable over time, but rather a change over time.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9"/>
        <p:cNvGrpSpPr/>
        <p:nvPr/>
      </p:nvGrpSpPr>
      <p:grpSpPr>
        <a:xfrm>
          <a:off x="0" y="0"/>
          <a:ext cx="0" cy="0"/>
          <a:chOff x="0" y="0"/>
          <a:chExt cx="0" cy="0"/>
        </a:xfrm>
      </p:grpSpPr>
      <p:sp>
        <p:nvSpPr>
          <p:cNvPr id="820" name="Google Shape;820;gc2b396671e_0_8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1" name="Google Shape;821;gc2b396671e_0_8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May have had limited opportunities to develop stable expectations of practitioners with regard to Isaac's childcare changes. Thus, separation may be somewhat unpredictable and therefore, the proximity to his mother is of particular importance. His clinginess can be a message for reassurance, not oppositional behaviour. Also, the withdrawal can lead to limited opportunities to experience situations he is not yet able to manage. Maternal depression is pertinent since symptoms may impact interactions and routines, though effects are not consistent, and should not be considered a failure of the mother. As far as language is concerned, Bowlby's framework helps account for part of this pattern, but there are other factors to consider individually when assessing language, temperament, sleep, relocation and social opportunity.</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1"/>
        <p:cNvGrpSpPr/>
        <p:nvPr/>
      </p:nvGrpSpPr>
      <p:grpSpPr>
        <a:xfrm>
          <a:off x="0" y="0"/>
          <a:ext cx="0" cy="0"/>
          <a:chOff x="0" y="0"/>
          <a:chExt cx="0" cy="0"/>
        </a:xfrm>
      </p:grpSpPr>
      <p:sp>
        <p:nvSpPr>
          <p:cNvPr id="842" name="Google Shape;842;gc6e939831d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3" name="Google Shape;843;gc6e939831d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Isaac's development is to be studied through related areas. Lack of sleep can impact attention and emotional regulation, which can impact learning and participation. Less opportunity for sustained conversation, shared attention or confident exploration may be associated with language delay but will require specialist assessment. Withdrawal eats into the regulation and separation distress can be a drain on practice in turn taking, negotiation and friendship. Meta-analytic evidence has been found that links attachment security to improvements in peer competence, but not in a determinative way. In this way, while language, sleep and other developmental needs are being considered and carefully monitored, participation is enhanced by attachment-informed support.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Isaac's development is inextricably linked with nature and nurture. The temperament may be one factor in how strongly he responds to transitions, and sleep and neurodevelopmental differences may be responsible for some of his attention, regulatory, and communication differences. Environmental factors encompass relocation, variable child care, insufficient social support and mother depression. These conditions can impact schedules, activities and opportunities for responsive interactions, but no one factor is to be blamed for what happens to Isaac. It is important to view maternal depression as a support need and not a cause which can be given to the mother. Assessment should explore the relationship between biological sensitivity and cumulative, environmental stress over time in settings.</a:t>
            </a:r>
          </a:p>
        </p:txBody>
      </p:sp>
    </p:spTree>
    <p:extLst>
      <p:ext uri="{BB962C8B-B14F-4D97-AF65-F5344CB8AC3E}">
        <p14:creationId xmlns:p14="http://schemas.microsoft.com/office/powerpoint/2010/main" val="994732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9"/>
        <p:cNvGrpSpPr/>
        <p:nvPr/>
      </p:nvGrpSpPr>
      <p:grpSpPr>
        <a:xfrm>
          <a:off x="0" y="0"/>
          <a:ext cx="0" cy="0"/>
          <a:chOff x="0" y="0"/>
          <a:chExt cx="0" cy="0"/>
        </a:xfrm>
      </p:grpSpPr>
      <p:sp>
        <p:nvSpPr>
          <p:cNvPr id="890" name="Google Shape;890;gc603810509_0_7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1" name="Google Shape;891;gc603810509_0_7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consistent key person can provide co-regulation as a regular experience, whilst Isaac learns that separation is temporary and manageable. The practitioner should welcome him, acknowledge his distress, gently lead him to a familiar activity and be present but not intrusive. A repeated goodbye procedure decreases uncertainty, while extended or missing goodbye procedures could lead to increased vigilance. Time and transitions are represented in the real by visual schedules and family pictures. It should be done slowly, and with his mother's consent. The goal is not to get them to comply right away, but to make them more secure, recoverable after separation, explorative, and participative in repeated sessions, all over time.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Play should start at the point where Isaac has got to a stage where he is competent in the play and the key person comes along. When engagement settles it is best to allow one calm peer to engage first before asking for the participation of the entire group. Shared reading, songs, commentary and picture cues provide repeated opportunities for vocabulary and emotional language. Support for his mother should support his strengths, provide responsive interaction, and support mental-health support as needed. It is important to evaluate communication directly, with the SENCO and speech and language therapist and to co-ordinate wider family support, but in a co-operative and respectful way, with the health visitor. In their large cohort study, Bird et al. explored the pathways between maternal depressive symptoms and children's receptive vocabulary by observing and reporting verbal interaction between mothers and children, providing support for the importance of targeted interactional support instead of blame.</a:t>
            </a:r>
          </a:p>
        </p:txBody>
      </p:sp>
    </p:spTree>
    <p:extLst>
      <p:ext uri="{BB962C8B-B14F-4D97-AF65-F5344CB8AC3E}">
        <p14:creationId xmlns:p14="http://schemas.microsoft.com/office/powerpoint/2010/main" val="3247451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An advantage of Bowlby's theory is that it helps to understand clinginess and withdrawal as ways of regaining safety, rather than punishment, and therefore offers practical solutions. There is evidence to support links between secure attachment and social competence, however effect sizes refer to groups and not the cause of individual instances, such as Isaac's. None of these factors are uniquely explained by the theory. Other formulations also privileged the mother and Western models of care giving. Fathers, relatives, practitioners and culturally diverse networks of care should be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recognised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in contemporary applications. In practice today, therefore, attachment theory should not supplant, but rather be applied to, a comprehensive and culturally responsive evaluation.</a:t>
            </a:r>
          </a:p>
        </p:txBody>
      </p:sp>
    </p:spTree>
    <p:extLst>
      <p:ext uri="{BB962C8B-B14F-4D97-AF65-F5344CB8AC3E}">
        <p14:creationId xmlns:p14="http://schemas.microsoft.com/office/powerpoint/2010/main" val="397285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1"/>
        <p:cNvGrpSpPr/>
        <p:nvPr/>
      </p:nvGrpSpPr>
      <p:grpSpPr>
        <a:xfrm>
          <a:off x="0" y="0"/>
          <a:ext cx="0" cy="0"/>
          <a:chOff x="0" y="0"/>
          <a:chExt cx="0" cy="0"/>
        </a:xfrm>
      </p:grpSpPr>
      <p:sp>
        <p:nvSpPr>
          <p:cNvPr id="1082" name="Google Shape;1082;gab14034664_0_6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3" name="Google Shape;1083;gab14034664_0_6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424749" y="1188185"/>
            <a:ext cx="6294900" cy="2366100"/>
          </a:xfrm>
          <a:prstGeom prst="rect">
            <a:avLst/>
          </a:prstGeom>
        </p:spPr>
        <p:txBody>
          <a:bodyPr spcFirstLastPara="1" wrap="square" lIns="91425" tIns="91425" rIns="91425" bIns="91425" anchor="ctr" anchorCtr="0">
            <a:noAutofit/>
          </a:bodyPr>
          <a:lstStyle>
            <a:lvl1pPr lvl="0" algn="ctr">
              <a:spcBef>
                <a:spcPts val="0"/>
              </a:spcBef>
              <a:spcAft>
                <a:spcPts val="0"/>
              </a:spcAft>
              <a:buSzPts val="5200"/>
              <a:buNone/>
              <a:defRPr sz="5000">
                <a:solidFill>
                  <a:schemeClr val="dk1"/>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424600" y="3529920"/>
            <a:ext cx="6294900" cy="4794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800"/>
              <a:buNone/>
              <a:defRPr sz="2000">
                <a:solidFill>
                  <a:schemeClr val="dk1"/>
                </a:solidFill>
                <a:latin typeface="Darker Grotesque Medium"/>
                <a:ea typeface="Darker Grotesque Medium"/>
                <a:cs typeface="Darker Grotesque Medium"/>
                <a:sym typeface="Darker Grotesque Medium"/>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flipH="1">
            <a:off x="8870070" y="3942929"/>
            <a:ext cx="1104042" cy="1142152"/>
          </a:xfrm>
          <a:custGeom>
            <a:avLst/>
            <a:gdLst/>
            <a:ahLst/>
            <a:cxnLst/>
            <a:rect l="l" t="t" r="r" b="b"/>
            <a:pathLst>
              <a:path w="6721" h="6953" extrusionOk="0">
                <a:moveTo>
                  <a:pt x="3244" y="1"/>
                </a:moveTo>
                <a:cubicBezTo>
                  <a:pt x="2202" y="1"/>
                  <a:pt x="1335" y="464"/>
                  <a:pt x="695" y="1159"/>
                </a:cubicBezTo>
                <a:lnTo>
                  <a:pt x="4232" y="4751"/>
                </a:lnTo>
                <a:lnTo>
                  <a:pt x="0" y="4751"/>
                </a:lnTo>
                <a:cubicBezTo>
                  <a:pt x="524" y="6026"/>
                  <a:pt x="1798" y="6953"/>
                  <a:pt x="3244" y="6953"/>
                </a:cubicBezTo>
                <a:cubicBezTo>
                  <a:pt x="5159" y="6953"/>
                  <a:pt x="6721" y="5386"/>
                  <a:pt x="6721" y="3477"/>
                </a:cubicBezTo>
                <a:cubicBezTo>
                  <a:pt x="6721" y="1563"/>
                  <a:pt x="5159" y="1"/>
                  <a:pt x="32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12;p2"/>
          <p:cNvGrpSpPr/>
          <p:nvPr/>
        </p:nvGrpSpPr>
        <p:grpSpPr>
          <a:xfrm>
            <a:off x="7722973" y="-21111"/>
            <a:ext cx="1425232" cy="2836799"/>
            <a:chOff x="8080916" y="984758"/>
            <a:chExt cx="1113898" cy="2217116"/>
          </a:xfrm>
        </p:grpSpPr>
        <p:sp>
          <p:nvSpPr>
            <p:cNvPr id="13" name="Google Shape;13;p2"/>
            <p:cNvSpPr/>
            <p:nvPr/>
          </p:nvSpPr>
          <p:spPr>
            <a:xfrm>
              <a:off x="8452324" y="1355509"/>
              <a:ext cx="742489" cy="1475615"/>
            </a:xfrm>
            <a:custGeom>
              <a:avLst/>
              <a:gdLst/>
              <a:ahLst/>
              <a:cxnLst/>
              <a:rect l="l" t="t" r="r" b="b"/>
              <a:pathLst>
                <a:path w="4520" h="8983" extrusionOk="0">
                  <a:moveTo>
                    <a:pt x="4520" y="0"/>
                  </a:moveTo>
                  <a:cubicBezTo>
                    <a:pt x="3245" y="0"/>
                    <a:pt x="2142" y="464"/>
                    <a:pt x="1331" y="1275"/>
                  </a:cubicBezTo>
                  <a:lnTo>
                    <a:pt x="4520" y="4519"/>
                  </a:lnTo>
                  <a:lnTo>
                    <a:pt x="4520" y="0"/>
                  </a:lnTo>
                  <a:close/>
                  <a:moveTo>
                    <a:pt x="1" y="4519"/>
                  </a:moveTo>
                  <a:cubicBezTo>
                    <a:pt x="1" y="7012"/>
                    <a:pt x="2026" y="8982"/>
                    <a:pt x="4520" y="8982"/>
                  </a:cubicBezTo>
                  <a:lnTo>
                    <a:pt x="4520" y="4519"/>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452324" y="1564786"/>
              <a:ext cx="742489" cy="533048"/>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414378" y="984758"/>
              <a:ext cx="780435" cy="580193"/>
            </a:xfrm>
            <a:custGeom>
              <a:avLst/>
              <a:gdLst/>
              <a:ahLst/>
              <a:cxnLst/>
              <a:rect l="l" t="t" r="r" b="b"/>
              <a:pathLst>
                <a:path w="4751" h="3532" extrusionOk="0">
                  <a:moveTo>
                    <a:pt x="4751" y="0"/>
                  </a:moveTo>
                  <a:cubicBezTo>
                    <a:pt x="2897" y="0"/>
                    <a:pt x="1215" y="751"/>
                    <a:pt x="0" y="1970"/>
                  </a:cubicBezTo>
                  <a:lnTo>
                    <a:pt x="1562" y="3532"/>
                  </a:lnTo>
                  <a:cubicBezTo>
                    <a:pt x="2373" y="2721"/>
                    <a:pt x="3476" y="2257"/>
                    <a:pt x="4751" y="2257"/>
                  </a:cubicBezTo>
                  <a:lnTo>
                    <a:pt x="4751" y="0"/>
                  </a:lnTo>
                  <a:close/>
                </a:path>
              </a:pathLst>
            </a:custGeom>
            <a:solidFill>
              <a:srgbClr val="D9B6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080916" y="2097668"/>
              <a:ext cx="1113898" cy="1104206"/>
            </a:xfrm>
            <a:custGeom>
              <a:avLst/>
              <a:gdLst/>
              <a:ahLst/>
              <a:cxnLst/>
              <a:rect l="l" t="t" r="r" b="b"/>
              <a:pathLst>
                <a:path w="6781" h="6722" extrusionOk="0">
                  <a:moveTo>
                    <a:pt x="0" y="1"/>
                  </a:moveTo>
                  <a:cubicBezTo>
                    <a:pt x="0" y="3537"/>
                    <a:pt x="2781" y="6434"/>
                    <a:pt x="6257" y="6721"/>
                  </a:cubicBezTo>
                  <a:lnTo>
                    <a:pt x="6781" y="6721"/>
                  </a:lnTo>
                  <a:lnTo>
                    <a:pt x="6781" y="6666"/>
                  </a:lnTo>
                  <a:lnTo>
                    <a:pt x="6781" y="4464"/>
                  </a:lnTo>
                  <a:cubicBezTo>
                    <a:pt x="4287" y="4464"/>
                    <a:pt x="2262" y="2494"/>
                    <a:pt x="22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080916" y="1308200"/>
              <a:ext cx="590213" cy="789634"/>
            </a:xfrm>
            <a:custGeom>
              <a:avLst/>
              <a:gdLst/>
              <a:ahLst/>
              <a:cxnLst/>
              <a:rect l="l" t="t" r="r" b="b"/>
              <a:pathLst>
                <a:path w="3593" h="4807" extrusionOk="0">
                  <a:moveTo>
                    <a:pt x="2030" y="1"/>
                  </a:moveTo>
                  <a:cubicBezTo>
                    <a:pt x="811" y="1215"/>
                    <a:pt x="0" y="2897"/>
                    <a:pt x="0" y="4807"/>
                  </a:cubicBezTo>
                  <a:lnTo>
                    <a:pt x="2262" y="4807"/>
                  </a:lnTo>
                  <a:cubicBezTo>
                    <a:pt x="2262" y="3532"/>
                    <a:pt x="2781" y="2434"/>
                    <a:pt x="3592" y="1563"/>
                  </a:cubicBezTo>
                  <a:lnTo>
                    <a:pt x="203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 name="Google Shape;18;p2"/>
          <p:cNvSpPr/>
          <p:nvPr/>
        </p:nvSpPr>
        <p:spPr>
          <a:xfrm rot="10800000" flipH="1">
            <a:off x="1430827" y="4589705"/>
            <a:ext cx="569845" cy="569845"/>
          </a:xfrm>
          <a:custGeom>
            <a:avLst/>
            <a:gdLst/>
            <a:ahLst/>
            <a:cxnLst/>
            <a:rect l="l" t="t" r="r" b="b"/>
            <a:pathLst>
              <a:path w="5734" h="5734" extrusionOk="0">
                <a:moveTo>
                  <a:pt x="1" y="1"/>
                </a:moveTo>
                <a:lnTo>
                  <a:pt x="1" y="5734"/>
                </a:lnTo>
                <a:lnTo>
                  <a:pt x="57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 name="Google Shape;19;p2"/>
          <p:cNvGrpSpPr/>
          <p:nvPr/>
        </p:nvGrpSpPr>
        <p:grpSpPr>
          <a:xfrm rot="5400000" flipH="1">
            <a:off x="-5068" y="-165684"/>
            <a:ext cx="1426226" cy="1425180"/>
            <a:chOff x="6062500" y="-2559918"/>
            <a:chExt cx="684928" cy="684426"/>
          </a:xfrm>
        </p:grpSpPr>
        <p:sp>
          <p:nvSpPr>
            <p:cNvPr id="20" name="Google Shape;20;p2"/>
            <p:cNvSpPr/>
            <p:nvPr/>
          </p:nvSpPr>
          <p:spPr>
            <a:xfrm>
              <a:off x="6290874" y="-2203262"/>
              <a:ext cx="456554" cy="327769"/>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rgbClr val="D9B6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6267542" y="-2559918"/>
              <a:ext cx="479887" cy="356758"/>
            </a:xfrm>
            <a:custGeom>
              <a:avLst/>
              <a:gdLst/>
              <a:ahLst/>
              <a:cxnLst/>
              <a:rect l="l" t="t" r="r" b="b"/>
              <a:pathLst>
                <a:path w="4751" h="3532" extrusionOk="0">
                  <a:moveTo>
                    <a:pt x="4751" y="0"/>
                  </a:moveTo>
                  <a:cubicBezTo>
                    <a:pt x="2897" y="0"/>
                    <a:pt x="1215" y="751"/>
                    <a:pt x="0" y="1970"/>
                  </a:cubicBezTo>
                  <a:lnTo>
                    <a:pt x="1562" y="3532"/>
                  </a:lnTo>
                  <a:cubicBezTo>
                    <a:pt x="2373" y="2721"/>
                    <a:pt x="3476" y="2257"/>
                    <a:pt x="4751" y="2257"/>
                  </a:cubicBezTo>
                  <a:lnTo>
                    <a:pt x="4751" y="0"/>
                  </a:lnTo>
                  <a:close/>
                </a:path>
              </a:pathLst>
            </a:custGeom>
            <a:solidFill>
              <a:srgbClr val="1D2B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6062500" y="-2361035"/>
              <a:ext cx="362920" cy="485543"/>
            </a:xfrm>
            <a:custGeom>
              <a:avLst/>
              <a:gdLst/>
              <a:ahLst/>
              <a:cxnLst/>
              <a:rect l="l" t="t" r="r" b="b"/>
              <a:pathLst>
                <a:path w="3593" h="4807" extrusionOk="0">
                  <a:moveTo>
                    <a:pt x="2030" y="1"/>
                  </a:moveTo>
                  <a:cubicBezTo>
                    <a:pt x="811" y="1215"/>
                    <a:pt x="0" y="2897"/>
                    <a:pt x="0" y="4807"/>
                  </a:cubicBezTo>
                  <a:lnTo>
                    <a:pt x="2262" y="4807"/>
                  </a:lnTo>
                  <a:cubicBezTo>
                    <a:pt x="2262" y="3532"/>
                    <a:pt x="2781" y="2434"/>
                    <a:pt x="3592" y="1563"/>
                  </a:cubicBezTo>
                  <a:lnTo>
                    <a:pt x="203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 name="Google Shape;23;p2"/>
          <p:cNvSpPr/>
          <p:nvPr/>
        </p:nvSpPr>
        <p:spPr>
          <a:xfrm rot="10800000">
            <a:off x="7419799" y="4298308"/>
            <a:ext cx="298291" cy="298291"/>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flipH="1">
            <a:off x="7718228" y="4618231"/>
            <a:ext cx="742489" cy="533048"/>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flipH="1">
            <a:off x="8498497" y="2934165"/>
            <a:ext cx="1704111" cy="2217118"/>
          </a:xfrm>
          <a:custGeom>
            <a:avLst/>
            <a:gdLst/>
            <a:ahLst/>
            <a:cxnLst/>
            <a:rect l="l" t="t" r="r" b="b"/>
            <a:pathLst>
              <a:path w="10374" h="13497" extrusionOk="0">
                <a:moveTo>
                  <a:pt x="1" y="1"/>
                </a:moveTo>
                <a:lnTo>
                  <a:pt x="1" y="5215"/>
                </a:lnTo>
                <a:lnTo>
                  <a:pt x="2086" y="7300"/>
                </a:lnTo>
                <a:cubicBezTo>
                  <a:pt x="2726" y="6605"/>
                  <a:pt x="3593" y="6142"/>
                  <a:pt x="4635" y="6142"/>
                </a:cubicBezTo>
                <a:cubicBezTo>
                  <a:pt x="6550" y="6142"/>
                  <a:pt x="8112" y="7704"/>
                  <a:pt x="8112" y="9618"/>
                </a:cubicBezTo>
                <a:cubicBezTo>
                  <a:pt x="8112" y="11527"/>
                  <a:pt x="6550" y="13094"/>
                  <a:pt x="4635" y="13094"/>
                </a:cubicBezTo>
                <a:cubicBezTo>
                  <a:pt x="3189" y="13094"/>
                  <a:pt x="1915" y="12167"/>
                  <a:pt x="1391" y="10892"/>
                </a:cubicBezTo>
                <a:lnTo>
                  <a:pt x="1" y="10892"/>
                </a:lnTo>
                <a:lnTo>
                  <a:pt x="1" y="13497"/>
                </a:lnTo>
                <a:lnTo>
                  <a:pt x="8343" y="13497"/>
                </a:lnTo>
                <a:cubicBezTo>
                  <a:pt x="8343" y="11587"/>
                  <a:pt x="9154" y="9905"/>
                  <a:pt x="10373" y="8691"/>
                </a:cubicBezTo>
                <a:lnTo>
                  <a:pt x="9850" y="8227"/>
                </a:lnTo>
                <a:lnTo>
                  <a:pt x="16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flipH="1">
            <a:off x="8241912" y="4361646"/>
            <a:ext cx="590213" cy="789634"/>
          </a:xfrm>
          <a:custGeom>
            <a:avLst/>
            <a:gdLst/>
            <a:ahLst/>
            <a:cxnLst/>
            <a:rect l="l" t="t" r="r" b="b"/>
            <a:pathLst>
              <a:path w="3593" h="4807" extrusionOk="0">
                <a:moveTo>
                  <a:pt x="2030" y="1"/>
                </a:moveTo>
                <a:cubicBezTo>
                  <a:pt x="811" y="1215"/>
                  <a:pt x="0" y="2897"/>
                  <a:pt x="0" y="4807"/>
                </a:cubicBezTo>
                <a:lnTo>
                  <a:pt x="2262" y="4807"/>
                </a:lnTo>
                <a:cubicBezTo>
                  <a:pt x="2262" y="3532"/>
                  <a:pt x="2781" y="2434"/>
                  <a:pt x="3592" y="1563"/>
                </a:cubicBezTo>
                <a:lnTo>
                  <a:pt x="20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 name="Google Shape;27;p2"/>
          <p:cNvGrpSpPr/>
          <p:nvPr/>
        </p:nvGrpSpPr>
        <p:grpSpPr>
          <a:xfrm rot="-5400000">
            <a:off x="-19493" y="3672463"/>
            <a:ext cx="1493198" cy="1493381"/>
            <a:chOff x="8228199" y="-11925"/>
            <a:chExt cx="915791" cy="915791"/>
          </a:xfrm>
        </p:grpSpPr>
        <p:sp>
          <p:nvSpPr>
            <p:cNvPr id="28" name="Google Shape;28;p2"/>
            <p:cNvSpPr/>
            <p:nvPr/>
          </p:nvSpPr>
          <p:spPr>
            <a:xfrm>
              <a:off x="8228199" y="-11925"/>
              <a:ext cx="915791" cy="915791"/>
            </a:xfrm>
            <a:custGeom>
              <a:avLst/>
              <a:gdLst/>
              <a:ahLst/>
              <a:cxnLst/>
              <a:rect l="l" t="t" r="r" b="b"/>
              <a:pathLst>
                <a:path w="5734" h="5734" extrusionOk="0">
                  <a:moveTo>
                    <a:pt x="1" y="1"/>
                  </a:moveTo>
                  <a:lnTo>
                    <a:pt x="1" y="5734"/>
                  </a:lnTo>
                  <a:lnTo>
                    <a:pt x="57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8413305" y="205249"/>
              <a:ext cx="462847" cy="462847"/>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rot="10800000" flipH="1">
            <a:off x="3722689" y="4554196"/>
            <a:ext cx="2142707" cy="905695"/>
            <a:chOff x="3834318" y="-10041"/>
            <a:chExt cx="1846366" cy="780435"/>
          </a:xfrm>
        </p:grpSpPr>
        <p:sp>
          <p:nvSpPr>
            <p:cNvPr id="31" name="Google Shape;31;p2"/>
            <p:cNvSpPr/>
            <p:nvPr/>
          </p:nvSpPr>
          <p:spPr>
            <a:xfrm rot="5400000" flipH="1">
              <a:off x="4200881" y="-376604"/>
              <a:ext cx="742489" cy="1475615"/>
            </a:xfrm>
            <a:custGeom>
              <a:avLst/>
              <a:gdLst/>
              <a:ahLst/>
              <a:cxnLst/>
              <a:rect l="l" t="t" r="r" b="b"/>
              <a:pathLst>
                <a:path w="4520" h="8983" extrusionOk="0">
                  <a:moveTo>
                    <a:pt x="4520" y="0"/>
                  </a:moveTo>
                  <a:cubicBezTo>
                    <a:pt x="3245" y="0"/>
                    <a:pt x="2142" y="464"/>
                    <a:pt x="1331" y="1275"/>
                  </a:cubicBezTo>
                  <a:lnTo>
                    <a:pt x="4520" y="4519"/>
                  </a:lnTo>
                  <a:lnTo>
                    <a:pt x="4520" y="0"/>
                  </a:lnTo>
                  <a:close/>
                  <a:moveTo>
                    <a:pt x="1" y="4519"/>
                  </a:moveTo>
                  <a:cubicBezTo>
                    <a:pt x="1" y="7012"/>
                    <a:pt x="2026" y="8982"/>
                    <a:pt x="4520" y="8982"/>
                  </a:cubicBezTo>
                  <a:lnTo>
                    <a:pt x="4520" y="451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rot="5400000" flipH="1">
              <a:off x="4462888" y="94680"/>
              <a:ext cx="742489" cy="533048"/>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rot="5400000" flipH="1">
              <a:off x="5000370" y="90080"/>
              <a:ext cx="780435" cy="580193"/>
            </a:xfrm>
            <a:custGeom>
              <a:avLst/>
              <a:gdLst/>
              <a:ahLst/>
              <a:cxnLst/>
              <a:rect l="l" t="t" r="r" b="b"/>
              <a:pathLst>
                <a:path w="4751" h="3532" extrusionOk="0">
                  <a:moveTo>
                    <a:pt x="4751" y="0"/>
                  </a:moveTo>
                  <a:cubicBezTo>
                    <a:pt x="2897" y="0"/>
                    <a:pt x="1215" y="751"/>
                    <a:pt x="0" y="1970"/>
                  </a:cubicBezTo>
                  <a:lnTo>
                    <a:pt x="1562" y="3532"/>
                  </a:lnTo>
                  <a:cubicBezTo>
                    <a:pt x="2373" y="2721"/>
                    <a:pt x="3476" y="2257"/>
                    <a:pt x="4751" y="2257"/>
                  </a:cubicBezTo>
                  <a:lnTo>
                    <a:pt x="47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 name="Google Shape;34;p2"/>
          <p:cNvGrpSpPr/>
          <p:nvPr/>
        </p:nvGrpSpPr>
        <p:grpSpPr>
          <a:xfrm rot="5400000">
            <a:off x="-440961" y="2293458"/>
            <a:ext cx="1322559" cy="440637"/>
            <a:chOff x="5977976" y="1238193"/>
            <a:chExt cx="1968973" cy="656003"/>
          </a:xfrm>
        </p:grpSpPr>
        <p:sp>
          <p:nvSpPr>
            <p:cNvPr id="35" name="Google Shape;35;p2"/>
            <p:cNvSpPr/>
            <p:nvPr/>
          </p:nvSpPr>
          <p:spPr>
            <a:xfrm flipH="1">
              <a:off x="7290709" y="1238193"/>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flipH="1">
              <a:off x="6633731" y="1238193"/>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flipH="1">
              <a:off x="5977976" y="1238193"/>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 name="Google Shape;38;p2"/>
          <p:cNvGrpSpPr/>
          <p:nvPr/>
        </p:nvGrpSpPr>
        <p:grpSpPr>
          <a:xfrm rot="10800000">
            <a:off x="5685318" y="-4630"/>
            <a:ext cx="1322559" cy="440637"/>
            <a:chOff x="5977976" y="1238193"/>
            <a:chExt cx="1968973" cy="656003"/>
          </a:xfrm>
        </p:grpSpPr>
        <p:sp>
          <p:nvSpPr>
            <p:cNvPr id="39" name="Google Shape;39;p2"/>
            <p:cNvSpPr/>
            <p:nvPr/>
          </p:nvSpPr>
          <p:spPr>
            <a:xfrm flipH="1">
              <a:off x="7290709" y="1238193"/>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flipH="1">
              <a:off x="6633731" y="1238193"/>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flipH="1">
              <a:off x="5977976" y="1238193"/>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 name="Google Shape;42;p2"/>
          <p:cNvSpPr/>
          <p:nvPr/>
        </p:nvSpPr>
        <p:spPr>
          <a:xfrm rot="10800000">
            <a:off x="1127724" y="1632008"/>
            <a:ext cx="298291" cy="298291"/>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10800000">
            <a:off x="7010699" y="958258"/>
            <a:ext cx="298291" cy="298291"/>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2"/>
          <p:cNvGrpSpPr/>
          <p:nvPr/>
        </p:nvGrpSpPr>
        <p:grpSpPr>
          <a:xfrm rot="-5400000">
            <a:off x="3243672" y="-837315"/>
            <a:ext cx="926701" cy="1841715"/>
            <a:chOff x="8452324" y="1355509"/>
            <a:chExt cx="742489" cy="1475615"/>
          </a:xfrm>
        </p:grpSpPr>
        <p:sp>
          <p:nvSpPr>
            <p:cNvPr id="45" name="Google Shape;45;p2"/>
            <p:cNvSpPr/>
            <p:nvPr/>
          </p:nvSpPr>
          <p:spPr>
            <a:xfrm>
              <a:off x="8452324" y="1355509"/>
              <a:ext cx="742489" cy="1475615"/>
            </a:xfrm>
            <a:custGeom>
              <a:avLst/>
              <a:gdLst/>
              <a:ahLst/>
              <a:cxnLst/>
              <a:rect l="l" t="t" r="r" b="b"/>
              <a:pathLst>
                <a:path w="4520" h="8983" extrusionOk="0">
                  <a:moveTo>
                    <a:pt x="4520" y="0"/>
                  </a:moveTo>
                  <a:cubicBezTo>
                    <a:pt x="3245" y="0"/>
                    <a:pt x="2142" y="464"/>
                    <a:pt x="1331" y="1275"/>
                  </a:cubicBezTo>
                  <a:lnTo>
                    <a:pt x="4520" y="4519"/>
                  </a:lnTo>
                  <a:lnTo>
                    <a:pt x="4520" y="0"/>
                  </a:lnTo>
                  <a:close/>
                  <a:moveTo>
                    <a:pt x="1" y="4519"/>
                  </a:moveTo>
                  <a:cubicBezTo>
                    <a:pt x="1" y="7012"/>
                    <a:pt x="2026" y="8982"/>
                    <a:pt x="4520" y="8982"/>
                  </a:cubicBezTo>
                  <a:lnTo>
                    <a:pt x="4520" y="451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8452324" y="1564786"/>
              <a:ext cx="742489" cy="533048"/>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2"/>
          <p:cNvSpPr/>
          <p:nvPr/>
        </p:nvSpPr>
        <p:spPr>
          <a:xfrm rot="10800000">
            <a:off x="3314299" y="4447458"/>
            <a:ext cx="298291" cy="298291"/>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8"/>
        <p:cNvGrpSpPr/>
        <p:nvPr/>
      </p:nvGrpSpPr>
      <p:grpSpPr>
        <a:xfrm>
          <a:off x="0" y="0"/>
          <a:ext cx="0" cy="0"/>
          <a:chOff x="0" y="0"/>
          <a:chExt cx="0" cy="0"/>
        </a:xfrm>
      </p:grpSpPr>
      <p:sp>
        <p:nvSpPr>
          <p:cNvPr id="49" name="Google Shape;49;p3"/>
          <p:cNvSpPr txBox="1">
            <a:spLocks noGrp="1"/>
          </p:cNvSpPr>
          <p:nvPr>
            <p:ph type="title"/>
          </p:nvPr>
        </p:nvSpPr>
        <p:spPr>
          <a:xfrm>
            <a:off x="1778065" y="2378000"/>
            <a:ext cx="5599500" cy="138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4800">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0" name="Google Shape;50;p3"/>
          <p:cNvSpPr txBox="1">
            <a:spLocks noGrp="1"/>
          </p:cNvSpPr>
          <p:nvPr>
            <p:ph type="subTitle" idx="1"/>
          </p:nvPr>
        </p:nvSpPr>
        <p:spPr>
          <a:xfrm>
            <a:off x="1437265" y="3852527"/>
            <a:ext cx="6281100" cy="5460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1pPr>
            <a:lvl2pPr lvl="1" algn="ctr" rtl="0">
              <a:spcBef>
                <a:spcPts val="0"/>
              </a:spcBef>
              <a:spcAft>
                <a:spcPts val="0"/>
              </a:spcAft>
              <a:buNone/>
              <a:defRPr sz="2000">
                <a:solidFill>
                  <a:schemeClr val="dk1"/>
                </a:solidFill>
                <a:latin typeface="Darker Grotesque Medium"/>
                <a:ea typeface="Darker Grotesque Medium"/>
                <a:cs typeface="Darker Grotesque Medium"/>
                <a:sym typeface="Darker Grotesque Medium"/>
              </a:defRPr>
            </a:lvl2pPr>
            <a:lvl3pPr lvl="2" algn="ctr" rtl="0">
              <a:spcBef>
                <a:spcPts val="0"/>
              </a:spcBef>
              <a:spcAft>
                <a:spcPts val="0"/>
              </a:spcAft>
              <a:buNone/>
              <a:defRPr sz="2000">
                <a:solidFill>
                  <a:schemeClr val="dk1"/>
                </a:solidFill>
                <a:latin typeface="Darker Grotesque Medium"/>
                <a:ea typeface="Darker Grotesque Medium"/>
                <a:cs typeface="Darker Grotesque Medium"/>
                <a:sym typeface="Darker Grotesque Medium"/>
              </a:defRPr>
            </a:lvl3pPr>
            <a:lvl4pPr lvl="3" algn="ctr" rtl="0">
              <a:spcBef>
                <a:spcPts val="0"/>
              </a:spcBef>
              <a:spcAft>
                <a:spcPts val="0"/>
              </a:spcAft>
              <a:buNone/>
              <a:defRPr sz="2000">
                <a:solidFill>
                  <a:schemeClr val="dk1"/>
                </a:solidFill>
                <a:latin typeface="Darker Grotesque Medium"/>
                <a:ea typeface="Darker Grotesque Medium"/>
                <a:cs typeface="Darker Grotesque Medium"/>
                <a:sym typeface="Darker Grotesque Medium"/>
              </a:defRPr>
            </a:lvl4pPr>
            <a:lvl5pPr lvl="4" algn="ctr" rtl="0">
              <a:spcBef>
                <a:spcPts val="0"/>
              </a:spcBef>
              <a:spcAft>
                <a:spcPts val="0"/>
              </a:spcAft>
              <a:buNone/>
              <a:defRPr sz="2000">
                <a:solidFill>
                  <a:schemeClr val="dk1"/>
                </a:solidFill>
                <a:latin typeface="Darker Grotesque Medium"/>
                <a:ea typeface="Darker Grotesque Medium"/>
                <a:cs typeface="Darker Grotesque Medium"/>
                <a:sym typeface="Darker Grotesque Medium"/>
              </a:defRPr>
            </a:lvl5pPr>
            <a:lvl6pPr lvl="5" algn="ctr" rtl="0">
              <a:spcBef>
                <a:spcPts val="0"/>
              </a:spcBef>
              <a:spcAft>
                <a:spcPts val="0"/>
              </a:spcAft>
              <a:buNone/>
              <a:defRPr sz="2000">
                <a:solidFill>
                  <a:schemeClr val="dk1"/>
                </a:solidFill>
                <a:latin typeface="Darker Grotesque Medium"/>
                <a:ea typeface="Darker Grotesque Medium"/>
                <a:cs typeface="Darker Grotesque Medium"/>
                <a:sym typeface="Darker Grotesque Medium"/>
              </a:defRPr>
            </a:lvl6pPr>
            <a:lvl7pPr lvl="6" algn="ctr" rtl="0">
              <a:spcBef>
                <a:spcPts val="0"/>
              </a:spcBef>
              <a:spcAft>
                <a:spcPts val="0"/>
              </a:spcAft>
              <a:buNone/>
              <a:defRPr sz="2000">
                <a:solidFill>
                  <a:schemeClr val="dk1"/>
                </a:solidFill>
                <a:latin typeface="Darker Grotesque Medium"/>
                <a:ea typeface="Darker Grotesque Medium"/>
                <a:cs typeface="Darker Grotesque Medium"/>
                <a:sym typeface="Darker Grotesque Medium"/>
              </a:defRPr>
            </a:lvl7pPr>
            <a:lvl8pPr lvl="7" algn="ctr" rtl="0">
              <a:spcBef>
                <a:spcPts val="0"/>
              </a:spcBef>
              <a:spcAft>
                <a:spcPts val="0"/>
              </a:spcAft>
              <a:buNone/>
              <a:defRPr sz="2000">
                <a:solidFill>
                  <a:schemeClr val="dk1"/>
                </a:solidFill>
                <a:latin typeface="Darker Grotesque Medium"/>
                <a:ea typeface="Darker Grotesque Medium"/>
                <a:cs typeface="Darker Grotesque Medium"/>
                <a:sym typeface="Darker Grotesque Medium"/>
              </a:defRPr>
            </a:lvl8pPr>
            <a:lvl9pPr lvl="8" algn="ctr" rtl="0">
              <a:spcBef>
                <a:spcPts val="0"/>
              </a:spcBef>
              <a:spcAft>
                <a:spcPts val="0"/>
              </a:spcAft>
              <a:buNone/>
              <a:defRPr sz="2000">
                <a:solidFill>
                  <a:schemeClr val="dk1"/>
                </a:solidFill>
                <a:latin typeface="Darker Grotesque Medium"/>
                <a:ea typeface="Darker Grotesque Medium"/>
                <a:cs typeface="Darker Grotesque Medium"/>
                <a:sym typeface="Darker Grotesque Medium"/>
              </a:defRPr>
            </a:lvl9pPr>
          </a:lstStyle>
          <a:p>
            <a:endParaRPr/>
          </a:p>
        </p:txBody>
      </p:sp>
      <p:sp>
        <p:nvSpPr>
          <p:cNvPr id="51" name="Google Shape;51;p3"/>
          <p:cNvSpPr txBox="1">
            <a:spLocks noGrp="1"/>
          </p:cNvSpPr>
          <p:nvPr>
            <p:ph type="title" idx="2" hasCustomPrompt="1"/>
          </p:nvPr>
        </p:nvSpPr>
        <p:spPr>
          <a:xfrm>
            <a:off x="1437265" y="1091852"/>
            <a:ext cx="6281100" cy="1169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0"/>
              <a:buNone/>
              <a:defRPr sz="7200">
                <a:solidFill>
                  <a:schemeClr val="lt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grpSp>
        <p:nvGrpSpPr>
          <p:cNvPr id="52" name="Google Shape;52;p3"/>
          <p:cNvGrpSpPr/>
          <p:nvPr/>
        </p:nvGrpSpPr>
        <p:grpSpPr>
          <a:xfrm rot="5400000">
            <a:off x="505283" y="3434340"/>
            <a:ext cx="1379269" cy="2286130"/>
            <a:chOff x="6250996" y="2163558"/>
            <a:chExt cx="1165809" cy="1932322"/>
          </a:xfrm>
        </p:grpSpPr>
        <p:sp>
          <p:nvSpPr>
            <p:cNvPr id="53" name="Google Shape;53;p3"/>
            <p:cNvSpPr/>
            <p:nvPr/>
          </p:nvSpPr>
          <p:spPr>
            <a:xfrm>
              <a:off x="6639830" y="2163558"/>
              <a:ext cx="776974" cy="1544187"/>
            </a:xfrm>
            <a:custGeom>
              <a:avLst/>
              <a:gdLst/>
              <a:ahLst/>
              <a:cxnLst/>
              <a:rect l="l" t="t" r="r" b="b"/>
              <a:pathLst>
                <a:path w="4458" h="8860" extrusionOk="0">
                  <a:moveTo>
                    <a:pt x="4457" y="0"/>
                  </a:moveTo>
                  <a:cubicBezTo>
                    <a:pt x="3200" y="0"/>
                    <a:pt x="2112" y="457"/>
                    <a:pt x="1312" y="1257"/>
                  </a:cubicBezTo>
                  <a:lnTo>
                    <a:pt x="4457" y="4457"/>
                  </a:lnTo>
                  <a:lnTo>
                    <a:pt x="4457" y="0"/>
                  </a:lnTo>
                  <a:close/>
                  <a:moveTo>
                    <a:pt x="0" y="4457"/>
                  </a:moveTo>
                  <a:cubicBezTo>
                    <a:pt x="0" y="6917"/>
                    <a:pt x="1998" y="8860"/>
                    <a:pt x="4457" y="8860"/>
                  </a:cubicBezTo>
                  <a:lnTo>
                    <a:pt x="4457" y="4457"/>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6639830" y="2382637"/>
              <a:ext cx="776974" cy="557894"/>
            </a:xfrm>
            <a:custGeom>
              <a:avLst/>
              <a:gdLst/>
              <a:ahLst/>
              <a:cxnLst/>
              <a:rect l="l" t="t" r="r" b="b"/>
              <a:pathLst>
                <a:path w="4458" h="3201" extrusionOk="0">
                  <a:moveTo>
                    <a:pt x="1312" y="0"/>
                  </a:moveTo>
                  <a:cubicBezTo>
                    <a:pt x="512" y="860"/>
                    <a:pt x="0" y="1943"/>
                    <a:pt x="0" y="3200"/>
                  </a:cubicBezTo>
                  <a:lnTo>
                    <a:pt x="4457" y="3200"/>
                  </a:lnTo>
                  <a:lnTo>
                    <a:pt x="13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6250996" y="2940354"/>
              <a:ext cx="1165809" cy="1155526"/>
            </a:xfrm>
            <a:custGeom>
              <a:avLst/>
              <a:gdLst/>
              <a:ahLst/>
              <a:cxnLst/>
              <a:rect l="l" t="t" r="r" b="b"/>
              <a:pathLst>
                <a:path w="6689" h="6630" extrusionOk="0">
                  <a:moveTo>
                    <a:pt x="0" y="0"/>
                  </a:moveTo>
                  <a:cubicBezTo>
                    <a:pt x="0" y="3488"/>
                    <a:pt x="2743" y="6346"/>
                    <a:pt x="6172" y="6629"/>
                  </a:cubicBezTo>
                  <a:lnTo>
                    <a:pt x="6688" y="6629"/>
                  </a:lnTo>
                  <a:lnTo>
                    <a:pt x="6688" y="6574"/>
                  </a:lnTo>
                  <a:lnTo>
                    <a:pt x="6688" y="4403"/>
                  </a:lnTo>
                  <a:cubicBezTo>
                    <a:pt x="4229" y="4403"/>
                    <a:pt x="2231" y="2460"/>
                    <a:pt x="2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 name="Google Shape;56;p3"/>
          <p:cNvGrpSpPr/>
          <p:nvPr/>
        </p:nvGrpSpPr>
        <p:grpSpPr>
          <a:xfrm rot="5400000" flipH="1">
            <a:off x="687347" y="-805217"/>
            <a:ext cx="1379168" cy="2758202"/>
            <a:chOff x="6962374" y="0"/>
            <a:chExt cx="2207022" cy="4413829"/>
          </a:xfrm>
        </p:grpSpPr>
        <p:sp>
          <p:nvSpPr>
            <p:cNvPr id="57" name="Google Shape;57;p3"/>
            <p:cNvSpPr/>
            <p:nvPr/>
          </p:nvSpPr>
          <p:spPr>
            <a:xfrm flipH="1">
              <a:off x="6962374" y="0"/>
              <a:ext cx="2207022" cy="3505364"/>
            </a:xfrm>
            <a:custGeom>
              <a:avLst/>
              <a:gdLst/>
              <a:ahLst/>
              <a:cxnLst/>
              <a:rect l="l" t="t" r="r" b="b"/>
              <a:pathLst>
                <a:path w="9030" h="14342" extrusionOk="0">
                  <a:moveTo>
                    <a:pt x="0" y="1"/>
                  </a:moveTo>
                  <a:lnTo>
                    <a:pt x="0" y="14341"/>
                  </a:lnTo>
                  <a:lnTo>
                    <a:pt x="7315" y="14341"/>
                  </a:lnTo>
                  <a:cubicBezTo>
                    <a:pt x="8403" y="12856"/>
                    <a:pt x="9029" y="11027"/>
                    <a:pt x="9029" y="9029"/>
                  </a:cubicBezTo>
                  <a:cubicBezTo>
                    <a:pt x="9029" y="4001"/>
                    <a:pt x="5029" y="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flipH="1">
              <a:off x="7381293" y="3505104"/>
              <a:ext cx="1788104" cy="908726"/>
            </a:xfrm>
            <a:custGeom>
              <a:avLst/>
              <a:gdLst/>
              <a:ahLst/>
              <a:cxnLst/>
              <a:rect l="l" t="t" r="r" b="b"/>
              <a:pathLst>
                <a:path w="7316" h="3718" extrusionOk="0">
                  <a:moveTo>
                    <a:pt x="0" y="0"/>
                  </a:moveTo>
                  <a:lnTo>
                    <a:pt x="0" y="3717"/>
                  </a:lnTo>
                  <a:cubicBezTo>
                    <a:pt x="3031" y="3717"/>
                    <a:pt x="5715" y="2231"/>
                    <a:pt x="73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flipH="1">
              <a:off x="7856179" y="2925263"/>
              <a:ext cx="670661" cy="656003"/>
            </a:xfrm>
            <a:custGeom>
              <a:avLst/>
              <a:gdLst/>
              <a:ahLst/>
              <a:cxnLst/>
              <a:rect l="l" t="t" r="r" b="b"/>
              <a:pathLst>
                <a:path w="2744" h="2684" extrusionOk="0">
                  <a:moveTo>
                    <a:pt x="1372" y="0"/>
                  </a:moveTo>
                  <a:cubicBezTo>
                    <a:pt x="631" y="0"/>
                    <a:pt x="0" y="571"/>
                    <a:pt x="0" y="1312"/>
                  </a:cubicBezTo>
                  <a:cubicBezTo>
                    <a:pt x="0" y="2057"/>
                    <a:pt x="631" y="2684"/>
                    <a:pt x="1372" y="2684"/>
                  </a:cubicBezTo>
                  <a:cubicBezTo>
                    <a:pt x="2117" y="2684"/>
                    <a:pt x="2743" y="2057"/>
                    <a:pt x="2743" y="1312"/>
                  </a:cubicBezTo>
                  <a:cubicBezTo>
                    <a:pt x="2743" y="571"/>
                    <a:pt x="2117" y="0"/>
                    <a:pt x="13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60;p3"/>
          <p:cNvGrpSpPr/>
          <p:nvPr/>
        </p:nvGrpSpPr>
        <p:grpSpPr>
          <a:xfrm>
            <a:off x="7013617" y="-1339875"/>
            <a:ext cx="2613847" cy="7828214"/>
            <a:chOff x="7127660" y="-14566"/>
            <a:chExt cx="2041749" cy="6114836"/>
          </a:xfrm>
        </p:grpSpPr>
        <p:grpSp>
          <p:nvGrpSpPr>
            <p:cNvPr id="61" name="Google Shape;61;p3"/>
            <p:cNvGrpSpPr/>
            <p:nvPr/>
          </p:nvGrpSpPr>
          <p:grpSpPr>
            <a:xfrm rot="10800000" flipH="1">
              <a:off x="7127660" y="-14566"/>
              <a:ext cx="2041749" cy="3057411"/>
              <a:chOff x="6949850" y="2434425"/>
              <a:chExt cx="332950" cy="498575"/>
            </a:xfrm>
          </p:grpSpPr>
          <p:sp>
            <p:nvSpPr>
              <p:cNvPr id="62" name="Google Shape;62;p3"/>
              <p:cNvSpPr/>
              <p:nvPr/>
            </p:nvSpPr>
            <p:spPr>
              <a:xfrm>
                <a:off x="7171350" y="2655825"/>
                <a:ext cx="111450" cy="221500"/>
              </a:xfrm>
              <a:custGeom>
                <a:avLst/>
                <a:gdLst/>
                <a:ahLst/>
                <a:cxnLst/>
                <a:rect l="l" t="t" r="r" b="b"/>
                <a:pathLst>
                  <a:path w="4458" h="8860" extrusionOk="0">
                    <a:moveTo>
                      <a:pt x="4457" y="0"/>
                    </a:moveTo>
                    <a:cubicBezTo>
                      <a:pt x="3200" y="0"/>
                      <a:pt x="2112" y="457"/>
                      <a:pt x="1312" y="1257"/>
                    </a:cubicBezTo>
                    <a:lnTo>
                      <a:pt x="4457" y="4457"/>
                    </a:lnTo>
                    <a:lnTo>
                      <a:pt x="4457" y="0"/>
                    </a:lnTo>
                    <a:close/>
                    <a:moveTo>
                      <a:pt x="0" y="4457"/>
                    </a:moveTo>
                    <a:cubicBezTo>
                      <a:pt x="0" y="6917"/>
                      <a:pt x="1998" y="8860"/>
                      <a:pt x="4457" y="8860"/>
                    </a:cubicBezTo>
                    <a:lnTo>
                      <a:pt x="4457" y="445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6949850" y="2434425"/>
                <a:ext cx="332950" cy="214325"/>
              </a:xfrm>
              <a:custGeom>
                <a:avLst/>
                <a:gdLst/>
                <a:ahLst/>
                <a:cxnLst/>
                <a:rect l="l" t="t" r="r" b="b"/>
                <a:pathLst>
                  <a:path w="13318" h="8573" extrusionOk="0">
                    <a:moveTo>
                      <a:pt x="0" y="1"/>
                    </a:moveTo>
                    <a:lnTo>
                      <a:pt x="8115" y="8115"/>
                    </a:lnTo>
                    <a:lnTo>
                      <a:pt x="8631" y="8573"/>
                    </a:lnTo>
                    <a:cubicBezTo>
                      <a:pt x="9829" y="7370"/>
                      <a:pt x="11489" y="6630"/>
                      <a:pt x="13317" y="6630"/>
                    </a:cubicBezTo>
                    <a:lnTo>
                      <a:pt x="13317" y="5542"/>
                    </a:lnTo>
                    <a:lnTo>
                      <a:pt x="1331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a:off x="7171350" y="2687250"/>
                <a:ext cx="111450" cy="80025"/>
              </a:xfrm>
              <a:custGeom>
                <a:avLst/>
                <a:gdLst/>
                <a:ahLst/>
                <a:cxnLst/>
                <a:rect l="l" t="t" r="r" b="b"/>
                <a:pathLst>
                  <a:path w="4458" h="3201" extrusionOk="0">
                    <a:moveTo>
                      <a:pt x="1312" y="0"/>
                    </a:moveTo>
                    <a:cubicBezTo>
                      <a:pt x="512" y="860"/>
                      <a:pt x="0" y="1943"/>
                      <a:pt x="0" y="3200"/>
                    </a:cubicBezTo>
                    <a:lnTo>
                      <a:pt x="4457" y="3200"/>
                    </a:lnTo>
                    <a:lnTo>
                      <a:pt x="13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a:off x="7165625" y="2600150"/>
                <a:ext cx="117175" cy="87125"/>
              </a:xfrm>
              <a:custGeom>
                <a:avLst/>
                <a:gdLst/>
                <a:ahLst/>
                <a:cxnLst/>
                <a:rect l="l" t="t" r="r" b="b"/>
                <a:pathLst>
                  <a:path w="4687" h="3485" extrusionOk="0">
                    <a:moveTo>
                      <a:pt x="4686" y="1"/>
                    </a:moveTo>
                    <a:cubicBezTo>
                      <a:pt x="2858" y="1"/>
                      <a:pt x="1198" y="741"/>
                      <a:pt x="0" y="1944"/>
                    </a:cubicBezTo>
                    <a:lnTo>
                      <a:pt x="1541" y="3484"/>
                    </a:lnTo>
                    <a:cubicBezTo>
                      <a:pt x="2341" y="2684"/>
                      <a:pt x="3429" y="2227"/>
                      <a:pt x="4686" y="2227"/>
                    </a:cubicBezTo>
                    <a:lnTo>
                      <a:pt x="468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7115575" y="2767250"/>
                <a:ext cx="167225" cy="165750"/>
              </a:xfrm>
              <a:custGeom>
                <a:avLst/>
                <a:gdLst/>
                <a:ahLst/>
                <a:cxnLst/>
                <a:rect l="l" t="t" r="r" b="b"/>
                <a:pathLst>
                  <a:path w="6689" h="6630" extrusionOk="0">
                    <a:moveTo>
                      <a:pt x="0" y="0"/>
                    </a:moveTo>
                    <a:cubicBezTo>
                      <a:pt x="0" y="3488"/>
                      <a:pt x="2743" y="6346"/>
                      <a:pt x="6172" y="6629"/>
                    </a:cubicBezTo>
                    <a:lnTo>
                      <a:pt x="6688" y="6629"/>
                    </a:lnTo>
                    <a:lnTo>
                      <a:pt x="6688" y="6574"/>
                    </a:lnTo>
                    <a:lnTo>
                      <a:pt x="6688" y="4403"/>
                    </a:lnTo>
                    <a:cubicBezTo>
                      <a:pt x="4229" y="4403"/>
                      <a:pt x="2231" y="2460"/>
                      <a:pt x="2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7115575" y="2648725"/>
                <a:ext cx="88600" cy="118550"/>
              </a:xfrm>
              <a:custGeom>
                <a:avLst/>
                <a:gdLst/>
                <a:ahLst/>
                <a:cxnLst/>
                <a:rect l="l" t="t" r="r" b="b"/>
                <a:pathLst>
                  <a:path w="3544" h="4742" extrusionOk="0">
                    <a:moveTo>
                      <a:pt x="2002" y="1"/>
                    </a:moveTo>
                    <a:cubicBezTo>
                      <a:pt x="800" y="1198"/>
                      <a:pt x="0" y="2858"/>
                      <a:pt x="0" y="4741"/>
                    </a:cubicBezTo>
                    <a:lnTo>
                      <a:pt x="2231" y="4741"/>
                    </a:lnTo>
                    <a:cubicBezTo>
                      <a:pt x="2231" y="3484"/>
                      <a:pt x="2743" y="2401"/>
                      <a:pt x="3543" y="1541"/>
                    </a:cubicBezTo>
                    <a:lnTo>
                      <a:pt x="20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7091325" y="2434425"/>
                <a:ext cx="141425" cy="141400"/>
              </a:xfrm>
              <a:custGeom>
                <a:avLst/>
                <a:gdLst/>
                <a:ahLst/>
                <a:cxnLst/>
                <a:rect l="l" t="t" r="r" b="b"/>
                <a:pathLst>
                  <a:path w="5657" h="5656" extrusionOk="0">
                    <a:moveTo>
                      <a:pt x="1" y="1"/>
                    </a:moveTo>
                    <a:lnTo>
                      <a:pt x="1" y="5656"/>
                    </a:lnTo>
                    <a:lnTo>
                      <a:pt x="565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003239" y="2475800"/>
                <a:ext cx="71475" cy="71475"/>
              </a:xfrm>
              <a:custGeom>
                <a:avLst/>
                <a:gdLst/>
                <a:ahLst/>
                <a:cxnLst/>
                <a:rect l="l" t="t" r="r" b="b"/>
                <a:pathLst>
                  <a:path w="2859" h="2859" extrusionOk="0">
                    <a:moveTo>
                      <a:pt x="1427" y="1"/>
                    </a:moveTo>
                    <a:cubicBezTo>
                      <a:pt x="627" y="1"/>
                      <a:pt x="1" y="687"/>
                      <a:pt x="1" y="1432"/>
                    </a:cubicBezTo>
                    <a:cubicBezTo>
                      <a:pt x="1" y="2232"/>
                      <a:pt x="627" y="2858"/>
                      <a:pt x="1427" y="2858"/>
                    </a:cubicBezTo>
                    <a:cubicBezTo>
                      <a:pt x="2172" y="2858"/>
                      <a:pt x="2858" y="2232"/>
                      <a:pt x="2858" y="1432"/>
                    </a:cubicBezTo>
                    <a:cubicBezTo>
                      <a:pt x="2858" y="687"/>
                      <a:pt x="2172" y="1"/>
                      <a:pt x="142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 name="Google Shape;70;p3"/>
            <p:cNvGrpSpPr/>
            <p:nvPr/>
          </p:nvGrpSpPr>
          <p:grpSpPr>
            <a:xfrm>
              <a:off x="7127660" y="3042859"/>
              <a:ext cx="2041749" cy="3057411"/>
              <a:chOff x="6949850" y="2434425"/>
              <a:chExt cx="332950" cy="498575"/>
            </a:xfrm>
          </p:grpSpPr>
          <p:sp>
            <p:nvSpPr>
              <p:cNvPr id="71" name="Google Shape;71;p3"/>
              <p:cNvSpPr/>
              <p:nvPr/>
            </p:nvSpPr>
            <p:spPr>
              <a:xfrm>
                <a:off x="7171350" y="2655825"/>
                <a:ext cx="111450" cy="221500"/>
              </a:xfrm>
              <a:custGeom>
                <a:avLst/>
                <a:gdLst/>
                <a:ahLst/>
                <a:cxnLst/>
                <a:rect l="l" t="t" r="r" b="b"/>
                <a:pathLst>
                  <a:path w="4458" h="8860" extrusionOk="0">
                    <a:moveTo>
                      <a:pt x="4457" y="0"/>
                    </a:moveTo>
                    <a:cubicBezTo>
                      <a:pt x="3200" y="0"/>
                      <a:pt x="2112" y="457"/>
                      <a:pt x="1312" y="1257"/>
                    </a:cubicBezTo>
                    <a:lnTo>
                      <a:pt x="4457" y="4457"/>
                    </a:lnTo>
                    <a:lnTo>
                      <a:pt x="4457" y="0"/>
                    </a:lnTo>
                    <a:close/>
                    <a:moveTo>
                      <a:pt x="0" y="4457"/>
                    </a:moveTo>
                    <a:cubicBezTo>
                      <a:pt x="0" y="6917"/>
                      <a:pt x="1998" y="8860"/>
                      <a:pt x="4457" y="8860"/>
                    </a:cubicBezTo>
                    <a:lnTo>
                      <a:pt x="4457" y="4457"/>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6949850" y="2434425"/>
                <a:ext cx="332950" cy="214325"/>
              </a:xfrm>
              <a:custGeom>
                <a:avLst/>
                <a:gdLst/>
                <a:ahLst/>
                <a:cxnLst/>
                <a:rect l="l" t="t" r="r" b="b"/>
                <a:pathLst>
                  <a:path w="13318" h="8573" extrusionOk="0">
                    <a:moveTo>
                      <a:pt x="0" y="1"/>
                    </a:moveTo>
                    <a:lnTo>
                      <a:pt x="8115" y="8115"/>
                    </a:lnTo>
                    <a:lnTo>
                      <a:pt x="8631" y="8573"/>
                    </a:lnTo>
                    <a:cubicBezTo>
                      <a:pt x="9829" y="7370"/>
                      <a:pt x="11489" y="6630"/>
                      <a:pt x="13317" y="6630"/>
                    </a:cubicBezTo>
                    <a:lnTo>
                      <a:pt x="13317" y="5542"/>
                    </a:lnTo>
                    <a:lnTo>
                      <a:pt x="13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171350" y="2687250"/>
                <a:ext cx="111450" cy="80025"/>
              </a:xfrm>
              <a:custGeom>
                <a:avLst/>
                <a:gdLst/>
                <a:ahLst/>
                <a:cxnLst/>
                <a:rect l="l" t="t" r="r" b="b"/>
                <a:pathLst>
                  <a:path w="4458" h="3201" extrusionOk="0">
                    <a:moveTo>
                      <a:pt x="1312" y="0"/>
                    </a:moveTo>
                    <a:cubicBezTo>
                      <a:pt x="512" y="860"/>
                      <a:pt x="0" y="1943"/>
                      <a:pt x="0" y="3200"/>
                    </a:cubicBezTo>
                    <a:lnTo>
                      <a:pt x="4457" y="3200"/>
                    </a:lnTo>
                    <a:lnTo>
                      <a:pt x="13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165625" y="2600150"/>
                <a:ext cx="117175" cy="87125"/>
              </a:xfrm>
              <a:custGeom>
                <a:avLst/>
                <a:gdLst/>
                <a:ahLst/>
                <a:cxnLst/>
                <a:rect l="l" t="t" r="r" b="b"/>
                <a:pathLst>
                  <a:path w="4687" h="3485" extrusionOk="0">
                    <a:moveTo>
                      <a:pt x="4686" y="1"/>
                    </a:moveTo>
                    <a:cubicBezTo>
                      <a:pt x="2858" y="1"/>
                      <a:pt x="1198" y="741"/>
                      <a:pt x="0" y="1944"/>
                    </a:cubicBezTo>
                    <a:lnTo>
                      <a:pt x="1541" y="3484"/>
                    </a:lnTo>
                    <a:cubicBezTo>
                      <a:pt x="2341" y="2684"/>
                      <a:pt x="3429" y="2227"/>
                      <a:pt x="4686" y="2227"/>
                    </a:cubicBezTo>
                    <a:lnTo>
                      <a:pt x="46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115575" y="2767250"/>
                <a:ext cx="167225" cy="165750"/>
              </a:xfrm>
              <a:custGeom>
                <a:avLst/>
                <a:gdLst/>
                <a:ahLst/>
                <a:cxnLst/>
                <a:rect l="l" t="t" r="r" b="b"/>
                <a:pathLst>
                  <a:path w="6689" h="6630" extrusionOk="0">
                    <a:moveTo>
                      <a:pt x="0" y="0"/>
                    </a:moveTo>
                    <a:cubicBezTo>
                      <a:pt x="0" y="3488"/>
                      <a:pt x="2743" y="6346"/>
                      <a:pt x="6172" y="6629"/>
                    </a:cubicBezTo>
                    <a:lnTo>
                      <a:pt x="6688" y="6629"/>
                    </a:lnTo>
                    <a:lnTo>
                      <a:pt x="6688" y="6574"/>
                    </a:lnTo>
                    <a:lnTo>
                      <a:pt x="6688" y="4403"/>
                    </a:lnTo>
                    <a:cubicBezTo>
                      <a:pt x="4229" y="4403"/>
                      <a:pt x="2231" y="2460"/>
                      <a:pt x="22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7115575" y="2648725"/>
                <a:ext cx="88600" cy="118550"/>
              </a:xfrm>
              <a:custGeom>
                <a:avLst/>
                <a:gdLst/>
                <a:ahLst/>
                <a:cxnLst/>
                <a:rect l="l" t="t" r="r" b="b"/>
                <a:pathLst>
                  <a:path w="3544" h="4742" extrusionOk="0">
                    <a:moveTo>
                      <a:pt x="2002" y="1"/>
                    </a:moveTo>
                    <a:cubicBezTo>
                      <a:pt x="800" y="1198"/>
                      <a:pt x="0" y="2858"/>
                      <a:pt x="0" y="4741"/>
                    </a:cubicBezTo>
                    <a:lnTo>
                      <a:pt x="2231" y="4741"/>
                    </a:lnTo>
                    <a:cubicBezTo>
                      <a:pt x="2231" y="3484"/>
                      <a:pt x="2743" y="2401"/>
                      <a:pt x="3543" y="1541"/>
                    </a:cubicBezTo>
                    <a:lnTo>
                      <a:pt x="200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a:off x="7091325" y="2434425"/>
                <a:ext cx="141425" cy="141400"/>
              </a:xfrm>
              <a:custGeom>
                <a:avLst/>
                <a:gdLst/>
                <a:ahLst/>
                <a:cxnLst/>
                <a:rect l="l" t="t" r="r" b="b"/>
                <a:pathLst>
                  <a:path w="5657" h="5656" extrusionOk="0">
                    <a:moveTo>
                      <a:pt x="1" y="1"/>
                    </a:moveTo>
                    <a:lnTo>
                      <a:pt x="1" y="5656"/>
                    </a:lnTo>
                    <a:lnTo>
                      <a:pt x="565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7003239" y="2475800"/>
                <a:ext cx="71475" cy="71475"/>
              </a:xfrm>
              <a:custGeom>
                <a:avLst/>
                <a:gdLst/>
                <a:ahLst/>
                <a:cxnLst/>
                <a:rect l="l" t="t" r="r" b="b"/>
                <a:pathLst>
                  <a:path w="2859" h="2859" extrusionOk="0">
                    <a:moveTo>
                      <a:pt x="1427" y="1"/>
                    </a:moveTo>
                    <a:cubicBezTo>
                      <a:pt x="627" y="1"/>
                      <a:pt x="1" y="687"/>
                      <a:pt x="1" y="1432"/>
                    </a:cubicBezTo>
                    <a:cubicBezTo>
                      <a:pt x="1" y="2232"/>
                      <a:pt x="627" y="2858"/>
                      <a:pt x="1427" y="2858"/>
                    </a:cubicBezTo>
                    <a:cubicBezTo>
                      <a:pt x="2172" y="2858"/>
                      <a:pt x="2858" y="2232"/>
                      <a:pt x="2858" y="1432"/>
                    </a:cubicBezTo>
                    <a:cubicBezTo>
                      <a:pt x="2858" y="687"/>
                      <a:pt x="2172" y="1"/>
                      <a:pt x="1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9" name="Google Shape;79;p3"/>
          <p:cNvGrpSpPr/>
          <p:nvPr/>
        </p:nvGrpSpPr>
        <p:grpSpPr>
          <a:xfrm rot="5400000">
            <a:off x="-460141" y="2113886"/>
            <a:ext cx="1373556" cy="457628"/>
            <a:chOff x="6431750" y="279362"/>
            <a:chExt cx="1968973" cy="656003"/>
          </a:xfrm>
        </p:grpSpPr>
        <p:sp>
          <p:nvSpPr>
            <p:cNvPr id="80" name="Google Shape;80;p3"/>
            <p:cNvSpPr/>
            <p:nvPr/>
          </p:nvSpPr>
          <p:spPr>
            <a:xfrm flipH="1">
              <a:off x="7744483" y="279362"/>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flipH="1">
              <a:off x="7087505" y="279362"/>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flipH="1">
              <a:off x="6431750" y="279362"/>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9"/>
        <p:cNvGrpSpPr/>
        <p:nvPr/>
      </p:nvGrpSpPr>
      <p:grpSpPr>
        <a:xfrm>
          <a:off x="0" y="0"/>
          <a:ext cx="0" cy="0"/>
          <a:chOff x="0" y="0"/>
          <a:chExt cx="0" cy="0"/>
        </a:xfrm>
      </p:grpSpPr>
      <p:sp>
        <p:nvSpPr>
          <p:cNvPr id="100" name="Google Shape;100;p5"/>
          <p:cNvSpPr/>
          <p:nvPr/>
        </p:nvSpPr>
        <p:spPr>
          <a:xfrm rot="5400000">
            <a:off x="-58382" y="-30335"/>
            <a:ext cx="417679" cy="417594"/>
          </a:xfrm>
          <a:custGeom>
            <a:avLst/>
            <a:gdLst/>
            <a:ahLst/>
            <a:cxnLst/>
            <a:rect l="l" t="t" r="r" b="b"/>
            <a:pathLst>
              <a:path w="2123" h="2123" extrusionOk="0">
                <a:moveTo>
                  <a:pt x="1" y="1"/>
                </a:moveTo>
                <a:lnTo>
                  <a:pt x="1" y="2123"/>
                </a:lnTo>
                <a:lnTo>
                  <a:pt x="2123" y="2123"/>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5"/>
          <p:cNvSpPr/>
          <p:nvPr/>
        </p:nvSpPr>
        <p:spPr>
          <a:xfrm rot="5400000">
            <a:off x="-58382" y="387145"/>
            <a:ext cx="417679" cy="417594"/>
          </a:xfrm>
          <a:custGeom>
            <a:avLst/>
            <a:gdLst/>
            <a:ahLst/>
            <a:cxnLst/>
            <a:rect l="l" t="t" r="r" b="b"/>
            <a:pathLst>
              <a:path w="2123" h="2123" extrusionOk="0">
                <a:moveTo>
                  <a:pt x="1" y="1"/>
                </a:moveTo>
                <a:lnTo>
                  <a:pt x="1" y="2123"/>
                </a:lnTo>
                <a:lnTo>
                  <a:pt x="2122" y="2123"/>
                </a:lnTo>
                <a:lnTo>
                  <a:pt x="1" y="1"/>
                </a:lnTo>
                <a:close/>
              </a:path>
            </a:pathLst>
          </a:custGeom>
          <a:solidFill>
            <a:srgbClr val="449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5"/>
          <p:cNvSpPr/>
          <p:nvPr/>
        </p:nvSpPr>
        <p:spPr>
          <a:xfrm rot="5400000">
            <a:off x="-58382" y="804625"/>
            <a:ext cx="417679" cy="417594"/>
          </a:xfrm>
          <a:custGeom>
            <a:avLst/>
            <a:gdLst/>
            <a:ahLst/>
            <a:cxnLst/>
            <a:rect l="l" t="t" r="r" b="b"/>
            <a:pathLst>
              <a:path w="2123" h="2123" extrusionOk="0">
                <a:moveTo>
                  <a:pt x="0" y="1"/>
                </a:moveTo>
                <a:lnTo>
                  <a:pt x="0" y="2123"/>
                </a:lnTo>
                <a:lnTo>
                  <a:pt x="2122" y="2123"/>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 name="Google Shape;103;p5"/>
          <p:cNvGrpSpPr/>
          <p:nvPr/>
        </p:nvGrpSpPr>
        <p:grpSpPr>
          <a:xfrm rot="10800000">
            <a:off x="7719115" y="-555280"/>
            <a:ext cx="1426114" cy="1385371"/>
            <a:chOff x="-2396575" y="-2067999"/>
            <a:chExt cx="1244645" cy="1209086"/>
          </a:xfrm>
        </p:grpSpPr>
        <p:sp>
          <p:nvSpPr>
            <p:cNvPr id="104" name="Google Shape;104;p5"/>
            <p:cNvSpPr/>
            <p:nvPr/>
          </p:nvSpPr>
          <p:spPr>
            <a:xfrm>
              <a:off x="-2183150" y="-1925764"/>
              <a:ext cx="1031220" cy="1066851"/>
            </a:xfrm>
            <a:custGeom>
              <a:avLst/>
              <a:gdLst/>
              <a:ahLst/>
              <a:cxnLst/>
              <a:rect l="l" t="t" r="r" b="b"/>
              <a:pathLst>
                <a:path w="6721" h="6953" extrusionOk="0">
                  <a:moveTo>
                    <a:pt x="3244" y="1"/>
                  </a:moveTo>
                  <a:cubicBezTo>
                    <a:pt x="2202" y="1"/>
                    <a:pt x="1335" y="464"/>
                    <a:pt x="695" y="1159"/>
                  </a:cubicBezTo>
                  <a:lnTo>
                    <a:pt x="4232" y="4751"/>
                  </a:lnTo>
                  <a:lnTo>
                    <a:pt x="0" y="4751"/>
                  </a:lnTo>
                  <a:cubicBezTo>
                    <a:pt x="524" y="6026"/>
                    <a:pt x="1798" y="6953"/>
                    <a:pt x="3244" y="6953"/>
                  </a:cubicBezTo>
                  <a:cubicBezTo>
                    <a:pt x="5159" y="6953"/>
                    <a:pt x="6721" y="5386"/>
                    <a:pt x="6721" y="3477"/>
                  </a:cubicBezTo>
                  <a:cubicBezTo>
                    <a:pt x="6721" y="1563"/>
                    <a:pt x="5159" y="1"/>
                    <a:pt x="32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5"/>
            <p:cNvSpPr/>
            <p:nvPr/>
          </p:nvSpPr>
          <p:spPr>
            <a:xfrm>
              <a:off x="-2396575" y="-2067999"/>
              <a:ext cx="320214" cy="871372"/>
            </a:xfrm>
            <a:custGeom>
              <a:avLst/>
              <a:gdLst/>
              <a:ahLst/>
              <a:cxnLst/>
              <a:rect l="l" t="t" r="r" b="b"/>
              <a:pathLst>
                <a:path w="2087" h="5679" extrusionOk="0">
                  <a:moveTo>
                    <a:pt x="1" y="1"/>
                  </a:moveTo>
                  <a:lnTo>
                    <a:pt x="1" y="5678"/>
                  </a:lnTo>
                  <a:lnTo>
                    <a:pt x="1391" y="5678"/>
                  </a:lnTo>
                  <a:cubicBezTo>
                    <a:pt x="1275" y="5270"/>
                    <a:pt x="1159" y="4807"/>
                    <a:pt x="1159" y="4404"/>
                  </a:cubicBezTo>
                  <a:cubicBezTo>
                    <a:pt x="1159" y="3477"/>
                    <a:pt x="1507" y="2666"/>
                    <a:pt x="2086" y="2086"/>
                  </a:cubicBez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5"/>
            <p:cNvSpPr/>
            <p:nvPr/>
          </p:nvSpPr>
          <p:spPr>
            <a:xfrm>
              <a:off x="-2218746" y="-1747931"/>
              <a:ext cx="684923" cy="551301"/>
            </a:xfrm>
            <a:custGeom>
              <a:avLst/>
              <a:gdLst/>
              <a:ahLst/>
              <a:cxnLst/>
              <a:rect l="l" t="t" r="r" b="b"/>
              <a:pathLst>
                <a:path w="4464" h="3593" extrusionOk="0">
                  <a:moveTo>
                    <a:pt x="927" y="0"/>
                  </a:moveTo>
                  <a:cubicBezTo>
                    <a:pt x="348" y="580"/>
                    <a:pt x="0" y="1391"/>
                    <a:pt x="0" y="2318"/>
                  </a:cubicBezTo>
                  <a:cubicBezTo>
                    <a:pt x="0" y="2721"/>
                    <a:pt x="116" y="3184"/>
                    <a:pt x="232" y="3592"/>
                  </a:cubicBezTo>
                  <a:lnTo>
                    <a:pt x="4464" y="3592"/>
                  </a:lnTo>
                  <a:lnTo>
                    <a:pt x="927" y="0"/>
                  </a:lnTo>
                  <a:close/>
                </a:path>
              </a:pathLst>
            </a:custGeom>
            <a:solidFill>
              <a:srgbClr val="449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 name="Google Shape;107;p5"/>
          <p:cNvGrpSpPr/>
          <p:nvPr/>
        </p:nvGrpSpPr>
        <p:grpSpPr>
          <a:xfrm rot="-5400000">
            <a:off x="-19493" y="3672463"/>
            <a:ext cx="1493198" cy="1493381"/>
            <a:chOff x="8228199" y="-11925"/>
            <a:chExt cx="915791" cy="915791"/>
          </a:xfrm>
        </p:grpSpPr>
        <p:sp>
          <p:nvSpPr>
            <p:cNvPr id="108" name="Google Shape;108;p5"/>
            <p:cNvSpPr/>
            <p:nvPr/>
          </p:nvSpPr>
          <p:spPr>
            <a:xfrm>
              <a:off x="8228199" y="-11925"/>
              <a:ext cx="915791" cy="915791"/>
            </a:xfrm>
            <a:custGeom>
              <a:avLst/>
              <a:gdLst/>
              <a:ahLst/>
              <a:cxnLst/>
              <a:rect l="l" t="t" r="r" b="b"/>
              <a:pathLst>
                <a:path w="5734" h="5734" extrusionOk="0">
                  <a:moveTo>
                    <a:pt x="1" y="1"/>
                  </a:moveTo>
                  <a:lnTo>
                    <a:pt x="1" y="5734"/>
                  </a:lnTo>
                  <a:lnTo>
                    <a:pt x="573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5"/>
            <p:cNvSpPr/>
            <p:nvPr/>
          </p:nvSpPr>
          <p:spPr>
            <a:xfrm>
              <a:off x="8413305" y="256071"/>
              <a:ext cx="462847" cy="462847"/>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 name="Google Shape;110;p5"/>
          <p:cNvGrpSpPr/>
          <p:nvPr/>
        </p:nvGrpSpPr>
        <p:grpSpPr>
          <a:xfrm flipH="1">
            <a:off x="6971108" y="3617910"/>
            <a:ext cx="2198292" cy="2135609"/>
            <a:chOff x="0" y="4282001"/>
            <a:chExt cx="1244645" cy="1209086"/>
          </a:xfrm>
        </p:grpSpPr>
        <p:sp>
          <p:nvSpPr>
            <p:cNvPr id="111" name="Google Shape;111;p5"/>
            <p:cNvSpPr/>
            <p:nvPr/>
          </p:nvSpPr>
          <p:spPr>
            <a:xfrm>
              <a:off x="213425" y="4424236"/>
              <a:ext cx="1031220" cy="1066851"/>
            </a:xfrm>
            <a:custGeom>
              <a:avLst/>
              <a:gdLst/>
              <a:ahLst/>
              <a:cxnLst/>
              <a:rect l="l" t="t" r="r" b="b"/>
              <a:pathLst>
                <a:path w="6721" h="6953" extrusionOk="0">
                  <a:moveTo>
                    <a:pt x="3244" y="1"/>
                  </a:moveTo>
                  <a:cubicBezTo>
                    <a:pt x="2202" y="1"/>
                    <a:pt x="1335" y="464"/>
                    <a:pt x="695" y="1159"/>
                  </a:cubicBezTo>
                  <a:lnTo>
                    <a:pt x="4232" y="4751"/>
                  </a:lnTo>
                  <a:lnTo>
                    <a:pt x="0" y="4751"/>
                  </a:lnTo>
                  <a:cubicBezTo>
                    <a:pt x="524" y="6026"/>
                    <a:pt x="1798" y="6953"/>
                    <a:pt x="3244" y="6953"/>
                  </a:cubicBezTo>
                  <a:cubicBezTo>
                    <a:pt x="5159" y="6953"/>
                    <a:pt x="6721" y="5386"/>
                    <a:pt x="6721" y="3477"/>
                  </a:cubicBezTo>
                  <a:cubicBezTo>
                    <a:pt x="6721" y="1563"/>
                    <a:pt x="5159" y="1"/>
                    <a:pt x="32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5"/>
            <p:cNvSpPr/>
            <p:nvPr/>
          </p:nvSpPr>
          <p:spPr>
            <a:xfrm>
              <a:off x="0" y="4282001"/>
              <a:ext cx="320214" cy="871372"/>
            </a:xfrm>
            <a:custGeom>
              <a:avLst/>
              <a:gdLst/>
              <a:ahLst/>
              <a:cxnLst/>
              <a:rect l="l" t="t" r="r" b="b"/>
              <a:pathLst>
                <a:path w="2087" h="5679" extrusionOk="0">
                  <a:moveTo>
                    <a:pt x="1" y="1"/>
                  </a:moveTo>
                  <a:lnTo>
                    <a:pt x="1" y="5678"/>
                  </a:lnTo>
                  <a:lnTo>
                    <a:pt x="1391" y="5678"/>
                  </a:lnTo>
                  <a:cubicBezTo>
                    <a:pt x="1275" y="5270"/>
                    <a:pt x="1159" y="4807"/>
                    <a:pt x="1159" y="4404"/>
                  </a:cubicBezTo>
                  <a:cubicBezTo>
                    <a:pt x="1159" y="3477"/>
                    <a:pt x="1507" y="2666"/>
                    <a:pt x="2086" y="2086"/>
                  </a:cubicBezTo>
                  <a:lnTo>
                    <a:pt x="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5"/>
            <p:cNvSpPr/>
            <p:nvPr/>
          </p:nvSpPr>
          <p:spPr>
            <a:xfrm>
              <a:off x="177829" y="4602069"/>
              <a:ext cx="684923" cy="551301"/>
            </a:xfrm>
            <a:custGeom>
              <a:avLst/>
              <a:gdLst/>
              <a:ahLst/>
              <a:cxnLst/>
              <a:rect l="l" t="t" r="r" b="b"/>
              <a:pathLst>
                <a:path w="4464" h="3593" extrusionOk="0">
                  <a:moveTo>
                    <a:pt x="927" y="0"/>
                  </a:moveTo>
                  <a:cubicBezTo>
                    <a:pt x="348" y="580"/>
                    <a:pt x="0" y="1391"/>
                    <a:pt x="0" y="2318"/>
                  </a:cubicBezTo>
                  <a:cubicBezTo>
                    <a:pt x="0" y="2721"/>
                    <a:pt x="116" y="3184"/>
                    <a:pt x="232" y="3592"/>
                  </a:cubicBezTo>
                  <a:lnTo>
                    <a:pt x="4464" y="3592"/>
                  </a:lnTo>
                  <a:lnTo>
                    <a:pt x="9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 name="Google Shape;114;p5"/>
          <p:cNvSpPr txBox="1">
            <a:spLocks noGrp="1"/>
          </p:cNvSpPr>
          <p:nvPr>
            <p:ph type="subTitle" idx="1"/>
          </p:nvPr>
        </p:nvSpPr>
        <p:spPr>
          <a:xfrm>
            <a:off x="1719167" y="3055066"/>
            <a:ext cx="2567700" cy="10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rgbClr val="434343"/>
              </a:buClr>
              <a:buSzPts val="1600"/>
              <a:buNone/>
              <a:defRPr sz="1600">
                <a:solidFill>
                  <a:schemeClr val="dk1"/>
                </a:solidFill>
                <a:latin typeface="Darker Grotesque Medium"/>
                <a:ea typeface="Darker Grotesque Medium"/>
                <a:cs typeface="Darker Grotesque Medium"/>
                <a:sym typeface="Darker Grotesque Medium"/>
              </a:defRPr>
            </a:lvl1pPr>
            <a:lvl2pPr lvl="1" algn="ctr" rtl="0">
              <a:lnSpc>
                <a:spcPct val="100000"/>
              </a:lnSpc>
              <a:spcBef>
                <a:spcPts val="0"/>
              </a:spcBef>
              <a:spcAft>
                <a:spcPts val="0"/>
              </a:spcAft>
              <a:buClr>
                <a:srgbClr val="434343"/>
              </a:buClr>
              <a:buSzPts val="1600"/>
              <a:buNone/>
              <a:defRPr sz="1600">
                <a:solidFill>
                  <a:srgbClr val="434343"/>
                </a:solidFill>
              </a:defRPr>
            </a:lvl2pPr>
            <a:lvl3pPr lvl="2" algn="ctr" rtl="0">
              <a:lnSpc>
                <a:spcPct val="100000"/>
              </a:lnSpc>
              <a:spcBef>
                <a:spcPts val="0"/>
              </a:spcBef>
              <a:spcAft>
                <a:spcPts val="0"/>
              </a:spcAft>
              <a:buClr>
                <a:srgbClr val="434343"/>
              </a:buClr>
              <a:buSzPts val="1600"/>
              <a:buNone/>
              <a:defRPr sz="1600">
                <a:solidFill>
                  <a:srgbClr val="434343"/>
                </a:solidFill>
              </a:defRPr>
            </a:lvl3pPr>
            <a:lvl4pPr lvl="3" algn="ctr" rtl="0">
              <a:lnSpc>
                <a:spcPct val="100000"/>
              </a:lnSpc>
              <a:spcBef>
                <a:spcPts val="0"/>
              </a:spcBef>
              <a:spcAft>
                <a:spcPts val="0"/>
              </a:spcAft>
              <a:buClr>
                <a:srgbClr val="434343"/>
              </a:buClr>
              <a:buSzPts val="1600"/>
              <a:buNone/>
              <a:defRPr sz="1600">
                <a:solidFill>
                  <a:srgbClr val="434343"/>
                </a:solidFill>
              </a:defRPr>
            </a:lvl4pPr>
            <a:lvl5pPr lvl="4" algn="ctr" rtl="0">
              <a:lnSpc>
                <a:spcPct val="100000"/>
              </a:lnSpc>
              <a:spcBef>
                <a:spcPts val="0"/>
              </a:spcBef>
              <a:spcAft>
                <a:spcPts val="0"/>
              </a:spcAft>
              <a:buClr>
                <a:srgbClr val="434343"/>
              </a:buClr>
              <a:buSzPts val="1600"/>
              <a:buNone/>
              <a:defRPr sz="1600">
                <a:solidFill>
                  <a:srgbClr val="434343"/>
                </a:solidFill>
              </a:defRPr>
            </a:lvl5pPr>
            <a:lvl6pPr lvl="5" algn="ctr" rtl="0">
              <a:lnSpc>
                <a:spcPct val="100000"/>
              </a:lnSpc>
              <a:spcBef>
                <a:spcPts val="0"/>
              </a:spcBef>
              <a:spcAft>
                <a:spcPts val="0"/>
              </a:spcAft>
              <a:buClr>
                <a:srgbClr val="434343"/>
              </a:buClr>
              <a:buSzPts val="1600"/>
              <a:buNone/>
              <a:defRPr sz="1600">
                <a:solidFill>
                  <a:srgbClr val="434343"/>
                </a:solidFill>
              </a:defRPr>
            </a:lvl6pPr>
            <a:lvl7pPr lvl="6" algn="ctr" rtl="0">
              <a:lnSpc>
                <a:spcPct val="100000"/>
              </a:lnSpc>
              <a:spcBef>
                <a:spcPts val="0"/>
              </a:spcBef>
              <a:spcAft>
                <a:spcPts val="0"/>
              </a:spcAft>
              <a:buClr>
                <a:srgbClr val="434343"/>
              </a:buClr>
              <a:buSzPts val="1600"/>
              <a:buNone/>
              <a:defRPr sz="1600">
                <a:solidFill>
                  <a:srgbClr val="434343"/>
                </a:solidFill>
              </a:defRPr>
            </a:lvl7pPr>
            <a:lvl8pPr lvl="7" algn="ctr" rtl="0">
              <a:lnSpc>
                <a:spcPct val="100000"/>
              </a:lnSpc>
              <a:spcBef>
                <a:spcPts val="0"/>
              </a:spcBef>
              <a:spcAft>
                <a:spcPts val="0"/>
              </a:spcAft>
              <a:buClr>
                <a:srgbClr val="434343"/>
              </a:buClr>
              <a:buSzPts val="1600"/>
              <a:buNone/>
              <a:defRPr sz="1600">
                <a:solidFill>
                  <a:srgbClr val="434343"/>
                </a:solidFill>
              </a:defRPr>
            </a:lvl8pPr>
            <a:lvl9pPr lvl="8" algn="ctr" rtl="0">
              <a:lnSpc>
                <a:spcPct val="100000"/>
              </a:lnSpc>
              <a:spcBef>
                <a:spcPts val="0"/>
              </a:spcBef>
              <a:spcAft>
                <a:spcPts val="0"/>
              </a:spcAft>
              <a:buClr>
                <a:srgbClr val="434343"/>
              </a:buClr>
              <a:buSzPts val="1600"/>
              <a:buNone/>
              <a:defRPr sz="1600">
                <a:solidFill>
                  <a:srgbClr val="434343"/>
                </a:solidFill>
              </a:defRPr>
            </a:lvl9pPr>
          </a:lstStyle>
          <a:p>
            <a:endParaRPr/>
          </a:p>
        </p:txBody>
      </p:sp>
      <p:sp>
        <p:nvSpPr>
          <p:cNvPr id="115" name="Google Shape;115;p5"/>
          <p:cNvSpPr txBox="1">
            <a:spLocks noGrp="1"/>
          </p:cNvSpPr>
          <p:nvPr>
            <p:ph type="subTitle" idx="2"/>
          </p:nvPr>
        </p:nvSpPr>
        <p:spPr>
          <a:xfrm>
            <a:off x="4898263" y="3055066"/>
            <a:ext cx="2567700" cy="102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rgbClr val="434343"/>
              </a:buClr>
              <a:buSzPts val="1600"/>
              <a:buNone/>
              <a:defRPr sz="1600">
                <a:solidFill>
                  <a:schemeClr val="dk1"/>
                </a:solidFill>
                <a:latin typeface="Darker Grotesque Medium"/>
                <a:ea typeface="Darker Grotesque Medium"/>
                <a:cs typeface="Darker Grotesque Medium"/>
                <a:sym typeface="Darker Grotesque Medium"/>
              </a:defRPr>
            </a:lvl1pPr>
            <a:lvl2pPr lvl="1" algn="ctr" rtl="0">
              <a:lnSpc>
                <a:spcPct val="100000"/>
              </a:lnSpc>
              <a:spcBef>
                <a:spcPts val="0"/>
              </a:spcBef>
              <a:spcAft>
                <a:spcPts val="0"/>
              </a:spcAft>
              <a:buClr>
                <a:srgbClr val="434343"/>
              </a:buClr>
              <a:buSzPts val="1600"/>
              <a:buNone/>
              <a:defRPr sz="1600">
                <a:solidFill>
                  <a:srgbClr val="434343"/>
                </a:solidFill>
              </a:defRPr>
            </a:lvl2pPr>
            <a:lvl3pPr lvl="2" algn="ctr" rtl="0">
              <a:lnSpc>
                <a:spcPct val="100000"/>
              </a:lnSpc>
              <a:spcBef>
                <a:spcPts val="0"/>
              </a:spcBef>
              <a:spcAft>
                <a:spcPts val="0"/>
              </a:spcAft>
              <a:buClr>
                <a:srgbClr val="434343"/>
              </a:buClr>
              <a:buSzPts val="1600"/>
              <a:buNone/>
              <a:defRPr sz="1600">
                <a:solidFill>
                  <a:srgbClr val="434343"/>
                </a:solidFill>
              </a:defRPr>
            </a:lvl3pPr>
            <a:lvl4pPr lvl="3" algn="ctr" rtl="0">
              <a:lnSpc>
                <a:spcPct val="100000"/>
              </a:lnSpc>
              <a:spcBef>
                <a:spcPts val="0"/>
              </a:spcBef>
              <a:spcAft>
                <a:spcPts val="0"/>
              </a:spcAft>
              <a:buClr>
                <a:srgbClr val="434343"/>
              </a:buClr>
              <a:buSzPts val="1600"/>
              <a:buNone/>
              <a:defRPr sz="1600">
                <a:solidFill>
                  <a:srgbClr val="434343"/>
                </a:solidFill>
              </a:defRPr>
            </a:lvl4pPr>
            <a:lvl5pPr lvl="4" algn="ctr" rtl="0">
              <a:lnSpc>
                <a:spcPct val="100000"/>
              </a:lnSpc>
              <a:spcBef>
                <a:spcPts val="0"/>
              </a:spcBef>
              <a:spcAft>
                <a:spcPts val="0"/>
              </a:spcAft>
              <a:buClr>
                <a:srgbClr val="434343"/>
              </a:buClr>
              <a:buSzPts val="1600"/>
              <a:buNone/>
              <a:defRPr sz="1600">
                <a:solidFill>
                  <a:srgbClr val="434343"/>
                </a:solidFill>
              </a:defRPr>
            </a:lvl5pPr>
            <a:lvl6pPr lvl="5" algn="ctr" rtl="0">
              <a:lnSpc>
                <a:spcPct val="100000"/>
              </a:lnSpc>
              <a:spcBef>
                <a:spcPts val="0"/>
              </a:spcBef>
              <a:spcAft>
                <a:spcPts val="0"/>
              </a:spcAft>
              <a:buClr>
                <a:srgbClr val="434343"/>
              </a:buClr>
              <a:buSzPts val="1600"/>
              <a:buNone/>
              <a:defRPr sz="1600">
                <a:solidFill>
                  <a:srgbClr val="434343"/>
                </a:solidFill>
              </a:defRPr>
            </a:lvl6pPr>
            <a:lvl7pPr lvl="6" algn="ctr" rtl="0">
              <a:lnSpc>
                <a:spcPct val="100000"/>
              </a:lnSpc>
              <a:spcBef>
                <a:spcPts val="0"/>
              </a:spcBef>
              <a:spcAft>
                <a:spcPts val="0"/>
              </a:spcAft>
              <a:buClr>
                <a:srgbClr val="434343"/>
              </a:buClr>
              <a:buSzPts val="1600"/>
              <a:buNone/>
              <a:defRPr sz="1600">
                <a:solidFill>
                  <a:srgbClr val="434343"/>
                </a:solidFill>
              </a:defRPr>
            </a:lvl7pPr>
            <a:lvl8pPr lvl="7" algn="ctr" rtl="0">
              <a:lnSpc>
                <a:spcPct val="100000"/>
              </a:lnSpc>
              <a:spcBef>
                <a:spcPts val="0"/>
              </a:spcBef>
              <a:spcAft>
                <a:spcPts val="0"/>
              </a:spcAft>
              <a:buClr>
                <a:srgbClr val="434343"/>
              </a:buClr>
              <a:buSzPts val="1600"/>
              <a:buNone/>
              <a:defRPr sz="1600">
                <a:solidFill>
                  <a:srgbClr val="434343"/>
                </a:solidFill>
              </a:defRPr>
            </a:lvl8pPr>
            <a:lvl9pPr lvl="8" algn="ctr" rtl="0">
              <a:lnSpc>
                <a:spcPct val="100000"/>
              </a:lnSpc>
              <a:spcBef>
                <a:spcPts val="0"/>
              </a:spcBef>
              <a:spcAft>
                <a:spcPts val="0"/>
              </a:spcAft>
              <a:buClr>
                <a:srgbClr val="434343"/>
              </a:buClr>
              <a:buSzPts val="1600"/>
              <a:buNone/>
              <a:defRPr sz="1600">
                <a:solidFill>
                  <a:srgbClr val="434343"/>
                </a:solidFill>
              </a:defRPr>
            </a:lvl9pPr>
          </a:lstStyle>
          <a:p>
            <a:endParaRPr/>
          </a:p>
        </p:txBody>
      </p:sp>
      <p:sp>
        <p:nvSpPr>
          <p:cNvPr id="116" name="Google Shape;116;p5"/>
          <p:cNvSpPr txBox="1">
            <a:spLocks noGrp="1"/>
          </p:cNvSpPr>
          <p:nvPr>
            <p:ph type="title"/>
          </p:nvPr>
        </p:nvSpPr>
        <p:spPr>
          <a:xfrm>
            <a:off x="713225" y="445025"/>
            <a:ext cx="7717800" cy="572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dk1"/>
                </a:solidFill>
                <a:latin typeface="Poppins Black"/>
                <a:ea typeface="Poppins Black"/>
                <a:cs typeface="Poppins Black"/>
                <a:sym typeface="Poppins Black"/>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7" name="Google Shape;117;p5"/>
          <p:cNvSpPr txBox="1">
            <a:spLocks noGrp="1"/>
          </p:cNvSpPr>
          <p:nvPr>
            <p:ph type="subTitle" idx="3"/>
          </p:nvPr>
        </p:nvSpPr>
        <p:spPr>
          <a:xfrm>
            <a:off x="2193167" y="2665500"/>
            <a:ext cx="1619700" cy="356700"/>
          </a:xfrm>
          <a:prstGeom prst="rect">
            <a:avLst/>
          </a:prstGeom>
          <a:solidFill>
            <a:schemeClr val="lt2"/>
          </a:solidFill>
        </p:spPr>
        <p:txBody>
          <a:bodyPr spcFirstLastPara="1" wrap="square" lIns="91425" tIns="91425" rIns="91425" bIns="91425" anchor="ctr" anchorCtr="0">
            <a:noAutofit/>
          </a:bodyPr>
          <a:lstStyle>
            <a:lvl1pPr lvl="0" algn="ctr" rtl="0">
              <a:lnSpc>
                <a:spcPct val="80000"/>
              </a:lnSpc>
              <a:spcBef>
                <a:spcPts val="0"/>
              </a:spcBef>
              <a:spcAft>
                <a:spcPts val="0"/>
              </a:spcAft>
              <a:buClr>
                <a:srgbClr val="4440A3"/>
              </a:buClr>
              <a:buSzPts val="2400"/>
              <a:buFont typeface="Darker Grotesque Black"/>
              <a:buNone/>
              <a:defRPr sz="2000">
                <a:solidFill>
                  <a:schemeClr val="accent1"/>
                </a:solidFill>
                <a:latin typeface="Poppins Black"/>
                <a:ea typeface="Poppins Black"/>
                <a:cs typeface="Poppins Black"/>
                <a:sym typeface="Poppins Black"/>
              </a:defRPr>
            </a:lvl1pPr>
            <a:lvl2pPr lvl="1" algn="ctr" rtl="0">
              <a:spcBef>
                <a:spcPts val="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2pPr>
            <a:lvl3pPr lvl="2"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3pPr>
            <a:lvl4pPr lvl="3"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4pPr>
            <a:lvl5pPr lvl="4"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5pPr>
            <a:lvl6pPr lvl="5"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6pPr>
            <a:lvl7pPr lvl="6"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7pPr>
            <a:lvl8pPr lvl="7"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8pPr>
            <a:lvl9pPr lvl="8" algn="ctr" rtl="0">
              <a:spcBef>
                <a:spcPts val="1600"/>
              </a:spcBef>
              <a:spcAft>
                <a:spcPts val="160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9pPr>
          </a:lstStyle>
          <a:p>
            <a:endParaRPr/>
          </a:p>
        </p:txBody>
      </p:sp>
      <p:sp>
        <p:nvSpPr>
          <p:cNvPr id="118" name="Google Shape;118;p5"/>
          <p:cNvSpPr txBox="1">
            <a:spLocks noGrp="1"/>
          </p:cNvSpPr>
          <p:nvPr>
            <p:ph type="subTitle" idx="4"/>
          </p:nvPr>
        </p:nvSpPr>
        <p:spPr>
          <a:xfrm>
            <a:off x="5372263" y="2665500"/>
            <a:ext cx="1619700" cy="356700"/>
          </a:xfrm>
          <a:prstGeom prst="rect">
            <a:avLst/>
          </a:prstGeom>
          <a:solidFill>
            <a:schemeClr val="lt2"/>
          </a:solidFill>
        </p:spPr>
        <p:txBody>
          <a:bodyPr spcFirstLastPara="1" wrap="square" lIns="91425" tIns="91425" rIns="91425" bIns="91425" anchor="ctr" anchorCtr="0">
            <a:noAutofit/>
          </a:bodyPr>
          <a:lstStyle>
            <a:lvl1pPr lvl="0" algn="ctr" rtl="0">
              <a:lnSpc>
                <a:spcPct val="80000"/>
              </a:lnSpc>
              <a:spcBef>
                <a:spcPts val="0"/>
              </a:spcBef>
              <a:spcAft>
                <a:spcPts val="0"/>
              </a:spcAft>
              <a:buClr>
                <a:srgbClr val="4440A3"/>
              </a:buClr>
              <a:buSzPts val="2400"/>
              <a:buFont typeface="Darker Grotesque Black"/>
              <a:buNone/>
              <a:defRPr sz="2000">
                <a:solidFill>
                  <a:schemeClr val="accent1"/>
                </a:solidFill>
                <a:latin typeface="Poppins Black"/>
                <a:ea typeface="Poppins Black"/>
                <a:cs typeface="Poppins Black"/>
                <a:sym typeface="Poppins Black"/>
              </a:defRPr>
            </a:lvl1pPr>
            <a:lvl2pPr lvl="1" algn="ctr" rtl="0">
              <a:spcBef>
                <a:spcPts val="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2pPr>
            <a:lvl3pPr lvl="2"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3pPr>
            <a:lvl4pPr lvl="3"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4pPr>
            <a:lvl5pPr lvl="4"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5pPr>
            <a:lvl6pPr lvl="5"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6pPr>
            <a:lvl7pPr lvl="6"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7pPr>
            <a:lvl8pPr lvl="7" algn="ctr" rtl="0">
              <a:spcBef>
                <a:spcPts val="1600"/>
              </a:spcBef>
              <a:spcAft>
                <a:spcPts val="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8pPr>
            <a:lvl9pPr lvl="8" algn="ctr" rtl="0">
              <a:spcBef>
                <a:spcPts val="1600"/>
              </a:spcBef>
              <a:spcAft>
                <a:spcPts val="1600"/>
              </a:spcAft>
              <a:buClr>
                <a:srgbClr val="4440A3"/>
              </a:buClr>
              <a:buSzPts val="2400"/>
              <a:buFont typeface="Darker Grotesque Black"/>
              <a:buNone/>
              <a:defRPr sz="2400">
                <a:solidFill>
                  <a:srgbClr val="4440A3"/>
                </a:solidFill>
                <a:latin typeface="Darker Grotesque Black"/>
                <a:ea typeface="Darker Grotesque Black"/>
                <a:cs typeface="Darker Grotesque Black"/>
                <a:sym typeface="Darker Grotesque Black"/>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9"/>
        <p:cNvGrpSpPr/>
        <p:nvPr/>
      </p:nvGrpSpPr>
      <p:grpSpPr>
        <a:xfrm>
          <a:off x="0" y="0"/>
          <a:ext cx="0" cy="0"/>
          <a:chOff x="0" y="0"/>
          <a:chExt cx="0" cy="0"/>
        </a:xfrm>
      </p:grpSpPr>
      <p:grpSp>
        <p:nvGrpSpPr>
          <p:cNvPr id="120" name="Google Shape;120;p6"/>
          <p:cNvGrpSpPr/>
          <p:nvPr/>
        </p:nvGrpSpPr>
        <p:grpSpPr>
          <a:xfrm>
            <a:off x="8280678" y="4857373"/>
            <a:ext cx="895292" cy="298285"/>
            <a:chOff x="5977976" y="1238193"/>
            <a:chExt cx="1968973" cy="656003"/>
          </a:xfrm>
        </p:grpSpPr>
        <p:sp>
          <p:nvSpPr>
            <p:cNvPr id="121" name="Google Shape;121;p6"/>
            <p:cNvSpPr/>
            <p:nvPr/>
          </p:nvSpPr>
          <p:spPr>
            <a:xfrm flipH="1">
              <a:off x="7290709" y="1238193"/>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6"/>
            <p:cNvSpPr/>
            <p:nvPr/>
          </p:nvSpPr>
          <p:spPr>
            <a:xfrm flipH="1">
              <a:off x="6633731" y="1238193"/>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6"/>
            <p:cNvSpPr/>
            <p:nvPr/>
          </p:nvSpPr>
          <p:spPr>
            <a:xfrm flipH="1">
              <a:off x="5977976" y="1238193"/>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 name="Google Shape;124;p6"/>
          <p:cNvGrpSpPr/>
          <p:nvPr/>
        </p:nvGrpSpPr>
        <p:grpSpPr>
          <a:xfrm rot="10800000">
            <a:off x="-52621" y="-3660"/>
            <a:ext cx="1548007" cy="515684"/>
            <a:chOff x="5977976" y="1238193"/>
            <a:chExt cx="1968973" cy="656003"/>
          </a:xfrm>
        </p:grpSpPr>
        <p:sp>
          <p:nvSpPr>
            <p:cNvPr id="125" name="Google Shape;125;p6"/>
            <p:cNvSpPr/>
            <p:nvPr/>
          </p:nvSpPr>
          <p:spPr>
            <a:xfrm flipH="1">
              <a:off x="7290709" y="1238193"/>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6"/>
            <p:cNvSpPr/>
            <p:nvPr/>
          </p:nvSpPr>
          <p:spPr>
            <a:xfrm flipH="1">
              <a:off x="6633731" y="1238193"/>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6"/>
            <p:cNvSpPr/>
            <p:nvPr/>
          </p:nvSpPr>
          <p:spPr>
            <a:xfrm flipH="1">
              <a:off x="5977976" y="1238193"/>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 name="Google Shape;128;p6"/>
          <p:cNvGrpSpPr/>
          <p:nvPr/>
        </p:nvGrpSpPr>
        <p:grpSpPr>
          <a:xfrm rot="-5400000">
            <a:off x="8026178" y="-458174"/>
            <a:ext cx="762388" cy="1515161"/>
            <a:chOff x="8452324" y="1355509"/>
            <a:chExt cx="742489" cy="1475615"/>
          </a:xfrm>
        </p:grpSpPr>
        <p:sp>
          <p:nvSpPr>
            <p:cNvPr id="129" name="Google Shape;129;p6"/>
            <p:cNvSpPr/>
            <p:nvPr/>
          </p:nvSpPr>
          <p:spPr>
            <a:xfrm>
              <a:off x="8452324" y="1355509"/>
              <a:ext cx="742489" cy="1475615"/>
            </a:xfrm>
            <a:custGeom>
              <a:avLst/>
              <a:gdLst/>
              <a:ahLst/>
              <a:cxnLst/>
              <a:rect l="l" t="t" r="r" b="b"/>
              <a:pathLst>
                <a:path w="4520" h="8983" extrusionOk="0">
                  <a:moveTo>
                    <a:pt x="4520" y="0"/>
                  </a:moveTo>
                  <a:cubicBezTo>
                    <a:pt x="3245" y="0"/>
                    <a:pt x="2142" y="464"/>
                    <a:pt x="1331" y="1275"/>
                  </a:cubicBezTo>
                  <a:lnTo>
                    <a:pt x="4520" y="4519"/>
                  </a:lnTo>
                  <a:lnTo>
                    <a:pt x="4520" y="0"/>
                  </a:lnTo>
                  <a:close/>
                  <a:moveTo>
                    <a:pt x="1" y="4519"/>
                  </a:moveTo>
                  <a:cubicBezTo>
                    <a:pt x="1" y="7012"/>
                    <a:pt x="2026" y="8982"/>
                    <a:pt x="4520" y="8982"/>
                  </a:cubicBezTo>
                  <a:lnTo>
                    <a:pt x="4520" y="451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6"/>
            <p:cNvSpPr/>
            <p:nvPr/>
          </p:nvSpPr>
          <p:spPr>
            <a:xfrm>
              <a:off x="8452324" y="1564786"/>
              <a:ext cx="742489" cy="533048"/>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6"/>
          <p:cNvSpPr txBox="1">
            <a:spLocks noGrp="1"/>
          </p:cNvSpPr>
          <p:nvPr>
            <p:ph type="title"/>
          </p:nvPr>
        </p:nvSpPr>
        <p:spPr>
          <a:xfrm>
            <a:off x="713225" y="445025"/>
            <a:ext cx="77178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dk1"/>
                </a:solidFill>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32"/>
        <p:cNvGrpSpPr/>
        <p:nvPr/>
      </p:nvGrpSpPr>
      <p:grpSpPr>
        <a:xfrm>
          <a:off x="0" y="0"/>
          <a:ext cx="0" cy="0"/>
          <a:chOff x="0" y="0"/>
          <a:chExt cx="0" cy="0"/>
        </a:xfrm>
      </p:grpSpPr>
      <p:grpSp>
        <p:nvGrpSpPr>
          <p:cNvPr id="133" name="Google Shape;133;p7"/>
          <p:cNvGrpSpPr/>
          <p:nvPr/>
        </p:nvGrpSpPr>
        <p:grpSpPr>
          <a:xfrm>
            <a:off x="-2" y="-14350"/>
            <a:ext cx="7005418" cy="5269880"/>
            <a:chOff x="-2" y="-14350"/>
            <a:chExt cx="7005418" cy="5269880"/>
          </a:xfrm>
        </p:grpSpPr>
        <p:grpSp>
          <p:nvGrpSpPr>
            <p:cNvPr id="134" name="Google Shape;134;p7"/>
            <p:cNvGrpSpPr/>
            <p:nvPr/>
          </p:nvGrpSpPr>
          <p:grpSpPr>
            <a:xfrm rot="-5400000" flipH="1">
              <a:off x="679226" y="3204930"/>
              <a:ext cx="1371372" cy="2729828"/>
              <a:chOff x="3360978" y="3384425"/>
              <a:chExt cx="884242" cy="1760044"/>
            </a:xfrm>
          </p:grpSpPr>
          <p:sp>
            <p:nvSpPr>
              <p:cNvPr id="135" name="Google Shape;135;p7"/>
              <p:cNvSpPr/>
              <p:nvPr/>
            </p:nvSpPr>
            <p:spPr>
              <a:xfrm>
                <a:off x="3655812" y="3844877"/>
                <a:ext cx="589408" cy="423156"/>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a:off x="3625690" y="3384425"/>
                <a:ext cx="619530" cy="460582"/>
              </a:xfrm>
              <a:custGeom>
                <a:avLst/>
                <a:gdLst/>
                <a:ahLst/>
                <a:cxnLst/>
                <a:rect l="l" t="t" r="r" b="b"/>
                <a:pathLst>
                  <a:path w="4751" h="3532" extrusionOk="0">
                    <a:moveTo>
                      <a:pt x="4751" y="0"/>
                    </a:moveTo>
                    <a:cubicBezTo>
                      <a:pt x="2897" y="0"/>
                      <a:pt x="1215" y="751"/>
                      <a:pt x="0" y="1970"/>
                    </a:cubicBezTo>
                    <a:lnTo>
                      <a:pt x="1562" y="3532"/>
                    </a:lnTo>
                    <a:cubicBezTo>
                      <a:pt x="2373" y="2721"/>
                      <a:pt x="3476" y="2257"/>
                      <a:pt x="4751" y="2257"/>
                    </a:cubicBezTo>
                    <a:lnTo>
                      <a:pt x="475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7"/>
              <p:cNvSpPr/>
              <p:nvPr/>
            </p:nvSpPr>
            <p:spPr>
              <a:xfrm>
                <a:off x="3360978" y="4267903"/>
                <a:ext cx="884242" cy="876566"/>
              </a:xfrm>
              <a:custGeom>
                <a:avLst/>
                <a:gdLst/>
                <a:ahLst/>
                <a:cxnLst/>
                <a:rect l="l" t="t" r="r" b="b"/>
                <a:pathLst>
                  <a:path w="6781" h="6722" extrusionOk="0">
                    <a:moveTo>
                      <a:pt x="0" y="1"/>
                    </a:moveTo>
                    <a:cubicBezTo>
                      <a:pt x="0" y="3537"/>
                      <a:pt x="2781" y="6434"/>
                      <a:pt x="6257" y="6721"/>
                    </a:cubicBezTo>
                    <a:lnTo>
                      <a:pt x="6781" y="6721"/>
                    </a:lnTo>
                    <a:lnTo>
                      <a:pt x="6781" y="6666"/>
                    </a:lnTo>
                    <a:lnTo>
                      <a:pt x="6781" y="4464"/>
                    </a:lnTo>
                    <a:cubicBezTo>
                      <a:pt x="4287" y="4464"/>
                      <a:pt x="2262" y="2494"/>
                      <a:pt x="22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p:nvPr/>
            </p:nvSpPr>
            <p:spPr>
              <a:xfrm>
                <a:off x="3360978" y="3641188"/>
                <a:ext cx="468527" cy="626845"/>
              </a:xfrm>
              <a:custGeom>
                <a:avLst/>
                <a:gdLst/>
                <a:ahLst/>
                <a:cxnLst/>
                <a:rect l="l" t="t" r="r" b="b"/>
                <a:pathLst>
                  <a:path w="3593" h="4807" extrusionOk="0">
                    <a:moveTo>
                      <a:pt x="2030" y="1"/>
                    </a:moveTo>
                    <a:cubicBezTo>
                      <a:pt x="811" y="1215"/>
                      <a:pt x="0" y="2897"/>
                      <a:pt x="0" y="4807"/>
                    </a:cubicBezTo>
                    <a:lnTo>
                      <a:pt x="2262" y="4807"/>
                    </a:lnTo>
                    <a:cubicBezTo>
                      <a:pt x="2262" y="3532"/>
                      <a:pt x="2781" y="2434"/>
                      <a:pt x="3592" y="1563"/>
                    </a:cubicBezTo>
                    <a:lnTo>
                      <a:pt x="203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 name="Google Shape;139;p7"/>
            <p:cNvGrpSpPr/>
            <p:nvPr/>
          </p:nvGrpSpPr>
          <p:grpSpPr>
            <a:xfrm>
              <a:off x="4509388" y="-14350"/>
              <a:ext cx="2496028" cy="1247583"/>
              <a:chOff x="7311775" y="-11925"/>
              <a:chExt cx="1832216" cy="915791"/>
            </a:xfrm>
          </p:grpSpPr>
          <p:sp>
            <p:nvSpPr>
              <p:cNvPr id="140" name="Google Shape;140;p7"/>
              <p:cNvSpPr/>
              <p:nvPr/>
            </p:nvSpPr>
            <p:spPr>
              <a:xfrm>
                <a:off x="7311775" y="-11925"/>
                <a:ext cx="916590" cy="915791"/>
              </a:xfrm>
              <a:custGeom>
                <a:avLst/>
                <a:gdLst/>
                <a:ahLst/>
                <a:cxnLst/>
                <a:rect l="l" t="t" r="r" b="b"/>
                <a:pathLst>
                  <a:path w="5739" h="5734" extrusionOk="0">
                    <a:moveTo>
                      <a:pt x="1" y="1"/>
                    </a:moveTo>
                    <a:lnTo>
                      <a:pt x="5739" y="5734"/>
                    </a:lnTo>
                    <a:lnTo>
                      <a:pt x="573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7"/>
              <p:cNvSpPr/>
              <p:nvPr/>
            </p:nvSpPr>
            <p:spPr>
              <a:xfrm>
                <a:off x="8228199" y="-11925"/>
                <a:ext cx="915791" cy="915791"/>
              </a:xfrm>
              <a:custGeom>
                <a:avLst/>
                <a:gdLst/>
                <a:ahLst/>
                <a:cxnLst/>
                <a:rect l="l" t="t" r="r" b="b"/>
                <a:pathLst>
                  <a:path w="5734" h="5734" extrusionOk="0">
                    <a:moveTo>
                      <a:pt x="1" y="1"/>
                    </a:moveTo>
                    <a:lnTo>
                      <a:pt x="1" y="5734"/>
                    </a:lnTo>
                    <a:lnTo>
                      <a:pt x="57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7"/>
              <p:cNvSpPr/>
              <p:nvPr/>
            </p:nvSpPr>
            <p:spPr>
              <a:xfrm>
                <a:off x="8413305" y="256071"/>
                <a:ext cx="462847" cy="462847"/>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43" name="Google Shape;143;p7"/>
          <p:cNvSpPr txBox="1">
            <a:spLocks noGrp="1"/>
          </p:cNvSpPr>
          <p:nvPr>
            <p:ph type="body" idx="1"/>
          </p:nvPr>
        </p:nvSpPr>
        <p:spPr>
          <a:xfrm>
            <a:off x="631350" y="1385625"/>
            <a:ext cx="4129200" cy="2652900"/>
          </a:xfrm>
          <a:prstGeom prst="rect">
            <a:avLst/>
          </a:prstGeom>
        </p:spPr>
        <p:txBody>
          <a:bodyPr spcFirstLastPara="1" wrap="square" lIns="91425" tIns="91425" rIns="91425" bIns="91425" anchor="t" anchorCtr="0">
            <a:noAutofit/>
          </a:bodyPr>
          <a:lstStyle>
            <a:lvl1pPr marL="457200" lvl="0" indent="-330200" rtl="0">
              <a:spcBef>
                <a:spcPts val="0"/>
              </a:spcBef>
              <a:spcAft>
                <a:spcPts val="0"/>
              </a:spcAft>
              <a:buSzPts val="1600"/>
              <a:buFont typeface="Darker Grotesque Medium"/>
              <a:buChar char="●"/>
              <a:defRPr sz="1600">
                <a:latin typeface="Darker Grotesque Medium"/>
                <a:ea typeface="Darker Grotesque Medium"/>
                <a:cs typeface="Darker Grotesque Medium"/>
                <a:sym typeface="Darker Grotesque Medium"/>
              </a:defRPr>
            </a:lvl1pPr>
            <a:lvl2pPr marL="914400" lvl="1" indent="-330200" rtl="0">
              <a:spcBef>
                <a:spcPts val="1200"/>
              </a:spcBef>
              <a:spcAft>
                <a:spcPts val="0"/>
              </a:spcAft>
              <a:buSzPts val="1600"/>
              <a:buFont typeface="Darker Grotesque Medium"/>
              <a:buChar char="○"/>
              <a:defRPr>
                <a:latin typeface="Darker Grotesque Medium"/>
                <a:ea typeface="Darker Grotesque Medium"/>
                <a:cs typeface="Darker Grotesque Medium"/>
                <a:sym typeface="Darker Grotesque Medium"/>
              </a:defRPr>
            </a:lvl2pPr>
            <a:lvl3pPr marL="1371600" lvl="2" indent="-330200" rtl="0">
              <a:spcBef>
                <a:spcPts val="1600"/>
              </a:spcBef>
              <a:spcAft>
                <a:spcPts val="0"/>
              </a:spcAft>
              <a:buSzPts val="1600"/>
              <a:buFont typeface="Darker Grotesque Medium"/>
              <a:buChar char="■"/>
              <a:defRPr>
                <a:latin typeface="Darker Grotesque Medium"/>
                <a:ea typeface="Darker Grotesque Medium"/>
                <a:cs typeface="Darker Grotesque Medium"/>
                <a:sym typeface="Darker Grotesque Medium"/>
              </a:defRPr>
            </a:lvl3pPr>
            <a:lvl4pPr marL="1828800" lvl="3" indent="-330200" rtl="0">
              <a:spcBef>
                <a:spcPts val="1600"/>
              </a:spcBef>
              <a:spcAft>
                <a:spcPts val="0"/>
              </a:spcAft>
              <a:buSzPts val="1600"/>
              <a:buFont typeface="Darker Grotesque Medium"/>
              <a:buChar char="●"/>
              <a:defRPr>
                <a:latin typeface="Darker Grotesque Medium"/>
                <a:ea typeface="Darker Grotesque Medium"/>
                <a:cs typeface="Darker Grotesque Medium"/>
                <a:sym typeface="Darker Grotesque Medium"/>
              </a:defRPr>
            </a:lvl4pPr>
            <a:lvl5pPr marL="2286000" lvl="4" indent="-330200" rtl="0">
              <a:spcBef>
                <a:spcPts val="1600"/>
              </a:spcBef>
              <a:spcAft>
                <a:spcPts val="0"/>
              </a:spcAft>
              <a:buSzPts val="1600"/>
              <a:buFont typeface="Darker Grotesque Medium"/>
              <a:buChar char="○"/>
              <a:defRPr>
                <a:latin typeface="Darker Grotesque Medium"/>
                <a:ea typeface="Darker Grotesque Medium"/>
                <a:cs typeface="Darker Grotesque Medium"/>
                <a:sym typeface="Darker Grotesque Medium"/>
              </a:defRPr>
            </a:lvl5pPr>
            <a:lvl6pPr marL="2743200" lvl="5" indent="-330200" rtl="0">
              <a:spcBef>
                <a:spcPts val="1600"/>
              </a:spcBef>
              <a:spcAft>
                <a:spcPts val="0"/>
              </a:spcAft>
              <a:buSzPts val="1600"/>
              <a:buFont typeface="Darker Grotesque Medium"/>
              <a:buChar char="■"/>
              <a:defRPr>
                <a:latin typeface="Darker Grotesque Medium"/>
                <a:ea typeface="Darker Grotesque Medium"/>
                <a:cs typeface="Darker Grotesque Medium"/>
                <a:sym typeface="Darker Grotesque Medium"/>
              </a:defRPr>
            </a:lvl6pPr>
            <a:lvl7pPr marL="3200400" lvl="6" indent="-330200" rtl="0">
              <a:spcBef>
                <a:spcPts val="1600"/>
              </a:spcBef>
              <a:spcAft>
                <a:spcPts val="0"/>
              </a:spcAft>
              <a:buSzPts val="1600"/>
              <a:buFont typeface="Darker Grotesque Medium"/>
              <a:buChar char="●"/>
              <a:defRPr>
                <a:latin typeface="Darker Grotesque Medium"/>
                <a:ea typeface="Darker Grotesque Medium"/>
                <a:cs typeface="Darker Grotesque Medium"/>
                <a:sym typeface="Darker Grotesque Medium"/>
              </a:defRPr>
            </a:lvl7pPr>
            <a:lvl8pPr marL="3657600" lvl="7" indent="-330200" rtl="0">
              <a:spcBef>
                <a:spcPts val="1600"/>
              </a:spcBef>
              <a:spcAft>
                <a:spcPts val="0"/>
              </a:spcAft>
              <a:buSzPts val="1600"/>
              <a:buFont typeface="Darker Grotesque Medium"/>
              <a:buChar char="○"/>
              <a:defRPr>
                <a:latin typeface="Darker Grotesque Medium"/>
                <a:ea typeface="Darker Grotesque Medium"/>
                <a:cs typeface="Darker Grotesque Medium"/>
                <a:sym typeface="Darker Grotesque Medium"/>
              </a:defRPr>
            </a:lvl8pPr>
            <a:lvl9pPr marL="4114800" lvl="8" indent="-330200" rtl="0">
              <a:spcBef>
                <a:spcPts val="1600"/>
              </a:spcBef>
              <a:spcAft>
                <a:spcPts val="1600"/>
              </a:spcAft>
              <a:buSzPts val="1600"/>
              <a:buFont typeface="Darker Grotesque Medium"/>
              <a:buChar char="■"/>
              <a:defRPr>
                <a:latin typeface="Darker Grotesque Medium"/>
                <a:ea typeface="Darker Grotesque Medium"/>
                <a:cs typeface="Darker Grotesque Medium"/>
                <a:sym typeface="Darker Grotesque Medium"/>
              </a:defRPr>
            </a:lvl9pPr>
          </a:lstStyle>
          <a:p>
            <a:endParaRPr/>
          </a:p>
        </p:txBody>
      </p:sp>
      <p:sp>
        <p:nvSpPr>
          <p:cNvPr id="144" name="Google Shape;144;p7"/>
          <p:cNvSpPr txBox="1">
            <a:spLocks noGrp="1"/>
          </p:cNvSpPr>
          <p:nvPr>
            <p:ph type="title"/>
          </p:nvPr>
        </p:nvSpPr>
        <p:spPr>
          <a:xfrm>
            <a:off x="624575" y="398065"/>
            <a:ext cx="3947700" cy="13713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solidFill>
                  <a:schemeClr val="dk1"/>
                </a:solidFill>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25"/>
        <p:cNvGrpSpPr/>
        <p:nvPr/>
      </p:nvGrpSpPr>
      <p:grpSpPr>
        <a:xfrm>
          <a:off x="0" y="0"/>
          <a:ext cx="0" cy="0"/>
          <a:chOff x="0" y="0"/>
          <a:chExt cx="0" cy="0"/>
        </a:xfrm>
      </p:grpSpPr>
      <p:sp>
        <p:nvSpPr>
          <p:cNvPr id="226" name="Google Shape;226;p11"/>
          <p:cNvSpPr txBox="1">
            <a:spLocks noGrp="1"/>
          </p:cNvSpPr>
          <p:nvPr>
            <p:ph type="subTitle" idx="1"/>
          </p:nvPr>
        </p:nvSpPr>
        <p:spPr>
          <a:xfrm>
            <a:off x="1426025" y="3425875"/>
            <a:ext cx="6292200" cy="4389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1pPr>
            <a:lvl2pPr lvl="1" algn="ctr" rtl="0">
              <a:spcBef>
                <a:spcPts val="1600"/>
              </a:spcBef>
              <a:spcAft>
                <a:spcPts val="0"/>
              </a:spcAft>
              <a:buNone/>
              <a:defRPr sz="2000">
                <a:solidFill>
                  <a:schemeClr val="dk1"/>
                </a:solidFill>
                <a:latin typeface="Darker Grotesque Medium"/>
                <a:ea typeface="Darker Grotesque Medium"/>
                <a:cs typeface="Darker Grotesque Medium"/>
                <a:sym typeface="Darker Grotesque Medium"/>
              </a:defRPr>
            </a:lvl2pPr>
            <a:lvl3pPr lvl="2" algn="ctr" rtl="0">
              <a:spcBef>
                <a:spcPts val="1600"/>
              </a:spcBef>
              <a:spcAft>
                <a:spcPts val="0"/>
              </a:spcAft>
              <a:buNone/>
              <a:defRPr sz="2000">
                <a:solidFill>
                  <a:schemeClr val="dk1"/>
                </a:solidFill>
                <a:latin typeface="Darker Grotesque Medium"/>
                <a:ea typeface="Darker Grotesque Medium"/>
                <a:cs typeface="Darker Grotesque Medium"/>
                <a:sym typeface="Darker Grotesque Medium"/>
              </a:defRPr>
            </a:lvl3pPr>
            <a:lvl4pPr lvl="3" algn="ctr" rtl="0">
              <a:spcBef>
                <a:spcPts val="1600"/>
              </a:spcBef>
              <a:spcAft>
                <a:spcPts val="0"/>
              </a:spcAft>
              <a:buNone/>
              <a:defRPr sz="2000">
                <a:solidFill>
                  <a:schemeClr val="dk1"/>
                </a:solidFill>
                <a:latin typeface="Darker Grotesque Medium"/>
                <a:ea typeface="Darker Grotesque Medium"/>
                <a:cs typeface="Darker Grotesque Medium"/>
                <a:sym typeface="Darker Grotesque Medium"/>
              </a:defRPr>
            </a:lvl4pPr>
            <a:lvl5pPr lvl="4" algn="ctr" rtl="0">
              <a:spcBef>
                <a:spcPts val="1600"/>
              </a:spcBef>
              <a:spcAft>
                <a:spcPts val="0"/>
              </a:spcAft>
              <a:buNone/>
              <a:defRPr sz="2000">
                <a:solidFill>
                  <a:schemeClr val="dk1"/>
                </a:solidFill>
                <a:latin typeface="Darker Grotesque Medium"/>
                <a:ea typeface="Darker Grotesque Medium"/>
                <a:cs typeface="Darker Grotesque Medium"/>
                <a:sym typeface="Darker Grotesque Medium"/>
              </a:defRPr>
            </a:lvl5pPr>
            <a:lvl6pPr lvl="5" algn="ctr" rtl="0">
              <a:spcBef>
                <a:spcPts val="1600"/>
              </a:spcBef>
              <a:spcAft>
                <a:spcPts val="0"/>
              </a:spcAft>
              <a:buNone/>
              <a:defRPr sz="2000">
                <a:solidFill>
                  <a:schemeClr val="dk1"/>
                </a:solidFill>
                <a:latin typeface="Darker Grotesque Medium"/>
                <a:ea typeface="Darker Grotesque Medium"/>
                <a:cs typeface="Darker Grotesque Medium"/>
                <a:sym typeface="Darker Grotesque Medium"/>
              </a:defRPr>
            </a:lvl6pPr>
            <a:lvl7pPr lvl="6" algn="ctr" rtl="0">
              <a:spcBef>
                <a:spcPts val="1600"/>
              </a:spcBef>
              <a:spcAft>
                <a:spcPts val="0"/>
              </a:spcAft>
              <a:buNone/>
              <a:defRPr sz="2000">
                <a:solidFill>
                  <a:schemeClr val="dk1"/>
                </a:solidFill>
                <a:latin typeface="Darker Grotesque Medium"/>
                <a:ea typeface="Darker Grotesque Medium"/>
                <a:cs typeface="Darker Grotesque Medium"/>
                <a:sym typeface="Darker Grotesque Medium"/>
              </a:defRPr>
            </a:lvl7pPr>
            <a:lvl8pPr lvl="7" algn="ctr" rtl="0">
              <a:spcBef>
                <a:spcPts val="1600"/>
              </a:spcBef>
              <a:spcAft>
                <a:spcPts val="0"/>
              </a:spcAft>
              <a:buNone/>
              <a:defRPr sz="2000">
                <a:solidFill>
                  <a:schemeClr val="dk1"/>
                </a:solidFill>
                <a:latin typeface="Darker Grotesque Medium"/>
                <a:ea typeface="Darker Grotesque Medium"/>
                <a:cs typeface="Darker Grotesque Medium"/>
                <a:sym typeface="Darker Grotesque Medium"/>
              </a:defRPr>
            </a:lvl8pPr>
            <a:lvl9pPr lvl="8" algn="ctr" rtl="0">
              <a:spcBef>
                <a:spcPts val="1600"/>
              </a:spcBef>
              <a:spcAft>
                <a:spcPts val="1600"/>
              </a:spcAft>
              <a:buNone/>
              <a:defRPr sz="2000">
                <a:solidFill>
                  <a:schemeClr val="dk1"/>
                </a:solidFill>
                <a:latin typeface="Darker Grotesque Medium"/>
                <a:ea typeface="Darker Grotesque Medium"/>
                <a:cs typeface="Darker Grotesque Medium"/>
                <a:sym typeface="Darker Grotesque Medium"/>
              </a:defRPr>
            </a:lvl9pPr>
          </a:lstStyle>
          <a:p>
            <a:endParaRPr/>
          </a:p>
        </p:txBody>
      </p:sp>
      <p:sp>
        <p:nvSpPr>
          <p:cNvPr id="227" name="Google Shape;227;p11"/>
          <p:cNvSpPr txBox="1">
            <a:spLocks noGrp="1"/>
          </p:cNvSpPr>
          <p:nvPr>
            <p:ph type="title" hasCustomPrompt="1"/>
          </p:nvPr>
        </p:nvSpPr>
        <p:spPr>
          <a:xfrm>
            <a:off x="713225" y="1410925"/>
            <a:ext cx="7717800" cy="19635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dk1"/>
              </a:buClr>
              <a:buSzPts val="12000"/>
              <a:buNone/>
              <a:defRPr sz="9900">
                <a:solidFill>
                  <a:schemeClr val="dk1"/>
                </a:solidFill>
              </a:defRPr>
            </a:lvl1pPr>
            <a:lvl2pPr lvl="1" algn="ctr">
              <a:spcBef>
                <a:spcPts val="0"/>
              </a:spcBef>
              <a:spcAft>
                <a:spcPts val="0"/>
              </a:spcAft>
              <a:buClr>
                <a:schemeClr val="dk1"/>
              </a:buClr>
              <a:buSzPts val="12000"/>
              <a:buNone/>
              <a:defRPr sz="12000">
                <a:solidFill>
                  <a:schemeClr val="dk1"/>
                </a:solidFill>
              </a:defRPr>
            </a:lvl2pPr>
            <a:lvl3pPr lvl="2" algn="ctr">
              <a:spcBef>
                <a:spcPts val="0"/>
              </a:spcBef>
              <a:spcAft>
                <a:spcPts val="0"/>
              </a:spcAft>
              <a:buClr>
                <a:schemeClr val="dk1"/>
              </a:buClr>
              <a:buSzPts val="12000"/>
              <a:buNone/>
              <a:defRPr sz="12000">
                <a:solidFill>
                  <a:schemeClr val="dk1"/>
                </a:solidFill>
              </a:defRPr>
            </a:lvl3pPr>
            <a:lvl4pPr lvl="3" algn="ctr">
              <a:spcBef>
                <a:spcPts val="0"/>
              </a:spcBef>
              <a:spcAft>
                <a:spcPts val="0"/>
              </a:spcAft>
              <a:buClr>
                <a:schemeClr val="dk1"/>
              </a:buClr>
              <a:buSzPts val="12000"/>
              <a:buNone/>
              <a:defRPr sz="12000">
                <a:solidFill>
                  <a:schemeClr val="dk1"/>
                </a:solidFill>
              </a:defRPr>
            </a:lvl4pPr>
            <a:lvl5pPr lvl="4" algn="ctr">
              <a:spcBef>
                <a:spcPts val="0"/>
              </a:spcBef>
              <a:spcAft>
                <a:spcPts val="0"/>
              </a:spcAft>
              <a:buClr>
                <a:schemeClr val="dk1"/>
              </a:buClr>
              <a:buSzPts val="12000"/>
              <a:buNone/>
              <a:defRPr sz="12000">
                <a:solidFill>
                  <a:schemeClr val="dk1"/>
                </a:solidFill>
              </a:defRPr>
            </a:lvl5pPr>
            <a:lvl6pPr lvl="5" algn="ctr">
              <a:spcBef>
                <a:spcPts val="0"/>
              </a:spcBef>
              <a:spcAft>
                <a:spcPts val="0"/>
              </a:spcAft>
              <a:buClr>
                <a:schemeClr val="dk1"/>
              </a:buClr>
              <a:buSzPts val="12000"/>
              <a:buNone/>
              <a:defRPr sz="12000">
                <a:solidFill>
                  <a:schemeClr val="dk1"/>
                </a:solidFill>
              </a:defRPr>
            </a:lvl6pPr>
            <a:lvl7pPr lvl="6" algn="ctr">
              <a:spcBef>
                <a:spcPts val="0"/>
              </a:spcBef>
              <a:spcAft>
                <a:spcPts val="0"/>
              </a:spcAft>
              <a:buClr>
                <a:schemeClr val="dk1"/>
              </a:buClr>
              <a:buSzPts val="12000"/>
              <a:buNone/>
              <a:defRPr sz="12000">
                <a:solidFill>
                  <a:schemeClr val="dk1"/>
                </a:solidFill>
              </a:defRPr>
            </a:lvl7pPr>
            <a:lvl8pPr lvl="7" algn="ctr">
              <a:spcBef>
                <a:spcPts val="0"/>
              </a:spcBef>
              <a:spcAft>
                <a:spcPts val="0"/>
              </a:spcAft>
              <a:buClr>
                <a:schemeClr val="dk1"/>
              </a:buClr>
              <a:buSzPts val="12000"/>
              <a:buNone/>
              <a:defRPr sz="12000">
                <a:solidFill>
                  <a:schemeClr val="dk1"/>
                </a:solidFill>
              </a:defRPr>
            </a:lvl8pPr>
            <a:lvl9pPr lvl="8" algn="ctr">
              <a:spcBef>
                <a:spcPts val="0"/>
              </a:spcBef>
              <a:spcAft>
                <a:spcPts val="0"/>
              </a:spcAft>
              <a:buClr>
                <a:schemeClr val="dk1"/>
              </a:buClr>
              <a:buSzPts val="12000"/>
              <a:buNone/>
              <a:defRPr sz="12000">
                <a:solidFill>
                  <a:schemeClr val="dk1"/>
                </a:solidFill>
              </a:defRPr>
            </a:lvl9pPr>
          </a:lstStyle>
          <a:p>
            <a:r>
              <a:t>xx%</a:t>
            </a:r>
          </a:p>
        </p:txBody>
      </p:sp>
      <p:grpSp>
        <p:nvGrpSpPr>
          <p:cNvPr id="228" name="Google Shape;228;p11"/>
          <p:cNvGrpSpPr/>
          <p:nvPr/>
        </p:nvGrpSpPr>
        <p:grpSpPr>
          <a:xfrm>
            <a:off x="5740351" y="-11924"/>
            <a:ext cx="2536154" cy="1267639"/>
            <a:chOff x="7311775" y="-11925"/>
            <a:chExt cx="1832216" cy="915791"/>
          </a:xfrm>
        </p:grpSpPr>
        <p:sp>
          <p:nvSpPr>
            <p:cNvPr id="229" name="Google Shape;229;p11"/>
            <p:cNvSpPr/>
            <p:nvPr/>
          </p:nvSpPr>
          <p:spPr>
            <a:xfrm>
              <a:off x="7311775" y="-11925"/>
              <a:ext cx="916590" cy="915791"/>
            </a:xfrm>
            <a:custGeom>
              <a:avLst/>
              <a:gdLst/>
              <a:ahLst/>
              <a:cxnLst/>
              <a:rect l="l" t="t" r="r" b="b"/>
              <a:pathLst>
                <a:path w="5739" h="5734" extrusionOk="0">
                  <a:moveTo>
                    <a:pt x="1" y="1"/>
                  </a:moveTo>
                  <a:lnTo>
                    <a:pt x="5739" y="5734"/>
                  </a:lnTo>
                  <a:lnTo>
                    <a:pt x="573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a:off x="8228199" y="-11925"/>
              <a:ext cx="915791" cy="915791"/>
            </a:xfrm>
            <a:custGeom>
              <a:avLst/>
              <a:gdLst/>
              <a:ahLst/>
              <a:cxnLst/>
              <a:rect l="l" t="t" r="r" b="b"/>
              <a:pathLst>
                <a:path w="5734" h="5734" extrusionOk="0">
                  <a:moveTo>
                    <a:pt x="1" y="1"/>
                  </a:moveTo>
                  <a:lnTo>
                    <a:pt x="1" y="5734"/>
                  </a:lnTo>
                  <a:lnTo>
                    <a:pt x="573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a:off x="8413305" y="256071"/>
              <a:ext cx="462847" cy="462847"/>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2" name="Google Shape;232;p11"/>
          <p:cNvGrpSpPr/>
          <p:nvPr/>
        </p:nvGrpSpPr>
        <p:grpSpPr>
          <a:xfrm>
            <a:off x="0" y="3652281"/>
            <a:ext cx="2229159" cy="2165353"/>
            <a:chOff x="0" y="4282001"/>
            <a:chExt cx="1244645" cy="1209086"/>
          </a:xfrm>
        </p:grpSpPr>
        <p:sp>
          <p:nvSpPr>
            <p:cNvPr id="233" name="Google Shape;233;p11"/>
            <p:cNvSpPr/>
            <p:nvPr/>
          </p:nvSpPr>
          <p:spPr>
            <a:xfrm>
              <a:off x="213425" y="4424236"/>
              <a:ext cx="1031220" cy="1066851"/>
            </a:xfrm>
            <a:custGeom>
              <a:avLst/>
              <a:gdLst/>
              <a:ahLst/>
              <a:cxnLst/>
              <a:rect l="l" t="t" r="r" b="b"/>
              <a:pathLst>
                <a:path w="6721" h="6953" extrusionOk="0">
                  <a:moveTo>
                    <a:pt x="3244" y="1"/>
                  </a:moveTo>
                  <a:cubicBezTo>
                    <a:pt x="2202" y="1"/>
                    <a:pt x="1335" y="464"/>
                    <a:pt x="695" y="1159"/>
                  </a:cubicBezTo>
                  <a:lnTo>
                    <a:pt x="4232" y="4751"/>
                  </a:lnTo>
                  <a:lnTo>
                    <a:pt x="0" y="4751"/>
                  </a:lnTo>
                  <a:cubicBezTo>
                    <a:pt x="524" y="6026"/>
                    <a:pt x="1798" y="6953"/>
                    <a:pt x="3244" y="6953"/>
                  </a:cubicBezTo>
                  <a:cubicBezTo>
                    <a:pt x="5159" y="6953"/>
                    <a:pt x="6721" y="5386"/>
                    <a:pt x="6721" y="3477"/>
                  </a:cubicBezTo>
                  <a:cubicBezTo>
                    <a:pt x="6721" y="1563"/>
                    <a:pt x="5159" y="1"/>
                    <a:pt x="32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11"/>
            <p:cNvSpPr/>
            <p:nvPr/>
          </p:nvSpPr>
          <p:spPr>
            <a:xfrm>
              <a:off x="0" y="4282001"/>
              <a:ext cx="320214" cy="871372"/>
            </a:xfrm>
            <a:custGeom>
              <a:avLst/>
              <a:gdLst/>
              <a:ahLst/>
              <a:cxnLst/>
              <a:rect l="l" t="t" r="r" b="b"/>
              <a:pathLst>
                <a:path w="2087" h="5679" extrusionOk="0">
                  <a:moveTo>
                    <a:pt x="1" y="1"/>
                  </a:moveTo>
                  <a:lnTo>
                    <a:pt x="1" y="5678"/>
                  </a:lnTo>
                  <a:lnTo>
                    <a:pt x="1391" y="5678"/>
                  </a:lnTo>
                  <a:cubicBezTo>
                    <a:pt x="1275" y="5270"/>
                    <a:pt x="1159" y="4807"/>
                    <a:pt x="1159" y="4404"/>
                  </a:cubicBezTo>
                  <a:cubicBezTo>
                    <a:pt x="1159" y="3477"/>
                    <a:pt x="1507" y="2666"/>
                    <a:pt x="2086" y="2086"/>
                  </a:cubicBezTo>
                  <a:lnTo>
                    <a:pt x="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1"/>
            <p:cNvSpPr/>
            <p:nvPr/>
          </p:nvSpPr>
          <p:spPr>
            <a:xfrm>
              <a:off x="177829" y="4602069"/>
              <a:ext cx="684923" cy="551301"/>
            </a:xfrm>
            <a:custGeom>
              <a:avLst/>
              <a:gdLst/>
              <a:ahLst/>
              <a:cxnLst/>
              <a:rect l="l" t="t" r="r" b="b"/>
              <a:pathLst>
                <a:path w="4464" h="3593" extrusionOk="0">
                  <a:moveTo>
                    <a:pt x="927" y="0"/>
                  </a:moveTo>
                  <a:cubicBezTo>
                    <a:pt x="348" y="580"/>
                    <a:pt x="0" y="1391"/>
                    <a:pt x="0" y="2318"/>
                  </a:cubicBezTo>
                  <a:cubicBezTo>
                    <a:pt x="0" y="2721"/>
                    <a:pt x="116" y="3184"/>
                    <a:pt x="232" y="3592"/>
                  </a:cubicBezTo>
                  <a:lnTo>
                    <a:pt x="4464" y="3592"/>
                  </a:lnTo>
                  <a:lnTo>
                    <a:pt x="9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6" name="Google Shape;236;p11"/>
          <p:cNvGrpSpPr/>
          <p:nvPr/>
        </p:nvGrpSpPr>
        <p:grpSpPr>
          <a:xfrm flipH="1">
            <a:off x="8431022" y="-11929"/>
            <a:ext cx="865530" cy="1732981"/>
            <a:chOff x="-66206" y="1406331"/>
            <a:chExt cx="277236" cy="555069"/>
          </a:xfrm>
        </p:grpSpPr>
        <p:sp>
          <p:nvSpPr>
            <p:cNvPr id="237" name="Google Shape;237;p11"/>
            <p:cNvSpPr/>
            <p:nvPr/>
          </p:nvSpPr>
          <p:spPr>
            <a:xfrm rot="5400000">
              <a:off x="-66253" y="1406378"/>
              <a:ext cx="277331" cy="277236"/>
            </a:xfrm>
            <a:custGeom>
              <a:avLst/>
              <a:gdLst/>
              <a:ahLst/>
              <a:cxnLst/>
              <a:rect l="l" t="t" r="r" b="b"/>
              <a:pathLst>
                <a:path w="2722" h="2721" extrusionOk="0">
                  <a:moveTo>
                    <a:pt x="0" y="0"/>
                  </a:moveTo>
                  <a:lnTo>
                    <a:pt x="0" y="2721"/>
                  </a:lnTo>
                  <a:lnTo>
                    <a:pt x="2721" y="2721"/>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rot="5400000">
              <a:off x="-66457" y="1683913"/>
              <a:ext cx="277739" cy="277236"/>
            </a:xfrm>
            <a:custGeom>
              <a:avLst/>
              <a:gdLst/>
              <a:ahLst/>
              <a:cxnLst/>
              <a:rect l="l" t="t" r="r" b="b"/>
              <a:pathLst>
                <a:path w="2726" h="2721" extrusionOk="0">
                  <a:moveTo>
                    <a:pt x="0" y="0"/>
                  </a:moveTo>
                  <a:lnTo>
                    <a:pt x="0" y="2721"/>
                  </a:lnTo>
                  <a:lnTo>
                    <a:pt x="2725" y="2721"/>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 name="Google Shape;239;p11"/>
          <p:cNvSpPr/>
          <p:nvPr/>
        </p:nvSpPr>
        <p:spPr>
          <a:xfrm rot="10800000" flipH="1">
            <a:off x="7001277" y="3311031"/>
            <a:ext cx="2142169" cy="2123749"/>
          </a:xfrm>
          <a:custGeom>
            <a:avLst/>
            <a:gdLst/>
            <a:ahLst/>
            <a:cxnLst/>
            <a:rect l="l" t="t" r="r" b="b"/>
            <a:pathLst>
              <a:path w="6781" h="6722" extrusionOk="0">
                <a:moveTo>
                  <a:pt x="0" y="1"/>
                </a:moveTo>
                <a:cubicBezTo>
                  <a:pt x="0" y="3537"/>
                  <a:pt x="2781" y="6434"/>
                  <a:pt x="6257" y="6721"/>
                </a:cubicBezTo>
                <a:lnTo>
                  <a:pt x="6781" y="6721"/>
                </a:lnTo>
                <a:lnTo>
                  <a:pt x="6781" y="6666"/>
                </a:lnTo>
                <a:lnTo>
                  <a:pt x="6781" y="4464"/>
                </a:lnTo>
                <a:cubicBezTo>
                  <a:pt x="4287" y="4464"/>
                  <a:pt x="2262" y="2494"/>
                  <a:pt x="22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0" name="Google Shape;240;p11"/>
          <p:cNvGrpSpPr/>
          <p:nvPr/>
        </p:nvGrpSpPr>
        <p:grpSpPr>
          <a:xfrm rot="5400000" flipH="1">
            <a:off x="4846681" y="4320972"/>
            <a:ext cx="547957" cy="1097094"/>
            <a:chOff x="-66206" y="1406331"/>
            <a:chExt cx="277236" cy="555069"/>
          </a:xfrm>
        </p:grpSpPr>
        <p:sp>
          <p:nvSpPr>
            <p:cNvPr id="241" name="Google Shape;241;p11"/>
            <p:cNvSpPr/>
            <p:nvPr/>
          </p:nvSpPr>
          <p:spPr>
            <a:xfrm rot="5400000">
              <a:off x="-66253" y="1406378"/>
              <a:ext cx="277331" cy="277236"/>
            </a:xfrm>
            <a:custGeom>
              <a:avLst/>
              <a:gdLst/>
              <a:ahLst/>
              <a:cxnLst/>
              <a:rect l="l" t="t" r="r" b="b"/>
              <a:pathLst>
                <a:path w="2722" h="2721" extrusionOk="0">
                  <a:moveTo>
                    <a:pt x="0" y="0"/>
                  </a:moveTo>
                  <a:lnTo>
                    <a:pt x="0" y="2721"/>
                  </a:lnTo>
                  <a:lnTo>
                    <a:pt x="2721" y="272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rot="5400000">
              <a:off x="-66457" y="1683913"/>
              <a:ext cx="277739" cy="277236"/>
            </a:xfrm>
            <a:custGeom>
              <a:avLst/>
              <a:gdLst/>
              <a:ahLst/>
              <a:cxnLst/>
              <a:rect l="l" t="t" r="r" b="b"/>
              <a:pathLst>
                <a:path w="2726" h="2721" extrusionOk="0">
                  <a:moveTo>
                    <a:pt x="0" y="0"/>
                  </a:moveTo>
                  <a:lnTo>
                    <a:pt x="0" y="2721"/>
                  </a:lnTo>
                  <a:lnTo>
                    <a:pt x="2725" y="272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1" y="-1433135"/>
            <a:ext cx="1812381" cy="2860090"/>
            <a:chOff x="-1" y="-1433135"/>
            <a:chExt cx="1812381" cy="2860090"/>
          </a:xfrm>
        </p:grpSpPr>
        <p:grpSp>
          <p:nvGrpSpPr>
            <p:cNvPr id="244" name="Google Shape;244;p11"/>
            <p:cNvGrpSpPr/>
            <p:nvPr/>
          </p:nvGrpSpPr>
          <p:grpSpPr>
            <a:xfrm rot="-5400000" flipH="1">
              <a:off x="-715179" y="-717957"/>
              <a:ext cx="2860090" cy="1429734"/>
              <a:chOff x="7311775" y="-11925"/>
              <a:chExt cx="1832216" cy="915791"/>
            </a:xfrm>
          </p:grpSpPr>
          <p:sp>
            <p:nvSpPr>
              <p:cNvPr id="245" name="Google Shape;245;p11"/>
              <p:cNvSpPr/>
              <p:nvPr/>
            </p:nvSpPr>
            <p:spPr>
              <a:xfrm>
                <a:off x="7311775" y="-11925"/>
                <a:ext cx="916590" cy="915791"/>
              </a:xfrm>
              <a:custGeom>
                <a:avLst/>
                <a:gdLst/>
                <a:ahLst/>
                <a:cxnLst/>
                <a:rect l="l" t="t" r="r" b="b"/>
                <a:pathLst>
                  <a:path w="5739" h="5734" extrusionOk="0">
                    <a:moveTo>
                      <a:pt x="1" y="1"/>
                    </a:moveTo>
                    <a:lnTo>
                      <a:pt x="5739" y="5734"/>
                    </a:lnTo>
                    <a:lnTo>
                      <a:pt x="573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a:off x="8228199" y="-11925"/>
                <a:ext cx="915791" cy="915791"/>
              </a:xfrm>
              <a:custGeom>
                <a:avLst/>
                <a:gdLst/>
                <a:ahLst/>
                <a:cxnLst/>
                <a:rect l="l" t="t" r="r" b="b"/>
                <a:pathLst>
                  <a:path w="5734" h="5734" extrusionOk="0">
                    <a:moveTo>
                      <a:pt x="1" y="1"/>
                    </a:moveTo>
                    <a:lnTo>
                      <a:pt x="1" y="5734"/>
                    </a:lnTo>
                    <a:lnTo>
                      <a:pt x="57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7" name="Google Shape;247;p11"/>
            <p:cNvSpPr/>
            <p:nvPr/>
          </p:nvSpPr>
          <p:spPr>
            <a:xfrm rot="-8100000" flipH="1">
              <a:off x="1150095" y="108658"/>
              <a:ext cx="548944" cy="547956"/>
            </a:xfrm>
            <a:custGeom>
              <a:avLst/>
              <a:gdLst/>
              <a:ahLst/>
              <a:cxnLst/>
              <a:rect l="l" t="t" r="r" b="b"/>
              <a:pathLst>
                <a:path w="2726" h="2721" extrusionOk="0">
                  <a:moveTo>
                    <a:pt x="0" y="0"/>
                  </a:moveTo>
                  <a:lnTo>
                    <a:pt x="0" y="2721"/>
                  </a:lnTo>
                  <a:lnTo>
                    <a:pt x="2725" y="2721"/>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rot="-5400000" flipH="1">
              <a:off x="409451" y="277324"/>
              <a:ext cx="740475" cy="740577"/>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rot="-5400000" flipH="1">
            <a:off x="3165056" y="-274578"/>
            <a:ext cx="547957" cy="1097094"/>
            <a:chOff x="-66206" y="1406331"/>
            <a:chExt cx="277236" cy="555069"/>
          </a:xfrm>
        </p:grpSpPr>
        <p:sp>
          <p:nvSpPr>
            <p:cNvPr id="250" name="Google Shape;250;p11"/>
            <p:cNvSpPr/>
            <p:nvPr/>
          </p:nvSpPr>
          <p:spPr>
            <a:xfrm rot="5400000">
              <a:off x="-66253" y="1406378"/>
              <a:ext cx="277331" cy="277236"/>
            </a:xfrm>
            <a:custGeom>
              <a:avLst/>
              <a:gdLst/>
              <a:ahLst/>
              <a:cxnLst/>
              <a:rect l="l" t="t" r="r" b="b"/>
              <a:pathLst>
                <a:path w="2722" h="2721" extrusionOk="0">
                  <a:moveTo>
                    <a:pt x="0" y="0"/>
                  </a:moveTo>
                  <a:lnTo>
                    <a:pt x="0" y="2721"/>
                  </a:lnTo>
                  <a:lnTo>
                    <a:pt x="2721" y="272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rot="5400000">
              <a:off x="-66457" y="1683913"/>
              <a:ext cx="277739" cy="277236"/>
            </a:xfrm>
            <a:custGeom>
              <a:avLst/>
              <a:gdLst/>
              <a:ahLst/>
              <a:cxnLst/>
              <a:rect l="l" t="t" r="r" b="b"/>
              <a:pathLst>
                <a:path w="2726" h="2721" extrusionOk="0">
                  <a:moveTo>
                    <a:pt x="0" y="0"/>
                  </a:moveTo>
                  <a:lnTo>
                    <a:pt x="0" y="2721"/>
                  </a:lnTo>
                  <a:lnTo>
                    <a:pt x="2725" y="272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52"/>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290"/>
        <p:cNvGrpSpPr/>
        <p:nvPr/>
      </p:nvGrpSpPr>
      <p:grpSpPr>
        <a:xfrm>
          <a:off x="0" y="0"/>
          <a:ext cx="0" cy="0"/>
          <a:chOff x="0" y="0"/>
          <a:chExt cx="0" cy="0"/>
        </a:xfrm>
      </p:grpSpPr>
      <p:grpSp>
        <p:nvGrpSpPr>
          <p:cNvPr id="291" name="Google Shape;291;p14"/>
          <p:cNvGrpSpPr/>
          <p:nvPr/>
        </p:nvGrpSpPr>
        <p:grpSpPr>
          <a:xfrm>
            <a:off x="7135988" y="0"/>
            <a:ext cx="2143677" cy="2964769"/>
            <a:chOff x="5977976" y="0"/>
            <a:chExt cx="3191421" cy="4413829"/>
          </a:xfrm>
        </p:grpSpPr>
        <p:sp>
          <p:nvSpPr>
            <p:cNvPr id="292" name="Google Shape;292;p14"/>
            <p:cNvSpPr/>
            <p:nvPr/>
          </p:nvSpPr>
          <p:spPr>
            <a:xfrm flipH="1">
              <a:off x="6962374" y="0"/>
              <a:ext cx="2207022" cy="3505364"/>
            </a:xfrm>
            <a:custGeom>
              <a:avLst/>
              <a:gdLst/>
              <a:ahLst/>
              <a:cxnLst/>
              <a:rect l="l" t="t" r="r" b="b"/>
              <a:pathLst>
                <a:path w="9030" h="14342" extrusionOk="0">
                  <a:moveTo>
                    <a:pt x="0" y="1"/>
                  </a:moveTo>
                  <a:lnTo>
                    <a:pt x="0" y="14341"/>
                  </a:lnTo>
                  <a:lnTo>
                    <a:pt x="7315" y="14341"/>
                  </a:lnTo>
                  <a:cubicBezTo>
                    <a:pt x="8403" y="12856"/>
                    <a:pt x="9029" y="11027"/>
                    <a:pt x="9029" y="9029"/>
                  </a:cubicBezTo>
                  <a:cubicBezTo>
                    <a:pt x="9029" y="4001"/>
                    <a:pt x="5029" y="1"/>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4"/>
            <p:cNvSpPr/>
            <p:nvPr/>
          </p:nvSpPr>
          <p:spPr>
            <a:xfrm flipH="1">
              <a:off x="7381293" y="3505104"/>
              <a:ext cx="1788104" cy="908726"/>
            </a:xfrm>
            <a:custGeom>
              <a:avLst/>
              <a:gdLst/>
              <a:ahLst/>
              <a:cxnLst/>
              <a:rect l="l" t="t" r="r" b="b"/>
              <a:pathLst>
                <a:path w="7316" h="3718" extrusionOk="0">
                  <a:moveTo>
                    <a:pt x="0" y="0"/>
                  </a:moveTo>
                  <a:lnTo>
                    <a:pt x="0" y="3717"/>
                  </a:lnTo>
                  <a:cubicBezTo>
                    <a:pt x="3031" y="3717"/>
                    <a:pt x="5715" y="2231"/>
                    <a:pt x="73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4"/>
            <p:cNvSpPr/>
            <p:nvPr/>
          </p:nvSpPr>
          <p:spPr>
            <a:xfrm flipH="1">
              <a:off x="7290709" y="1238193"/>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4"/>
            <p:cNvSpPr/>
            <p:nvPr/>
          </p:nvSpPr>
          <p:spPr>
            <a:xfrm flipH="1">
              <a:off x="6633731" y="1238193"/>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4"/>
            <p:cNvSpPr/>
            <p:nvPr/>
          </p:nvSpPr>
          <p:spPr>
            <a:xfrm flipH="1">
              <a:off x="5977976" y="1238193"/>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4"/>
            <p:cNvSpPr/>
            <p:nvPr/>
          </p:nvSpPr>
          <p:spPr>
            <a:xfrm flipH="1">
              <a:off x="7856179" y="3044877"/>
              <a:ext cx="670661" cy="656003"/>
            </a:xfrm>
            <a:custGeom>
              <a:avLst/>
              <a:gdLst/>
              <a:ahLst/>
              <a:cxnLst/>
              <a:rect l="l" t="t" r="r" b="b"/>
              <a:pathLst>
                <a:path w="2744" h="2684" extrusionOk="0">
                  <a:moveTo>
                    <a:pt x="1372" y="0"/>
                  </a:moveTo>
                  <a:cubicBezTo>
                    <a:pt x="631" y="0"/>
                    <a:pt x="0" y="571"/>
                    <a:pt x="0" y="1312"/>
                  </a:cubicBezTo>
                  <a:cubicBezTo>
                    <a:pt x="0" y="2057"/>
                    <a:pt x="631" y="2684"/>
                    <a:pt x="1372" y="2684"/>
                  </a:cubicBezTo>
                  <a:cubicBezTo>
                    <a:pt x="2117" y="2684"/>
                    <a:pt x="2743" y="2057"/>
                    <a:pt x="2743" y="1312"/>
                  </a:cubicBezTo>
                  <a:cubicBezTo>
                    <a:pt x="2743" y="571"/>
                    <a:pt x="2117" y="0"/>
                    <a:pt x="13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8" name="Google Shape;298;p14"/>
          <p:cNvGrpSpPr/>
          <p:nvPr/>
        </p:nvGrpSpPr>
        <p:grpSpPr>
          <a:xfrm rot="5400000">
            <a:off x="6460936" y="2418733"/>
            <a:ext cx="2194806" cy="3286606"/>
            <a:chOff x="6949850" y="2434425"/>
            <a:chExt cx="332950" cy="498575"/>
          </a:xfrm>
        </p:grpSpPr>
        <p:sp>
          <p:nvSpPr>
            <p:cNvPr id="299" name="Google Shape;299;p14"/>
            <p:cNvSpPr/>
            <p:nvPr/>
          </p:nvSpPr>
          <p:spPr>
            <a:xfrm>
              <a:off x="7171350" y="2655825"/>
              <a:ext cx="111450" cy="221500"/>
            </a:xfrm>
            <a:custGeom>
              <a:avLst/>
              <a:gdLst/>
              <a:ahLst/>
              <a:cxnLst/>
              <a:rect l="l" t="t" r="r" b="b"/>
              <a:pathLst>
                <a:path w="4458" h="8860" extrusionOk="0">
                  <a:moveTo>
                    <a:pt x="4457" y="0"/>
                  </a:moveTo>
                  <a:cubicBezTo>
                    <a:pt x="3200" y="0"/>
                    <a:pt x="2112" y="457"/>
                    <a:pt x="1312" y="1257"/>
                  </a:cubicBezTo>
                  <a:lnTo>
                    <a:pt x="4457" y="4457"/>
                  </a:lnTo>
                  <a:lnTo>
                    <a:pt x="4457" y="0"/>
                  </a:lnTo>
                  <a:close/>
                  <a:moveTo>
                    <a:pt x="0" y="4457"/>
                  </a:moveTo>
                  <a:cubicBezTo>
                    <a:pt x="0" y="6917"/>
                    <a:pt x="1998" y="8860"/>
                    <a:pt x="4457" y="8860"/>
                  </a:cubicBezTo>
                  <a:lnTo>
                    <a:pt x="4457" y="4457"/>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4"/>
            <p:cNvSpPr/>
            <p:nvPr/>
          </p:nvSpPr>
          <p:spPr>
            <a:xfrm>
              <a:off x="6949850" y="2434425"/>
              <a:ext cx="332950" cy="214325"/>
            </a:xfrm>
            <a:custGeom>
              <a:avLst/>
              <a:gdLst/>
              <a:ahLst/>
              <a:cxnLst/>
              <a:rect l="l" t="t" r="r" b="b"/>
              <a:pathLst>
                <a:path w="13318" h="8573" extrusionOk="0">
                  <a:moveTo>
                    <a:pt x="0" y="1"/>
                  </a:moveTo>
                  <a:lnTo>
                    <a:pt x="8115" y="8115"/>
                  </a:lnTo>
                  <a:lnTo>
                    <a:pt x="8631" y="8573"/>
                  </a:lnTo>
                  <a:cubicBezTo>
                    <a:pt x="9829" y="7370"/>
                    <a:pt x="11489" y="6630"/>
                    <a:pt x="13317" y="6630"/>
                  </a:cubicBezTo>
                  <a:lnTo>
                    <a:pt x="13317" y="5542"/>
                  </a:lnTo>
                  <a:lnTo>
                    <a:pt x="13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4"/>
            <p:cNvSpPr/>
            <p:nvPr/>
          </p:nvSpPr>
          <p:spPr>
            <a:xfrm>
              <a:off x="7171350" y="2687250"/>
              <a:ext cx="111450" cy="80025"/>
            </a:xfrm>
            <a:custGeom>
              <a:avLst/>
              <a:gdLst/>
              <a:ahLst/>
              <a:cxnLst/>
              <a:rect l="l" t="t" r="r" b="b"/>
              <a:pathLst>
                <a:path w="4458" h="3201" extrusionOk="0">
                  <a:moveTo>
                    <a:pt x="1312" y="0"/>
                  </a:moveTo>
                  <a:cubicBezTo>
                    <a:pt x="512" y="860"/>
                    <a:pt x="0" y="1943"/>
                    <a:pt x="0" y="3200"/>
                  </a:cubicBezTo>
                  <a:lnTo>
                    <a:pt x="4457" y="3200"/>
                  </a:lnTo>
                  <a:lnTo>
                    <a:pt x="131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4"/>
            <p:cNvSpPr/>
            <p:nvPr/>
          </p:nvSpPr>
          <p:spPr>
            <a:xfrm>
              <a:off x="7165625" y="2600150"/>
              <a:ext cx="117175" cy="87125"/>
            </a:xfrm>
            <a:custGeom>
              <a:avLst/>
              <a:gdLst/>
              <a:ahLst/>
              <a:cxnLst/>
              <a:rect l="l" t="t" r="r" b="b"/>
              <a:pathLst>
                <a:path w="4687" h="3485" extrusionOk="0">
                  <a:moveTo>
                    <a:pt x="4686" y="1"/>
                  </a:moveTo>
                  <a:cubicBezTo>
                    <a:pt x="2858" y="1"/>
                    <a:pt x="1198" y="741"/>
                    <a:pt x="0" y="1944"/>
                  </a:cubicBezTo>
                  <a:lnTo>
                    <a:pt x="1541" y="3484"/>
                  </a:lnTo>
                  <a:cubicBezTo>
                    <a:pt x="2341" y="2684"/>
                    <a:pt x="3429" y="2227"/>
                    <a:pt x="4686" y="2227"/>
                  </a:cubicBezTo>
                  <a:lnTo>
                    <a:pt x="46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4"/>
            <p:cNvSpPr/>
            <p:nvPr/>
          </p:nvSpPr>
          <p:spPr>
            <a:xfrm>
              <a:off x="7115575" y="2767250"/>
              <a:ext cx="167225" cy="165750"/>
            </a:xfrm>
            <a:custGeom>
              <a:avLst/>
              <a:gdLst/>
              <a:ahLst/>
              <a:cxnLst/>
              <a:rect l="l" t="t" r="r" b="b"/>
              <a:pathLst>
                <a:path w="6689" h="6630" extrusionOk="0">
                  <a:moveTo>
                    <a:pt x="0" y="0"/>
                  </a:moveTo>
                  <a:cubicBezTo>
                    <a:pt x="0" y="3488"/>
                    <a:pt x="2743" y="6346"/>
                    <a:pt x="6172" y="6629"/>
                  </a:cubicBezTo>
                  <a:lnTo>
                    <a:pt x="6688" y="6629"/>
                  </a:lnTo>
                  <a:lnTo>
                    <a:pt x="6688" y="6574"/>
                  </a:lnTo>
                  <a:lnTo>
                    <a:pt x="6688" y="4403"/>
                  </a:lnTo>
                  <a:cubicBezTo>
                    <a:pt x="4229" y="4403"/>
                    <a:pt x="2231" y="2460"/>
                    <a:pt x="2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4"/>
            <p:cNvSpPr/>
            <p:nvPr/>
          </p:nvSpPr>
          <p:spPr>
            <a:xfrm>
              <a:off x="7115575" y="2648725"/>
              <a:ext cx="88600" cy="118550"/>
            </a:xfrm>
            <a:custGeom>
              <a:avLst/>
              <a:gdLst/>
              <a:ahLst/>
              <a:cxnLst/>
              <a:rect l="l" t="t" r="r" b="b"/>
              <a:pathLst>
                <a:path w="3544" h="4742" extrusionOk="0">
                  <a:moveTo>
                    <a:pt x="2002" y="1"/>
                  </a:moveTo>
                  <a:cubicBezTo>
                    <a:pt x="800" y="1198"/>
                    <a:pt x="0" y="2858"/>
                    <a:pt x="0" y="4741"/>
                  </a:cubicBezTo>
                  <a:lnTo>
                    <a:pt x="2231" y="4741"/>
                  </a:lnTo>
                  <a:cubicBezTo>
                    <a:pt x="2231" y="3484"/>
                    <a:pt x="2743" y="2401"/>
                    <a:pt x="3543" y="1541"/>
                  </a:cubicBezTo>
                  <a:lnTo>
                    <a:pt x="20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4"/>
            <p:cNvSpPr/>
            <p:nvPr/>
          </p:nvSpPr>
          <p:spPr>
            <a:xfrm>
              <a:off x="7091325" y="2434425"/>
              <a:ext cx="141425" cy="141400"/>
            </a:xfrm>
            <a:custGeom>
              <a:avLst/>
              <a:gdLst/>
              <a:ahLst/>
              <a:cxnLst/>
              <a:rect l="l" t="t" r="r" b="b"/>
              <a:pathLst>
                <a:path w="5657" h="5656" extrusionOk="0">
                  <a:moveTo>
                    <a:pt x="1" y="1"/>
                  </a:moveTo>
                  <a:lnTo>
                    <a:pt x="1" y="5656"/>
                  </a:lnTo>
                  <a:lnTo>
                    <a:pt x="565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4"/>
            <p:cNvSpPr/>
            <p:nvPr/>
          </p:nvSpPr>
          <p:spPr>
            <a:xfrm>
              <a:off x="7119900" y="2475800"/>
              <a:ext cx="71475" cy="71475"/>
            </a:xfrm>
            <a:custGeom>
              <a:avLst/>
              <a:gdLst/>
              <a:ahLst/>
              <a:cxnLst/>
              <a:rect l="l" t="t" r="r" b="b"/>
              <a:pathLst>
                <a:path w="2859" h="2859" extrusionOk="0">
                  <a:moveTo>
                    <a:pt x="1427" y="1"/>
                  </a:moveTo>
                  <a:cubicBezTo>
                    <a:pt x="627" y="1"/>
                    <a:pt x="1" y="687"/>
                    <a:pt x="1" y="1432"/>
                  </a:cubicBezTo>
                  <a:cubicBezTo>
                    <a:pt x="1" y="2232"/>
                    <a:pt x="627" y="2858"/>
                    <a:pt x="1427" y="2858"/>
                  </a:cubicBezTo>
                  <a:cubicBezTo>
                    <a:pt x="2172" y="2858"/>
                    <a:pt x="2858" y="2232"/>
                    <a:pt x="2858" y="1432"/>
                  </a:cubicBezTo>
                  <a:cubicBezTo>
                    <a:pt x="2858" y="687"/>
                    <a:pt x="2172" y="1"/>
                    <a:pt x="1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7" name="Google Shape;307;p14"/>
          <p:cNvGrpSpPr/>
          <p:nvPr/>
        </p:nvGrpSpPr>
        <p:grpSpPr>
          <a:xfrm rot="10800000">
            <a:off x="-21078" y="7"/>
            <a:ext cx="907349" cy="1503926"/>
            <a:chOff x="6250996" y="2163558"/>
            <a:chExt cx="1165809" cy="1932322"/>
          </a:xfrm>
        </p:grpSpPr>
        <p:sp>
          <p:nvSpPr>
            <p:cNvPr id="308" name="Google Shape;308;p14"/>
            <p:cNvSpPr/>
            <p:nvPr/>
          </p:nvSpPr>
          <p:spPr>
            <a:xfrm>
              <a:off x="6639830" y="2163558"/>
              <a:ext cx="776974" cy="1544187"/>
            </a:xfrm>
            <a:custGeom>
              <a:avLst/>
              <a:gdLst/>
              <a:ahLst/>
              <a:cxnLst/>
              <a:rect l="l" t="t" r="r" b="b"/>
              <a:pathLst>
                <a:path w="4458" h="8860" extrusionOk="0">
                  <a:moveTo>
                    <a:pt x="4457" y="0"/>
                  </a:moveTo>
                  <a:cubicBezTo>
                    <a:pt x="3200" y="0"/>
                    <a:pt x="2112" y="457"/>
                    <a:pt x="1312" y="1257"/>
                  </a:cubicBezTo>
                  <a:lnTo>
                    <a:pt x="4457" y="4457"/>
                  </a:lnTo>
                  <a:lnTo>
                    <a:pt x="4457" y="0"/>
                  </a:lnTo>
                  <a:close/>
                  <a:moveTo>
                    <a:pt x="0" y="4457"/>
                  </a:moveTo>
                  <a:cubicBezTo>
                    <a:pt x="0" y="6917"/>
                    <a:pt x="1998" y="8860"/>
                    <a:pt x="4457" y="8860"/>
                  </a:cubicBezTo>
                  <a:lnTo>
                    <a:pt x="4457" y="4457"/>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4"/>
            <p:cNvSpPr/>
            <p:nvPr/>
          </p:nvSpPr>
          <p:spPr>
            <a:xfrm>
              <a:off x="6639830" y="2382637"/>
              <a:ext cx="776974" cy="557894"/>
            </a:xfrm>
            <a:custGeom>
              <a:avLst/>
              <a:gdLst/>
              <a:ahLst/>
              <a:cxnLst/>
              <a:rect l="l" t="t" r="r" b="b"/>
              <a:pathLst>
                <a:path w="4458" h="3201" extrusionOk="0">
                  <a:moveTo>
                    <a:pt x="1312" y="0"/>
                  </a:moveTo>
                  <a:cubicBezTo>
                    <a:pt x="512" y="860"/>
                    <a:pt x="0" y="1943"/>
                    <a:pt x="0" y="3200"/>
                  </a:cubicBezTo>
                  <a:lnTo>
                    <a:pt x="4457" y="3200"/>
                  </a:lnTo>
                  <a:lnTo>
                    <a:pt x="131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4"/>
            <p:cNvSpPr/>
            <p:nvPr/>
          </p:nvSpPr>
          <p:spPr>
            <a:xfrm>
              <a:off x="6250996" y="2940354"/>
              <a:ext cx="1165809" cy="1155526"/>
            </a:xfrm>
            <a:custGeom>
              <a:avLst/>
              <a:gdLst/>
              <a:ahLst/>
              <a:cxnLst/>
              <a:rect l="l" t="t" r="r" b="b"/>
              <a:pathLst>
                <a:path w="6689" h="6630" extrusionOk="0">
                  <a:moveTo>
                    <a:pt x="0" y="0"/>
                  </a:moveTo>
                  <a:cubicBezTo>
                    <a:pt x="0" y="3488"/>
                    <a:pt x="2743" y="6346"/>
                    <a:pt x="6172" y="6629"/>
                  </a:cubicBezTo>
                  <a:lnTo>
                    <a:pt x="6688" y="6629"/>
                  </a:lnTo>
                  <a:lnTo>
                    <a:pt x="6688" y="6574"/>
                  </a:lnTo>
                  <a:lnTo>
                    <a:pt x="6688" y="4403"/>
                  </a:lnTo>
                  <a:cubicBezTo>
                    <a:pt x="4229" y="4403"/>
                    <a:pt x="2231" y="2460"/>
                    <a:pt x="2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1" name="Google Shape;311;p14"/>
          <p:cNvSpPr txBox="1">
            <a:spLocks noGrp="1"/>
          </p:cNvSpPr>
          <p:nvPr>
            <p:ph type="title"/>
          </p:nvPr>
        </p:nvSpPr>
        <p:spPr>
          <a:xfrm>
            <a:off x="637025" y="1276225"/>
            <a:ext cx="5642700" cy="236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None/>
              <a:defRPr sz="3600">
                <a:solidFill>
                  <a:srgbClr val="4440A3"/>
                </a:solidFill>
                <a:latin typeface="Darker Grotesque Medium"/>
                <a:ea typeface="Darker Grotesque Medium"/>
                <a:cs typeface="Darker Grotesque Medium"/>
                <a:sym typeface="Darker Grotesque Medium"/>
              </a:defRPr>
            </a:lvl1pPr>
            <a:lvl2pPr lvl="1" rtl="0">
              <a:lnSpc>
                <a:spcPct val="100000"/>
              </a:lnSpc>
              <a:spcBef>
                <a:spcPts val="0"/>
              </a:spcBef>
              <a:spcAft>
                <a:spcPts val="0"/>
              </a:spcAft>
              <a:buSzPts val="2400"/>
              <a:buNone/>
              <a:defRPr sz="2400"/>
            </a:lvl2pPr>
            <a:lvl3pPr lvl="2" rtl="0">
              <a:lnSpc>
                <a:spcPct val="100000"/>
              </a:lnSpc>
              <a:spcBef>
                <a:spcPts val="0"/>
              </a:spcBef>
              <a:spcAft>
                <a:spcPts val="0"/>
              </a:spcAft>
              <a:buSzPts val="2400"/>
              <a:buNone/>
              <a:defRPr sz="2400"/>
            </a:lvl3pPr>
            <a:lvl4pPr lvl="3" rtl="0">
              <a:lnSpc>
                <a:spcPct val="100000"/>
              </a:lnSpc>
              <a:spcBef>
                <a:spcPts val="0"/>
              </a:spcBef>
              <a:spcAft>
                <a:spcPts val="0"/>
              </a:spcAft>
              <a:buSzPts val="2400"/>
              <a:buNone/>
              <a:defRPr sz="2400"/>
            </a:lvl4pPr>
            <a:lvl5pPr lvl="4" rtl="0">
              <a:lnSpc>
                <a:spcPct val="100000"/>
              </a:lnSpc>
              <a:spcBef>
                <a:spcPts val="0"/>
              </a:spcBef>
              <a:spcAft>
                <a:spcPts val="0"/>
              </a:spcAft>
              <a:buSzPts val="2400"/>
              <a:buNone/>
              <a:defRPr sz="2400"/>
            </a:lvl5pPr>
            <a:lvl6pPr lvl="5" rtl="0">
              <a:lnSpc>
                <a:spcPct val="100000"/>
              </a:lnSpc>
              <a:spcBef>
                <a:spcPts val="0"/>
              </a:spcBef>
              <a:spcAft>
                <a:spcPts val="0"/>
              </a:spcAft>
              <a:buSzPts val="2400"/>
              <a:buNone/>
              <a:defRPr sz="2400"/>
            </a:lvl6pPr>
            <a:lvl7pPr lvl="6" rtl="0">
              <a:lnSpc>
                <a:spcPct val="100000"/>
              </a:lnSpc>
              <a:spcBef>
                <a:spcPts val="0"/>
              </a:spcBef>
              <a:spcAft>
                <a:spcPts val="0"/>
              </a:spcAft>
              <a:buSzPts val="2400"/>
              <a:buNone/>
              <a:defRPr sz="2400"/>
            </a:lvl7pPr>
            <a:lvl8pPr lvl="7" rtl="0">
              <a:lnSpc>
                <a:spcPct val="100000"/>
              </a:lnSpc>
              <a:spcBef>
                <a:spcPts val="0"/>
              </a:spcBef>
              <a:spcAft>
                <a:spcPts val="0"/>
              </a:spcAft>
              <a:buSzPts val="2400"/>
              <a:buNone/>
              <a:defRPr sz="2400"/>
            </a:lvl8pPr>
            <a:lvl9pPr lvl="8" rtl="0">
              <a:lnSpc>
                <a:spcPct val="100000"/>
              </a:lnSpc>
              <a:spcBef>
                <a:spcPts val="0"/>
              </a:spcBef>
              <a:spcAft>
                <a:spcPts val="0"/>
              </a:spcAft>
              <a:buSzPts val="2400"/>
              <a:buNone/>
              <a:defRPr sz="2400"/>
            </a:lvl9pPr>
          </a:lstStyle>
          <a:p>
            <a:endParaRPr/>
          </a:p>
        </p:txBody>
      </p:sp>
      <p:sp>
        <p:nvSpPr>
          <p:cNvPr id="312" name="Google Shape;312;p14"/>
          <p:cNvSpPr txBox="1">
            <a:spLocks noGrp="1"/>
          </p:cNvSpPr>
          <p:nvPr>
            <p:ph type="title" idx="2"/>
          </p:nvPr>
        </p:nvSpPr>
        <p:spPr>
          <a:xfrm>
            <a:off x="637025" y="3860675"/>
            <a:ext cx="3132000" cy="540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Font typeface="Darker Grotesque Medium"/>
              <a:buNone/>
              <a:defRPr sz="2000" b="1">
                <a:solidFill>
                  <a:srgbClr val="4440A3"/>
                </a:solidFill>
                <a:latin typeface="Poppins"/>
                <a:ea typeface="Poppins"/>
                <a:cs typeface="Poppins"/>
                <a:sym typeface="Poppins"/>
              </a:defRPr>
            </a:lvl1pPr>
            <a:lvl2pPr lvl="1" rtl="0">
              <a:lnSpc>
                <a:spcPct val="100000"/>
              </a:lnSpc>
              <a:spcBef>
                <a:spcPts val="1600"/>
              </a:spcBef>
              <a:spcAft>
                <a:spcPts val="0"/>
              </a:spcAft>
              <a:buSzPts val="1400"/>
              <a:buFont typeface="Darker Grotesque Medium"/>
              <a:buNone/>
              <a:defRPr sz="1400">
                <a:latin typeface="Darker Grotesque Medium"/>
                <a:ea typeface="Darker Grotesque Medium"/>
                <a:cs typeface="Darker Grotesque Medium"/>
                <a:sym typeface="Darker Grotesque Medium"/>
              </a:defRPr>
            </a:lvl2pPr>
            <a:lvl3pPr lvl="2" rtl="0">
              <a:lnSpc>
                <a:spcPct val="100000"/>
              </a:lnSpc>
              <a:spcBef>
                <a:spcPts val="0"/>
              </a:spcBef>
              <a:spcAft>
                <a:spcPts val="0"/>
              </a:spcAft>
              <a:buSzPts val="1400"/>
              <a:buFont typeface="Darker Grotesque Medium"/>
              <a:buNone/>
              <a:defRPr sz="1400">
                <a:latin typeface="Darker Grotesque Medium"/>
                <a:ea typeface="Darker Grotesque Medium"/>
                <a:cs typeface="Darker Grotesque Medium"/>
                <a:sym typeface="Darker Grotesque Medium"/>
              </a:defRPr>
            </a:lvl3pPr>
            <a:lvl4pPr lvl="3" rtl="0">
              <a:lnSpc>
                <a:spcPct val="100000"/>
              </a:lnSpc>
              <a:spcBef>
                <a:spcPts val="0"/>
              </a:spcBef>
              <a:spcAft>
                <a:spcPts val="0"/>
              </a:spcAft>
              <a:buSzPts val="1400"/>
              <a:buFont typeface="Darker Grotesque Medium"/>
              <a:buNone/>
              <a:defRPr sz="1400">
                <a:latin typeface="Darker Grotesque Medium"/>
                <a:ea typeface="Darker Grotesque Medium"/>
                <a:cs typeface="Darker Grotesque Medium"/>
                <a:sym typeface="Darker Grotesque Medium"/>
              </a:defRPr>
            </a:lvl4pPr>
            <a:lvl5pPr lvl="4" rtl="0">
              <a:lnSpc>
                <a:spcPct val="100000"/>
              </a:lnSpc>
              <a:spcBef>
                <a:spcPts val="0"/>
              </a:spcBef>
              <a:spcAft>
                <a:spcPts val="0"/>
              </a:spcAft>
              <a:buSzPts val="1400"/>
              <a:buFont typeface="Darker Grotesque Medium"/>
              <a:buNone/>
              <a:defRPr sz="1400">
                <a:latin typeface="Darker Grotesque Medium"/>
                <a:ea typeface="Darker Grotesque Medium"/>
                <a:cs typeface="Darker Grotesque Medium"/>
                <a:sym typeface="Darker Grotesque Medium"/>
              </a:defRPr>
            </a:lvl5pPr>
            <a:lvl6pPr lvl="5" rtl="0">
              <a:lnSpc>
                <a:spcPct val="100000"/>
              </a:lnSpc>
              <a:spcBef>
                <a:spcPts val="0"/>
              </a:spcBef>
              <a:spcAft>
                <a:spcPts val="0"/>
              </a:spcAft>
              <a:buSzPts val="1400"/>
              <a:buFont typeface="Darker Grotesque Medium"/>
              <a:buNone/>
              <a:defRPr sz="1400">
                <a:latin typeface="Darker Grotesque Medium"/>
                <a:ea typeface="Darker Grotesque Medium"/>
                <a:cs typeface="Darker Grotesque Medium"/>
                <a:sym typeface="Darker Grotesque Medium"/>
              </a:defRPr>
            </a:lvl6pPr>
            <a:lvl7pPr lvl="6" rtl="0">
              <a:lnSpc>
                <a:spcPct val="100000"/>
              </a:lnSpc>
              <a:spcBef>
                <a:spcPts val="0"/>
              </a:spcBef>
              <a:spcAft>
                <a:spcPts val="0"/>
              </a:spcAft>
              <a:buSzPts val="1400"/>
              <a:buFont typeface="Darker Grotesque Medium"/>
              <a:buNone/>
              <a:defRPr sz="1400">
                <a:latin typeface="Darker Grotesque Medium"/>
                <a:ea typeface="Darker Grotesque Medium"/>
                <a:cs typeface="Darker Grotesque Medium"/>
                <a:sym typeface="Darker Grotesque Medium"/>
              </a:defRPr>
            </a:lvl7pPr>
            <a:lvl8pPr lvl="7" rtl="0">
              <a:lnSpc>
                <a:spcPct val="100000"/>
              </a:lnSpc>
              <a:spcBef>
                <a:spcPts val="0"/>
              </a:spcBef>
              <a:spcAft>
                <a:spcPts val="0"/>
              </a:spcAft>
              <a:buSzPts val="1400"/>
              <a:buFont typeface="Darker Grotesque Medium"/>
              <a:buNone/>
              <a:defRPr sz="1400">
                <a:latin typeface="Darker Grotesque Medium"/>
                <a:ea typeface="Darker Grotesque Medium"/>
                <a:cs typeface="Darker Grotesque Medium"/>
                <a:sym typeface="Darker Grotesque Medium"/>
              </a:defRPr>
            </a:lvl8pPr>
            <a:lvl9pPr lvl="8" rtl="0">
              <a:lnSpc>
                <a:spcPct val="100000"/>
              </a:lnSpc>
              <a:spcBef>
                <a:spcPts val="0"/>
              </a:spcBef>
              <a:spcAft>
                <a:spcPts val="0"/>
              </a:spcAft>
              <a:buSzPts val="1400"/>
              <a:buFont typeface="Darker Grotesque Medium"/>
              <a:buNone/>
              <a:defRPr sz="1400">
                <a:latin typeface="Darker Grotesque Medium"/>
                <a:ea typeface="Darker Grotesque Medium"/>
                <a:cs typeface="Darker Grotesque Medium"/>
                <a:sym typeface="Darker Grotesque Medium"/>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CUSTOM_1_1">
    <p:spTree>
      <p:nvGrpSpPr>
        <p:cNvPr id="1" name="Shape 345"/>
        <p:cNvGrpSpPr/>
        <p:nvPr/>
      </p:nvGrpSpPr>
      <p:grpSpPr>
        <a:xfrm>
          <a:off x="0" y="0"/>
          <a:ext cx="0" cy="0"/>
          <a:chOff x="0" y="0"/>
          <a:chExt cx="0" cy="0"/>
        </a:xfrm>
      </p:grpSpPr>
      <p:sp>
        <p:nvSpPr>
          <p:cNvPr id="346" name="Google Shape;346;p17"/>
          <p:cNvSpPr txBox="1">
            <a:spLocks noGrp="1"/>
          </p:cNvSpPr>
          <p:nvPr>
            <p:ph type="title"/>
          </p:nvPr>
        </p:nvSpPr>
        <p:spPr>
          <a:xfrm>
            <a:off x="713225" y="445025"/>
            <a:ext cx="77178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347" name="Google Shape;347;p17"/>
          <p:cNvGrpSpPr/>
          <p:nvPr/>
        </p:nvGrpSpPr>
        <p:grpSpPr>
          <a:xfrm rot="5400000" flipH="1">
            <a:off x="332440" y="-372434"/>
            <a:ext cx="732740" cy="1458452"/>
            <a:chOff x="6062500" y="-2559918"/>
            <a:chExt cx="684932" cy="1363294"/>
          </a:xfrm>
        </p:grpSpPr>
        <p:sp>
          <p:nvSpPr>
            <p:cNvPr id="348" name="Google Shape;348;p17"/>
            <p:cNvSpPr/>
            <p:nvPr/>
          </p:nvSpPr>
          <p:spPr>
            <a:xfrm>
              <a:off x="6290874" y="-2203262"/>
              <a:ext cx="456554" cy="327769"/>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rgbClr val="449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17"/>
            <p:cNvSpPr/>
            <p:nvPr/>
          </p:nvSpPr>
          <p:spPr>
            <a:xfrm>
              <a:off x="6267542" y="-2559918"/>
              <a:ext cx="479887" cy="356758"/>
            </a:xfrm>
            <a:custGeom>
              <a:avLst/>
              <a:gdLst/>
              <a:ahLst/>
              <a:cxnLst/>
              <a:rect l="l" t="t" r="r" b="b"/>
              <a:pathLst>
                <a:path w="4751" h="3532" extrusionOk="0">
                  <a:moveTo>
                    <a:pt x="4751" y="0"/>
                  </a:moveTo>
                  <a:cubicBezTo>
                    <a:pt x="2897" y="0"/>
                    <a:pt x="1215" y="751"/>
                    <a:pt x="0" y="1970"/>
                  </a:cubicBezTo>
                  <a:lnTo>
                    <a:pt x="1562" y="3532"/>
                  </a:lnTo>
                  <a:cubicBezTo>
                    <a:pt x="2373" y="2721"/>
                    <a:pt x="3476" y="2257"/>
                    <a:pt x="4751" y="2257"/>
                  </a:cubicBezTo>
                  <a:lnTo>
                    <a:pt x="475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7"/>
            <p:cNvSpPr/>
            <p:nvPr/>
          </p:nvSpPr>
          <p:spPr>
            <a:xfrm>
              <a:off x="6062500" y="-1875596"/>
              <a:ext cx="684932" cy="678972"/>
            </a:xfrm>
            <a:custGeom>
              <a:avLst/>
              <a:gdLst/>
              <a:ahLst/>
              <a:cxnLst/>
              <a:rect l="l" t="t" r="r" b="b"/>
              <a:pathLst>
                <a:path w="6781" h="6722" extrusionOk="0">
                  <a:moveTo>
                    <a:pt x="0" y="1"/>
                  </a:moveTo>
                  <a:cubicBezTo>
                    <a:pt x="0" y="3537"/>
                    <a:pt x="2781" y="6434"/>
                    <a:pt x="6257" y="6721"/>
                  </a:cubicBezTo>
                  <a:lnTo>
                    <a:pt x="6781" y="6721"/>
                  </a:lnTo>
                  <a:lnTo>
                    <a:pt x="6781" y="6666"/>
                  </a:lnTo>
                  <a:lnTo>
                    <a:pt x="6781" y="4464"/>
                  </a:lnTo>
                  <a:cubicBezTo>
                    <a:pt x="4287" y="4464"/>
                    <a:pt x="2262" y="2494"/>
                    <a:pt x="22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17"/>
            <p:cNvSpPr/>
            <p:nvPr/>
          </p:nvSpPr>
          <p:spPr>
            <a:xfrm>
              <a:off x="6062500" y="-2361035"/>
              <a:ext cx="362920" cy="485543"/>
            </a:xfrm>
            <a:custGeom>
              <a:avLst/>
              <a:gdLst/>
              <a:ahLst/>
              <a:cxnLst/>
              <a:rect l="l" t="t" r="r" b="b"/>
              <a:pathLst>
                <a:path w="3593" h="4807" extrusionOk="0">
                  <a:moveTo>
                    <a:pt x="2030" y="1"/>
                  </a:moveTo>
                  <a:cubicBezTo>
                    <a:pt x="811" y="1215"/>
                    <a:pt x="0" y="2897"/>
                    <a:pt x="0" y="4807"/>
                  </a:cubicBezTo>
                  <a:lnTo>
                    <a:pt x="2262" y="4807"/>
                  </a:lnTo>
                  <a:cubicBezTo>
                    <a:pt x="2262" y="3532"/>
                    <a:pt x="2781" y="2434"/>
                    <a:pt x="3592" y="1563"/>
                  </a:cubicBezTo>
                  <a:lnTo>
                    <a:pt x="20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2" name="Google Shape;352;p17"/>
          <p:cNvGrpSpPr/>
          <p:nvPr/>
        </p:nvGrpSpPr>
        <p:grpSpPr>
          <a:xfrm rot="-5400000" flipH="1">
            <a:off x="8156784" y="-30445"/>
            <a:ext cx="1010972" cy="1021073"/>
            <a:chOff x="-2396575" y="-2067999"/>
            <a:chExt cx="862751" cy="871372"/>
          </a:xfrm>
        </p:grpSpPr>
        <p:sp>
          <p:nvSpPr>
            <p:cNvPr id="353" name="Google Shape;353;p17"/>
            <p:cNvSpPr/>
            <p:nvPr/>
          </p:nvSpPr>
          <p:spPr>
            <a:xfrm>
              <a:off x="-2396575" y="-2067999"/>
              <a:ext cx="320214" cy="871372"/>
            </a:xfrm>
            <a:custGeom>
              <a:avLst/>
              <a:gdLst/>
              <a:ahLst/>
              <a:cxnLst/>
              <a:rect l="l" t="t" r="r" b="b"/>
              <a:pathLst>
                <a:path w="2087" h="5679" extrusionOk="0">
                  <a:moveTo>
                    <a:pt x="1" y="1"/>
                  </a:moveTo>
                  <a:lnTo>
                    <a:pt x="1" y="5678"/>
                  </a:lnTo>
                  <a:lnTo>
                    <a:pt x="1391" y="5678"/>
                  </a:lnTo>
                  <a:cubicBezTo>
                    <a:pt x="1275" y="5270"/>
                    <a:pt x="1159" y="4807"/>
                    <a:pt x="1159" y="4404"/>
                  </a:cubicBezTo>
                  <a:cubicBezTo>
                    <a:pt x="1159" y="3477"/>
                    <a:pt x="1507" y="2666"/>
                    <a:pt x="2086" y="2086"/>
                  </a:cubicBezTo>
                  <a:lnTo>
                    <a:pt x="1" y="1"/>
                  </a:lnTo>
                  <a:close/>
                </a:path>
              </a:pathLst>
            </a:custGeom>
            <a:solidFill>
              <a:srgbClr val="1D2B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7"/>
            <p:cNvSpPr/>
            <p:nvPr/>
          </p:nvSpPr>
          <p:spPr>
            <a:xfrm>
              <a:off x="-2218746" y="-1747931"/>
              <a:ext cx="684923" cy="551301"/>
            </a:xfrm>
            <a:custGeom>
              <a:avLst/>
              <a:gdLst/>
              <a:ahLst/>
              <a:cxnLst/>
              <a:rect l="l" t="t" r="r" b="b"/>
              <a:pathLst>
                <a:path w="4464" h="3593" extrusionOk="0">
                  <a:moveTo>
                    <a:pt x="927" y="0"/>
                  </a:moveTo>
                  <a:cubicBezTo>
                    <a:pt x="348" y="580"/>
                    <a:pt x="0" y="1391"/>
                    <a:pt x="0" y="2318"/>
                  </a:cubicBezTo>
                  <a:cubicBezTo>
                    <a:pt x="0" y="2721"/>
                    <a:pt x="116" y="3184"/>
                    <a:pt x="232" y="3592"/>
                  </a:cubicBezTo>
                  <a:lnTo>
                    <a:pt x="4464" y="3592"/>
                  </a:lnTo>
                  <a:lnTo>
                    <a:pt x="9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5" name="Google Shape;355;p17"/>
          <p:cNvGrpSpPr/>
          <p:nvPr/>
        </p:nvGrpSpPr>
        <p:grpSpPr>
          <a:xfrm flipH="1">
            <a:off x="8957311" y="2197962"/>
            <a:ext cx="186688" cy="373785"/>
            <a:chOff x="-51293" y="947012"/>
            <a:chExt cx="186688" cy="373785"/>
          </a:xfrm>
        </p:grpSpPr>
        <p:sp>
          <p:nvSpPr>
            <p:cNvPr id="356" name="Google Shape;356;p17"/>
            <p:cNvSpPr/>
            <p:nvPr/>
          </p:nvSpPr>
          <p:spPr>
            <a:xfrm rot="5400000">
              <a:off x="-51327" y="947046"/>
              <a:ext cx="186756" cy="186688"/>
            </a:xfrm>
            <a:custGeom>
              <a:avLst/>
              <a:gdLst/>
              <a:ahLst/>
              <a:cxnLst/>
              <a:rect l="l" t="t" r="r" b="b"/>
              <a:pathLst>
                <a:path w="2722" h="2721" extrusionOk="0">
                  <a:moveTo>
                    <a:pt x="0" y="0"/>
                  </a:moveTo>
                  <a:lnTo>
                    <a:pt x="0" y="2721"/>
                  </a:lnTo>
                  <a:lnTo>
                    <a:pt x="2721" y="2721"/>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17"/>
            <p:cNvSpPr/>
            <p:nvPr/>
          </p:nvSpPr>
          <p:spPr>
            <a:xfrm rot="5400000">
              <a:off x="-51464" y="1133937"/>
              <a:ext cx="187031" cy="186688"/>
            </a:xfrm>
            <a:custGeom>
              <a:avLst/>
              <a:gdLst/>
              <a:ahLst/>
              <a:cxnLst/>
              <a:rect l="l" t="t" r="r" b="b"/>
              <a:pathLst>
                <a:path w="2726" h="2721" extrusionOk="0">
                  <a:moveTo>
                    <a:pt x="0" y="0"/>
                  </a:moveTo>
                  <a:lnTo>
                    <a:pt x="0" y="2721"/>
                  </a:lnTo>
                  <a:lnTo>
                    <a:pt x="2725" y="2721"/>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1">
  <p:cSld name="CAPTION_ONLY_1_2_1">
    <p:spTree>
      <p:nvGrpSpPr>
        <p:cNvPr id="1" name="Shape 373"/>
        <p:cNvGrpSpPr/>
        <p:nvPr/>
      </p:nvGrpSpPr>
      <p:grpSpPr>
        <a:xfrm>
          <a:off x="0" y="0"/>
          <a:ext cx="0" cy="0"/>
          <a:chOff x="0" y="0"/>
          <a:chExt cx="0" cy="0"/>
        </a:xfrm>
      </p:grpSpPr>
      <p:grpSp>
        <p:nvGrpSpPr>
          <p:cNvPr id="374" name="Google Shape;374;p19"/>
          <p:cNvGrpSpPr/>
          <p:nvPr/>
        </p:nvGrpSpPr>
        <p:grpSpPr>
          <a:xfrm>
            <a:off x="1" y="-14350"/>
            <a:ext cx="5410361" cy="5324970"/>
            <a:chOff x="1" y="-14350"/>
            <a:chExt cx="5410361" cy="5324970"/>
          </a:xfrm>
        </p:grpSpPr>
        <p:grpSp>
          <p:nvGrpSpPr>
            <p:cNvPr id="375" name="Google Shape;375;p19"/>
            <p:cNvGrpSpPr/>
            <p:nvPr/>
          </p:nvGrpSpPr>
          <p:grpSpPr>
            <a:xfrm rot="-5400000" flipH="1">
              <a:off x="3359762" y="3204930"/>
              <a:ext cx="1371372" cy="2729828"/>
              <a:chOff x="3360978" y="3384425"/>
              <a:chExt cx="884242" cy="1760044"/>
            </a:xfrm>
          </p:grpSpPr>
          <p:sp>
            <p:nvSpPr>
              <p:cNvPr id="376" name="Google Shape;376;p19"/>
              <p:cNvSpPr/>
              <p:nvPr/>
            </p:nvSpPr>
            <p:spPr>
              <a:xfrm>
                <a:off x="3655812" y="3844877"/>
                <a:ext cx="589408" cy="423156"/>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19"/>
              <p:cNvSpPr/>
              <p:nvPr/>
            </p:nvSpPr>
            <p:spPr>
              <a:xfrm>
                <a:off x="3625690" y="3384425"/>
                <a:ext cx="619530" cy="460582"/>
              </a:xfrm>
              <a:custGeom>
                <a:avLst/>
                <a:gdLst/>
                <a:ahLst/>
                <a:cxnLst/>
                <a:rect l="l" t="t" r="r" b="b"/>
                <a:pathLst>
                  <a:path w="4751" h="3532" extrusionOk="0">
                    <a:moveTo>
                      <a:pt x="4751" y="0"/>
                    </a:moveTo>
                    <a:cubicBezTo>
                      <a:pt x="2897" y="0"/>
                      <a:pt x="1215" y="751"/>
                      <a:pt x="0" y="1970"/>
                    </a:cubicBezTo>
                    <a:lnTo>
                      <a:pt x="1562" y="3532"/>
                    </a:lnTo>
                    <a:cubicBezTo>
                      <a:pt x="2373" y="2721"/>
                      <a:pt x="3476" y="2257"/>
                      <a:pt x="4751" y="2257"/>
                    </a:cubicBezTo>
                    <a:lnTo>
                      <a:pt x="47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19"/>
              <p:cNvSpPr/>
              <p:nvPr/>
            </p:nvSpPr>
            <p:spPr>
              <a:xfrm>
                <a:off x="3360978" y="4267903"/>
                <a:ext cx="884242" cy="876566"/>
              </a:xfrm>
              <a:custGeom>
                <a:avLst/>
                <a:gdLst/>
                <a:ahLst/>
                <a:cxnLst/>
                <a:rect l="l" t="t" r="r" b="b"/>
                <a:pathLst>
                  <a:path w="6781" h="6722" extrusionOk="0">
                    <a:moveTo>
                      <a:pt x="0" y="1"/>
                    </a:moveTo>
                    <a:cubicBezTo>
                      <a:pt x="0" y="3537"/>
                      <a:pt x="2781" y="6434"/>
                      <a:pt x="6257" y="6721"/>
                    </a:cubicBezTo>
                    <a:lnTo>
                      <a:pt x="6781" y="6721"/>
                    </a:lnTo>
                    <a:lnTo>
                      <a:pt x="6781" y="6666"/>
                    </a:lnTo>
                    <a:lnTo>
                      <a:pt x="6781" y="4464"/>
                    </a:lnTo>
                    <a:cubicBezTo>
                      <a:pt x="4287" y="4464"/>
                      <a:pt x="2262" y="2494"/>
                      <a:pt x="22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9"/>
              <p:cNvSpPr/>
              <p:nvPr/>
            </p:nvSpPr>
            <p:spPr>
              <a:xfrm>
                <a:off x="3360978" y="3641188"/>
                <a:ext cx="468527" cy="626845"/>
              </a:xfrm>
              <a:custGeom>
                <a:avLst/>
                <a:gdLst/>
                <a:ahLst/>
                <a:cxnLst/>
                <a:rect l="l" t="t" r="r" b="b"/>
                <a:pathLst>
                  <a:path w="3593" h="4807" extrusionOk="0">
                    <a:moveTo>
                      <a:pt x="2030" y="1"/>
                    </a:moveTo>
                    <a:cubicBezTo>
                      <a:pt x="811" y="1215"/>
                      <a:pt x="0" y="2897"/>
                      <a:pt x="0" y="4807"/>
                    </a:cubicBezTo>
                    <a:lnTo>
                      <a:pt x="2262" y="4807"/>
                    </a:lnTo>
                    <a:cubicBezTo>
                      <a:pt x="2262" y="3532"/>
                      <a:pt x="2781" y="2434"/>
                      <a:pt x="3592" y="1563"/>
                    </a:cubicBezTo>
                    <a:lnTo>
                      <a:pt x="20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0" name="Google Shape;380;p19"/>
            <p:cNvGrpSpPr/>
            <p:nvPr/>
          </p:nvGrpSpPr>
          <p:grpSpPr>
            <a:xfrm>
              <a:off x="186838" y="-14350"/>
              <a:ext cx="2496028" cy="1247583"/>
              <a:chOff x="7311775" y="-11925"/>
              <a:chExt cx="1832216" cy="915791"/>
            </a:xfrm>
          </p:grpSpPr>
          <p:sp>
            <p:nvSpPr>
              <p:cNvPr id="381" name="Google Shape;381;p19"/>
              <p:cNvSpPr/>
              <p:nvPr/>
            </p:nvSpPr>
            <p:spPr>
              <a:xfrm>
                <a:off x="7311775" y="-11925"/>
                <a:ext cx="916590" cy="915791"/>
              </a:xfrm>
              <a:custGeom>
                <a:avLst/>
                <a:gdLst/>
                <a:ahLst/>
                <a:cxnLst/>
                <a:rect l="l" t="t" r="r" b="b"/>
                <a:pathLst>
                  <a:path w="5739" h="5734" extrusionOk="0">
                    <a:moveTo>
                      <a:pt x="1" y="1"/>
                    </a:moveTo>
                    <a:lnTo>
                      <a:pt x="5739" y="5734"/>
                    </a:lnTo>
                    <a:lnTo>
                      <a:pt x="57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9"/>
              <p:cNvSpPr/>
              <p:nvPr/>
            </p:nvSpPr>
            <p:spPr>
              <a:xfrm>
                <a:off x="8228199" y="-11925"/>
                <a:ext cx="915791" cy="915791"/>
              </a:xfrm>
              <a:custGeom>
                <a:avLst/>
                <a:gdLst/>
                <a:ahLst/>
                <a:cxnLst/>
                <a:rect l="l" t="t" r="r" b="b"/>
                <a:pathLst>
                  <a:path w="5734" h="5734" extrusionOk="0">
                    <a:moveTo>
                      <a:pt x="1" y="1"/>
                    </a:moveTo>
                    <a:lnTo>
                      <a:pt x="1" y="5734"/>
                    </a:lnTo>
                    <a:lnTo>
                      <a:pt x="57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19"/>
              <p:cNvSpPr/>
              <p:nvPr/>
            </p:nvSpPr>
            <p:spPr>
              <a:xfrm>
                <a:off x="8413305" y="256071"/>
                <a:ext cx="462847" cy="462847"/>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4" name="Google Shape;384;p19"/>
            <p:cNvGrpSpPr/>
            <p:nvPr/>
          </p:nvGrpSpPr>
          <p:grpSpPr>
            <a:xfrm>
              <a:off x="1" y="3882594"/>
              <a:ext cx="713217" cy="1428026"/>
              <a:chOff x="-66206" y="1406331"/>
              <a:chExt cx="277236" cy="555069"/>
            </a:xfrm>
          </p:grpSpPr>
          <p:sp>
            <p:nvSpPr>
              <p:cNvPr id="385" name="Google Shape;385;p19"/>
              <p:cNvSpPr/>
              <p:nvPr/>
            </p:nvSpPr>
            <p:spPr>
              <a:xfrm rot="5400000">
                <a:off x="-66253" y="1406378"/>
                <a:ext cx="277331" cy="277236"/>
              </a:xfrm>
              <a:custGeom>
                <a:avLst/>
                <a:gdLst/>
                <a:ahLst/>
                <a:cxnLst/>
                <a:rect l="l" t="t" r="r" b="b"/>
                <a:pathLst>
                  <a:path w="2722" h="2721" extrusionOk="0">
                    <a:moveTo>
                      <a:pt x="0" y="0"/>
                    </a:moveTo>
                    <a:lnTo>
                      <a:pt x="0" y="2721"/>
                    </a:lnTo>
                    <a:lnTo>
                      <a:pt x="2721" y="272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19"/>
              <p:cNvSpPr/>
              <p:nvPr/>
            </p:nvSpPr>
            <p:spPr>
              <a:xfrm rot="5400000">
                <a:off x="-66457" y="1683913"/>
                <a:ext cx="277739" cy="277236"/>
              </a:xfrm>
              <a:custGeom>
                <a:avLst/>
                <a:gdLst/>
                <a:ahLst/>
                <a:cxnLst/>
                <a:rect l="l" t="t" r="r" b="b"/>
                <a:pathLst>
                  <a:path w="2726" h="2721" extrusionOk="0">
                    <a:moveTo>
                      <a:pt x="0" y="0"/>
                    </a:moveTo>
                    <a:lnTo>
                      <a:pt x="0" y="2721"/>
                    </a:lnTo>
                    <a:lnTo>
                      <a:pt x="2725" y="272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87" name="Google Shape;387;p19"/>
          <p:cNvSpPr txBox="1">
            <a:spLocks noGrp="1"/>
          </p:cNvSpPr>
          <p:nvPr>
            <p:ph type="title"/>
          </p:nvPr>
        </p:nvSpPr>
        <p:spPr>
          <a:xfrm>
            <a:off x="604247" y="1592550"/>
            <a:ext cx="4002300" cy="1106100"/>
          </a:xfrm>
          <a:prstGeom prst="rect">
            <a:avLst/>
          </a:prstGeom>
        </p:spPr>
        <p:txBody>
          <a:bodyPr spcFirstLastPara="1" wrap="square" lIns="91425" tIns="91425" rIns="91425" bIns="91425" anchor="ctr" anchorCtr="0">
            <a:noAutofit/>
          </a:bodyPr>
          <a:lstStyle>
            <a:lvl1pPr lvl="0" rtl="0">
              <a:spcBef>
                <a:spcPts val="0"/>
              </a:spcBef>
              <a:spcAft>
                <a:spcPts val="0"/>
              </a:spcAft>
              <a:buNone/>
              <a:defRPr sz="4000">
                <a:solidFill>
                  <a:schemeClr val="dk1"/>
                </a:solidFill>
              </a:defRPr>
            </a:lvl1pPr>
            <a:lvl2pPr lvl="1" rtl="0">
              <a:spcBef>
                <a:spcPts val="0"/>
              </a:spcBef>
              <a:spcAft>
                <a:spcPts val="0"/>
              </a:spcAft>
              <a:buNone/>
              <a:defRPr sz="4000">
                <a:solidFill>
                  <a:schemeClr val="dk1"/>
                </a:solidFill>
                <a:latin typeface="Catamaran"/>
                <a:ea typeface="Catamaran"/>
                <a:cs typeface="Catamaran"/>
                <a:sym typeface="Catamaran"/>
              </a:defRPr>
            </a:lvl2pPr>
            <a:lvl3pPr lvl="2" rtl="0">
              <a:spcBef>
                <a:spcPts val="0"/>
              </a:spcBef>
              <a:spcAft>
                <a:spcPts val="0"/>
              </a:spcAft>
              <a:buNone/>
              <a:defRPr sz="4000">
                <a:solidFill>
                  <a:schemeClr val="dk1"/>
                </a:solidFill>
                <a:latin typeface="Catamaran"/>
                <a:ea typeface="Catamaran"/>
                <a:cs typeface="Catamaran"/>
                <a:sym typeface="Catamaran"/>
              </a:defRPr>
            </a:lvl3pPr>
            <a:lvl4pPr lvl="3" rtl="0">
              <a:spcBef>
                <a:spcPts val="0"/>
              </a:spcBef>
              <a:spcAft>
                <a:spcPts val="0"/>
              </a:spcAft>
              <a:buNone/>
              <a:defRPr sz="4000">
                <a:solidFill>
                  <a:schemeClr val="dk1"/>
                </a:solidFill>
                <a:latin typeface="Catamaran"/>
                <a:ea typeface="Catamaran"/>
                <a:cs typeface="Catamaran"/>
                <a:sym typeface="Catamaran"/>
              </a:defRPr>
            </a:lvl4pPr>
            <a:lvl5pPr lvl="4" rtl="0">
              <a:spcBef>
                <a:spcPts val="0"/>
              </a:spcBef>
              <a:spcAft>
                <a:spcPts val="0"/>
              </a:spcAft>
              <a:buNone/>
              <a:defRPr sz="4000">
                <a:solidFill>
                  <a:schemeClr val="dk1"/>
                </a:solidFill>
                <a:latin typeface="Catamaran"/>
                <a:ea typeface="Catamaran"/>
                <a:cs typeface="Catamaran"/>
                <a:sym typeface="Catamaran"/>
              </a:defRPr>
            </a:lvl5pPr>
            <a:lvl6pPr lvl="5" rtl="0">
              <a:spcBef>
                <a:spcPts val="0"/>
              </a:spcBef>
              <a:spcAft>
                <a:spcPts val="0"/>
              </a:spcAft>
              <a:buNone/>
              <a:defRPr sz="4000">
                <a:solidFill>
                  <a:schemeClr val="dk1"/>
                </a:solidFill>
                <a:latin typeface="Catamaran"/>
                <a:ea typeface="Catamaran"/>
                <a:cs typeface="Catamaran"/>
                <a:sym typeface="Catamaran"/>
              </a:defRPr>
            </a:lvl6pPr>
            <a:lvl7pPr lvl="6" rtl="0">
              <a:spcBef>
                <a:spcPts val="0"/>
              </a:spcBef>
              <a:spcAft>
                <a:spcPts val="0"/>
              </a:spcAft>
              <a:buNone/>
              <a:defRPr sz="4000">
                <a:solidFill>
                  <a:schemeClr val="dk1"/>
                </a:solidFill>
                <a:latin typeface="Catamaran"/>
                <a:ea typeface="Catamaran"/>
                <a:cs typeface="Catamaran"/>
                <a:sym typeface="Catamaran"/>
              </a:defRPr>
            </a:lvl7pPr>
            <a:lvl8pPr lvl="7" rtl="0">
              <a:spcBef>
                <a:spcPts val="0"/>
              </a:spcBef>
              <a:spcAft>
                <a:spcPts val="0"/>
              </a:spcAft>
              <a:buNone/>
              <a:defRPr sz="4000">
                <a:solidFill>
                  <a:schemeClr val="dk1"/>
                </a:solidFill>
                <a:latin typeface="Catamaran"/>
                <a:ea typeface="Catamaran"/>
                <a:cs typeface="Catamaran"/>
                <a:sym typeface="Catamaran"/>
              </a:defRPr>
            </a:lvl8pPr>
            <a:lvl9pPr lvl="8" rtl="0">
              <a:spcBef>
                <a:spcPts val="0"/>
              </a:spcBef>
              <a:spcAft>
                <a:spcPts val="0"/>
              </a:spcAft>
              <a:buNone/>
              <a:defRPr sz="4000">
                <a:solidFill>
                  <a:schemeClr val="dk1"/>
                </a:solidFill>
                <a:latin typeface="Catamaran"/>
                <a:ea typeface="Catamaran"/>
                <a:cs typeface="Catamaran"/>
                <a:sym typeface="Catamaran"/>
              </a:defRPr>
            </a:lvl9pPr>
          </a:lstStyle>
          <a:p>
            <a:endParaRPr/>
          </a:p>
        </p:txBody>
      </p:sp>
      <p:sp>
        <p:nvSpPr>
          <p:cNvPr id="388" name="Google Shape;388;p19"/>
          <p:cNvSpPr txBox="1">
            <a:spLocks noGrp="1"/>
          </p:cNvSpPr>
          <p:nvPr>
            <p:ph type="subTitle" idx="1"/>
          </p:nvPr>
        </p:nvSpPr>
        <p:spPr>
          <a:xfrm>
            <a:off x="604250" y="2470025"/>
            <a:ext cx="2764800" cy="921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1pPr>
            <a:lvl2pPr lvl="1"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2pPr>
            <a:lvl3pPr lvl="2"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3pPr>
            <a:lvl4pPr lvl="3"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4pPr>
            <a:lvl5pPr lvl="4"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5pPr>
            <a:lvl6pPr lvl="5"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6pPr>
            <a:lvl7pPr lvl="6"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7pPr>
            <a:lvl8pPr lvl="7"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8pPr>
            <a:lvl9pPr lvl="8" rtl="0">
              <a:lnSpc>
                <a:spcPct val="100000"/>
              </a:lnSpc>
              <a:spcBef>
                <a:spcPts val="0"/>
              </a:spcBef>
              <a:spcAft>
                <a:spcPts val="0"/>
              </a:spcAft>
              <a:buNone/>
              <a:defRPr sz="1600">
                <a:solidFill>
                  <a:schemeClr val="dk1"/>
                </a:solidFill>
                <a:latin typeface="Darker Grotesque Medium"/>
                <a:ea typeface="Darker Grotesque Medium"/>
                <a:cs typeface="Darker Grotesque Medium"/>
                <a:sym typeface="Darker Grotesque Medium"/>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six columns">
  <p:cSld name="CUSTOM_5_1">
    <p:spTree>
      <p:nvGrpSpPr>
        <p:cNvPr id="1" name="Shape 539"/>
        <p:cNvGrpSpPr/>
        <p:nvPr/>
      </p:nvGrpSpPr>
      <p:grpSpPr>
        <a:xfrm>
          <a:off x="0" y="0"/>
          <a:ext cx="0" cy="0"/>
          <a:chOff x="0" y="0"/>
          <a:chExt cx="0" cy="0"/>
        </a:xfrm>
      </p:grpSpPr>
      <p:grpSp>
        <p:nvGrpSpPr>
          <p:cNvPr id="540" name="Google Shape;540;p27"/>
          <p:cNvGrpSpPr/>
          <p:nvPr/>
        </p:nvGrpSpPr>
        <p:grpSpPr>
          <a:xfrm>
            <a:off x="-52621" y="-81787"/>
            <a:ext cx="9228591" cy="5237445"/>
            <a:chOff x="-52621" y="-81787"/>
            <a:chExt cx="9228591" cy="5237445"/>
          </a:xfrm>
        </p:grpSpPr>
        <p:grpSp>
          <p:nvGrpSpPr>
            <p:cNvPr id="541" name="Google Shape;541;p27"/>
            <p:cNvGrpSpPr/>
            <p:nvPr/>
          </p:nvGrpSpPr>
          <p:grpSpPr>
            <a:xfrm>
              <a:off x="8280678" y="4857373"/>
              <a:ext cx="895292" cy="298285"/>
              <a:chOff x="5977976" y="1238193"/>
              <a:chExt cx="1968973" cy="656003"/>
            </a:xfrm>
          </p:grpSpPr>
          <p:sp>
            <p:nvSpPr>
              <p:cNvPr id="542" name="Google Shape;542;p27"/>
              <p:cNvSpPr/>
              <p:nvPr/>
            </p:nvSpPr>
            <p:spPr>
              <a:xfrm flipH="1">
                <a:off x="7290709" y="1238193"/>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27"/>
              <p:cNvSpPr/>
              <p:nvPr/>
            </p:nvSpPr>
            <p:spPr>
              <a:xfrm flipH="1">
                <a:off x="6633731" y="1238193"/>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27"/>
              <p:cNvSpPr/>
              <p:nvPr/>
            </p:nvSpPr>
            <p:spPr>
              <a:xfrm flipH="1">
                <a:off x="5977976" y="1238193"/>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5" name="Google Shape;545;p27"/>
            <p:cNvGrpSpPr/>
            <p:nvPr/>
          </p:nvGrpSpPr>
          <p:grpSpPr>
            <a:xfrm rot="10800000">
              <a:off x="-52621" y="-3660"/>
              <a:ext cx="1548007" cy="515684"/>
              <a:chOff x="5977976" y="1238193"/>
              <a:chExt cx="1968973" cy="656003"/>
            </a:xfrm>
          </p:grpSpPr>
          <p:sp>
            <p:nvSpPr>
              <p:cNvPr id="546" name="Google Shape;546;p27"/>
              <p:cNvSpPr/>
              <p:nvPr/>
            </p:nvSpPr>
            <p:spPr>
              <a:xfrm flipH="1">
                <a:off x="7290709" y="1238193"/>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27"/>
              <p:cNvSpPr/>
              <p:nvPr/>
            </p:nvSpPr>
            <p:spPr>
              <a:xfrm flipH="1">
                <a:off x="6633731" y="1238193"/>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27"/>
              <p:cNvSpPr/>
              <p:nvPr/>
            </p:nvSpPr>
            <p:spPr>
              <a:xfrm flipH="1">
                <a:off x="5977976" y="1238193"/>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9" name="Google Shape;549;p27"/>
            <p:cNvGrpSpPr/>
            <p:nvPr/>
          </p:nvGrpSpPr>
          <p:grpSpPr>
            <a:xfrm rot="-5400000">
              <a:off x="8026178" y="-458174"/>
              <a:ext cx="762388" cy="1515161"/>
              <a:chOff x="8452324" y="1355509"/>
              <a:chExt cx="742489" cy="1475615"/>
            </a:xfrm>
          </p:grpSpPr>
          <p:sp>
            <p:nvSpPr>
              <p:cNvPr id="550" name="Google Shape;550;p27"/>
              <p:cNvSpPr/>
              <p:nvPr/>
            </p:nvSpPr>
            <p:spPr>
              <a:xfrm>
                <a:off x="8452324" y="1355509"/>
                <a:ext cx="742489" cy="1475615"/>
              </a:xfrm>
              <a:custGeom>
                <a:avLst/>
                <a:gdLst/>
                <a:ahLst/>
                <a:cxnLst/>
                <a:rect l="l" t="t" r="r" b="b"/>
                <a:pathLst>
                  <a:path w="4520" h="8983" extrusionOk="0">
                    <a:moveTo>
                      <a:pt x="4520" y="0"/>
                    </a:moveTo>
                    <a:cubicBezTo>
                      <a:pt x="3245" y="0"/>
                      <a:pt x="2142" y="464"/>
                      <a:pt x="1331" y="1275"/>
                    </a:cubicBezTo>
                    <a:lnTo>
                      <a:pt x="4520" y="4519"/>
                    </a:lnTo>
                    <a:lnTo>
                      <a:pt x="4520" y="0"/>
                    </a:lnTo>
                    <a:close/>
                    <a:moveTo>
                      <a:pt x="1" y="4519"/>
                    </a:moveTo>
                    <a:cubicBezTo>
                      <a:pt x="1" y="7012"/>
                      <a:pt x="2026" y="8982"/>
                      <a:pt x="4520" y="8982"/>
                    </a:cubicBezTo>
                    <a:lnTo>
                      <a:pt x="4520" y="451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7"/>
              <p:cNvSpPr/>
              <p:nvPr/>
            </p:nvSpPr>
            <p:spPr>
              <a:xfrm>
                <a:off x="8452324" y="1564786"/>
                <a:ext cx="742489" cy="533048"/>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52" name="Google Shape;552;p27"/>
          <p:cNvSpPr txBox="1">
            <a:spLocks noGrp="1"/>
          </p:cNvSpPr>
          <p:nvPr>
            <p:ph type="subTitle" idx="1"/>
          </p:nvPr>
        </p:nvSpPr>
        <p:spPr>
          <a:xfrm>
            <a:off x="1985525" y="2531425"/>
            <a:ext cx="1619700" cy="356700"/>
          </a:xfrm>
          <a:prstGeom prst="rect">
            <a:avLst/>
          </a:prstGeom>
          <a:solidFill>
            <a:schemeClr val="lt2"/>
          </a:solidFill>
        </p:spPr>
        <p:txBody>
          <a:bodyPr spcFirstLastPara="1" wrap="square" lIns="91425" tIns="91425" rIns="91425" bIns="91425" anchor="ctr" anchorCtr="0">
            <a:noAutofit/>
          </a:bodyPr>
          <a:lstStyle>
            <a:lvl1pPr lvl="0" rtl="0">
              <a:lnSpc>
                <a:spcPct val="80000"/>
              </a:lnSpc>
              <a:spcBef>
                <a:spcPts val="0"/>
              </a:spcBef>
              <a:spcAft>
                <a:spcPts val="0"/>
              </a:spcAft>
              <a:buSzPts val="2400"/>
              <a:buFont typeface="Darker Grotesque Black"/>
              <a:buNone/>
              <a:defRPr sz="2000" b="1">
                <a:solidFill>
                  <a:schemeClr val="accent1"/>
                </a:solidFill>
                <a:latin typeface="Poppins"/>
                <a:ea typeface="Poppins"/>
                <a:cs typeface="Poppins"/>
                <a:sym typeface="Poppins"/>
              </a:defRPr>
            </a:lvl1pPr>
            <a:lvl2pPr lvl="1" algn="ctr" rtl="0">
              <a:spcBef>
                <a:spcPts val="0"/>
              </a:spcBef>
              <a:spcAft>
                <a:spcPts val="0"/>
              </a:spcAft>
              <a:buSzPts val="2400"/>
              <a:buFont typeface="Darker Grotesque Black"/>
              <a:buNone/>
              <a:defRPr sz="2400">
                <a:latin typeface="Darker Grotesque Black"/>
                <a:ea typeface="Darker Grotesque Black"/>
                <a:cs typeface="Darker Grotesque Black"/>
                <a:sym typeface="Darker Grotesque Black"/>
              </a:defRPr>
            </a:lvl2pPr>
            <a:lvl3pPr lvl="2"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3pPr>
            <a:lvl4pPr lvl="3"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4pPr>
            <a:lvl5pPr lvl="4"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5pPr>
            <a:lvl6pPr lvl="5"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6pPr>
            <a:lvl7pPr lvl="6"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7pPr>
            <a:lvl8pPr lvl="7"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8pPr>
            <a:lvl9pPr lvl="8" algn="ctr" rtl="0">
              <a:spcBef>
                <a:spcPts val="1600"/>
              </a:spcBef>
              <a:spcAft>
                <a:spcPts val="1600"/>
              </a:spcAft>
              <a:buSzPts val="2400"/>
              <a:buFont typeface="Darker Grotesque Black"/>
              <a:buNone/>
              <a:defRPr sz="2400">
                <a:latin typeface="Darker Grotesque Black"/>
                <a:ea typeface="Darker Grotesque Black"/>
                <a:cs typeface="Darker Grotesque Black"/>
                <a:sym typeface="Darker Grotesque Black"/>
              </a:defRPr>
            </a:lvl9pPr>
          </a:lstStyle>
          <a:p>
            <a:endParaRPr/>
          </a:p>
        </p:txBody>
      </p:sp>
      <p:sp>
        <p:nvSpPr>
          <p:cNvPr id="553" name="Google Shape;553;p27"/>
          <p:cNvSpPr txBox="1">
            <a:spLocks noGrp="1"/>
          </p:cNvSpPr>
          <p:nvPr>
            <p:ph type="subTitle" idx="2"/>
          </p:nvPr>
        </p:nvSpPr>
        <p:spPr>
          <a:xfrm>
            <a:off x="1985525" y="2894533"/>
            <a:ext cx="2226600" cy="577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1pPr>
            <a:lvl2pPr lvl="1"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2pPr>
            <a:lvl3pPr lvl="2"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3pPr>
            <a:lvl4pPr lvl="3"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4pPr>
            <a:lvl5pPr lvl="4"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5pPr>
            <a:lvl6pPr lvl="5"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6pPr>
            <a:lvl7pPr lvl="6"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7pPr>
            <a:lvl8pPr lvl="7"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8pPr>
            <a:lvl9pPr lvl="8"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9pPr>
          </a:lstStyle>
          <a:p>
            <a:endParaRPr/>
          </a:p>
        </p:txBody>
      </p:sp>
      <p:sp>
        <p:nvSpPr>
          <p:cNvPr id="554" name="Google Shape;554;p27"/>
          <p:cNvSpPr txBox="1">
            <a:spLocks noGrp="1"/>
          </p:cNvSpPr>
          <p:nvPr>
            <p:ph type="subTitle" idx="3"/>
          </p:nvPr>
        </p:nvSpPr>
        <p:spPr>
          <a:xfrm>
            <a:off x="1985525" y="3711225"/>
            <a:ext cx="1616100" cy="356700"/>
          </a:xfrm>
          <a:prstGeom prst="rect">
            <a:avLst/>
          </a:prstGeom>
          <a:solidFill>
            <a:schemeClr val="lt2"/>
          </a:solidFill>
        </p:spPr>
        <p:txBody>
          <a:bodyPr spcFirstLastPara="1" wrap="square" lIns="91425" tIns="91425" rIns="91425" bIns="91425" anchor="ctr" anchorCtr="0">
            <a:noAutofit/>
          </a:bodyPr>
          <a:lstStyle>
            <a:lvl1pPr lvl="0" rtl="0">
              <a:lnSpc>
                <a:spcPct val="80000"/>
              </a:lnSpc>
              <a:spcBef>
                <a:spcPts val="0"/>
              </a:spcBef>
              <a:spcAft>
                <a:spcPts val="0"/>
              </a:spcAft>
              <a:buSzPts val="2400"/>
              <a:buFont typeface="Darker Grotesque Black"/>
              <a:buNone/>
              <a:defRPr sz="2000" b="1">
                <a:solidFill>
                  <a:schemeClr val="accent1"/>
                </a:solidFill>
                <a:latin typeface="Poppins"/>
                <a:ea typeface="Poppins"/>
                <a:cs typeface="Poppins"/>
                <a:sym typeface="Poppins"/>
              </a:defRPr>
            </a:lvl1pPr>
            <a:lvl2pPr lvl="1" algn="ctr" rtl="0">
              <a:spcBef>
                <a:spcPts val="0"/>
              </a:spcBef>
              <a:spcAft>
                <a:spcPts val="0"/>
              </a:spcAft>
              <a:buSzPts val="2400"/>
              <a:buFont typeface="Darker Grotesque Black"/>
              <a:buNone/>
              <a:defRPr sz="2400">
                <a:latin typeface="Darker Grotesque Black"/>
                <a:ea typeface="Darker Grotesque Black"/>
                <a:cs typeface="Darker Grotesque Black"/>
                <a:sym typeface="Darker Grotesque Black"/>
              </a:defRPr>
            </a:lvl2pPr>
            <a:lvl3pPr lvl="2"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3pPr>
            <a:lvl4pPr lvl="3"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4pPr>
            <a:lvl5pPr lvl="4"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5pPr>
            <a:lvl6pPr lvl="5"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6pPr>
            <a:lvl7pPr lvl="6"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7pPr>
            <a:lvl8pPr lvl="7"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8pPr>
            <a:lvl9pPr lvl="8" algn="ctr" rtl="0">
              <a:spcBef>
                <a:spcPts val="1600"/>
              </a:spcBef>
              <a:spcAft>
                <a:spcPts val="1600"/>
              </a:spcAft>
              <a:buSzPts val="2400"/>
              <a:buFont typeface="Darker Grotesque Black"/>
              <a:buNone/>
              <a:defRPr sz="2400">
                <a:latin typeface="Darker Grotesque Black"/>
                <a:ea typeface="Darker Grotesque Black"/>
                <a:cs typeface="Darker Grotesque Black"/>
                <a:sym typeface="Darker Grotesque Black"/>
              </a:defRPr>
            </a:lvl9pPr>
          </a:lstStyle>
          <a:p>
            <a:endParaRPr/>
          </a:p>
        </p:txBody>
      </p:sp>
      <p:sp>
        <p:nvSpPr>
          <p:cNvPr id="555" name="Google Shape;555;p27"/>
          <p:cNvSpPr txBox="1">
            <a:spLocks noGrp="1"/>
          </p:cNvSpPr>
          <p:nvPr>
            <p:ph type="subTitle" idx="4"/>
          </p:nvPr>
        </p:nvSpPr>
        <p:spPr>
          <a:xfrm>
            <a:off x="1985525" y="4071900"/>
            <a:ext cx="2226600" cy="577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1pPr>
            <a:lvl2pPr lvl="1"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2pPr>
            <a:lvl3pPr lvl="2"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3pPr>
            <a:lvl4pPr lvl="3"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4pPr>
            <a:lvl5pPr lvl="4"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5pPr>
            <a:lvl6pPr lvl="5"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6pPr>
            <a:lvl7pPr lvl="6"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7pPr>
            <a:lvl8pPr lvl="7"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8pPr>
            <a:lvl9pPr lvl="8"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9pPr>
          </a:lstStyle>
          <a:p>
            <a:endParaRPr/>
          </a:p>
        </p:txBody>
      </p:sp>
      <p:sp>
        <p:nvSpPr>
          <p:cNvPr id="556" name="Google Shape;556;p27"/>
          <p:cNvSpPr txBox="1">
            <a:spLocks noGrp="1"/>
          </p:cNvSpPr>
          <p:nvPr>
            <p:ph type="subTitle" idx="5"/>
          </p:nvPr>
        </p:nvSpPr>
        <p:spPr>
          <a:xfrm>
            <a:off x="6036275" y="3711225"/>
            <a:ext cx="1616100" cy="356700"/>
          </a:xfrm>
          <a:prstGeom prst="rect">
            <a:avLst/>
          </a:prstGeom>
          <a:solidFill>
            <a:schemeClr val="lt2"/>
          </a:solidFill>
        </p:spPr>
        <p:txBody>
          <a:bodyPr spcFirstLastPara="1" wrap="square" lIns="91425" tIns="91425" rIns="91425" bIns="91425" anchor="ctr" anchorCtr="0">
            <a:noAutofit/>
          </a:bodyPr>
          <a:lstStyle>
            <a:lvl1pPr lvl="0" rtl="0">
              <a:lnSpc>
                <a:spcPct val="80000"/>
              </a:lnSpc>
              <a:spcBef>
                <a:spcPts val="0"/>
              </a:spcBef>
              <a:spcAft>
                <a:spcPts val="0"/>
              </a:spcAft>
              <a:buSzPts val="2400"/>
              <a:buFont typeface="Darker Grotesque Black"/>
              <a:buNone/>
              <a:defRPr sz="2000" b="1">
                <a:solidFill>
                  <a:schemeClr val="accent1"/>
                </a:solidFill>
                <a:latin typeface="Poppins"/>
                <a:ea typeface="Poppins"/>
                <a:cs typeface="Poppins"/>
                <a:sym typeface="Poppins"/>
              </a:defRPr>
            </a:lvl1pPr>
            <a:lvl2pPr lvl="1" algn="ctr" rtl="0">
              <a:spcBef>
                <a:spcPts val="0"/>
              </a:spcBef>
              <a:spcAft>
                <a:spcPts val="0"/>
              </a:spcAft>
              <a:buSzPts val="2400"/>
              <a:buFont typeface="Darker Grotesque Black"/>
              <a:buNone/>
              <a:defRPr sz="2400">
                <a:latin typeface="Darker Grotesque Black"/>
                <a:ea typeface="Darker Grotesque Black"/>
                <a:cs typeface="Darker Grotesque Black"/>
                <a:sym typeface="Darker Grotesque Black"/>
              </a:defRPr>
            </a:lvl2pPr>
            <a:lvl3pPr lvl="2"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3pPr>
            <a:lvl4pPr lvl="3"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4pPr>
            <a:lvl5pPr lvl="4"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5pPr>
            <a:lvl6pPr lvl="5"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6pPr>
            <a:lvl7pPr lvl="6"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7pPr>
            <a:lvl8pPr lvl="7"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8pPr>
            <a:lvl9pPr lvl="8" algn="ctr" rtl="0">
              <a:spcBef>
                <a:spcPts val="1600"/>
              </a:spcBef>
              <a:spcAft>
                <a:spcPts val="1600"/>
              </a:spcAft>
              <a:buSzPts val="2400"/>
              <a:buFont typeface="Darker Grotesque Black"/>
              <a:buNone/>
              <a:defRPr sz="2400">
                <a:latin typeface="Darker Grotesque Black"/>
                <a:ea typeface="Darker Grotesque Black"/>
                <a:cs typeface="Darker Grotesque Black"/>
                <a:sym typeface="Darker Grotesque Black"/>
              </a:defRPr>
            </a:lvl9pPr>
          </a:lstStyle>
          <a:p>
            <a:endParaRPr/>
          </a:p>
        </p:txBody>
      </p:sp>
      <p:sp>
        <p:nvSpPr>
          <p:cNvPr id="557" name="Google Shape;557;p27"/>
          <p:cNvSpPr txBox="1">
            <a:spLocks noGrp="1"/>
          </p:cNvSpPr>
          <p:nvPr>
            <p:ph type="subTitle" idx="6"/>
          </p:nvPr>
        </p:nvSpPr>
        <p:spPr>
          <a:xfrm>
            <a:off x="6036275" y="4071900"/>
            <a:ext cx="2226600" cy="577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1pPr>
            <a:lvl2pPr lvl="1"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2pPr>
            <a:lvl3pPr lvl="2"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3pPr>
            <a:lvl4pPr lvl="3"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4pPr>
            <a:lvl5pPr lvl="4"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5pPr>
            <a:lvl6pPr lvl="5"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6pPr>
            <a:lvl7pPr lvl="6"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7pPr>
            <a:lvl8pPr lvl="7"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8pPr>
            <a:lvl9pPr lvl="8"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9pPr>
          </a:lstStyle>
          <a:p>
            <a:endParaRPr/>
          </a:p>
        </p:txBody>
      </p:sp>
      <p:sp>
        <p:nvSpPr>
          <p:cNvPr id="558" name="Google Shape;558;p27"/>
          <p:cNvSpPr txBox="1">
            <a:spLocks noGrp="1"/>
          </p:cNvSpPr>
          <p:nvPr>
            <p:ph type="subTitle" idx="7"/>
          </p:nvPr>
        </p:nvSpPr>
        <p:spPr>
          <a:xfrm>
            <a:off x="6036275" y="1351625"/>
            <a:ext cx="1616100" cy="356700"/>
          </a:xfrm>
          <a:prstGeom prst="rect">
            <a:avLst/>
          </a:prstGeom>
          <a:solidFill>
            <a:schemeClr val="lt2"/>
          </a:solidFill>
        </p:spPr>
        <p:txBody>
          <a:bodyPr spcFirstLastPara="1" wrap="square" lIns="91425" tIns="91425" rIns="91425" bIns="91425" anchor="ctr" anchorCtr="0">
            <a:noAutofit/>
          </a:bodyPr>
          <a:lstStyle>
            <a:lvl1pPr lvl="0" rtl="0">
              <a:lnSpc>
                <a:spcPct val="80000"/>
              </a:lnSpc>
              <a:spcBef>
                <a:spcPts val="0"/>
              </a:spcBef>
              <a:spcAft>
                <a:spcPts val="0"/>
              </a:spcAft>
              <a:buSzPts val="2400"/>
              <a:buFont typeface="Darker Grotesque Black"/>
              <a:buNone/>
              <a:defRPr sz="2000" b="1">
                <a:solidFill>
                  <a:schemeClr val="accent1"/>
                </a:solidFill>
                <a:latin typeface="Poppins"/>
                <a:ea typeface="Poppins"/>
                <a:cs typeface="Poppins"/>
                <a:sym typeface="Poppins"/>
              </a:defRPr>
            </a:lvl1pPr>
            <a:lvl2pPr lvl="1" algn="ctr" rtl="0">
              <a:spcBef>
                <a:spcPts val="0"/>
              </a:spcBef>
              <a:spcAft>
                <a:spcPts val="0"/>
              </a:spcAft>
              <a:buSzPts val="2400"/>
              <a:buFont typeface="Darker Grotesque Black"/>
              <a:buNone/>
              <a:defRPr sz="2400">
                <a:latin typeface="Darker Grotesque Black"/>
                <a:ea typeface="Darker Grotesque Black"/>
                <a:cs typeface="Darker Grotesque Black"/>
                <a:sym typeface="Darker Grotesque Black"/>
              </a:defRPr>
            </a:lvl2pPr>
            <a:lvl3pPr lvl="2"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3pPr>
            <a:lvl4pPr lvl="3"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4pPr>
            <a:lvl5pPr lvl="4"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5pPr>
            <a:lvl6pPr lvl="5"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6pPr>
            <a:lvl7pPr lvl="6"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7pPr>
            <a:lvl8pPr lvl="7"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8pPr>
            <a:lvl9pPr lvl="8" algn="ctr" rtl="0">
              <a:spcBef>
                <a:spcPts val="1600"/>
              </a:spcBef>
              <a:spcAft>
                <a:spcPts val="1600"/>
              </a:spcAft>
              <a:buSzPts val="2400"/>
              <a:buFont typeface="Darker Grotesque Black"/>
              <a:buNone/>
              <a:defRPr sz="2400">
                <a:latin typeface="Darker Grotesque Black"/>
                <a:ea typeface="Darker Grotesque Black"/>
                <a:cs typeface="Darker Grotesque Black"/>
                <a:sym typeface="Darker Grotesque Black"/>
              </a:defRPr>
            </a:lvl9pPr>
          </a:lstStyle>
          <a:p>
            <a:endParaRPr/>
          </a:p>
        </p:txBody>
      </p:sp>
      <p:sp>
        <p:nvSpPr>
          <p:cNvPr id="559" name="Google Shape;559;p27"/>
          <p:cNvSpPr txBox="1">
            <a:spLocks noGrp="1"/>
          </p:cNvSpPr>
          <p:nvPr>
            <p:ph type="subTitle" idx="8"/>
          </p:nvPr>
        </p:nvSpPr>
        <p:spPr>
          <a:xfrm>
            <a:off x="6036275" y="1717167"/>
            <a:ext cx="2226600" cy="577800"/>
          </a:xfrm>
          <a:prstGeom prst="rect">
            <a:avLst/>
          </a:prstGeom>
        </p:spPr>
        <p:txBody>
          <a:bodyPr spcFirstLastPara="1" wrap="square" lIns="91425" tIns="91425" rIns="91425" bIns="91425" anchor="ctr" anchorCtr="0">
            <a:noAutofit/>
          </a:bodyPr>
          <a:lstStyle>
            <a:lvl1pPr lvl="0" rtl="0">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1pPr>
            <a:lvl2pPr lvl="1"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2pPr>
            <a:lvl3pPr lvl="2"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3pPr>
            <a:lvl4pPr lvl="3"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4pPr>
            <a:lvl5pPr lvl="4"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5pPr>
            <a:lvl6pPr lvl="5"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6pPr>
            <a:lvl7pPr lvl="6"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7pPr>
            <a:lvl8pPr lvl="7"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8pPr>
            <a:lvl9pPr lvl="8"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9pPr>
          </a:lstStyle>
          <a:p>
            <a:endParaRPr/>
          </a:p>
        </p:txBody>
      </p:sp>
      <p:sp>
        <p:nvSpPr>
          <p:cNvPr id="560" name="Google Shape;560;p27"/>
          <p:cNvSpPr txBox="1">
            <a:spLocks noGrp="1"/>
          </p:cNvSpPr>
          <p:nvPr>
            <p:ph type="subTitle" idx="9"/>
          </p:nvPr>
        </p:nvSpPr>
        <p:spPr>
          <a:xfrm>
            <a:off x="6036275" y="2531425"/>
            <a:ext cx="1616100" cy="356700"/>
          </a:xfrm>
          <a:prstGeom prst="rect">
            <a:avLst/>
          </a:prstGeom>
          <a:solidFill>
            <a:schemeClr val="lt2"/>
          </a:solidFill>
        </p:spPr>
        <p:txBody>
          <a:bodyPr spcFirstLastPara="1" wrap="square" lIns="91425" tIns="91425" rIns="91425" bIns="91425" anchor="ctr" anchorCtr="0">
            <a:noAutofit/>
          </a:bodyPr>
          <a:lstStyle>
            <a:lvl1pPr lvl="0" rtl="0">
              <a:lnSpc>
                <a:spcPct val="80000"/>
              </a:lnSpc>
              <a:spcBef>
                <a:spcPts val="0"/>
              </a:spcBef>
              <a:spcAft>
                <a:spcPts val="0"/>
              </a:spcAft>
              <a:buSzPts val="2400"/>
              <a:buFont typeface="Darker Grotesque Black"/>
              <a:buNone/>
              <a:defRPr sz="2000" b="1">
                <a:solidFill>
                  <a:schemeClr val="accent1"/>
                </a:solidFill>
                <a:latin typeface="Poppins"/>
                <a:ea typeface="Poppins"/>
                <a:cs typeface="Poppins"/>
                <a:sym typeface="Poppins"/>
              </a:defRPr>
            </a:lvl1pPr>
            <a:lvl2pPr lvl="1" algn="ctr" rtl="0">
              <a:spcBef>
                <a:spcPts val="0"/>
              </a:spcBef>
              <a:spcAft>
                <a:spcPts val="0"/>
              </a:spcAft>
              <a:buSzPts val="2400"/>
              <a:buFont typeface="Darker Grotesque Black"/>
              <a:buNone/>
              <a:defRPr sz="2400">
                <a:latin typeface="Darker Grotesque Black"/>
                <a:ea typeface="Darker Grotesque Black"/>
                <a:cs typeface="Darker Grotesque Black"/>
                <a:sym typeface="Darker Grotesque Black"/>
              </a:defRPr>
            </a:lvl2pPr>
            <a:lvl3pPr lvl="2"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3pPr>
            <a:lvl4pPr lvl="3"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4pPr>
            <a:lvl5pPr lvl="4"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5pPr>
            <a:lvl6pPr lvl="5"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6pPr>
            <a:lvl7pPr lvl="6"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7pPr>
            <a:lvl8pPr lvl="7"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8pPr>
            <a:lvl9pPr lvl="8" algn="ctr" rtl="0">
              <a:spcBef>
                <a:spcPts val="1600"/>
              </a:spcBef>
              <a:spcAft>
                <a:spcPts val="1600"/>
              </a:spcAft>
              <a:buSzPts val="2400"/>
              <a:buFont typeface="Darker Grotesque Black"/>
              <a:buNone/>
              <a:defRPr sz="2400">
                <a:latin typeface="Darker Grotesque Black"/>
                <a:ea typeface="Darker Grotesque Black"/>
                <a:cs typeface="Darker Grotesque Black"/>
                <a:sym typeface="Darker Grotesque Black"/>
              </a:defRPr>
            </a:lvl9pPr>
          </a:lstStyle>
          <a:p>
            <a:endParaRPr/>
          </a:p>
        </p:txBody>
      </p:sp>
      <p:sp>
        <p:nvSpPr>
          <p:cNvPr id="561" name="Google Shape;561;p27"/>
          <p:cNvSpPr txBox="1">
            <a:spLocks noGrp="1"/>
          </p:cNvSpPr>
          <p:nvPr>
            <p:ph type="subTitle" idx="13"/>
          </p:nvPr>
        </p:nvSpPr>
        <p:spPr>
          <a:xfrm>
            <a:off x="6036275" y="2894533"/>
            <a:ext cx="2226600" cy="577800"/>
          </a:xfrm>
          <a:prstGeom prst="rect">
            <a:avLst/>
          </a:prstGeom>
        </p:spPr>
        <p:txBody>
          <a:bodyPr spcFirstLastPara="1" wrap="square" lIns="91425" tIns="91425" rIns="91425" bIns="91425" anchor="ctr" anchorCtr="0">
            <a:noAutofit/>
          </a:bodyPr>
          <a:lstStyle>
            <a:lvl1pPr lvl="0" rtl="0">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1pPr>
            <a:lvl2pPr lvl="1"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2pPr>
            <a:lvl3pPr lvl="2"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3pPr>
            <a:lvl4pPr lvl="3"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4pPr>
            <a:lvl5pPr lvl="4"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5pPr>
            <a:lvl6pPr lvl="5"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6pPr>
            <a:lvl7pPr lvl="6"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7pPr>
            <a:lvl8pPr lvl="7"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8pPr>
            <a:lvl9pPr lvl="8"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9pPr>
          </a:lstStyle>
          <a:p>
            <a:endParaRPr/>
          </a:p>
        </p:txBody>
      </p:sp>
      <p:sp>
        <p:nvSpPr>
          <p:cNvPr id="562" name="Google Shape;562;p27"/>
          <p:cNvSpPr txBox="1">
            <a:spLocks noGrp="1"/>
          </p:cNvSpPr>
          <p:nvPr>
            <p:ph type="subTitle" idx="14"/>
          </p:nvPr>
        </p:nvSpPr>
        <p:spPr>
          <a:xfrm>
            <a:off x="1985525" y="1351625"/>
            <a:ext cx="1619700" cy="356700"/>
          </a:xfrm>
          <a:prstGeom prst="rect">
            <a:avLst/>
          </a:prstGeom>
          <a:solidFill>
            <a:schemeClr val="lt2"/>
          </a:solidFill>
        </p:spPr>
        <p:txBody>
          <a:bodyPr spcFirstLastPara="1" wrap="square" lIns="91425" tIns="91425" rIns="91425" bIns="91425" anchor="ctr" anchorCtr="0">
            <a:noAutofit/>
          </a:bodyPr>
          <a:lstStyle>
            <a:lvl1pPr lvl="0" rtl="0">
              <a:lnSpc>
                <a:spcPct val="80000"/>
              </a:lnSpc>
              <a:spcBef>
                <a:spcPts val="0"/>
              </a:spcBef>
              <a:spcAft>
                <a:spcPts val="0"/>
              </a:spcAft>
              <a:buSzPts val="2400"/>
              <a:buFont typeface="Darker Grotesque Black"/>
              <a:buNone/>
              <a:defRPr sz="2000" b="1">
                <a:solidFill>
                  <a:schemeClr val="accent1"/>
                </a:solidFill>
                <a:latin typeface="Poppins"/>
                <a:ea typeface="Poppins"/>
                <a:cs typeface="Poppins"/>
                <a:sym typeface="Poppins"/>
              </a:defRPr>
            </a:lvl1pPr>
            <a:lvl2pPr lvl="1" algn="ctr" rtl="0">
              <a:spcBef>
                <a:spcPts val="0"/>
              </a:spcBef>
              <a:spcAft>
                <a:spcPts val="0"/>
              </a:spcAft>
              <a:buSzPts val="2400"/>
              <a:buFont typeface="Darker Grotesque Black"/>
              <a:buNone/>
              <a:defRPr sz="2400">
                <a:latin typeface="Darker Grotesque Black"/>
                <a:ea typeface="Darker Grotesque Black"/>
                <a:cs typeface="Darker Grotesque Black"/>
                <a:sym typeface="Darker Grotesque Black"/>
              </a:defRPr>
            </a:lvl2pPr>
            <a:lvl3pPr lvl="2"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3pPr>
            <a:lvl4pPr lvl="3"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4pPr>
            <a:lvl5pPr lvl="4"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5pPr>
            <a:lvl6pPr lvl="5"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6pPr>
            <a:lvl7pPr lvl="6"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7pPr>
            <a:lvl8pPr lvl="7" algn="ctr" rtl="0">
              <a:spcBef>
                <a:spcPts val="1600"/>
              </a:spcBef>
              <a:spcAft>
                <a:spcPts val="0"/>
              </a:spcAft>
              <a:buSzPts val="2400"/>
              <a:buFont typeface="Darker Grotesque Black"/>
              <a:buNone/>
              <a:defRPr sz="2400">
                <a:latin typeface="Darker Grotesque Black"/>
                <a:ea typeface="Darker Grotesque Black"/>
                <a:cs typeface="Darker Grotesque Black"/>
                <a:sym typeface="Darker Grotesque Black"/>
              </a:defRPr>
            </a:lvl8pPr>
            <a:lvl9pPr lvl="8" algn="ctr" rtl="0">
              <a:spcBef>
                <a:spcPts val="1600"/>
              </a:spcBef>
              <a:spcAft>
                <a:spcPts val="1600"/>
              </a:spcAft>
              <a:buSzPts val="2400"/>
              <a:buFont typeface="Darker Grotesque Black"/>
              <a:buNone/>
              <a:defRPr sz="2400">
                <a:latin typeface="Darker Grotesque Black"/>
                <a:ea typeface="Darker Grotesque Black"/>
                <a:cs typeface="Darker Grotesque Black"/>
                <a:sym typeface="Darker Grotesque Black"/>
              </a:defRPr>
            </a:lvl9pPr>
          </a:lstStyle>
          <a:p>
            <a:endParaRPr/>
          </a:p>
        </p:txBody>
      </p:sp>
      <p:sp>
        <p:nvSpPr>
          <p:cNvPr id="563" name="Google Shape;563;p27"/>
          <p:cNvSpPr txBox="1">
            <a:spLocks noGrp="1"/>
          </p:cNvSpPr>
          <p:nvPr>
            <p:ph type="subTitle" idx="15"/>
          </p:nvPr>
        </p:nvSpPr>
        <p:spPr>
          <a:xfrm>
            <a:off x="1985525" y="1717167"/>
            <a:ext cx="2226600" cy="577800"/>
          </a:xfrm>
          <a:prstGeom prst="rect">
            <a:avLst/>
          </a:prstGeom>
        </p:spPr>
        <p:txBody>
          <a:bodyPr spcFirstLastPara="1" wrap="square" lIns="91425" tIns="91425" rIns="91425" bIns="91425" anchor="ctr" anchorCtr="0">
            <a:noAutofit/>
          </a:bodyPr>
          <a:lstStyle>
            <a:lvl1pPr lvl="0" rtl="0">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1pPr>
            <a:lvl2pPr lvl="1"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2pPr>
            <a:lvl3pPr lvl="2"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3pPr>
            <a:lvl4pPr lvl="3"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4pPr>
            <a:lvl5pPr lvl="4"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5pPr>
            <a:lvl6pPr lvl="5"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6pPr>
            <a:lvl7pPr lvl="6"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7pPr>
            <a:lvl8pPr lvl="7"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8pPr>
            <a:lvl9pPr lvl="8" algn="ctr" rtl="0">
              <a:lnSpc>
                <a:spcPct val="100000"/>
              </a:lnSpc>
              <a:spcBef>
                <a:spcPts val="0"/>
              </a:spcBef>
              <a:spcAft>
                <a:spcPts val="0"/>
              </a:spcAft>
              <a:buSzPts val="1600"/>
              <a:buFont typeface="Darker Grotesque Medium"/>
              <a:buNone/>
              <a:defRPr sz="1600">
                <a:latin typeface="Darker Grotesque Medium"/>
                <a:ea typeface="Darker Grotesque Medium"/>
                <a:cs typeface="Darker Grotesque Medium"/>
                <a:sym typeface="Darker Grotesque Medium"/>
              </a:defRPr>
            </a:lvl9pPr>
          </a:lstStyle>
          <a:p>
            <a:endParaRPr/>
          </a:p>
        </p:txBody>
      </p:sp>
      <p:sp>
        <p:nvSpPr>
          <p:cNvPr id="564" name="Google Shape;564;p27"/>
          <p:cNvSpPr txBox="1">
            <a:spLocks noGrp="1"/>
          </p:cNvSpPr>
          <p:nvPr>
            <p:ph type="title"/>
          </p:nvPr>
        </p:nvSpPr>
        <p:spPr>
          <a:xfrm>
            <a:off x="713225" y="445025"/>
            <a:ext cx="77178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Font typeface="Poppins"/>
              <a:buNone/>
              <a:defRPr sz="3000">
                <a:solidFill>
                  <a:schemeClr val="dk1"/>
                </a:solidFill>
              </a:defRPr>
            </a:lvl1pPr>
            <a:lvl2pPr lvl="1" rtl="0">
              <a:spcBef>
                <a:spcPts val="0"/>
              </a:spcBef>
              <a:spcAft>
                <a:spcPts val="0"/>
              </a:spcAft>
              <a:buSzPts val="3000"/>
              <a:buFont typeface="Poppins"/>
              <a:buNone/>
              <a:defRPr b="1">
                <a:latin typeface="Poppins"/>
                <a:ea typeface="Poppins"/>
                <a:cs typeface="Poppins"/>
                <a:sym typeface="Poppins"/>
              </a:defRPr>
            </a:lvl2pPr>
            <a:lvl3pPr lvl="2" rtl="0">
              <a:spcBef>
                <a:spcPts val="0"/>
              </a:spcBef>
              <a:spcAft>
                <a:spcPts val="0"/>
              </a:spcAft>
              <a:buSzPts val="3000"/>
              <a:buFont typeface="Poppins"/>
              <a:buNone/>
              <a:defRPr b="1">
                <a:latin typeface="Poppins"/>
                <a:ea typeface="Poppins"/>
                <a:cs typeface="Poppins"/>
                <a:sym typeface="Poppins"/>
              </a:defRPr>
            </a:lvl3pPr>
            <a:lvl4pPr lvl="3" rtl="0">
              <a:spcBef>
                <a:spcPts val="0"/>
              </a:spcBef>
              <a:spcAft>
                <a:spcPts val="0"/>
              </a:spcAft>
              <a:buSzPts val="3000"/>
              <a:buFont typeface="Poppins"/>
              <a:buNone/>
              <a:defRPr b="1">
                <a:latin typeface="Poppins"/>
                <a:ea typeface="Poppins"/>
                <a:cs typeface="Poppins"/>
                <a:sym typeface="Poppins"/>
              </a:defRPr>
            </a:lvl4pPr>
            <a:lvl5pPr lvl="4" rtl="0">
              <a:spcBef>
                <a:spcPts val="0"/>
              </a:spcBef>
              <a:spcAft>
                <a:spcPts val="0"/>
              </a:spcAft>
              <a:buSzPts val="3000"/>
              <a:buFont typeface="Poppins"/>
              <a:buNone/>
              <a:defRPr b="1">
                <a:latin typeface="Poppins"/>
                <a:ea typeface="Poppins"/>
                <a:cs typeface="Poppins"/>
                <a:sym typeface="Poppins"/>
              </a:defRPr>
            </a:lvl5pPr>
            <a:lvl6pPr lvl="5" rtl="0">
              <a:spcBef>
                <a:spcPts val="0"/>
              </a:spcBef>
              <a:spcAft>
                <a:spcPts val="0"/>
              </a:spcAft>
              <a:buSzPts val="3000"/>
              <a:buFont typeface="Poppins"/>
              <a:buNone/>
              <a:defRPr b="1">
                <a:latin typeface="Poppins"/>
                <a:ea typeface="Poppins"/>
                <a:cs typeface="Poppins"/>
                <a:sym typeface="Poppins"/>
              </a:defRPr>
            </a:lvl6pPr>
            <a:lvl7pPr lvl="6" rtl="0">
              <a:spcBef>
                <a:spcPts val="0"/>
              </a:spcBef>
              <a:spcAft>
                <a:spcPts val="0"/>
              </a:spcAft>
              <a:buSzPts val="3000"/>
              <a:buFont typeface="Poppins"/>
              <a:buNone/>
              <a:defRPr b="1">
                <a:latin typeface="Poppins"/>
                <a:ea typeface="Poppins"/>
                <a:cs typeface="Poppins"/>
                <a:sym typeface="Poppins"/>
              </a:defRPr>
            </a:lvl7pPr>
            <a:lvl8pPr lvl="7" rtl="0">
              <a:spcBef>
                <a:spcPts val="0"/>
              </a:spcBef>
              <a:spcAft>
                <a:spcPts val="0"/>
              </a:spcAft>
              <a:buSzPts val="3000"/>
              <a:buFont typeface="Poppins"/>
              <a:buNone/>
              <a:defRPr b="1">
                <a:latin typeface="Poppins"/>
                <a:ea typeface="Poppins"/>
                <a:cs typeface="Poppins"/>
                <a:sym typeface="Poppins"/>
              </a:defRPr>
            </a:lvl8pPr>
            <a:lvl9pPr lvl="8" rtl="0">
              <a:spcBef>
                <a:spcPts val="0"/>
              </a:spcBef>
              <a:spcAft>
                <a:spcPts val="0"/>
              </a:spcAft>
              <a:buSzPts val="3000"/>
              <a:buFont typeface="Poppins"/>
              <a:buNone/>
              <a:defRPr b="1">
                <a:latin typeface="Poppins"/>
                <a:ea typeface="Poppins"/>
                <a:cs typeface="Poppins"/>
                <a:sym typeface="Poppins"/>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618"/>
        <p:cNvGrpSpPr/>
        <p:nvPr/>
      </p:nvGrpSpPr>
      <p:grpSpPr>
        <a:xfrm>
          <a:off x="0" y="0"/>
          <a:ext cx="0" cy="0"/>
          <a:chOff x="0" y="0"/>
          <a:chExt cx="0" cy="0"/>
        </a:xfrm>
      </p:grpSpPr>
      <p:grpSp>
        <p:nvGrpSpPr>
          <p:cNvPr id="619" name="Google Shape;619;p30"/>
          <p:cNvGrpSpPr/>
          <p:nvPr/>
        </p:nvGrpSpPr>
        <p:grpSpPr>
          <a:xfrm rot="-5400000" flipH="1">
            <a:off x="7283536" y="3434340"/>
            <a:ext cx="1379269" cy="2286130"/>
            <a:chOff x="6250996" y="2163558"/>
            <a:chExt cx="1165809" cy="1932322"/>
          </a:xfrm>
        </p:grpSpPr>
        <p:sp>
          <p:nvSpPr>
            <p:cNvPr id="620" name="Google Shape;620;p30"/>
            <p:cNvSpPr/>
            <p:nvPr/>
          </p:nvSpPr>
          <p:spPr>
            <a:xfrm>
              <a:off x="6639830" y="2163558"/>
              <a:ext cx="776974" cy="1544187"/>
            </a:xfrm>
            <a:custGeom>
              <a:avLst/>
              <a:gdLst/>
              <a:ahLst/>
              <a:cxnLst/>
              <a:rect l="l" t="t" r="r" b="b"/>
              <a:pathLst>
                <a:path w="4458" h="8860" extrusionOk="0">
                  <a:moveTo>
                    <a:pt x="4457" y="0"/>
                  </a:moveTo>
                  <a:cubicBezTo>
                    <a:pt x="3200" y="0"/>
                    <a:pt x="2112" y="457"/>
                    <a:pt x="1312" y="1257"/>
                  </a:cubicBezTo>
                  <a:lnTo>
                    <a:pt x="4457" y="4457"/>
                  </a:lnTo>
                  <a:lnTo>
                    <a:pt x="4457" y="0"/>
                  </a:lnTo>
                  <a:close/>
                  <a:moveTo>
                    <a:pt x="0" y="4457"/>
                  </a:moveTo>
                  <a:cubicBezTo>
                    <a:pt x="0" y="6917"/>
                    <a:pt x="1998" y="8860"/>
                    <a:pt x="4457" y="8860"/>
                  </a:cubicBezTo>
                  <a:lnTo>
                    <a:pt x="4457" y="4457"/>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30"/>
            <p:cNvSpPr/>
            <p:nvPr/>
          </p:nvSpPr>
          <p:spPr>
            <a:xfrm>
              <a:off x="6639830" y="2382637"/>
              <a:ext cx="776974" cy="557894"/>
            </a:xfrm>
            <a:custGeom>
              <a:avLst/>
              <a:gdLst/>
              <a:ahLst/>
              <a:cxnLst/>
              <a:rect l="l" t="t" r="r" b="b"/>
              <a:pathLst>
                <a:path w="4458" h="3201" extrusionOk="0">
                  <a:moveTo>
                    <a:pt x="1312" y="0"/>
                  </a:moveTo>
                  <a:cubicBezTo>
                    <a:pt x="512" y="860"/>
                    <a:pt x="0" y="1943"/>
                    <a:pt x="0" y="3200"/>
                  </a:cubicBezTo>
                  <a:lnTo>
                    <a:pt x="4457" y="3200"/>
                  </a:lnTo>
                  <a:lnTo>
                    <a:pt x="13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30"/>
            <p:cNvSpPr/>
            <p:nvPr/>
          </p:nvSpPr>
          <p:spPr>
            <a:xfrm>
              <a:off x="6250996" y="2940354"/>
              <a:ext cx="1165809" cy="1155526"/>
            </a:xfrm>
            <a:custGeom>
              <a:avLst/>
              <a:gdLst/>
              <a:ahLst/>
              <a:cxnLst/>
              <a:rect l="l" t="t" r="r" b="b"/>
              <a:pathLst>
                <a:path w="6689" h="6630" extrusionOk="0">
                  <a:moveTo>
                    <a:pt x="0" y="0"/>
                  </a:moveTo>
                  <a:cubicBezTo>
                    <a:pt x="0" y="3488"/>
                    <a:pt x="2743" y="6346"/>
                    <a:pt x="6172" y="6629"/>
                  </a:cubicBezTo>
                  <a:lnTo>
                    <a:pt x="6688" y="6629"/>
                  </a:lnTo>
                  <a:lnTo>
                    <a:pt x="6688" y="6574"/>
                  </a:lnTo>
                  <a:lnTo>
                    <a:pt x="6688" y="4403"/>
                  </a:lnTo>
                  <a:cubicBezTo>
                    <a:pt x="4229" y="4403"/>
                    <a:pt x="2231" y="2460"/>
                    <a:pt x="2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3" name="Google Shape;623;p30"/>
          <p:cNvGrpSpPr/>
          <p:nvPr/>
        </p:nvGrpSpPr>
        <p:grpSpPr>
          <a:xfrm rot="-5400000">
            <a:off x="7101573" y="-805217"/>
            <a:ext cx="1379168" cy="2758202"/>
            <a:chOff x="6962374" y="0"/>
            <a:chExt cx="2207022" cy="4413829"/>
          </a:xfrm>
        </p:grpSpPr>
        <p:sp>
          <p:nvSpPr>
            <p:cNvPr id="624" name="Google Shape;624;p30"/>
            <p:cNvSpPr/>
            <p:nvPr/>
          </p:nvSpPr>
          <p:spPr>
            <a:xfrm flipH="1">
              <a:off x="6962374" y="0"/>
              <a:ext cx="2207022" cy="3505364"/>
            </a:xfrm>
            <a:custGeom>
              <a:avLst/>
              <a:gdLst/>
              <a:ahLst/>
              <a:cxnLst/>
              <a:rect l="l" t="t" r="r" b="b"/>
              <a:pathLst>
                <a:path w="9030" h="14342" extrusionOk="0">
                  <a:moveTo>
                    <a:pt x="0" y="1"/>
                  </a:moveTo>
                  <a:lnTo>
                    <a:pt x="0" y="14341"/>
                  </a:lnTo>
                  <a:lnTo>
                    <a:pt x="7315" y="14341"/>
                  </a:lnTo>
                  <a:cubicBezTo>
                    <a:pt x="8403" y="12856"/>
                    <a:pt x="9029" y="11027"/>
                    <a:pt x="9029" y="9029"/>
                  </a:cubicBezTo>
                  <a:cubicBezTo>
                    <a:pt x="9029" y="4001"/>
                    <a:pt x="5029" y="1"/>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30"/>
            <p:cNvSpPr/>
            <p:nvPr/>
          </p:nvSpPr>
          <p:spPr>
            <a:xfrm flipH="1">
              <a:off x="7381293" y="3505104"/>
              <a:ext cx="1788104" cy="908726"/>
            </a:xfrm>
            <a:custGeom>
              <a:avLst/>
              <a:gdLst/>
              <a:ahLst/>
              <a:cxnLst/>
              <a:rect l="l" t="t" r="r" b="b"/>
              <a:pathLst>
                <a:path w="7316" h="3718" extrusionOk="0">
                  <a:moveTo>
                    <a:pt x="0" y="0"/>
                  </a:moveTo>
                  <a:lnTo>
                    <a:pt x="0" y="3717"/>
                  </a:lnTo>
                  <a:cubicBezTo>
                    <a:pt x="3031" y="3717"/>
                    <a:pt x="5715" y="2231"/>
                    <a:pt x="73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30"/>
            <p:cNvSpPr/>
            <p:nvPr/>
          </p:nvSpPr>
          <p:spPr>
            <a:xfrm flipH="1">
              <a:off x="7856179" y="2925263"/>
              <a:ext cx="670661" cy="656003"/>
            </a:xfrm>
            <a:custGeom>
              <a:avLst/>
              <a:gdLst/>
              <a:ahLst/>
              <a:cxnLst/>
              <a:rect l="l" t="t" r="r" b="b"/>
              <a:pathLst>
                <a:path w="2744" h="2684" extrusionOk="0">
                  <a:moveTo>
                    <a:pt x="1372" y="0"/>
                  </a:moveTo>
                  <a:cubicBezTo>
                    <a:pt x="631" y="0"/>
                    <a:pt x="0" y="571"/>
                    <a:pt x="0" y="1312"/>
                  </a:cubicBezTo>
                  <a:cubicBezTo>
                    <a:pt x="0" y="2057"/>
                    <a:pt x="631" y="2684"/>
                    <a:pt x="1372" y="2684"/>
                  </a:cubicBezTo>
                  <a:cubicBezTo>
                    <a:pt x="2117" y="2684"/>
                    <a:pt x="2743" y="2057"/>
                    <a:pt x="2743" y="1312"/>
                  </a:cubicBezTo>
                  <a:cubicBezTo>
                    <a:pt x="2743" y="571"/>
                    <a:pt x="2117" y="0"/>
                    <a:pt x="13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7" name="Google Shape;627;p30"/>
          <p:cNvGrpSpPr/>
          <p:nvPr/>
        </p:nvGrpSpPr>
        <p:grpSpPr>
          <a:xfrm flipH="1">
            <a:off x="-459377" y="-1339875"/>
            <a:ext cx="2613847" cy="7828214"/>
            <a:chOff x="7127660" y="-14566"/>
            <a:chExt cx="2041749" cy="6114836"/>
          </a:xfrm>
        </p:grpSpPr>
        <p:grpSp>
          <p:nvGrpSpPr>
            <p:cNvPr id="628" name="Google Shape;628;p30"/>
            <p:cNvGrpSpPr/>
            <p:nvPr/>
          </p:nvGrpSpPr>
          <p:grpSpPr>
            <a:xfrm rot="10800000" flipH="1">
              <a:off x="7127660" y="-14566"/>
              <a:ext cx="2041749" cy="3057411"/>
              <a:chOff x="6949850" y="2434425"/>
              <a:chExt cx="332950" cy="498575"/>
            </a:xfrm>
          </p:grpSpPr>
          <p:sp>
            <p:nvSpPr>
              <p:cNvPr id="629" name="Google Shape;629;p30"/>
              <p:cNvSpPr/>
              <p:nvPr/>
            </p:nvSpPr>
            <p:spPr>
              <a:xfrm>
                <a:off x="7171350" y="2655825"/>
                <a:ext cx="111450" cy="221500"/>
              </a:xfrm>
              <a:custGeom>
                <a:avLst/>
                <a:gdLst/>
                <a:ahLst/>
                <a:cxnLst/>
                <a:rect l="l" t="t" r="r" b="b"/>
                <a:pathLst>
                  <a:path w="4458" h="8860" extrusionOk="0">
                    <a:moveTo>
                      <a:pt x="4457" y="0"/>
                    </a:moveTo>
                    <a:cubicBezTo>
                      <a:pt x="3200" y="0"/>
                      <a:pt x="2112" y="457"/>
                      <a:pt x="1312" y="1257"/>
                    </a:cubicBezTo>
                    <a:lnTo>
                      <a:pt x="4457" y="4457"/>
                    </a:lnTo>
                    <a:lnTo>
                      <a:pt x="4457" y="0"/>
                    </a:lnTo>
                    <a:close/>
                    <a:moveTo>
                      <a:pt x="0" y="4457"/>
                    </a:moveTo>
                    <a:cubicBezTo>
                      <a:pt x="0" y="6917"/>
                      <a:pt x="1998" y="8860"/>
                      <a:pt x="4457" y="8860"/>
                    </a:cubicBezTo>
                    <a:lnTo>
                      <a:pt x="4457" y="4457"/>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30"/>
              <p:cNvSpPr/>
              <p:nvPr/>
            </p:nvSpPr>
            <p:spPr>
              <a:xfrm>
                <a:off x="6949850" y="2434425"/>
                <a:ext cx="332950" cy="214325"/>
              </a:xfrm>
              <a:custGeom>
                <a:avLst/>
                <a:gdLst/>
                <a:ahLst/>
                <a:cxnLst/>
                <a:rect l="l" t="t" r="r" b="b"/>
                <a:pathLst>
                  <a:path w="13318" h="8573" extrusionOk="0">
                    <a:moveTo>
                      <a:pt x="0" y="1"/>
                    </a:moveTo>
                    <a:lnTo>
                      <a:pt x="8115" y="8115"/>
                    </a:lnTo>
                    <a:lnTo>
                      <a:pt x="8631" y="8573"/>
                    </a:lnTo>
                    <a:cubicBezTo>
                      <a:pt x="9829" y="7370"/>
                      <a:pt x="11489" y="6630"/>
                      <a:pt x="13317" y="6630"/>
                    </a:cubicBezTo>
                    <a:lnTo>
                      <a:pt x="13317" y="5542"/>
                    </a:lnTo>
                    <a:lnTo>
                      <a:pt x="1331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30"/>
              <p:cNvSpPr/>
              <p:nvPr/>
            </p:nvSpPr>
            <p:spPr>
              <a:xfrm>
                <a:off x="7171350" y="2687250"/>
                <a:ext cx="111450" cy="80025"/>
              </a:xfrm>
              <a:custGeom>
                <a:avLst/>
                <a:gdLst/>
                <a:ahLst/>
                <a:cxnLst/>
                <a:rect l="l" t="t" r="r" b="b"/>
                <a:pathLst>
                  <a:path w="4458" h="3201" extrusionOk="0">
                    <a:moveTo>
                      <a:pt x="1312" y="0"/>
                    </a:moveTo>
                    <a:cubicBezTo>
                      <a:pt x="512" y="860"/>
                      <a:pt x="0" y="1943"/>
                      <a:pt x="0" y="3200"/>
                    </a:cubicBezTo>
                    <a:lnTo>
                      <a:pt x="4457" y="3200"/>
                    </a:lnTo>
                    <a:lnTo>
                      <a:pt x="13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0"/>
              <p:cNvSpPr/>
              <p:nvPr/>
            </p:nvSpPr>
            <p:spPr>
              <a:xfrm>
                <a:off x="7165625" y="2600150"/>
                <a:ext cx="117175" cy="87125"/>
              </a:xfrm>
              <a:custGeom>
                <a:avLst/>
                <a:gdLst/>
                <a:ahLst/>
                <a:cxnLst/>
                <a:rect l="l" t="t" r="r" b="b"/>
                <a:pathLst>
                  <a:path w="4687" h="3485" extrusionOk="0">
                    <a:moveTo>
                      <a:pt x="4686" y="1"/>
                    </a:moveTo>
                    <a:cubicBezTo>
                      <a:pt x="2858" y="1"/>
                      <a:pt x="1198" y="741"/>
                      <a:pt x="0" y="1944"/>
                    </a:cubicBezTo>
                    <a:lnTo>
                      <a:pt x="1541" y="3484"/>
                    </a:lnTo>
                    <a:cubicBezTo>
                      <a:pt x="2341" y="2684"/>
                      <a:pt x="3429" y="2227"/>
                      <a:pt x="4686" y="2227"/>
                    </a:cubicBezTo>
                    <a:lnTo>
                      <a:pt x="468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30"/>
              <p:cNvSpPr/>
              <p:nvPr/>
            </p:nvSpPr>
            <p:spPr>
              <a:xfrm>
                <a:off x="7115575" y="2767250"/>
                <a:ext cx="167225" cy="165750"/>
              </a:xfrm>
              <a:custGeom>
                <a:avLst/>
                <a:gdLst/>
                <a:ahLst/>
                <a:cxnLst/>
                <a:rect l="l" t="t" r="r" b="b"/>
                <a:pathLst>
                  <a:path w="6689" h="6630" extrusionOk="0">
                    <a:moveTo>
                      <a:pt x="0" y="0"/>
                    </a:moveTo>
                    <a:cubicBezTo>
                      <a:pt x="0" y="3488"/>
                      <a:pt x="2743" y="6346"/>
                      <a:pt x="6172" y="6629"/>
                    </a:cubicBezTo>
                    <a:lnTo>
                      <a:pt x="6688" y="6629"/>
                    </a:lnTo>
                    <a:lnTo>
                      <a:pt x="6688" y="6574"/>
                    </a:lnTo>
                    <a:lnTo>
                      <a:pt x="6688" y="4403"/>
                    </a:lnTo>
                    <a:cubicBezTo>
                      <a:pt x="4229" y="4403"/>
                      <a:pt x="2231" y="2460"/>
                      <a:pt x="2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30"/>
              <p:cNvSpPr/>
              <p:nvPr/>
            </p:nvSpPr>
            <p:spPr>
              <a:xfrm>
                <a:off x="7115575" y="2648725"/>
                <a:ext cx="88600" cy="118550"/>
              </a:xfrm>
              <a:custGeom>
                <a:avLst/>
                <a:gdLst/>
                <a:ahLst/>
                <a:cxnLst/>
                <a:rect l="l" t="t" r="r" b="b"/>
                <a:pathLst>
                  <a:path w="3544" h="4742" extrusionOk="0">
                    <a:moveTo>
                      <a:pt x="2002" y="1"/>
                    </a:moveTo>
                    <a:cubicBezTo>
                      <a:pt x="800" y="1198"/>
                      <a:pt x="0" y="2858"/>
                      <a:pt x="0" y="4741"/>
                    </a:cubicBezTo>
                    <a:lnTo>
                      <a:pt x="2231" y="4741"/>
                    </a:lnTo>
                    <a:cubicBezTo>
                      <a:pt x="2231" y="3484"/>
                      <a:pt x="2743" y="2401"/>
                      <a:pt x="3543" y="1541"/>
                    </a:cubicBezTo>
                    <a:lnTo>
                      <a:pt x="20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30"/>
              <p:cNvSpPr/>
              <p:nvPr/>
            </p:nvSpPr>
            <p:spPr>
              <a:xfrm>
                <a:off x="7091325" y="2434425"/>
                <a:ext cx="141425" cy="141400"/>
              </a:xfrm>
              <a:custGeom>
                <a:avLst/>
                <a:gdLst/>
                <a:ahLst/>
                <a:cxnLst/>
                <a:rect l="l" t="t" r="r" b="b"/>
                <a:pathLst>
                  <a:path w="5657" h="5656" extrusionOk="0">
                    <a:moveTo>
                      <a:pt x="1" y="1"/>
                    </a:moveTo>
                    <a:lnTo>
                      <a:pt x="1" y="5656"/>
                    </a:lnTo>
                    <a:lnTo>
                      <a:pt x="565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30"/>
              <p:cNvSpPr/>
              <p:nvPr/>
            </p:nvSpPr>
            <p:spPr>
              <a:xfrm>
                <a:off x="7003239" y="2475800"/>
                <a:ext cx="71475" cy="71475"/>
              </a:xfrm>
              <a:custGeom>
                <a:avLst/>
                <a:gdLst/>
                <a:ahLst/>
                <a:cxnLst/>
                <a:rect l="l" t="t" r="r" b="b"/>
                <a:pathLst>
                  <a:path w="2859" h="2859" extrusionOk="0">
                    <a:moveTo>
                      <a:pt x="1427" y="1"/>
                    </a:moveTo>
                    <a:cubicBezTo>
                      <a:pt x="627" y="1"/>
                      <a:pt x="1" y="687"/>
                      <a:pt x="1" y="1432"/>
                    </a:cubicBezTo>
                    <a:cubicBezTo>
                      <a:pt x="1" y="2232"/>
                      <a:pt x="627" y="2858"/>
                      <a:pt x="1427" y="2858"/>
                    </a:cubicBezTo>
                    <a:cubicBezTo>
                      <a:pt x="2172" y="2858"/>
                      <a:pt x="2858" y="2232"/>
                      <a:pt x="2858" y="1432"/>
                    </a:cubicBezTo>
                    <a:cubicBezTo>
                      <a:pt x="2858" y="687"/>
                      <a:pt x="2172" y="1"/>
                      <a:pt x="142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7" name="Google Shape;637;p30"/>
            <p:cNvGrpSpPr/>
            <p:nvPr/>
          </p:nvGrpSpPr>
          <p:grpSpPr>
            <a:xfrm>
              <a:off x="7127660" y="3042859"/>
              <a:ext cx="2041749" cy="3057411"/>
              <a:chOff x="6949850" y="2434425"/>
              <a:chExt cx="332950" cy="498575"/>
            </a:xfrm>
          </p:grpSpPr>
          <p:sp>
            <p:nvSpPr>
              <p:cNvPr id="638" name="Google Shape;638;p30"/>
              <p:cNvSpPr/>
              <p:nvPr/>
            </p:nvSpPr>
            <p:spPr>
              <a:xfrm>
                <a:off x="7171350" y="2655825"/>
                <a:ext cx="111450" cy="221500"/>
              </a:xfrm>
              <a:custGeom>
                <a:avLst/>
                <a:gdLst/>
                <a:ahLst/>
                <a:cxnLst/>
                <a:rect l="l" t="t" r="r" b="b"/>
                <a:pathLst>
                  <a:path w="4458" h="8860" extrusionOk="0">
                    <a:moveTo>
                      <a:pt x="4457" y="0"/>
                    </a:moveTo>
                    <a:cubicBezTo>
                      <a:pt x="3200" y="0"/>
                      <a:pt x="2112" y="457"/>
                      <a:pt x="1312" y="1257"/>
                    </a:cubicBezTo>
                    <a:lnTo>
                      <a:pt x="4457" y="4457"/>
                    </a:lnTo>
                    <a:lnTo>
                      <a:pt x="4457" y="0"/>
                    </a:lnTo>
                    <a:close/>
                    <a:moveTo>
                      <a:pt x="0" y="4457"/>
                    </a:moveTo>
                    <a:cubicBezTo>
                      <a:pt x="0" y="6917"/>
                      <a:pt x="1998" y="8860"/>
                      <a:pt x="4457" y="8860"/>
                    </a:cubicBezTo>
                    <a:lnTo>
                      <a:pt x="4457" y="4457"/>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30"/>
              <p:cNvSpPr/>
              <p:nvPr/>
            </p:nvSpPr>
            <p:spPr>
              <a:xfrm>
                <a:off x="6949850" y="2434425"/>
                <a:ext cx="332950" cy="214325"/>
              </a:xfrm>
              <a:custGeom>
                <a:avLst/>
                <a:gdLst/>
                <a:ahLst/>
                <a:cxnLst/>
                <a:rect l="l" t="t" r="r" b="b"/>
                <a:pathLst>
                  <a:path w="13318" h="8573" extrusionOk="0">
                    <a:moveTo>
                      <a:pt x="0" y="1"/>
                    </a:moveTo>
                    <a:lnTo>
                      <a:pt x="8115" y="8115"/>
                    </a:lnTo>
                    <a:lnTo>
                      <a:pt x="8631" y="8573"/>
                    </a:lnTo>
                    <a:cubicBezTo>
                      <a:pt x="9829" y="7370"/>
                      <a:pt x="11489" y="6630"/>
                      <a:pt x="13317" y="6630"/>
                    </a:cubicBezTo>
                    <a:lnTo>
                      <a:pt x="13317" y="5542"/>
                    </a:lnTo>
                    <a:lnTo>
                      <a:pt x="133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30"/>
              <p:cNvSpPr/>
              <p:nvPr/>
            </p:nvSpPr>
            <p:spPr>
              <a:xfrm>
                <a:off x="7171350" y="2687250"/>
                <a:ext cx="111450" cy="80025"/>
              </a:xfrm>
              <a:custGeom>
                <a:avLst/>
                <a:gdLst/>
                <a:ahLst/>
                <a:cxnLst/>
                <a:rect l="l" t="t" r="r" b="b"/>
                <a:pathLst>
                  <a:path w="4458" h="3201" extrusionOk="0">
                    <a:moveTo>
                      <a:pt x="1312" y="0"/>
                    </a:moveTo>
                    <a:cubicBezTo>
                      <a:pt x="512" y="860"/>
                      <a:pt x="0" y="1943"/>
                      <a:pt x="0" y="3200"/>
                    </a:cubicBezTo>
                    <a:lnTo>
                      <a:pt x="4457" y="3200"/>
                    </a:lnTo>
                    <a:lnTo>
                      <a:pt x="13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30"/>
              <p:cNvSpPr/>
              <p:nvPr/>
            </p:nvSpPr>
            <p:spPr>
              <a:xfrm>
                <a:off x="7165625" y="2600150"/>
                <a:ext cx="117175" cy="87125"/>
              </a:xfrm>
              <a:custGeom>
                <a:avLst/>
                <a:gdLst/>
                <a:ahLst/>
                <a:cxnLst/>
                <a:rect l="l" t="t" r="r" b="b"/>
                <a:pathLst>
                  <a:path w="4687" h="3485" extrusionOk="0">
                    <a:moveTo>
                      <a:pt x="4686" y="1"/>
                    </a:moveTo>
                    <a:cubicBezTo>
                      <a:pt x="2858" y="1"/>
                      <a:pt x="1198" y="741"/>
                      <a:pt x="0" y="1944"/>
                    </a:cubicBezTo>
                    <a:lnTo>
                      <a:pt x="1541" y="3484"/>
                    </a:lnTo>
                    <a:cubicBezTo>
                      <a:pt x="2341" y="2684"/>
                      <a:pt x="3429" y="2227"/>
                      <a:pt x="4686" y="2227"/>
                    </a:cubicBezTo>
                    <a:lnTo>
                      <a:pt x="46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30"/>
              <p:cNvSpPr/>
              <p:nvPr/>
            </p:nvSpPr>
            <p:spPr>
              <a:xfrm>
                <a:off x="7115575" y="2767250"/>
                <a:ext cx="167225" cy="165750"/>
              </a:xfrm>
              <a:custGeom>
                <a:avLst/>
                <a:gdLst/>
                <a:ahLst/>
                <a:cxnLst/>
                <a:rect l="l" t="t" r="r" b="b"/>
                <a:pathLst>
                  <a:path w="6689" h="6630" extrusionOk="0">
                    <a:moveTo>
                      <a:pt x="0" y="0"/>
                    </a:moveTo>
                    <a:cubicBezTo>
                      <a:pt x="0" y="3488"/>
                      <a:pt x="2743" y="6346"/>
                      <a:pt x="6172" y="6629"/>
                    </a:cubicBezTo>
                    <a:lnTo>
                      <a:pt x="6688" y="6629"/>
                    </a:lnTo>
                    <a:lnTo>
                      <a:pt x="6688" y="6574"/>
                    </a:lnTo>
                    <a:lnTo>
                      <a:pt x="6688" y="4403"/>
                    </a:lnTo>
                    <a:cubicBezTo>
                      <a:pt x="4229" y="4403"/>
                      <a:pt x="2231" y="2460"/>
                      <a:pt x="22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30"/>
              <p:cNvSpPr/>
              <p:nvPr/>
            </p:nvSpPr>
            <p:spPr>
              <a:xfrm>
                <a:off x="7115575" y="2648725"/>
                <a:ext cx="88600" cy="118550"/>
              </a:xfrm>
              <a:custGeom>
                <a:avLst/>
                <a:gdLst/>
                <a:ahLst/>
                <a:cxnLst/>
                <a:rect l="l" t="t" r="r" b="b"/>
                <a:pathLst>
                  <a:path w="3544" h="4742" extrusionOk="0">
                    <a:moveTo>
                      <a:pt x="2002" y="1"/>
                    </a:moveTo>
                    <a:cubicBezTo>
                      <a:pt x="800" y="1198"/>
                      <a:pt x="0" y="2858"/>
                      <a:pt x="0" y="4741"/>
                    </a:cubicBezTo>
                    <a:lnTo>
                      <a:pt x="2231" y="4741"/>
                    </a:lnTo>
                    <a:cubicBezTo>
                      <a:pt x="2231" y="3484"/>
                      <a:pt x="2743" y="2401"/>
                      <a:pt x="3543" y="1541"/>
                    </a:cubicBezTo>
                    <a:lnTo>
                      <a:pt x="200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30"/>
              <p:cNvSpPr/>
              <p:nvPr/>
            </p:nvSpPr>
            <p:spPr>
              <a:xfrm>
                <a:off x="7091325" y="2434425"/>
                <a:ext cx="141425" cy="141400"/>
              </a:xfrm>
              <a:custGeom>
                <a:avLst/>
                <a:gdLst/>
                <a:ahLst/>
                <a:cxnLst/>
                <a:rect l="l" t="t" r="r" b="b"/>
                <a:pathLst>
                  <a:path w="5657" h="5656" extrusionOk="0">
                    <a:moveTo>
                      <a:pt x="1" y="1"/>
                    </a:moveTo>
                    <a:lnTo>
                      <a:pt x="1" y="5656"/>
                    </a:lnTo>
                    <a:lnTo>
                      <a:pt x="565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30"/>
              <p:cNvSpPr/>
              <p:nvPr/>
            </p:nvSpPr>
            <p:spPr>
              <a:xfrm>
                <a:off x="7003239" y="2475800"/>
                <a:ext cx="71475" cy="71475"/>
              </a:xfrm>
              <a:custGeom>
                <a:avLst/>
                <a:gdLst/>
                <a:ahLst/>
                <a:cxnLst/>
                <a:rect l="l" t="t" r="r" b="b"/>
                <a:pathLst>
                  <a:path w="2859" h="2859" extrusionOk="0">
                    <a:moveTo>
                      <a:pt x="1427" y="1"/>
                    </a:moveTo>
                    <a:cubicBezTo>
                      <a:pt x="627" y="1"/>
                      <a:pt x="1" y="687"/>
                      <a:pt x="1" y="1432"/>
                    </a:cubicBezTo>
                    <a:cubicBezTo>
                      <a:pt x="1" y="2232"/>
                      <a:pt x="627" y="2858"/>
                      <a:pt x="1427" y="2858"/>
                    </a:cubicBezTo>
                    <a:cubicBezTo>
                      <a:pt x="2172" y="2858"/>
                      <a:pt x="2858" y="2232"/>
                      <a:pt x="2858" y="1432"/>
                    </a:cubicBezTo>
                    <a:cubicBezTo>
                      <a:pt x="2858" y="687"/>
                      <a:pt x="2172" y="1"/>
                      <a:pt x="1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46" name="Google Shape;646;p30"/>
          <p:cNvGrpSpPr/>
          <p:nvPr/>
        </p:nvGrpSpPr>
        <p:grpSpPr>
          <a:xfrm rot="-5400000" flipH="1">
            <a:off x="8254673" y="2113886"/>
            <a:ext cx="1373556" cy="457628"/>
            <a:chOff x="6431750" y="279362"/>
            <a:chExt cx="1968973" cy="656003"/>
          </a:xfrm>
        </p:grpSpPr>
        <p:sp>
          <p:nvSpPr>
            <p:cNvPr id="647" name="Google Shape;647;p30"/>
            <p:cNvSpPr/>
            <p:nvPr/>
          </p:nvSpPr>
          <p:spPr>
            <a:xfrm flipH="1">
              <a:off x="7744483" y="279362"/>
              <a:ext cx="656241" cy="656003"/>
            </a:xfrm>
            <a:custGeom>
              <a:avLst/>
              <a:gdLst/>
              <a:ahLst/>
              <a:cxnLst/>
              <a:rect l="l" t="t" r="r" b="b"/>
              <a:pathLst>
                <a:path w="2685" h="2684" extrusionOk="0">
                  <a:moveTo>
                    <a:pt x="1" y="0"/>
                  </a:moveTo>
                  <a:lnTo>
                    <a:pt x="1" y="2684"/>
                  </a:lnTo>
                  <a:lnTo>
                    <a:pt x="2684" y="2684"/>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30"/>
            <p:cNvSpPr/>
            <p:nvPr/>
          </p:nvSpPr>
          <p:spPr>
            <a:xfrm flipH="1">
              <a:off x="7087505" y="279362"/>
              <a:ext cx="657218" cy="656003"/>
            </a:xfrm>
            <a:custGeom>
              <a:avLst/>
              <a:gdLst/>
              <a:ahLst/>
              <a:cxnLst/>
              <a:rect l="l" t="t" r="r" b="b"/>
              <a:pathLst>
                <a:path w="2689" h="2684" extrusionOk="0">
                  <a:moveTo>
                    <a:pt x="0" y="0"/>
                  </a:moveTo>
                  <a:lnTo>
                    <a:pt x="0" y="2684"/>
                  </a:lnTo>
                  <a:lnTo>
                    <a:pt x="2688" y="2684"/>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30"/>
            <p:cNvSpPr/>
            <p:nvPr/>
          </p:nvSpPr>
          <p:spPr>
            <a:xfrm flipH="1">
              <a:off x="6431750" y="279362"/>
              <a:ext cx="655996" cy="656003"/>
            </a:xfrm>
            <a:custGeom>
              <a:avLst/>
              <a:gdLst/>
              <a:ahLst/>
              <a:cxnLst/>
              <a:rect l="l" t="t" r="r" b="b"/>
              <a:pathLst>
                <a:path w="2684" h="2684" extrusionOk="0">
                  <a:moveTo>
                    <a:pt x="0" y="0"/>
                  </a:moveTo>
                  <a:lnTo>
                    <a:pt x="0" y="2684"/>
                  </a:lnTo>
                  <a:lnTo>
                    <a:pt x="2684" y="2684"/>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7_1">
    <p:spTree>
      <p:nvGrpSpPr>
        <p:cNvPr id="1" name="Shape 650"/>
        <p:cNvGrpSpPr/>
        <p:nvPr/>
      </p:nvGrpSpPr>
      <p:grpSpPr>
        <a:xfrm>
          <a:off x="0" y="0"/>
          <a:ext cx="0" cy="0"/>
          <a:chOff x="0" y="0"/>
          <a:chExt cx="0" cy="0"/>
        </a:xfrm>
      </p:grpSpPr>
      <p:grpSp>
        <p:nvGrpSpPr>
          <p:cNvPr id="651" name="Google Shape;651;p31"/>
          <p:cNvGrpSpPr/>
          <p:nvPr/>
        </p:nvGrpSpPr>
        <p:grpSpPr>
          <a:xfrm>
            <a:off x="8607660" y="4086703"/>
            <a:ext cx="535959" cy="1066914"/>
            <a:chOff x="8459075" y="3790082"/>
            <a:chExt cx="684932" cy="1363294"/>
          </a:xfrm>
        </p:grpSpPr>
        <p:sp>
          <p:nvSpPr>
            <p:cNvPr id="652" name="Google Shape;652;p31"/>
            <p:cNvSpPr/>
            <p:nvPr/>
          </p:nvSpPr>
          <p:spPr>
            <a:xfrm>
              <a:off x="8687449" y="4146738"/>
              <a:ext cx="456554" cy="327769"/>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31"/>
            <p:cNvSpPr/>
            <p:nvPr/>
          </p:nvSpPr>
          <p:spPr>
            <a:xfrm>
              <a:off x="8664117" y="3790082"/>
              <a:ext cx="479887" cy="356758"/>
            </a:xfrm>
            <a:custGeom>
              <a:avLst/>
              <a:gdLst/>
              <a:ahLst/>
              <a:cxnLst/>
              <a:rect l="l" t="t" r="r" b="b"/>
              <a:pathLst>
                <a:path w="4751" h="3532" extrusionOk="0">
                  <a:moveTo>
                    <a:pt x="4751" y="0"/>
                  </a:moveTo>
                  <a:cubicBezTo>
                    <a:pt x="2897" y="0"/>
                    <a:pt x="1215" y="751"/>
                    <a:pt x="0" y="1970"/>
                  </a:cubicBezTo>
                  <a:lnTo>
                    <a:pt x="1562" y="3532"/>
                  </a:lnTo>
                  <a:cubicBezTo>
                    <a:pt x="2373" y="2721"/>
                    <a:pt x="3476" y="2257"/>
                    <a:pt x="4751" y="2257"/>
                  </a:cubicBezTo>
                  <a:lnTo>
                    <a:pt x="47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1"/>
            <p:cNvSpPr/>
            <p:nvPr/>
          </p:nvSpPr>
          <p:spPr>
            <a:xfrm>
              <a:off x="8459075" y="4474404"/>
              <a:ext cx="684932" cy="678972"/>
            </a:xfrm>
            <a:custGeom>
              <a:avLst/>
              <a:gdLst/>
              <a:ahLst/>
              <a:cxnLst/>
              <a:rect l="l" t="t" r="r" b="b"/>
              <a:pathLst>
                <a:path w="6781" h="6722" extrusionOk="0">
                  <a:moveTo>
                    <a:pt x="0" y="1"/>
                  </a:moveTo>
                  <a:cubicBezTo>
                    <a:pt x="0" y="3537"/>
                    <a:pt x="2781" y="6434"/>
                    <a:pt x="6257" y="6721"/>
                  </a:cubicBezTo>
                  <a:lnTo>
                    <a:pt x="6781" y="6721"/>
                  </a:lnTo>
                  <a:lnTo>
                    <a:pt x="6781" y="6666"/>
                  </a:lnTo>
                  <a:lnTo>
                    <a:pt x="6781" y="4464"/>
                  </a:lnTo>
                  <a:cubicBezTo>
                    <a:pt x="4287" y="4464"/>
                    <a:pt x="2262" y="2494"/>
                    <a:pt x="22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1"/>
            <p:cNvSpPr/>
            <p:nvPr/>
          </p:nvSpPr>
          <p:spPr>
            <a:xfrm>
              <a:off x="8459075" y="3988965"/>
              <a:ext cx="362920" cy="485543"/>
            </a:xfrm>
            <a:custGeom>
              <a:avLst/>
              <a:gdLst/>
              <a:ahLst/>
              <a:cxnLst/>
              <a:rect l="l" t="t" r="r" b="b"/>
              <a:pathLst>
                <a:path w="3593" h="4807" extrusionOk="0">
                  <a:moveTo>
                    <a:pt x="2030" y="1"/>
                  </a:moveTo>
                  <a:cubicBezTo>
                    <a:pt x="811" y="1215"/>
                    <a:pt x="0" y="2897"/>
                    <a:pt x="0" y="4807"/>
                  </a:cubicBezTo>
                  <a:lnTo>
                    <a:pt x="2262" y="4807"/>
                  </a:lnTo>
                  <a:cubicBezTo>
                    <a:pt x="2262" y="3532"/>
                    <a:pt x="2781" y="2434"/>
                    <a:pt x="3592" y="1563"/>
                  </a:cubicBezTo>
                  <a:lnTo>
                    <a:pt x="20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6" name="Google Shape;656;p31"/>
          <p:cNvGrpSpPr/>
          <p:nvPr/>
        </p:nvGrpSpPr>
        <p:grpSpPr>
          <a:xfrm>
            <a:off x="7337673" y="-32802"/>
            <a:ext cx="1832216" cy="915791"/>
            <a:chOff x="7311775" y="-11925"/>
            <a:chExt cx="1832216" cy="915791"/>
          </a:xfrm>
        </p:grpSpPr>
        <p:sp>
          <p:nvSpPr>
            <p:cNvPr id="657" name="Google Shape;657;p31"/>
            <p:cNvSpPr/>
            <p:nvPr/>
          </p:nvSpPr>
          <p:spPr>
            <a:xfrm>
              <a:off x="7311775" y="-11925"/>
              <a:ext cx="916590" cy="915791"/>
            </a:xfrm>
            <a:custGeom>
              <a:avLst/>
              <a:gdLst/>
              <a:ahLst/>
              <a:cxnLst/>
              <a:rect l="l" t="t" r="r" b="b"/>
              <a:pathLst>
                <a:path w="5739" h="5734" extrusionOk="0">
                  <a:moveTo>
                    <a:pt x="1" y="1"/>
                  </a:moveTo>
                  <a:lnTo>
                    <a:pt x="5739" y="5734"/>
                  </a:lnTo>
                  <a:lnTo>
                    <a:pt x="573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31"/>
            <p:cNvSpPr/>
            <p:nvPr/>
          </p:nvSpPr>
          <p:spPr>
            <a:xfrm>
              <a:off x="8228199" y="-11925"/>
              <a:ext cx="915791" cy="915791"/>
            </a:xfrm>
            <a:custGeom>
              <a:avLst/>
              <a:gdLst/>
              <a:ahLst/>
              <a:cxnLst/>
              <a:rect l="l" t="t" r="r" b="b"/>
              <a:pathLst>
                <a:path w="5734" h="5734" extrusionOk="0">
                  <a:moveTo>
                    <a:pt x="1" y="1"/>
                  </a:moveTo>
                  <a:lnTo>
                    <a:pt x="1" y="5734"/>
                  </a:lnTo>
                  <a:lnTo>
                    <a:pt x="573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1"/>
            <p:cNvSpPr/>
            <p:nvPr/>
          </p:nvSpPr>
          <p:spPr>
            <a:xfrm>
              <a:off x="8413305" y="256071"/>
              <a:ext cx="462847" cy="462847"/>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0" name="Google Shape;660;p31"/>
          <p:cNvGrpSpPr/>
          <p:nvPr/>
        </p:nvGrpSpPr>
        <p:grpSpPr>
          <a:xfrm>
            <a:off x="-20877" y="4282001"/>
            <a:ext cx="1244645" cy="1209086"/>
            <a:chOff x="0" y="4282001"/>
            <a:chExt cx="1244645" cy="1209086"/>
          </a:xfrm>
        </p:grpSpPr>
        <p:sp>
          <p:nvSpPr>
            <p:cNvPr id="661" name="Google Shape;661;p31"/>
            <p:cNvSpPr/>
            <p:nvPr/>
          </p:nvSpPr>
          <p:spPr>
            <a:xfrm>
              <a:off x="213425" y="4424236"/>
              <a:ext cx="1031220" cy="1066851"/>
            </a:xfrm>
            <a:custGeom>
              <a:avLst/>
              <a:gdLst/>
              <a:ahLst/>
              <a:cxnLst/>
              <a:rect l="l" t="t" r="r" b="b"/>
              <a:pathLst>
                <a:path w="6721" h="6953" extrusionOk="0">
                  <a:moveTo>
                    <a:pt x="3244" y="1"/>
                  </a:moveTo>
                  <a:cubicBezTo>
                    <a:pt x="2202" y="1"/>
                    <a:pt x="1335" y="464"/>
                    <a:pt x="695" y="1159"/>
                  </a:cubicBezTo>
                  <a:lnTo>
                    <a:pt x="4232" y="4751"/>
                  </a:lnTo>
                  <a:lnTo>
                    <a:pt x="0" y="4751"/>
                  </a:lnTo>
                  <a:cubicBezTo>
                    <a:pt x="524" y="6026"/>
                    <a:pt x="1798" y="6953"/>
                    <a:pt x="3244" y="6953"/>
                  </a:cubicBezTo>
                  <a:cubicBezTo>
                    <a:pt x="5159" y="6953"/>
                    <a:pt x="6721" y="5386"/>
                    <a:pt x="6721" y="3477"/>
                  </a:cubicBezTo>
                  <a:cubicBezTo>
                    <a:pt x="6721" y="1563"/>
                    <a:pt x="5159" y="1"/>
                    <a:pt x="32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31"/>
            <p:cNvSpPr/>
            <p:nvPr/>
          </p:nvSpPr>
          <p:spPr>
            <a:xfrm>
              <a:off x="0" y="4282001"/>
              <a:ext cx="320214" cy="871372"/>
            </a:xfrm>
            <a:custGeom>
              <a:avLst/>
              <a:gdLst/>
              <a:ahLst/>
              <a:cxnLst/>
              <a:rect l="l" t="t" r="r" b="b"/>
              <a:pathLst>
                <a:path w="2087" h="5679" extrusionOk="0">
                  <a:moveTo>
                    <a:pt x="1" y="1"/>
                  </a:moveTo>
                  <a:lnTo>
                    <a:pt x="1" y="5678"/>
                  </a:lnTo>
                  <a:lnTo>
                    <a:pt x="1391" y="5678"/>
                  </a:lnTo>
                  <a:cubicBezTo>
                    <a:pt x="1275" y="5270"/>
                    <a:pt x="1159" y="4807"/>
                    <a:pt x="1159" y="4404"/>
                  </a:cubicBezTo>
                  <a:cubicBezTo>
                    <a:pt x="1159" y="3477"/>
                    <a:pt x="1507" y="2666"/>
                    <a:pt x="2086" y="2086"/>
                  </a:cubicBez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31"/>
            <p:cNvSpPr/>
            <p:nvPr/>
          </p:nvSpPr>
          <p:spPr>
            <a:xfrm>
              <a:off x="177829" y="4602069"/>
              <a:ext cx="684923" cy="551301"/>
            </a:xfrm>
            <a:custGeom>
              <a:avLst/>
              <a:gdLst/>
              <a:ahLst/>
              <a:cxnLst/>
              <a:rect l="l" t="t" r="r" b="b"/>
              <a:pathLst>
                <a:path w="4464" h="3593" extrusionOk="0">
                  <a:moveTo>
                    <a:pt x="927" y="0"/>
                  </a:moveTo>
                  <a:cubicBezTo>
                    <a:pt x="348" y="580"/>
                    <a:pt x="0" y="1391"/>
                    <a:pt x="0" y="2318"/>
                  </a:cubicBezTo>
                  <a:cubicBezTo>
                    <a:pt x="0" y="2721"/>
                    <a:pt x="116" y="3184"/>
                    <a:pt x="232" y="3592"/>
                  </a:cubicBezTo>
                  <a:lnTo>
                    <a:pt x="4464" y="3592"/>
                  </a:lnTo>
                  <a:lnTo>
                    <a:pt x="92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4" name="Google Shape;664;p31"/>
          <p:cNvGrpSpPr/>
          <p:nvPr/>
        </p:nvGrpSpPr>
        <p:grpSpPr>
          <a:xfrm>
            <a:off x="7" y="947012"/>
            <a:ext cx="186688" cy="373785"/>
            <a:chOff x="-51293" y="947012"/>
            <a:chExt cx="186688" cy="373785"/>
          </a:xfrm>
        </p:grpSpPr>
        <p:sp>
          <p:nvSpPr>
            <p:cNvPr id="665" name="Google Shape;665;p31"/>
            <p:cNvSpPr/>
            <p:nvPr/>
          </p:nvSpPr>
          <p:spPr>
            <a:xfrm rot="5400000">
              <a:off x="-51327" y="947046"/>
              <a:ext cx="186756" cy="186688"/>
            </a:xfrm>
            <a:custGeom>
              <a:avLst/>
              <a:gdLst/>
              <a:ahLst/>
              <a:cxnLst/>
              <a:rect l="l" t="t" r="r" b="b"/>
              <a:pathLst>
                <a:path w="2722" h="2721" extrusionOk="0">
                  <a:moveTo>
                    <a:pt x="0" y="0"/>
                  </a:moveTo>
                  <a:lnTo>
                    <a:pt x="0" y="2721"/>
                  </a:lnTo>
                  <a:lnTo>
                    <a:pt x="2721" y="272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1"/>
            <p:cNvSpPr/>
            <p:nvPr/>
          </p:nvSpPr>
          <p:spPr>
            <a:xfrm rot="5400000">
              <a:off x="-51464" y="1133937"/>
              <a:ext cx="187031" cy="186688"/>
            </a:xfrm>
            <a:custGeom>
              <a:avLst/>
              <a:gdLst/>
              <a:ahLst/>
              <a:cxnLst/>
              <a:rect l="l" t="t" r="r" b="b"/>
              <a:pathLst>
                <a:path w="2726" h="2721" extrusionOk="0">
                  <a:moveTo>
                    <a:pt x="0" y="0"/>
                  </a:moveTo>
                  <a:lnTo>
                    <a:pt x="0" y="2721"/>
                  </a:lnTo>
                  <a:lnTo>
                    <a:pt x="2725" y="2721"/>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5"/>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800" cy="5727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1pPr>
            <a:lvl2pPr lvl="1">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2pPr>
            <a:lvl3pPr lvl="2">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3pPr>
            <a:lvl4pPr lvl="3">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4pPr>
            <a:lvl5pPr lvl="4">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5pPr>
            <a:lvl6pPr lvl="5">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6pPr>
            <a:lvl7pPr lvl="6">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7pPr>
            <a:lvl8pPr lvl="7">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8pPr>
            <a:lvl9pPr lvl="8">
              <a:lnSpc>
                <a:spcPct val="100000"/>
              </a:lnSpc>
              <a:spcBef>
                <a:spcPts val="0"/>
              </a:spcBef>
              <a:spcAft>
                <a:spcPts val="0"/>
              </a:spcAft>
              <a:buClr>
                <a:schemeClr val="dk1"/>
              </a:buClr>
              <a:buSzPts val="3000"/>
              <a:buFont typeface="Poppins Black"/>
              <a:buNone/>
              <a:defRPr sz="3000">
                <a:solidFill>
                  <a:schemeClr val="dk1"/>
                </a:solidFill>
                <a:latin typeface="Poppins Black"/>
                <a:ea typeface="Poppins Black"/>
                <a:cs typeface="Poppins Black"/>
                <a:sym typeface="Poppins Black"/>
              </a:defRPr>
            </a:lvl9pPr>
          </a:lstStyle>
          <a:p>
            <a:endParaRPr/>
          </a:p>
        </p:txBody>
      </p:sp>
      <p:sp>
        <p:nvSpPr>
          <p:cNvPr id="7" name="Google Shape;7;p1"/>
          <p:cNvSpPr txBox="1">
            <a:spLocks noGrp="1"/>
          </p:cNvSpPr>
          <p:nvPr>
            <p:ph type="body" idx="1"/>
          </p:nvPr>
        </p:nvSpPr>
        <p:spPr>
          <a:xfrm>
            <a:off x="713225" y="1152475"/>
            <a:ext cx="7717800" cy="3416400"/>
          </a:xfrm>
          <a:prstGeom prst="rect">
            <a:avLst/>
          </a:prstGeom>
          <a:noFill/>
          <a:ln>
            <a:noFill/>
          </a:ln>
        </p:spPr>
        <p:txBody>
          <a:bodyPr spcFirstLastPara="1" wrap="square" lIns="91425" tIns="91425" rIns="91425" bIns="91425" anchor="ctr" anchorCtr="0">
            <a:noAutofit/>
          </a:bodyPr>
          <a:lstStyle>
            <a:lvl1pPr marL="457200" lvl="0" indent="-330200">
              <a:lnSpc>
                <a:spcPct val="100000"/>
              </a:lnSpc>
              <a:spcBef>
                <a:spcPts val="0"/>
              </a:spcBef>
              <a:spcAft>
                <a:spcPts val="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1pPr>
            <a:lvl2pPr marL="914400" lvl="1" indent="-330200">
              <a:lnSpc>
                <a:spcPct val="100000"/>
              </a:lnSpc>
              <a:spcBef>
                <a:spcPts val="1600"/>
              </a:spcBef>
              <a:spcAft>
                <a:spcPts val="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2pPr>
            <a:lvl3pPr marL="1371600" lvl="2" indent="-330200">
              <a:lnSpc>
                <a:spcPct val="100000"/>
              </a:lnSpc>
              <a:spcBef>
                <a:spcPts val="1600"/>
              </a:spcBef>
              <a:spcAft>
                <a:spcPts val="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3pPr>
            <a:lvl4pPr marL="1828800" lvl="3" indent="-330200">
              <a:lnSpc>
                <a:spcPct val="100000"/>
              </a:lnSpc>
              <a:spcBef>
                <a:spcPts val="1600"/>
              </a:spcBef>
              <a:spcAft>
                <a:spcPts val="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4pPr>
            <a:lvl5pPr marL="2286000" lvl="4" indent="-330200">
              <a:lnSpc>
                <a:spcPct val="100000"/>
              </a:lnSpc>
              <a:spcBef>
                <a:spcPts val="1600"/>
              </a:spcBef>
              <a:spcAft>
                <a:spcPts val="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5pPr>
            <a:lvl6pPr marL="2743200" lvl="5" indent="-330200">
              <a:lnSpc>
                <a:spcPct val="100000"/>
              </a:lnSpc>
              <a:spcBef>
                <a:spcPts val="1600"/>
              </a:spcBef>
              <a:spcAft>
                <a:spcPts val="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6pPr>
            <a:lvl7pPr marL="3200400" lvl="6" indent="-330200">
              <a:lnSpc>
                <a:spcPct val="100000"/>
              </a:lnSpc>
              <a:spcBef>
                <a:spcPts val="1600"/>
              </a:spcBef>
              <a:spcAft>
                <a:spcPts val="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7pPr>
            <a:lvl8pPr marL="3657600" lvl="7" indent="-330200">
              <a:lnSpc>
                <a:spcPct val="100000"/>
              </a:lnSpc>
              <a:spcBef>
                <a:spcPts val="1600"/>
              </a:spcBef>
              <a:spcAft>
                <a:spcPts val="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8pPr>
            <a:lvl9pPr marL="4114800" lvl="8" indent="-330200">
              <a:lnSpc>
                <a:spcPct val="100000"/>
              </a:lnSpc>
              <a:spcBef>
                <a:spcPts val="1600"/>
              </a:spcBef>
              <a:spcAft>
                <a:spcPts val="1600"/>
              </a:spcAft>
              <a:buClr>
                <a:schemeClr val="dk1"/>
              </a:buClr>
              <a:buSzPts val="1600"/>
              <a:buFont typeface="Darker Grotesque Medium"/>
              <a:buChar char="■"/>
              <a:defRPr sz="1600">
                <a:solidFill>
                  <a:schemeClr val="dk1"/>
                </a:solidFill>
                <a:latin typeface="Darker Grotesque Medium"/>
                <a:ea typeface="Darker Grotesque Medium"/>
                <a:cs typeface="Darker Grotesque Medium"/>
                <a:sym typeface="Darker Grotesque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7" r:id="rId6"/>
    <p:sldLayoutId id="2147483658" r:id="rId7"/>
    <p:sldLayoutId id="2147483660" r:id="rId8"/>
    <p:sldLayoutId id="2147483663" r:id="rId9"/>
    <p:sldLayoutId id="2147483665" r:id="rId10"/>
    <p:sldLayoutId id="2147483673" r:id="rId11"/>
    <p:sldLayoutId id="2147483676" r:id="rId12"/>
    <p:sldLayoutId id="2147483677"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www.simplypsychology.org/bowlby.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www.earlyyears.tv/attachment-theory-in-early-years-psychology/"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DB7586A-DD10-4EF8-AF61-9104AC80FB47}"/>
              </a:ext>
            </a:extLst>
          </p:cNvPr>
          <p:cNvSpPr txBox="1">
            <a:spLocks/>
          </p:cNvSpPr>
          <p:nvPr/>
        </p:nvSpPr>
        <p:spPr>
          <a:xfrm>
            <a:off x="604921" y="1399691"/>
            <a:ext cx="8539079" cy="967524"/>
          </a:xfrm>
          <a:prstGeom prst="rect">
            <a:avLst/>
          </a:prstGeom>
          <a:noFill/>
          <a:ln>
            <a:noFill/>
          </a:ln>
        </p:spPr>
        <p:txBody>
          <a:bodyPr spcFirstLastPara="1" wrap="square" lIns="91425" tIns="91425" rIns="91425" bIns="91425" anchor="ctr" anchorCtr="0">
            <a:normAutofit fontScale="90000" lnSpcReduction="10000"/>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1pPr>
            <a:lvl2pPr marR="0" lvl="1" algn="l"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2pPr>
            <a:lvl3pPr marR="0" lvl="2" algn="l"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3pPr>
            <a:lvl4pPr marR="0" lvl="3" algn="l"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4pPr>
            <a:lvl5pPr marR="0" lvl="4" algn="l"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5pPr>
            <a:lvl6pPr marR="0" lvl="5" algn="l"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6pPr>
            <a:lvl7pPr marR="0" lvl="6" algn="l"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7pPr>
            <a:lvl8pPr marR="0" lvl="7" algn="l"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8pPr>
            <a:lvl9pPr marR="0" lvl="8" algn="l" rtl="0">
              <a:lnSpc>
                <a:spcPct val="100000"/>
              </a:lnSpc>
              <a:spcBef>
                <a:spcPts val="0"/>
              </a:spcBef>
              <a:spcAft>
                <a:spcPts val="0"/>
              </a:spcAft>
              <a:buClr>
                <a:schemeClr val="dk1"/>
              </a:buClr>
              <a:buSzPts val="3000"/>
              <a:buFont typeface="Poppins Black"/>
              <a:buNone/>
              <a:defRPr sz="3000" b="0" i="0" u="none" strike="noStrike" cap="none">
                <a:solidFill>
                  <a:schemeClr val="dk1"/>
                </a:solidFill>
                <a:latin typeface="Poppins Black"/>
                <a:ea typeface="Poppins Black"/>
                <a:cs typeface="Poppins Black"/>
                <a:sym typeface="Poppins Black"/>
              </a:defRPr>
            </a:lvl9pPr>
          </a:lstStyle>
          <a:p>
            <a:pPr algn="l"/>
            <a:br>
              <a:rPr lang="en-GB" sz="400" b="1" dirty="0">
                <a:latin typeface="Times New Roman" panose="02020603050405020304" pitchFamily="18" charset="0"/>
                <a:ea typeface="Aptos" panose="020B0004020202020204" pitchFamily="34"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Student name </a:t>
            </a:r>
            <a:br>
              <a:rPr lang="en-GB" sz="1600" dirty="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Student number</a:t>
            </a:r>
            <a:br>
              <a:rPr lang="en-GB" sz="1600" dirty="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Lecturer’s name </a:t>
            </a:r>
            <a:br>
              <a:rPr lang="en-GB" sz="700" dirty="0">
                <a:latin typeface="Times New Roman" panose="02020603050405020304" pitchFamily="18" charset="0"/>
                <a:cs typeface="Times New Roman" panose="02020603050405020304" pitchFamily="18" charset="0"/>
              </a:rPr>
            </a:br>
            <a:endParaRPr lang="en-GB" sz="700" dirty="0">
              <a:latin typeface="Times New Roman" panose="02020603050405020304" pitchFamily="18" charset="0"/>
              <a:cs typeface="Times New Roman" panose="02020603050405020304" pitchFamily="18" charset="0"/>
            </a:endParaRPr>
          </a:p>
        </p:txBody>
      </p:sp>
      <p:sp>
        <p:nvSpPr>
          <p:cNvPr id="4" name="Subtitle 2">
            <a:extLst>
              <a:ext uri="{FF2B5EF4-FFF2-40B4-BE49-F238E27FC236}">
                <a16:creationId xmlns:a16="http://schemas.microsoft.com/office/drawing/2014/main" id="{6A106B4C-8AEB-4974-8EFD-C7A8C4F13D71}"/>
              </a:ext>
            </a:extLst>
          </p:cNvPr>
          <p:cNvSpPr txBox="1">
            <a:spLocks/>
          </p:cNvSpPr>
          <p:nvPr/>
        </p:nvSpPr>
        <p:spPr>
          <a:xfrm>
            <a:off x="415132" y="2196071"/>
            <a:ext cx="8410461" cy="309853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600" b="1" dirty="0">
                <a:latin typeface="Times New Roman" panose="02020603050405020304" pitchFamily="18" charset="0"/>
                <a:cs typeface="Times New Roman" panose="02020603050405020304" pitchFamily="18" charset="0"/>
              </a:rPr>
              <a:t>Acknowledgement of the use of AI tools (</a:t>
            </a:r>
            <a:r>
              <a:rPr lang="en-GB" sz="1600" b="1" dirty="0">
                <a:solidFill>
                  <a:srgbClr val="FF0000"/>
                </a:solidFill>
                <a:latin typeface="Times New Roman" panose="02020603050405020304" pitchFamily="18" charset="0"/>
                <a:cs typeface="Times New Roman" panose="02020603050405020304" pitchFamily="18" charset="0"/>
              </a:rPr>
              <a:t>read the statements below and delete/amend as appropriate</a:t>
            </a:r>
            <a:r>
              <a:rPr lang="en-GB" sz="1600" b="1" dirty="0">
                <a:latin typeface="Times New Roman" panose="02020603050405020304" pitchFamily="18" charset="0"/>
                <a:cs typeface="Times New Roman" panose="02020603050405020304" pitchFamily="18" charset="0"/>
              </a:rPr>
              <a:t>)</a:t>
            </a:r>
          </a:p>
          <a:p>
            <a:r>
              <a:rPr lang="en-GB" sz="1600" dirty="0">
                <a:latin typeface="Times New Roman" panose="02020603050405020304" pitchFamily="18" charset="0"/>
                <a:cs typeface="Times New Roman" panose="02020603050405020304" pitchFamily="18" charset="0"/>
              </a:rPr>
              <a:t>I confirm that I have </a:t>
            </a:r>
            <a:r>
              <a:rPr lang="en-GB" sz="1600" b="1" dirty="0">
                <a:latin typeface="Times New Roman" panose="02020603050405020304" pitchFamily="18" charset="0"/>
                <a:cs typeface="Times New Roman" panose="02020603050405020304" pitchFamily="18" charset="0"/>
              </a:rPr>
              <a:t>not </a:t>
            </a:r>
            <a:r>
              <a:rPr lang="en-GB" sz="1600" dirty="0">
                <a:latin typeface="Times New Roman" panose="02020603050405020304" pitchFamily="18" charset="0"/>
                <a:cs typeface="Times New Roman" panose="02020603050405020304" pitchFamily="18" charset="0"/>
              </a:rPr>
              <a:t>used any AI tools in the research and creation of this assignment. I confirm that I have not presented any AI generated materials as my own work. </a:t>
            </a:r>
          </a:p>
          <a:p>
            <a:r>
              <a:rPr lang="en-GB" sz="1200" b="1" dirty="0">
                <a:latin typeface="Times New Roman" panose="02020603050405020304" pitchFamily="18" charset="0"/>
                <a:cs typeface="Times New Roman" panose="02020603050405020304" pitchFamily="18" charset="0"/>
              </a:rPr>
              <a:t>OR</a:t>
            </a:r>
          </a:p>
          <a:p>
            <a:r>
              <a:rPr lang="en-GB" sz="1600" dirty="0">
                <a:latin typeface="Times New Roman" panose="02020603050405020304" pitchFamily="18" charset="0"/>
                <a:cs typeface="Times New Roman" panose="02020603050405020304" pitchFamily="18" charset="0"/>
              </a:rPr>
              <a:t>I confirm that I have used AI tools to source images and/or for proofreading this work (</a:t>
            </a:r>
            <a:r>
              <a:rPr lang="en-GB" sz="1600" dirty="0">
                <a:solidFill>
                  <a:srgbClr val="FF0000"/>
                </a:solidFill>
                <a:latin typeface="Times New Roman" panose="02020603050405020304" pitchFamily="18" charset="0"/>
                <a:cs typeface="Times New Roman" panose="02020603050405020304" pitchFamily="18" charset="0"/>
              </a:rPr>
              <a:t>STATE AI TOOL USED HERE, SUCH AS GRAMMARLY AND DATE OF USE</a:t>
            </a:r>
            <a:r>
              <a:rPr lang="en-GB" sz="1600" dirty="0">
                <a:latin typeface="Times New Roman" panose="02020603050405020304" pitchFamily="18" charset="0"/>
                <a:cs typeface="Times New Roman" panose="02020603050405020304" pitchFamily="18" charset="0"/>
              </a:rPr>
              <a:t>). I confirm that I have not presented any AI generated materials as my own work. </a:t>
            </a:r>
            <a:endParaRPr lang="en-GB" sz="1600" b="1"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I confirm I have copies of my drafts, notes, and other resources I used, which I may be asked to provide in evidence</a:t>
            </a:r>
          </a:p>
        </p:txBody>
      </p:sp>
      <p:sp>
        <p:nvSpPr>
          <p:cNvPr id="5" name="TextBox 4">
            <a:extLst>
              <a:ext uri="{FF2B5EF4-FFF2-40B4-BE49-F238E27FC236}">
                <a16:creationId xmlns:a16="http://schemas.microsoft.com/office/drawing/2014/main" id="{E8AE69E5-E3B3-48C8-B306-87956EDA111B}"/>
              </a:ext>
            </a:extLst>
          </p:cNvPr>
          <p:cNvSpPr txBox="1"/>
          <p:nvPr/>
        </p:nvSpPr>
        <p:spPr>
          <a:xfrm>
            <a:off x="1547395" y="771624"/>
            <a:ext cx="6049210" cy="707886"/>
          </a:xfrm>
          <a:prstGeom prst="rect">
            <a:avLst/>
          </a:prstGeom>
          <a:noFill/>
        </p:spPr>
        <p:txBody>
          <a:bodyPr wrap="square" rtlCol="0">
            <a:spAutoFit/>
          </a:bodyPr>
          <a:lstStyle/>
          <a:p>
            <a:pPr algn="ctr"/>
            <a:r>
              <a:rPr lang="en-GB" sz="2000" b="1">
                <a:latin typeface="Arial" panose="020B0604020202020204" pitchFamily="34" charset="0"/>
                <a:cs typeface="Arial" panose="020B0604020202020204" pitchFamily="34" charset="0"/>
              </a:rPr>
              <a:t>LCHS4010</a:t>
            </a:r>
          </a:p>
          <a:p>
            <a:pPr algn="ctr"/>
            <a:r>
              <a:rPr lang="en-GB" sz="2000" b="1">
                <a:latin typeface="Arial" panose="020B0604020202020204" pitchFamily="34" charset="0"/>
                <a:cs typeface="Arial" panose="020B0604020202020204" pitchFamily="34" charset="0"/>
              </a:rPr>
              <a:t>Psychology </a:t>
            </a:r>
            <a:r>
              <a:rPr lang="en-GB" sz="2000" b="1" dirty="0">
                <a:latin typeface="Arial" panose="020B0604020202020204" pitchFamily="34" charset="0"/>
                <a:cs typeface="Arial" panose="020B0604020202020204" pitchFamily="34" charset="0"/>
              </a:rPr>
              <a:t>in Health and Social Care</a:t>
            </a:r>
            <a:endParaRPr lang="en-GB" sz="2000" dirty="0">
              <a:latin typeface="Arial" panose="020B0604020202020204" pitchFamily="34" charset="0"/>
              <a:cs typeface="Arial" panose="020B0604020202020204" pitchFamily="34" charset="0"/>
            </a:endParaRPr>
          </a:p>
        </p:txBody>
      </p:sp>
      <p:pic>
        <p:nvPicPr>
          <p:cNvPr id="6" name="Picture 2" descr="UWTSD logo | Discover Dylan Thomas">
            <a:extLst>
              <a:ext uri="{FF2B5EF4-FFF2-40B4-BE49-F238E27FC236}">
                <a16:creationId xmlns:a16="http://schemas.microsoft.com/office/drawing/2014/main" id="{B4966A53-8EB8-4713-857C-6C700B3637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31" y="55063"/>
            <a:ext cx="2450670" cy="980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86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78"/>
        <p:cNvGrpSpPr/>
        <p:nvPr/>
      </p:nvGrpSpPr>
      <p:grpSpPr>
        <a:xfrm>
          <a:off x="0" y="0"/>
          <a:ext cx="0" cy="0"/>
          <a:chOff x="0" y="0"/>
          <a:chExt cx="0" cy="0"/>
        </a:xfrm>
      </p:grpSpPr>
      <p:sp>
        <p:nvSpPr>
          <p:cNvPr id="9" name="TextBox 8">
            <a:extLst>
              <a:ext uri="{FF2B5EF4-FFF2-40B4-BE49-F238E27FC236}">
                <a16:creationId xmlns:a16="http://schemas.microsoft.com/office/drawing/2014/main" id="{F38FCB8F-CC6A-4149-B92B-54B028D23DB7}"/>
              </a:ext>
            </a:extLst>
          </p:cNvPr>
          <p:cNvSpPr txBox="1"/>
          <p:nvPr/>
        </p:nvSpPr>
        <p:spPr>
          <a:xfrm>
            <a:off x="1463675" y="1133689"/>
            <a:ext cx="6216649" cy="3139321"/>
          </a:xfrm>
          <a:prstGeom prst="rect">
            <a:avLst/>
          </a:prstGeom>
          <a:noFill/>
        </p:spPr>
        <p:txBody>
          <a:bodyPr wrap="square">
            <a:spAutoFit/>
          </a:bodyPr>
          <a:lstStyle/>
          <a:p>
            <a:pPr marL="0" marR="0" algn="ctr">
              <a:spcBef>
                <a:spcPts val="0"/>
              </a:spcBef>
              <a:spcAft>
                <a:spcPts val="0"/>
              </a:spcAft>
            </a:pPr>
            <a:r>
              <a:rPr lang="en-US" sz="2400" b="1" kern="100" dirty="0">
                <a:effectLst/>
                <a:latin typeface="Cooper Black" panose="0208090404030B020404" pitchFamily="18" charset="0"/>
                <a:ea typeface="Calibri" panose="020F0502020204030204" pitchFamily="34" charset="0"/>
                <a:cs typeface="Times New Roman" panose="02020603050405020304" pitchFamily="18" charset="0"/>
              </a:rPr>
              <a:t>Applying Bowlby’s Attachment Theory to Understand and Support Isaac’s Development</a:t>
            </a:r>
          </a:p>
          <a:p>
            <a:pPr marL="0" marR="0" algn="ctr">
              <a:spcBef>
                <a:spcPts val="0"/>
              </a:spcBef>
              <a:spcAft>
                <a:spcPts val="0"/>
              </a:spcAft>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Individual Presentation</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spcBef>
                <a:spcPts val="0"/>
              </a:spcBef>
              <a:spcAft>
                <a:spcPts val="0"/>
              </a:spcAft>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Student Name:</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gn="ctr">
              <a:spcBef>
                <a:spcPts val="0"/>
              </a:spcBef>
              <a:spcAft>
                <a:spcPts val="0"/>
              </a:spcAft>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Student Number:</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ctr">
              <a:spcBef>
                <a:spcPts val="0"/>
              </a:spcBef>
              <a:spcAft>
                <a:spcPts val="0"/>
              </a:spcAft>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Certificate of Higher Education Skills for the Workplace (Health &amp; Social Care)</a:t>
            </a:r>
            <a:b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Module:</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Psychology in Health and Social Care</a:t>
            </a:r>
            <a:b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Module Code:</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LCHS4010</a:t>
            </a:r>
            <a:b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Lecturer:</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Shepherd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Ziko</a:t>
            </a:r>
            <a:b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Submission Date:</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13 July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6"/>
        <p:cNvGrpSpPr/>
        <p:nvPr/>
      </p:nvGrpSpPr>
      <p:grpSpPr>
        <a:xfrm>
          <a:off x="0" y="0"/>
          <a:ext cx="0" cy="0"/>
          <a:chOff x="0" y="0"/>
          <a:chExt cx="0" cy="0"/>
        </a:xfrm>
      </p:grpSpPr>
      <p:sp>
        <p:nvSpPr>
          <p:cNvPr id="3" name="Title 2">
            <a:extLst>
              <a:ext uri="{FF2B5EF4-FFF2-40B4-BE49-F238E27FC236}">
                <a16:creationId xmlns:a16="http://schemas.microsoft.com/office/drawing/2014/main" id="{28CFF8EF-C5A4-493D-8D45-29924F152F49}"/>
              </a:ext>
            </a:extLst>
          </p:cNvPr>
          <p:cNvSpPr>
            <a:spLocks noGrp="1"/>
          </p:cNvSpPr>
          <p:nvPr>
            <p:ph type="title"/>
          </p:nvPr>
        </p:nvSpPr>
        <p:spPr/>
        <p:txBody>
          <a:bodyPr/>
          <a:lstStyle/>
          <a:p>
            <a:r>
              <a:rPr lang="en-US" sz="3200" b="1" kern="100" dirty="0">
                <a:effectLst/>
                <a:latin typeface="Times New Roman" panose="02020603050405020304" pitchFamily="18" charset="0"/>
                <a:ea typeface="Calibri" panose="020F0502020204030204" pitchFamily="34" charset="0"/>
              </a:rPr>
              <a:t>Introduction</a:t>
            </a:r>
            <a:endParaRPr lang="en-US" sz="4400" b="1" dirty="0"/>
          </a:p>
        </p:txBody>
      </p:sp>
      <p:sp>
        <p:nvSpPr>
          <p:cNvPr id="8" name="TextBox 7">
            <a:extLst>
              <a:ext uri="{FF2B5EF4-FFF2-40B4-BE49-F238E27FC236}">
                <a16:creationId xmlns:a16="http://schemas.microsoft.com/office/drawing/2014/main" id="{E30BA720-5F8A-4C40-9163-43499DD24D89}"/>
              </a:ext>
            </a:extLst>
          </p:cNvPr>
          <p:cNvSpPr txBox="1"/>
          <p:nvPr/>
        </p:nvSpPr>
        <p:spPr>
          <a:xfrm>
            <a:off x="880533" y="1217420"/>
            <a:ext cx="4224867" cy="2369880"/>
          </a:xfrm>
          <a:prstGeom prst="rect">
            <a:avLst/>
          </a:prstGeom>
          <a:noFill/>
        </p:spPr>
        <p:txBody>
          <a:bodyPr wrap="square">
            <a:spAutoFit/>
          </a:bodyPr>
          <a:lstStyle/>
          <a:p>
            <a:pPr marL="285750" marR="0" indent="-285750" algn="just">
              <a:spcBef>
                <a:spcPts val="0"/>
              </a:spcBef>
              <a:spcAft>
                <a:spcPts val="0"/>
              </a:spcAft>
              <a:buFont typeface="Wingdings" panose="05000000000000000000" pitchFamily="2" charset="2"/>
              <a:buChar char="q"/>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Applying Bowlby’s Attachment Theory to Isaac</a:t>
            </a:r>
          </a:p>
          <a:p>
            <a:pPr marL="285750" marR="0" indent="-285750" algn="just">
              <a:spcBef>
                <a:spcPts val="0"/>
              </a:spcBef>
              <a:spcAft>
                <a:spcPts val="0"/>
              </a:spcAft>
              <a:buFont typeface="Wingdings" panose="05000000000000000000" pitchFamily="2" charset="2"/>
              <a:buChar char="q"/>
            </a:pPr>
            <a:endPar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 this presentation, the authors will examine the impact that disrupted care and the impact of maternal depression, relocation, and limited contact with the mother can have on Isaac's development. Analyses are based on Bowlby's ideas of secure base, proximity seeking, separation distress and internal working models. Biological and environmental factors are taken into account and are assessed in the presentation along with some practical interventions in the early years, while at the same time, the cultural and theoretical constraints (Bowlby, 1973) are carefully examined.</a:t>
            </a:r>
          </a:p>
        </p:txBody>
      </p:sp>
      <p:pic>
        <p:nvPicPr>
          <p:cNvPr id="6" name="Picture 5">
            <a:extLst>
              <a:ext uri="{FF2B5EF4-FFF2-40B4-BE49-F238E27FC236}">
                <a16:creationId xmlns:a16="http://schemas.microsoft.com/office/drawing/2014/main" id="{94609BBD-D24D-4CDA-BF40-5B5D1726C2E7}"/>
              </a:ext>
            </a:extLst>
          </p:cNvPr>
          <p:cNvPicPr>
            <a:picLocks noChangeAspect="1"/>
          </p:cNvPicPr>
          <p:nvPr/>
        </p:nvPicPr>
        <p:blipFill>
          <a:blip r:embed="rId3"/>
          <a:stretch>
            <a:fillRect/>
          </a:stretch>
        </p:blipFill>
        <p:spPr>
          <a:xfrm>
            <a:off x="5342366" y="1315416"/>
            <a:ext cx="2921101" cy="2155917"/>
          </a:xfrm>
          <a:prstGeom prst="rect">
            <a:avLst/>
          </a:prstGeom>
        </p:spPr>
      </p:pic>
      <p:sp>
        <p:nvSpPr>
          <p:cNvPr id="12" name="TextBox 11">
            <a:extLst>
              <a:ext uri="{FF2B5EF4-FFF2-40B4-BE49-F238E27FC236}">
                <a16:creationId xmlns:a16="http://schemas.microsoft.com/office/drawing/2014/main" id="{4D6BCC6C-FCE2-4984-8A29-7D62020E6721}"/>
              </a:ext>
            </a:extLst>
          </p:cNvPr>
          <p:cNvSpPr txBox="1"/>
          <p:nvPr/>
        </p:nvSpPr>
        <p:spPr>
          <a:xfrm>
            <a:off x="5342366" y="3618077"/>
            <a:ext cx="3088659" cy="461665"/>
          </a:xfrm>
          <a:prstGeom prst="rect">
            <a:avLst/>
          </a:prstGeom>
          <a:noFill/>
        </p:spPr>
        <p:txBody>
          <a:bodyPr wrap="square">
            <a:spAutoFit/>
          </a:bodyPr>
          <a:lstStyle/>
          <a:p>
            <a:pPr algn="ctr"/>
            <a:r>
              <a:rPr lang="en-US" sz="1200" dirty="0">
                <a:latin typeface="Times New Roman" panose="02020603050405020304" pitchFamily="18" charset="0"/>
                <a:cs typeface="Times New Roman" panose="02020603050405020304" pitchFamily="18" charset="0"/>
                <a:hlinkClick r:id="rId4"/>
              </a:rPr>
              <a:t>https://www.simplypsychology.org/bowlby.html</a:t>
            </a:r>
            <a:r>
              <a:rPr lang="en-US" sz="120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8"/>
        <p:cNvGrpSpPr/>
        <p:nvPr/>
      </p:nvGrpSpPr>
      <p:grpSpPr>
        <a:xfrm>
          <a:off x="0" y="0"/>
          <a:ext cx="0" cy="0"/>
          <a:chOff x="0" y="0"/>
          <a:chExt cx="0" cy="0"/>
        </a:xfrm>
      </p:grpSpPr>
      <p:sp>
        <p:nvSpPr>
          <p:cNvPr id="4" name="Title 3">
            <a:extLst>
              <a:ext uri="{FF2B5EF4-FFF2-40B4-BE49-F238E27FC236}">
                <a16:creationId xmlns:a16="http://schemas.microsoft.com/office/drawing/2014/main" id="{FE101327-21B1-4239-87CD-A1B015BBA5EF}"/>
              </a:ext>
            </a:extLst>
          </p:cNvPr>
          <p:cNvSpPr>
            <a:spLocks noGrp="1"/>
          </p:cNvSpPr>
          <p:nvPr>
            <p:ph type="title" idx="2"/>
          </p:nvPr>
        </p:nvSpPr>
        <p:spPr>
          <a:xfrm>
            <a:off x="1431450" y="944895"/>
            <a:ext cx="6281100" cy="630812"/>
          </a:xfrm>
        </p:spPr>
        <p:txBody>
          <a:bodyPr/>
          <a:lstStyle/>
          <a:p>
            <a:r>
              <a:rPr lang="en-US" sz="3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Isaac’s Background</a:t>
            </a:r>
            <a:endParaRPr lang="en-US" sz="11500" b="1" dirty="0">
              <a:solidFill>
                <a:schemeClr val="tx1"/>
              </a:solidFill>
            </a:endParaRPr>
          </a:p>
        </p:txBody>
      </p:sp>
      <p:sp>
        <p:nvSpPr>
          <p:cNvPr id="7" name="TextBox 6">
            <a:extLst>
              <a:ext uri="{FF2B5EF4-FFF2-40B4-BE49-F238E27FC236}">
                <a16:creationId xmlns:a16="http://schemas.microsoft.com/office/drawing/2014/main" id="{03713C8A-1BDC-43E6-A569-FC527383DB4F}"/>
              </a:ext>
            </a:extLst>
          </p:cNvPr>
          <p:cNvSpPr txBox="1"/>
          <p:nvPr/>
        </p:nvSpPr>
        <p:spPr>
          <a:xfrm>
            <a:off x="2165577" y="2013912"/>
            <a:ext cx="4812846" cy="1721112"/>
          </a:xfrm>
          <a:prstGeom prst="rect">
            <a:avLst/>
          </a:prstGeom>
          <a:noFill/>
        </p:spPr>
        <p:txBody>
          <a:bodyPr wrap="square">
            <a:spAutoFit/>
          </a:bodyPr>
          <a:lstStyle/>
          <a:p>
            <a:pPr marL="0" marR="0" algn="ctr">
              <a:lnSpc>
                <a:spcPct val="150000"/>
              </a:lnSpc>
              <a:spcBef>
                <a:spcPts val="0"/>
              </a:spcBef>
              <a:spcAft>
                <a:spcPts val="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Isaac is a recently moved to London 4-year-old with disrupted childcare for 2 years. His mother is a single mother of a child who is experiencing postnatal depression, low confidence and little support. Staff report withdrawals, separation distress, language delay, and difficulty, in groups. He has poor sleep at home, is dependent at home, and does not play independently very often, across settings.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grpSp>
        <p:nvGrpSpPr>
          <p:cNvPr id="777" name="Google Shape;777;p42"/>
          <p:cNvGrpSpPr/>
          <p:nvPr/>
        </p:nvGrpSpPr>
        <p:grpSpPr>
          <a:xfrm rot="10800000" flipH="1">
            <a:off x="1217112" y="0"/>
            <a:ext cx="9275666" cy="5243998"/>
            <a:chOff x="1217112" y="0"/>
            <a:chExt cx="9275666" cy="5243998"/>
          </a:xfrm>
        </p:grpSpPr>
        <p:sp>
          <p:nvSpPr>
            <p:cNvPr id="778" name="Google Shape;778;p42"/>
            <p:cNvSpPr/>
            <p:nvPr/>
          </p:nvSpPr>
          <p:spPr>
            <a:xfrm>
              <a:off x="1217112" y="0"/>
              <a:ext cx="9275666" cy="5243998"/>
            </a:xfrm>
            <a:custGeom>
              <a:avLst/>
              <a:gdLst/>
              <a:ahLst/>
              <a:cxnLst/>
              <a:rect l="l" t="t" r="r" b="b"/>
              <a:pathLst>
                <a:path w="60306" h="34094" extrusionOk="0">
                  <a:moveTo>
                    <a:pt x="1" y="0"/>
                  </a:moveTo>
                  <a:lnTo>
                    <a:pt x="1" y="34093"/>
                  </a:lnTo>
                  <a:lnTo>
                    <a:pt x="60306" y="34093"/>
                  </a:lnTo>
                  <a:cubicBezTo>
                    <a:pt x="41477" y="34093"/>
                    <a:pt x="26215" y="18831"/>
                    <a:pt x="262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42"/>
            <p:cNvSpPr/>
            <p:nvPr/>
          </p:nvSpPr>
          <p:spPr>
            <a:xfrm>
              <a:off x="8242877" y="100498"/>
              <a:ext cx="1554693" cy="1383491"/>
            </a:xfrm>
            <a:custGeom>
              <a:avLst/>
              <a:gdLst/>
              <a:ahLst/>
              <a:cxnLst/>
              <a:rect l="l" t="t" r="r" b="b"/>
              <a:pathLst>
                <a:path w="11589" h="11588" extrusionOk="0">
                  <a:moveTo>
                    <a:pt x="1" y="0"/>
                  </a:moveTo>
                  <a:cubicBezTo>
                    <a:pt x="1" y="6396"/>
                    <a:pt x="5196" y="11588"/>
                    <a:pt x="11589" y="11588"/>
                  </a:cubicBezTo>
                  <a:lnTo>
                    <a:pt x="1158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2" name="Google Shape;782;p42"/>
          <p:cNvGrpSpPr/>
          <p:nvPr/>
        </p:nvGrpSpPr>
        <p:grpSpPr>
          <a:xfrm rot="-5400000" flipH="1">
            <a:off x="679226" y="3204930"/>
            <a:ext cx="1371372" cy="2729828"/>
            <a:chOff x="3360978" y="3384425"/>
            <a:chExt cx="884242" cy="1760044"/>
          </a:xfrm>
        </p:grpSpPr>
        <p:sp>
          <p:nvSpPr>
            <p:cNvPr id="783" name="Google Shape;783;p42"/>
            <p:cNvSpPr/>
            <p:nvPr/>
          </p:nvSpPr>
          <p:spPr>
            <a:xfrm>
              <a:off x="3655812" y="3844877"/>
              <a:ext cx="589408" cy="423156"/>
            </a:xfrm>
            <a:custGeom>
              <a:avLst/>
              <a:gdLst/>
              <a:ahLst/>
              <a:cxnLst/>
              <a:rect l="l" t="t" r="r" b="b"/>
              <a:pathLst>
                <a:path w="4520" h="3245" extrusionOk="0">
                  <a:moveTo>
                    <a:pt x="1331" y="1"/>
                  </a:moveTo>
                  <a:cubicBezTo>
                    <a:pt x="520" y="872"/>
                    <a:pt x="1" y="1970"/>
                    <a:pt x="1" y="3245"/>
                  </a:cubicBezTo>
                  <a:lnTo>
                    <a:pt x="4520" y="3245"/>
                  </a:lnTo>
                  <a:lnTo>
                    <a:pt x="133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42"/>
            <p:cNvSpPr/>
            <p:nvPr/>
          </p:nvSpPr>
          <p:spPr>
            <a:xfrm>
              <a:off x="3625690" y="3384425"/>
              <a:ext cx="619530" cy="460582"/>
            </a:xfrm>
            <a:custGeom>
              <a:avLst/>
              <a:gdLst/>
              <a:ahLst/>
              <a:cxnLst/>
              <a:rect l="l" t="t" r="r" b="b"/>
              <a:pathLst>
                <a:path w="4751" h="3532" extrusionOk="0">
                  <a:moveTo>
                    <a:pt x="4751" y="0"/>
                  </a:moveTo>
                  <a:cubicBezTo>
                    <a:pt x="2897" y="0"/>
                    <a:pt x="1215" y="751"/>
                    <a:pt x="0" y="1970"/>
                  </a:cubicBezTo>
                  <a:lnTo>
                    <a:pt x="1562" y="3532"/>
                  </a:lnTo>
                  <a:cubicBezTo>
                    <a:pt x="2373" y="2721"/>
                    <a:pt x="3476" y="2257"/>
                    <a:pt x="4751" y="2257"/>
                  </a:cubicBezTo>
                  <a:lnTo>
                    <a:pt x="475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42"/>
            <p:cNvSpPr/>
            <p:nvPr/>
          </p:nvSpPr>
          <p:spPr>
            <a:xfrm>
              <a:off x="3360978" y="4267903"/>
              <a:ext cx="884242" cy="876566"/>
            </a:xfrm>
            <a:custGeom>
              <a:avLst/>
              <a:gdLst/>
              <a:ahLst/>
              <a:cxnLst/>
              <a:rect l="l" t="t" r="r" b="b"/>
              <a:pathLst>
                <a:path w="6781" h="6722" extrusionOk="0">
                  <a:moveTo>
                    <a:pt x="0" y="1"/>
                  </a:moveTo>
                  <a:cubicBezTo>
                    <a:pt x="0" y="3537"/>
                    <a:pt x="2781" y="6434"/>
                    <a:pt x="6257" y="6721"/>
                  </a:cubicBezTo>
                  <a:lnTo>
                    <a:pt x="6781" y="6721"/>
                  </a:lnTo>
                  <a:lnTo>
                    <a:pt x="6781" y="6666"/>
                  </a:lnTo>
                  <a:lnTo>
                    <a:pt x="6781" y="4464"/>
                  </a:lnTo>
                  <a:cubicBezTo>
                    <a:pt x="4287" y="4464"/>
                    <a:pt x="2262" y="2494"/>
                    <a:pt x="22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42"/>
            <p:cNvSpPr/>
            <p:nvPr/>
          </p:nvSpPr>
          <p:spPr>
            <a:xfrm>
              <a:off x="3360978" y="3641188"/>
              <a:ext cx="468527" cy="626845"/>
            </a:xfrm>
            <a:custGeom>
              <a:avLst/>
              <a:gdLst/>
              <a:ahLst/>
              <a:cxnLst/>
              <a:rect l="l" t="t" r="r" b="b"/>
              <a:pathLst>
                <a:path w="3593" h="4807" extrusionOk="0">
                  <a:moveTo>
                    <a:pt x="2030" y="1"/>
                  </a:moveTo>
                  <a:cubicBezTo>
                    <a:pt x="811" y="1215"/>
                    <a:pt x="0" y="2897"/>
                    <a:pt x="0" y="4807"/>
                  </a:cubicBezTo>
                  <a:lnTo>
                    <a:pt x="2262" y="4807"/>
                  </a:lnTo>
                  <a:cubicBezTo>
                    <a:pt x="2262" y="3532"/>
                    <a:pt x="2781" y="2434"/>
                    <a:pt x="3592" y="1563"/>
                  </a:cubicBezTo>
                  <a:lnTo>
                    <a:pt x="203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7" name="Google Shape;787;p42"/>
          <p:cNvGrpSpPr/>
          <p:nvPr/>
        </p:nvGrpSpPr>
        <p:grpSpPr>
          <a:xfrm>
            <a:off x="4509388" y="-14350"/>
            <a:ext cx="2496028" cy="1247583"/>
            <a:chOff x="7311775" y="-11925"/>
            <a:chExt cx="1832216" cy="915791"/>
          </a:xfrm>
        </p:grpSpPr>
        <p:sp>
          <p:nvSpPr>
            <p:cNvPr id="788" name="Google Shape;788;p42"/>
            <p:cNvSpPr/>
            <p:nvPr/>
          </p:nvSpPr>
          <p:spPr>
            <a:xfrm>
              <a:off x="7311775" y="-11925"/>
              <a:ext cx="916590" cy="915791"/>
            </a:xfrm>
            <a:custGeom>
              <a:avLst/>
              <a:gdLst/>
              <a:ahLst/>
              <a:cxnLst/>
              <a:rect l="l" t="t" r="r" b="b"/>
              <a:pathLst>
                <a:path w="5739" h="5734" extrusionOk="0">
                  <a:moveTo>
                    <a:pt x="1" y="1"/>
                  </a:moveTo>
                  <a:lnTo>
                    <a:pt x="5739" y="5734"/>
                  </a:lnTo>
                  <a:lnTo>
                    <a:pt x="573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42"/>
            <p:cNvSpPr/>
            <p:nvPr/>
          </p:nvSpPr>
          <p:spPr>
            <a:xfrm>
              <a:off x="8228199" y="-11925"/>
              <a:ext cx="915791" cy="915791"/>
            </a:xfrm>
            <a:custGeom>
              <a:avLst/>
              <a:gdLst/>
              <a:ahLst/>
              <a:cxnLst/>
              <a:rect l="l" t="t" r="r" b="b"/>
              <a:pathLst>
                <a:path w="5734" h="5734" extrusionOk="0">
                  <a:moveTo>
                    <a:pt x="1" y="1"/>
                  </a:moveTo>
                  <a:lnTo>
                    <a:pt x="1" y="5734"/>
                  </a:lnTo>
                  <a:lnTo>
                    <a:pt x="57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42"/>
            <p:cNvSpPr/>
            <p:nvPr/>
          </p:nvSpPr>
          <p:spPr>
            <a:xfrm>
              <a:off x="8413305" y="256071"/>
              <a:ext cx="462847" cy="462847"/>
            </a:xfrm>
            <a:custGeom>
              <a:avLst/>
              <a:gdLst/>
              <a:ahLst/>
              <a:cxnLst/>
              <a:rect l="l" t="t" r="r" b="b"/>
              <a:pathLst>
                <a:path w="2898" h="2898" extrusionOk="0">
                  <a:moveTo>
                    <a:pt x="1446" y="0"/>
                  </a:moveTo>
                  <a:cubicBezTo>
                    <a:pt x="635" y="0"/>
                    <a:pt x="0" y="696"/>
                    <a:pt x="0" y="1451"/>
                  </a:cubicBezTo>
                  <a:cubicBezTo>
                    <a:pt x="0" y="2262"/>
                    <a:pt x="635" y="2897"/>
                    <a:pt x="1446" y="2897"/>
                  </a:cubicBezTo>
                  <a:cubicBezTo>
                    <a:pt x="2202" y="2897"/>
                    <a:pt x="2897" y="2262"/>
                    <a:pt x="2897" y="1451"/>
                  </a:cubicBezTo>
                  <a:cubicBezTo>
                    <a:pt x="2897" y="696"/>
                    <a:pt x="2202" y="0"/>
                    <a:pt x="14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itle 4">
            <a:extLst>
              <a:ext uri="{FF2B5EF4-FFF2-40B4-BE49-F238E27FC236}">
                <a16:creationId xmlns:a16="http://schemas.microsoft.com/office/drawing/2014/main" id="{44183120-D186-4A57-BFCD-78D97A26D8E5}"/>
              </a:ext>
            </a:extLst>
          </p:cNvPr>
          <p:cNvSpPr>
            <a:spLocks noGrp="1"/>
          </p:cNvSpPr>
          <p:nvPr>
            <p:ph type="title"/>
          </p:nvPr>
        </p:nvSpPr>
        <p:spPr/>
        <p:txBody>
          <a:bodyPr/>
          <a:lstStyle/>
          <a:p>
            <a:pPr algn="ctr"/>
            <a:r>
              <a:rPr lang="en-US" sz="2400" b="1" kern="100" dirty="0">
                <a:effectLst/>
                <a:latin typeface="Times New Roman" panose="02020603050405020304" pitchFamily="18" charset="0"/>
                <a:ea typeface="Calibri" panose="020F0502020204030204" pitchFamily="34" charset="0"/>
              </a:rPr>
              <a:t>Bowlby’s Attachment Theory</a:t>
            </a:r>
            <a:endParaRPr lang="en-US" sz="3600" b="1" dirty="0">
              <a:latin typeface="Bookman Old Style" panose="02050604050505020204" pitchFamily="18" charset="0"/>
            </a:endParaRPr>
          </a:p>
        </p:txBody>
      </p:sp>
      <p:sp>
        <p:nvSpPr>
          <p:cNvPr id="4" name="Text Placeholder 3">
            <a:extLst>
              <a:ext uri="{FF2B5EF4-FFF2-40B4-BE49-F238E27FC236}">
                <a16:creationId xmlns:a16="http://schemas.microsoft.com/office/drawing/2014/main" id="{AD200C7E-143C-4BE0-939C-6B80C300A882}"/>
              </a:ext>
            </a:extLst>
          </p:cNvPr>
          <p:cNvSpPr>
            <a:spLocks noGrp="1"/>
          </p:cNvSpPr>
          <p:nvPr>
            <p:ph type="body" idx="1"/>
          </p:nvPr>
        </p:nvSpPr>
        <p:spPr>
          <a:xfrm>
            <a:off x="633651" y="1581249"/>
            <a:ext cx="3630407" cy="2652900"/>
          </a:xfrm>
        </p:spPr>
        <p:txBody>
          <a:bodyPr/>
          <a:lstStyle/>
          <a:p>
            <a:pPr marL="127000" indent="0" algn="just">
              <a:buNone/>
            </a:pPr>
            <a:r>
              <a:rPr lang="en-US" sz="1400" kern="1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Attachment is an </a:t>
            </a:r>
            <a:r>
              <a:rPr lang="en-US" sz="1400" kern="100" dirty="0" err="1">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organised</a:t>
            </a:r>
            <a:r>
              <a:rPr lang="en-US" sz="1400" kern="1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behaviour system that is designed to protect by maintaining proximity to familiar caregivers. A responsive adult is a safe base for exploring the world and a safe haven in times of crisis. Early relationships produce internal working models of the availability of others and the child's deservingness for care (Bowlby, 1973, Cassidy et al., 2013) that are shaped by repeated interactions.</a:t>
            </a:r>
          </a:p>
        </p:txBody>
      </p:sp>
      <p:pic>
        <p:nvPicPr>
          <p:cNvPr id="7" name="Picture 6">
            <a:extLst>
              <a:ext uri="{FF2B5EF4-FFF2-40B4-BE49-F238E27FC236}">
                <a16:creationId xmlns:a16="http://schemas.microsoft.com/office/drawing/2014/main" id="{868BCDB1-9651-4A7F-91E0-E90DB3998205}"/>
              </a:ext>
            </a:extLst>
          </p:cNvPr>
          <p:cNvPicPr>
            <a:picLocks noChangeAspect="1"/>
          </p:cNvPicPr>
          <p:nvPr/>
        </p:nvPicPr>
        <p:blipFill>
          <a:blip r:embed="rId3"/>
          <a:stretch>
            <a:fillRect/>
          </a:stretch>
        </p:blipFill>
        <p:spPr>
          <a:xfrm>
            <a:off x="4673496" y="879760"/>
            <a:ext cx="3630364" cy="3367717"/>
          </a:xfrm>
          <a:prstGeom prst="rect">
            <a:avLst/>
          </a:prstGeom>
        </p:spPr>
      </p:pic>
      <p:sp>
        <p:nvSpPr>
          <p:cNvPr id="22" name="TextBox 21">
            <a:extLst>
              <a:ext uri="{FF2B5EF4-FFF2-40B4-BE49-F238E27FC236}">
                <a16:creationId xmlns:a16="http://schemas.microsoft.com/office/drawing/2014/main" id="{5EBCB927-A5E6-434F-9FE1-D4E4C4461BB4}"/>
              </a:ext>
            </a:extLst>
          </p:cNvPr>
          <p:cNvSpPr txBox="1"/>
          <p:nvPr/>
        </p:nvSpPr>
        <p:spPr>
          <a:xfrm>
            <a:off x="3948161" y="4212239"/>
            <a:ext cx="5245552" cy="261610"/>
          </a:xfrm>
          <a:prstGeom prst="rect">
            <a:avLst/>
          </a:prstGeom>
          <a:noFill/>
        </p:spPr>
        <p:txBody>
          <a:bodyPr wrap="square">
            <a:spAutoFit/>
          </a:bodyPr>
          <a:lstStyle/>
          <a:p>
            <a:pPr algn="ctr"/>
            <a:r>
              <a:rPr lang="en-US" sz="1100" dirty="0">
                <a:latin typeface="Times New Roman" panose="02020603050405020304" pitchFamily="18" charset="0"/>
                <a:cs typeface="Times New Roman" panose="02020603050405020304" pitchFamily="18" charset="0"/>
                <a:hlinkClick r:id="rId4"/>
              </a:rPr>
              <a:t>https://www.earlyyears.tv/attachment-theory-in-early-years-psychology/</a:t>
            </a:r>
            <a:r>
              <a:rPr lang="en-US" sz="110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94"/>
        <p:cNvGrpSpPr/>
        <p:nvPr/>
      </p:nvGrpSpPr>
      <p:grpSpPr>
        <a:xfrm>
          <a:off x="0" y="0"/>
          <a:ext cx="0" cy="0"/>
          <a:chOff x="0" y="0"/>
          <a:chExt cx="0" cy="0"/>
        </a:xfrm>
      </p:grpSpPr>
      <p:sp>
        <p:nvSpPr>
          <p:cNvPr id="3" name="Title 2">
            <a:extLst>
              <a:ext uri="{FF2B5EF4-FFF2-40B4-BE49-F238E27FC236}">
                <a16:creationId xmlns:a16="http://schemas.microsoft.com/office/drawing/2014/main" id="{D3FBD576-D6FF-4408-B2F7-35E3DD2555F2}"/>
              </a:ext>
            </a:extLst>
          </p:cNvPr>
          <p:cNvSpPr>
            <a:spLocks noGrp="1"/>
          </p:cNvSpPr>
          <p:nvPr>
            <p:ph type="title" idx="2"/>
          </p:nvPr>
        </p:nvSpPr>
        <p:spPr>
          <a:xfrm>
            <a:off x="1021338" y="463106"/>
            <a:ext cx="6744436" cy="681831"/>
          </a:xfrm>
        </p:spPr>
        <p:txBody>
          <a:bodyPr/>
          <a:lstStyle/>
          <a:p>
            <a:pPr marL="0" marR="0" algn="ctr">
              <a:lnSpc>
                <a:spcPct val="100000"/>
              </a:lnSpc>
              <a:spcBef>
                <a:spcPts val="0"/>
              </a:spcBef>
              <a:spcAft>
                <a:spcPts val="0"/>
              </a:spcAft>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Key Attachment Concepts</a:t>
            </a:r>
          </a:p>
        </p:txBody>
      </p:sp>
      <p:sp>
        <p:nvSpPr>
          <p:cNvPr id="7" name="TextBox 6">
            <a:extLst>
              <a:ext uri="{FF2B5EF4-FFF2-40B4-BE49-F238E27FC236}">
                <a16:creationId xmlns:a16="http://schemas.microsoft.com/office/drawing/2014/main" id="{A7C4E8DC-383E-4C8E-A126-34968F0D2820}"/>
              </a:ext>
            </a:extLst>
          </p:cNvPr>
          <p:cNvSpPr txBox="1"/>
          <p:nvPr/>
        </p:nvSpPr>
        <p:spPr>
          <a:xfrm>
            <a:off x="955221" y="1657412"/>
            <a:ext cx="5478235" cy="2492990"/>
          </a:xfrm>
          <a:prstGeom prst="rect">
            <a:avLst/>
          </a:prstGeom>
          <a:noFill/>
        </p:spPr>
        <p:txBody>
          <a:bodyPr wrap="square">
            <a:spAutoFit/>
          </a:bodyPr>
          <a:lstStyle/>
          <a:p>
            <a:pPr marL="285750" marR="0" indent="-285750" algn="just">
              <a:spcBef>
                <a:spcPts val="0"/>
              </a:spcBef>
              <a:spcAft>
                <a:spcPts val="0"/>
              </a:spcAft>
              <a:buFont typeface="Wingdings" panose="05000000000000000000" pitchFamily="2" charset="2"/>
              <a:buChar char="§"/>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Secure base: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confidence to explore as a reliable adult is present.</a:t>
            </a:r>
          </a:p>
          <a:p>
            <a:pPr marL="285750" marR="0" indent="-285750" algn="just">
              <a:spcBef>
                <a:spcPts val="0"/>
              </a:spcBef>
              <a:spcAft>
                <a:spcPts val="0"/>
              </a:spcAft>
              <a:buFont typeface="Wingdings" panose="05000000000000000000" pitchFamily="2" charset="2"/>
              <a:buChar char="§"/>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spcBef>
                <a:spcPts val="0"/>
              </a:spcBef>
              <a:spcAft>
                <a:spcPts val="0"/>
              </a:spcAft>
              <a:buFont typeface="Wingdings" panose="05000000000000000000" pitchFamily="2" charset="2"/>
              <a:buChar char="§"/>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Safe haven: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going back to the place of comfort, once fear/uncertainty/overstimulation has occurred.</a:t>
            </a:r>
          </a:p>
          <a:p>
            <a:pPr marL="285750" marR="0" indent="-285750" algn="just">
              <a:spcBef>
                <a:spcPts val="0"/>
              </a:spcBef>
              <a:spcAft>
                <a:spcPts val="0"/>
              </a:spcAft>
              <a:buFont typeface="Wingdings" panose="05000000000000000000" pitchFamily="2" charset="2"/>
              <a:buChar char="§"/>
            </a:pPr>
            <a:endPar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Proximity seeking</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getting closer when safety is at risk.</a:t>
            </a:r>
          </a:p>
          <a:p>
            <a:pPr marL="285750" marR="0" indent="-285750" algn="just">
              <a:spcBef>
                <a:spcPts val="0"/>
              </a:spcBef>
              <a:spcAft>
                <a:spcPts val="0"/>
              </a:spcAft>
              <a:buFont typeface="Wingdings" panose="05000000000000000000" pitchFamily="2" charset="2"/>
              <a:buChar char="§"/>
            </a:pPr>
            <a:endPar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Separation distress: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distress due to the absence of an attachment figure.</a:t>
            </a:r>
          </a:p>
          <a:p>
            <a:pPr marL="285750" marR="0" indent="-285750" algn="just">
              <a:spcBef>
                <a:spcPts val="0"/>
              </a:spcBef>
              <a:spcAft>
                <a:spcPts val="0"/>
              </a:spcAft>
              <a:buFont typeface="Wingdings" panose="05000000000000000000" pitchFamily="2" charset="2"/>
              <a:buChar char="§"/>
            </a:pPr>
            <a:endPar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Internal working model: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relational experiences, expectations formed.</a:t>
            </a:r>
          </a:p>
          <a:p>
            <a:pPr marL="285750" marR="0" indent="-285750" algn="just">
              <a:spcBef>
                <a:spcPts val="0"/>
              </a:spcBef>
              <a:spcAft>
                <a:spcPts val="0"/>
              </a:spcAft>
              <a:buFont typeface="Wingdings" panose="05000000000000000000" pitchFamily="2" charset="2"/>
              <a:buChar char="§"/>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Exploration and learning only happen in the context of security (Bowlby, 1980, Ainsworth et al., 2015).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22"/>
        <p:cNvGrpSpPr/>
        <p:nvPr/>
      </p:nvGrpSpPr>
      <p:grpSpPr>
        <a:xfrm>
          <a:off x="0" y="0"/>
          <a:ext cx="0" cy="0"/>
          <a:chOff x="0" y="0"/>
          <a:chExt cx="0" cy="0"/>
        </a:xfrm>
      </p:grpSpPr>
      <p:sp>
        <p:nvSpPr>
          <p:cNvPr id="6" name="TextBox 5">
            <a:extLst>
              <a:ext uri="{FF2B5EF4-FFF2-40B4-BE49-F238E27FC236}">
                <a16:creationId xmlns:a16="http://schemas.microsoft.com/office/drawing/2014/main" id="{81C7C687-320C-4FAB-BAE3-9D9AC0AC5E78}"/>
              </a:ext>
            </a:extLst>
          </p:cNvPr>
          <p:cNvSpPr txBox="1"/>
          <p:nvPr/>
        </p:nvSpPr>
        <p:spPr>
          <a:xfrm>
            <a:off x="2286000" y="317769"/>
            <a:ext cx="4572000" cy="523220"/>
          </a:xfrm>
          <a:prstGeom prst="rect">
            <a:avLst/>
          </a:prstGeom>
          <a:noFill/>
        </p:spPr>
        <p:txBody>
          <a:bodyPr wrap="square">
            <a:spAutoFit/>
          </a:bodyPr>
          <a:lstStyle/>
          <a:p>
            <a:pPr marL="0" marR="0" algn="ctr">
              <a:spcBef>
                <a:spcPts val="0"/>
              </a:spcBef>
              <a:spcAft>
                <a:spcPts val="0"/>
              </a:spcAft>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Applying Theory to Isaac</a:t>
            </a:r>
          </a:p>
        </p:txBody>
      </p:sp>
      <p:sp>
        <p:nvSpPr>
          <p:cNvPr id="8" name="TextBox 7">
            <a:extLst>
              <a:ext uri="{FF2B5EF4-FFF2-40B4-BE49-F238E27FC236}">
                <a16:creationId xmlns:a16="http://schemas.microsoft.com/office/drawing/2014/main" id="{8A0E1225-475B-4388-B63C-75A9FE96189D}"/>
              </a:ext>
            </a:extLst>
          </p:cNvPr>
          <p:cNvSpPr txBox="1"/>
          <p:nvPr/>
        </p:nvSpPr>
        <p:spPr>
          <a:xfrm>
            <a:off x="571500" y="1340643"/>
            <a:ext cx="8221435" cy="2492990"/>
          </a:xfrm>
          <a:prstGeom prst="rect">
            <a:avLst/>
          </a:prstGeom>
          <a:noFill/>
        </p:spPr>
        <p:txBody>
          <a:bodyPr wrap="square">
            <a:spAutoFit/>
          </a:bodyPr>
          <a:lstStyle/>
          <a:p>
            <a:pPr marL="285750" marR="0" indent="-285750" algn="just">
              <a:spcBef>
                <a:spcPts val="0"/>
              </a:spcBef>
              <a:spcAft>
                <a:spcPts val="0"/>
              </a:spcAft>
              <a:buFont typeface="Wingdings" panose="05000000000000000000" pitchFamily="2"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Childcare disruption may have led to lack of predictability.</a:t>
            </a:r>
          </a:p>
          <a:p>
            <a:pPr marL="285750" marR="0" indent="-285750" algn="just">
              <a:spcBef>
                <a:spcPts val="0"/>
              </a:spcBef>
              <a:spcAft>
                <a:spcPts val="0"/>
              </a:spcAft>
              <a:buFont typeface="Wingdings" panose="05000000000000000000" pitchFamily="2" charset="2"/>
              <a:buChar char="§"/>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When separated, uncertainty about caregiver availability may ensue.</a:t>
            </a:r>
          </a:p>
          <a:p>
            <a:pPr marL="285750" marR="0" indent="-285750" algn="just">
              <a:spcBef>
                <a:spcPts val="0"/>
              </a:spcBef>
              <a:spcAft>
                <a:spcPts val="0"/>
              </a:spcAft>
              <a:buFont typeface="Wingdings" panose="05000000000000000000" pitchFamily="2" charset="2"/>
              <a:buChar char="§"/>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Clinginess may not be an intentional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misbehaviour</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but an attempt to seek proximity.</a:t>
            </a:r>
          </a:p>
          <a:p>
            <a:pPr marL="285750" marR="0" indent="-285750" algn="just">
              <a:spcBef>
                <a:spcPts val="0"/>
              </a:spcBef>
              <a:spcAft>
                <a:spcPts val="0"/>
              </a:spcAft>
              <a:buFont typeface="Wingdings" panose="05000000000000000000" pitchFamily="2" charset="2"/>
              <a:buChar char="§"/>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Isaac might be protected from unfamiliar interactions during withdrawal.</a:t>
            </a:r>
          </a:p>
          <a:p>
            <a:pPr marL="285750" marR="0" indent="-285750" algn="just">
              <a:spcBef>
                <a:spcPts val="0"/>
              </a:spcBef>
              <a:spcAft>
                <a:spcPts val="0"/>
              </a:spcAft>
              <a:buFont typeface="Wingdings" panose="05000000000000000000" pitchFamily="2" charset="2"/>
              <a:buChar char="§"/>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Limited emotional security could limit exploration and engagement with peers.</a:t>
            </a:r>
          </a:p>
          <a:p>
            <a:pPr marL="285750" marR="0" indent="-285750" algn="just">
              <a:spcBef>
                <a:spcPts val="0"/>
              </a:spcBef>
              <a:spcAft>
                <a:spcPts val="0"/>
              </a:spcAft>
              <a:buFont typeface="Wingdings" panose="05000000000000000000" pitchFamily="2" charset="2"/>
              <a:buChar char="§"/>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Maternal depression may impact responsiveness, but not attachment quality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Slomian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et al., 2019).</a:t>
            </a:r>
          </a:p>
          <a:p>
            <a:pPr marL="285750" marR="0" indent="-285750" algn="just">
              <a:spcBef>
                <a:spcPts val="0"/>
              </a:spcBef>
              <a:spcAft>
                <a:spcPts val="0"/>
              </a:spcAft>
              <a:buFont typeface="Wingdings" panose="05000000000000000000" pitchFamily="2" charset="2"/>
              <a:buChar char="§"/>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Bef>
                <a:spcPts val="0"/>
              </a:spcBef>
              <a:spcAft>
                <a:spcPts val="0"/>
              </a:spcAft>
              <a:buFont typeface="Wingdings" panose="05000000000000000000" pitchFamily="2"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These interpretations remain provisional and testable.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44"/>
        <p:cNvGrpSpPr/>
        <p:nvPr/>
      </p:nvGrpSpPr>
      <p:grpSpPr>
        <a:xfrm>
          <a:off x="0" y="0"/>
          <a:ext cx="0" cy="0"/>
          <a:chOff x="0" y="0"/>
          <a:chExt cx="0" cy="0"/>
        </a:xfrm>
      </p:grpSpPr>
      <p:sp>
        <p:nvSpPr>
          <p:cNvPr id="3" name="Title 2">
            <a:extLst>
              <a:ext uri="{FF2B5EF4-FFF2-40B4-BE49-F238E27FC236}">
                <a16:creationId xmlns:a16="http://schemas.microsoft.com/office/drawing/2014/main" id="{41F59A85-F683-46B3-83AA-E3C5C97EEF4C}"/>
              </a:ext>
            </a:extLst>
          </p:cNvPr>
          <p:cNvSpPr>
            <a:spLocks noGrp="1"/>
          </p:cNvSpPr>
          <p:nvPr>
            <p:ph type="title"/>
          </p:nvPr>
        </p:nvSpPr>
        <p:spPr>
          <a:solidFill>
            <a:schemeClr val="accent4">
              <a:lumMod val="20000"/>
              <a:lumOff val="80000"/>
            </a:schemeClr>
          </a:solidFill>
        </p:spPr>
        <p:txBody>
          <a:bodyPr/>
          <a:lstStyle/>
          <a:p>
            <a:pPr marL="0" marR="0">
              <a:spcBef>
                <a:spcPts val="0"/>
              </a:spcBef>
              <a:spcAft>
                <a:spcPts val="0"/>
              </a:spcAft>
            </a:pP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PIES Development</a:t>
            </a:r>
          </a:p>
        </p:txBody>
      </p:sp>
      <p:graphicFrame>
        <p:nvGraphicFramePr>
          <p:cNvPr id="2" name="Table 1">
            <a:extLst>
              <a:ext uri="{FF2B5EF4-FFF2-40B4-BE49-F238E27FC236}">
                <a16:creationId xmlns:a16="http://schemas.microsoft.com/office/drawing/2014/main" id="{07F14DAE-D840-4E5E-B64B-2252EACEB266}"/>
              </a:ext>
            </a:extLst>
          </p:cNvPr>
          <p:cNvGraphicFramePr>
            <a:graphicFrameLocks noGrp="1"/>
          </p:cNvGraphicFramePr>
          <p:nvPr>
            <p:extLst>
              <p:ext uri="{D42A27DB-BD31-4B8C-83A1-F6EECF244321}">
                <p14:modId xmlns:p14="http://schemas.microsoft.com/office/powerpoint/2010/main" val="866919781"/>
              </p:ext>
            </p:extLst>
          </p:nvPr>
        </p:nvGraphicFramePr>
        <p:xfrm>
          <a:off x="712788" y="1671955"/>
          <a:ext cx="7717800" cy="1827456"/>
        </p:xfrm>
        <a:graphic>
          <a:graphicData uri="http://schemas.openxmlformats.org/drawingml/2006/table">
            <a:tbl>
              <a:tblPr>
                <a:tableStyleId>{68D230F3-CF80-4859-8CE7-A43EE81993B5}</a:tableStyleId>
              </a:tblPr>
              <a:tblGrid>
                <a:gridCol w="2324138">
                  <a:extLst>
                    <a:ext uri="{9D8B030D-6E8A-4147-A177-3AD203B41FA5}">
                      <a16:colId xmlns:a16="http://schemas.microsoft.com/office/drawing/2014/main" val="1132020911"/>
                    </a:ext>
                  </a:extLst>
                </a:gridCol>
                <a:gridCol w="5393662">
                  <a:extLst>
                    <a:ext uri="{9D8B030D-6E8A-4147-A177-3AD203B41FA5}">
                      <a16:colId xmlns:a16="http://schemas.microsoft.com/office/drawing/2014/main" val="3975251322"/>
                    </a:ext>
                  </a:extLst>
                </a:gridCol>
              </a:tblGrid>
              <a:tr h="228402">
                <a:tc>
                  <a:txBody>
                    <a:bodyPr/>
                    <a:lstStyle/>
                    <a:p>
                      <a:r>
                        <a:rPr lang="en-US" sz="1200" b="1" dirty="0">
                          <a:latin typeface="Times New Roman" panose="02020603050405020304" pitchFamily="18" charset="0"/>
                          <a:cs typeface="Times New Roman" panose="02020603050405020304" pitchFamily="18" charset="0"/>
                        </a:rPr>
                        <a:t>Area</a:t>
                      </a:r>
                    </a:p>
                  </a:txBody>
                  <a:tcPr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5">
                        <a:lumMod val="95000"/>
                      </a:schemeClr>
                    </a:solidFill>
                  </a:tcPr>
                </a:tc>
                <a:tc>
                  <a:txBody>
                    <a:bodyPr/>
                    <a:lstStyle/>
                    <a:p>
                      <a:r>
                        <a:rPr lang="en-US" sz="1200" b="1" dirty="0">
                          <a:latin typeface="Times New Roman" panose="02020603050405020304" pitchFamily="18" charset="0"/>
                          <a:cs typeface="Times New Roman" panose="02020603050405020304" pitchFamily="18" charset="0"/>
                        </a:rPr>
                        <a:t>Possible influence</a:t>
                      </a:r>
                    </a:p>
                  </a:txBody>
                  <a:tcPr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5">
                        <a:lumMod val="95000"/>
                      </a:schemeClr>
                    </a:solidFill>
                  </a:tcPr>
                </a:tc>
                <a:extLst>
                  <a:ext uri="{0D108BD9-81ED-4DB2-BD59-A6C34878D82A}">
                    <a16:rowId xmlns:a16="http://schemas.microsoft.com/office/drawing/2014/main" val="3131500443"/>
                  </a:ext>
                </a:extLst>
              </a:tr>
              <a:tr h="388284">
                <a:tc>
                  <a:txBody>
                    <a:bodyPr/>
                    <a:lstStyle/>
                    <a:p>
                      <a:r>
                        <a:rPr lang="en-US" sz="1200">
                          <a:latin typeface="Times New Roman" panose="02020603050405020304" pitchFamily="18" charset="0"/>
                          <a:cs typeface="Times New Roman" panose="02020603050405020304" pitchFamily="18" charset="0"/>
                        </a:rPr>
                        <a:t>Physical</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95000"/>
                      </a:schemeClr>
                    </a:solidFill>
                  </a:tcPr>
                </a:tc>
                <a:tc>
                  <a:txBody>
                    <a:bodyPr/>
                    <a:lstStyle/>
                    <a:p>
                      <a:r>
                        <a:rPr lang="en-US" sz="1200">
                          <a:latin typeface="Times New Roman" panose="02020603050405020304" pitchFamily="18" charset="0"/>
                          <a:cs typeface="Times New Roman" panose="02020603050405020304" pitchFamily="18" charset="0"/>
                        </a:rPr>
                        <a:t>Poor sleep may reduce energy, attention, and regulation.</a:t>
                      </a:r>
                    </a:p>
                  </a:txBody>
                  <a:tcPr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95000"/>
                      </a:schemeClr>
                    </a:solidFill>
                  </a:tcPr>
                </a:tc>
                <a:extLst>
                  <a:ext uri="{0D108BD9-81ED-4DB2-BD59-A6C34878D82A}">
                    <a16:rowId xmlns:a16="http://schemas.microsoft.com/office/drawing/2014/main" val="2235831351"/>
                  </a:ext>
                </a:extLst>
              </a:tr>
              <a:tr h="388284">
                <a:tc>
                  <a:txBody>
                    <a:bodyPr/>
                    <a:lstStyle/>
                    <a:p>
                      <a:r>
                        <a:rPr lang="en-US" sz="1200">
                          <a:latin typeface="Times New Roman" panose="02020603050405020304" pitchFamily="18" charset="0"/>
                          <a:cs typeface="Times New Roman" panose="02020603050405020304" pitchFamily="18" charset="0"/>
                        </a:rPr>
                        <a:t>Intellectual</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95000"/>
                      </a:schemeClr>
                    </a:solidFill>
                  </a:tcPr>
                </a:tc>
                <a:tc>
                  <a:txBody>
                    <a:bodyPr/>
                    <a:lstStyle/>
                    <a:p>
                      <a:r>
                        <a:rPr lang="en-US" sz="1200">
                          <a:latin typeface="Times New Roman" panose="02020603050405020304" pitchFamily="18" charset="0"/>
                          <a:cs typeface="Times New Roman" panose="02020603050405020304" pitchFamily="18" charset="0"/>
                        </a:rPr>
                        <a:t>Limited exploration and interaction may constrain language learning.</a:t>
                      </a:r>
                    </a:p>
                  </a:txBody>
                  <a:tcPr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95000"/>
                      </a:schemeClr>
                    </a:solidFill>
                  </a:tcPr>
                </a:tc>
                <a:extLst>
                  <a:ext uri="{0D108BD9-81ED-4DB2-BD59-A6C34878D82A}">
                    <a16:rowId xmlns:a16="http://schemas.microsoft.com/office/drawing/2014/main" val="3357504159"/>
                  </a:ext>
                </a:extLst>
              </a:tr>
              <a:tr h="388284">
                <a:tc>
                  <a:txBody>
                    <a:bodyPr/>
                    <a:lstStyle/>
                    <a:p>
                      <a:r>
                        <a:rPr lang="en-US" sz="1200">
                          <a:latin typeface="Times New Roman" panose="02020603050405020304" pitchFamily="18" charset="0"/>
                          <a:cs typeface="Times New Roman" panose="02020603050405020304" pitchFamily="18" charset="0"/>
                        </a:rPr>
                        <a:t>Emotional</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95000"/>
                      </a:schemeClr>
                    </a:solidFill>
                  </a:tcPr>
                </a:tc>
                <a:tc>
                  <a:txBody>
                    <a:bodyPr/>
                    <a:lstStyle/>
                    <a:p>
                      <a:r>
                        <a:rPr lang="en-US" sz="1200">
                          <a:latin typeface="Times New Roman" panose="02020603050405020304" pitchFamily="18" charset="0"/>
                          <a:cs typeface="Times New Roman" panose="02020603050405020304" pitchFamily="18" charset="0"/>
                        </a:rPr>
                        <a:t>Separation anxiety may overwhelm independent coping.</a:t>
                      </a:r>
                    </a:p>
                  </a:txBody>
                  <a:tcPr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95000"/>
                      </a:schemeClr>
                    </a:solidFill>
                  </a:tcPr>
                </a:tc>
                <a:extLst>
                  <a:ext uri="{0D108BD9-81ED-4DB2-BD59-A6C34878D82A}">
                    <a16:rowId xmlns:a16="http://schemas.microsoft.com/office/drawing/2014/main" val="206987986"/>
                  </a:ext>
                </a:extLst>
              </a:tr>
              <a:tr h="388284">
                <a:tc>
                  <a:txBody>
                    <a:bodyPr/>
                    <a:lstStyle/>
                    <a:p>
                      <a:r>
                        <a:rPr lang="en-US" sz="1200">
                          <a:latin typeface="Times New Roman" panose="02020603050405020304" pitchFamily="18" charset="0"/>
                          <a:cs typeface="Times New Roman" panose="02020603050405020304" pitchFamily="18" charset="0"/>
                        </a:rPr>
                        <a:t>Social</a:t>
                      </a:r>
                    </a:p>
                  </a:txBody>
                  <a:tcPr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5">
                        <a:lumMod val="95000"/>
                      </a:schemeClr>
                    </a:solidFill>
                  </a:tcPr>
                </a:tc>
                <a:tc>
                  <a:txBody>
                    <a:bodyPr/>
                    <a:lstStyle/>
                    <a:p>
                      <a:r>
                        <a:rPr lang="en-US" sz="1200" dirty="0">
                          <a:latin typeface="Times New Roman" panose="02020603050405020304" pitchFamily="18" charset="0"/>
                          <a:cs typeface="Times New Roman" panose="02020603050405020304" pitchFamily="18" charset="0"/>
                        </a:rPr>
                        <a:t>Withdrawal may restrict peer communication and cooperative play.</a:t>
                      </a:r>
                    </a:p>
                  </a:txBody>
                  <a:tcPr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accent5">
                        <a:lumMod val="95000"/>
                      </a:schemeClr>
                    </a:solidFill>
                  </a:tcPr>
                </a:tc>
                <a:extLst>
                  <a:ext uri="{0D108BD9-81ED-4DB2-BD59-A6C34878D82A}">
                    <a16:rowId xmlns:a16="http://schemas.microsoft.com/office/drawing/2014/main" val="46792280"/>
                  </a:ext>
                </a:extLst>
              </a:tr>
            </a:tbl>
          </a:graphicData>
        </a:graphic>
      </p:graphicFrame>
      <p:sp>
        <p:nvSpPr>
          <p:cNvPr id="7" name="TextBox 6">
            <a:extLst>
              <a:ext uri="{FF2B5EF4-FFF2-40B4-BE49-F238E27FC236}">
                <a16:creationId xmlns:a16="http://schemas.microsoft.com/office/drawing/2014/main" id="{CC3376EF-B040-4FEE-B251-83653C7FD110}"/>
              </a:ext>
            </a:extLst>
          </p:cNvPr>
          <p:cNvSpPr txBox="1"/>
          <p:nvPr/>
        </p:nvSpPr>
        <p:spPr>
          <a:xfrm>
            <a:off x="2265278" y="3744368"/>
            <a:ext cx="4612820" cy="646331"/>
          </a:xfrm>
          <a:prstGeom prst="rect">
            <a:avLst/>
          </a:prstGeom>
          <a:noFill/>
        </p:spPr>
        <p:txBody>
          <a:bodyPr wrap="square">
            <a:spAutoFit/>
          </a:bodyPr>
          <a:lstStyle/>
          <a:p>
            <a:pPr marL="0" marR="0" algn="ctr">
              <a:spcBef>
                <a:spcPts val="0"/>
              </a:spcBef>
              <a:spcAft>
                <a:spcPts val="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These domains interrelate and this attachment security corresponds with increased peer competence, but does not ensure it, to a modest degree (Groh et al., 2014). Evaluation should continue to be all-encompassing.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5F5E939D-777B-403B-9FB8-D85482279CE6}"/>
              </a:ext>
            </a:extLst>
          </p:cNvPr>
          <p:cNvSpPr txBox="1"/>
          <p:nvPr/>
        </p:nvSpPr>
        <p:spPr>
          <a:xfrm>
            <a:off x="2264466" y="716969"/>
            <a:ext cx="4615068" cy="661207"/>
          </a:xfrm>
          <a:prstGeom prst="rect">
            <a:avLst/>
          </a:prstGeom>
          <a:solidFill>
            <a:schemeClr val="bg1">
              <a:lumMod val="40000"/>
              <a:lumOff val="60000"/>
            </a:schemeClr>
          </a:solidFill>
        </p:spPr>
        <p:txBody>
          <a:bodyPr wrap="square">
            <a:spAutoFit/>
          </a:bodyPr>
          <a:lstStyle/>
          <a:p>
            <a:pPr marL="0" marR="0" algn="ctr">
              <a:lnSpc>
                <a:spcPct val="150000"/>
              </a:lnSpc>
              <a:spcBef>
                <a:spcPts val="0"/>
              </a:spcBef>
              <a:spcAft>
                <a:spcPts val="0"/>
              </a:spcAft>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Nature and Nurture</a:t>
            </a:r>
          </a:p>
        </p:txBody>
      </p:sp>
      <p:graphicFrame>
        <p:nvGraphicFramePr>
          <p:cNvPr id="2" name="Diagram 1">
            <a:extLst>
              <a:ext uri="{FF2B5EF4-FFF2-40B4-BE49-F238E27FC236}">
                <a16:creationId xmlns:a16="http://schemas.microsoft.com/office/drawing/2014/main" id="{4AF0C04A-2605-43AB-A34A-484AC935616A}"/>
              </a:ext>
            </a:extLst>
          </p:cNvPr>
          <p:cNvGraphicFramePr/>
          <p:nvPr>
            <p:extLst>
              <p:ext uri="{D42A27DB-BD31-4B8C-83A1-F6EECF244321}">
                <p14:modId xmlns:p14="http://schemas.microsoft.com/office/powerpoint/2010/main" val="3124296186"/>
              </p:ext>
            </p:extLst>
          </p:nvPr>
        </p:nvGraphicFramePr>
        <p:xfrm>
          <a:off x="-326572" y="1641021"/>
          <a:ext cx="9176658" cy="29473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5062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92"/>
        <p:cNvGrpSpPr/>
        <p:nvPr/>
      </p:nvGrpSpPr>
      <p:grpSpPr>
        <a:xfrm>
          <a:off x="0" y="0"/>
          <a:ext cx="0" cy="0"/>
          <a:chOff x="0" y="0"/>
          <a:chExt cx="0" cy="0"/>
        </a:xfrm>
      </p:grpSpPr>
      <p:sp>
        <p:nvSpPr>
          <p:cNvPr id="3" name="Title 2">
            <a:extLst>
              <a:ext uri="{FF2B5EF4-FFF2-40B4-BE49-F238E27FC236}">
                <a16:creationId xmlns:a16="http://schemas.microsoft.com/office/drawing/2014/main" id="{DF46F69F-D181-4BE9-8916-0B1B01D7119B}"/>
              </a:ext>
            </a:extLst>
          </p:cNvPr>
          <p:cNvSpPr>
            <a:spLocks noGrp="1"/>
          </p:cNvSpPr>
          <p:nvPr>
            <p:ph type="title"/>
          </p:nvPr>
        </p:nvSpPr>
        <p:spPr/>
        <p:txBody>
          <a:bodyPr/>
          <a:lstStyle/>
          <a:p>
            <a:pPr marL="0" marR="0">
              <a:lnSpc>
                <a:spcPct val="150000"/>
              </a:lnSpc>
              <a:spcBef>
                <a:spcPts val="0"/>
              </a:spcBef>
              <a:spcAft>
                <a:spcPts val="0"/>
              </a:spcAft>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Strategy One: Safety and Consistency</a:t>
            </a:r>
          </a:p>
        </p:txBody>
      </p:sp>
      <p:sp>
        <p:nvSpPr>
          <p:cNvPr id="7" name="TextBox 6">
            <a:extLst>
              <a:ext uri="{FF2B5EF4-FFF2-40B4-BE49-F238E27FC236}">
                <a16:creationId xmlns:a16="http://schemas.microsoft.com/office/drawing/2014/main" id="{72604DBD-559F-4600-B57F-D29FA2C4A199}"/>
              </a:ext>
            </a:extLst>
          </p:cNvPr>
          <p:cNvSpPr txBox="1"/>
          <p:nvPr/>
        </p:nvSpPr>
        <p:spPr>
          <a:xfrm>
            <a:off x="996044" y="1413152"/>
            <a:ext cx="4261756" cy="2677656"/>
          </a:xfrm>
          <a:prstGeom prst="rect">
            <a:avLst/>
          </a:prstGeom>
          <a:noFill/>
        </p:spPr>
        <p:txBody>
          <a:bodyPr wrap="square">
            <a:spAutoFit/>
          </a:bodyPr>
          <a:lstStyle/>
          <a:p>
            <a:pPr marL="285750" marR="0" indent="-285750" algn="just">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Have a named person that makes the person feel welcome, comforted and played with upon arrival.</a:t>
            </a:r>
          </a:p>
          <a:p>
            <a:pPr marL="285750" marR="0" indent="-285750" algn="just">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Repeat the same 'greeting' and 'goodbyes' and favorite settling activity.</a:t>
            </a:r>
          </a:p>
          <a:p>
            <a:pPr marL="285750" marR="0" indent="-285750" algn="just">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Gradually introduce separation, with mother's agreement.</a:t>
            </a:r>
          </a:p>
          <a:p>
            <a:pPr marL="285750" marR="0" indent="-285750" algn="just">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Give a visual timetable, family photo or comfort object.</a:t>
            </a:r>
          </a:p>
          <a:p>
            <a:pPr marL="285750" marR="0" indent="-285750" algn="just">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Praise emotions and prepare Isaac prior to transition.</a:t>
            </a:r>
          </a:p>
          <a:p>
            <a:pPr marR="0" algn="just">
              <a:spcBef>
                <a:spcPts val="0"/>
              </a:spcBef>
              <a:spcAft>
                <a:spcPts val="0"/>
              </a:spcAft>
            </a:pP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R="0" algn="just">
              <a:spcBef>
                <a:spcPts val="0"/>
              </a:spcBef>
              <a:spcAft>
                <a:spcPts val="0"/>
              </a:spcAft>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The secure-base principle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Kohlhoff</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2022) is put into practice: consistency.</a:t>
            </a:r>
          </a:p>
        </p:txBody>
      </p:sp>
      <p:pic>
        <p:nvPicPr>
          <p:cNvPr id="5" name="Picture 4">
            <a:extLst>
              <a:ext uri="{FF2B5EF4-FFF2-40B4-BE49-F238E27FC236}">
                <a16:creationId xmlns:a16="http://schemas.microsoft.com/office/drawing/2014/main" id="{5C666C17-BF05-408F-9381-649028EACE91}"/>
              </a:ext>
            </a:extLst>
          </p:cNvPr>
          <p:cNvPicPr>
            <a:picLocks noChangeAspect="1"/>
          </p:cNvPicPr>
          <p:nvPr/>
        </p:nvPicPr>
        <p:blipFill>
          <a:blip r:embed="rId3"/>
          <a:stretch>
            <a:fillRect/>
          </a:stretch>
        </p:blipFill>
        <p:spPr>
          <a:xfrm>
            <a:off x="5522586" y="1483381"/>
            <a:ext cx="3180544" cy="260742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A8E8AA-6B81-4B86-8AA3-6DA115211D34}"/>
              </a:ext>
            </a:extLst>
          </p:cNvPr>
          <p:cNvSpPr>
            <a:spLocks noGrp="1"/>
          </p:cNvSpPr>
          <p:nvPr>
            <p:ph type="title"/>
          </p:nvPr>
        </p:nvSpPr>
        <p:spPr/>
        <p:txBody>
          <a:bodyPr/>
          <a:lstStyle/>
          <a:p>
            <a:r>
              <a:rPr lang="en-US" sz="2000" b="1" kern="100" dirty="0">
                <a:effectLst/>
                <a:latin typeface="Times New Roman" panose="02020603050405020304" pitchFamily="18" charset="0"/>
                <a:ea typeface="Calibri" panose="020F0502020204030204" pitchFamily="34" charset="0"/>
                <a:cs typeface="Times New Roman" panose="02020603050405020304" pitchFamily="18" charset="0"/>
              </a:rPr>
              <a:t>Strategy Two: Play and Language and collaboration</a:t>
            </a:r>
            <a:endParaRPr lang="en-US" sz="3200" b="1" dirty="0"/>
          </a:p>
        </p:txBody>
      </p:sp>
      <p:sp>
        <p:nvSpPr>
          <p:cNvPr id="8" name="TextBox 7">
            <a:extLst>
              <a:ext uri="{FF2B5EF4-FFF2-40B4-BE49-F238E27FC236}">
                <a16:creationId xmlns:a16="http://schemas.microsoft.com/office/drawing/2014/main" id="{4D776180-9150-4DCA-9112-AB2782EA2467}"/>
              </a:ext>
            </a:extLst>
          </p:cNvPr>
          <p:cNvSpPr txBox="1"/>
          <p:nvPr/>
        </p:nvSpPr>
        <p:spPr>
          <a:xfrm>
            <a:off x="713225" y="1253281"/>
            <a:ext cx="4740518" cy="3608488"/>
          </a:xfrm>
          <a:prstGeom prst="rect">
            <a:avLst/>
          </a:prstGeom>
          <a:noFill/>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Start with adult-led play that is related to adult's interests.</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Introduce one peer before larger groups.</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Share reading, use songs, picture cards, repeat, use emotion words.</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Engage in responsive parent-child interactions, no blame to his mother.</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Include the SENCo, health visitor and speech and language therapist.</a:t>
            </a:r>
          </a:p>
          <a:p>
            <a:pPr marL="0" marR="0" algn="just">
              <a:lnSpc>
                <a:spcPct val="150000"/>
              </a:lnSpc>
              <a:spcBef>
                <a:spcPts val="0"/>
              </a:spcBef>
              <a:spcAft>
                <a:spcPts val="0"/>
              </a:spcAft>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Weaker language may be predicted by maternal depression, as the mother has less verbal interaction (Bird et al., 2024).</a:t>
            </a:r>
          </a:p>
        </p:txBody>
      </p:sp>
      <p:pic>
        <p:nvPicPr>
          <p:cNvPr id="10" name="Picture 9">
            <a:extLst>
              <a:ext uri="{FF2B5EF4-FFF2-40B4-BE49-F238E27FC236}">
                <a16:creationId xmlns:a16="http://schemas.microsoft.com/office/drawing/2014/main" id="{23AE6D1C-5326-412E-94EB-072D79E1890E}"/>
              </a:ext>
            </a:extLst>
          </p:cNvPr>
          <p:cNvPicPr>
            <a:picLocks noChangeAspect="1"/>
          </p:cNvPicPr>
          <p:nvPr/>
        </p:nvPicPr>
        <p:blipFill>
          <a:blip r:embed="rId3"/>
          <a:stretch>
            <a:fillRect/>
          </a:stretch>
        </p:blipFill>
        <p:spPr>
          <a:xfrm>
            <a:off x="5731329" y="1368227"/>
            <a:ext cx="2547257" cy="3211937"/>
          </a:xfrm>
          <a:prstGeom prst="rect">
            <a:avLst/>
          </a:prstGeom>
        </p:spPr>
      </p:pic>
    </p:spTree>
    <p:extLst>
      <p:ext uri="{BB962C8B-B14F-4D97-AF65-F5344CB8AC3E}">
        <p14:creationId xmlns:p14="http://schemas.microsoft.com/office/powerpoint/2010/main" val="288518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BF41-C33B-499B-9CE4-1201761BE000}"/>
              </a:ext>
            </a:extLst>
          </p:cNvPr>
          <p:cNvSpPr>
            <a:spLocks noGrp="1"/>
          </p:cNvSpPr>
          <p:nvPr>
            <p:ph type="title"/>
          </p:nvPr>
        </p:nvSpPr>
        <p:spPr>
          <a:xfrm>
            <a:off x="348790" y="576367"/>
            <a:ext cx="7717800" cy="1052471"/>
          </a:xfrm>
        </p:spPr>
        <p:txBody>
          <a:bodyPr/>
          <a:lstStyle/>
          <a:p>
            <a:pPr marL="0" marR="0">
              <a:lnSpc>
                <a:spcPct val="150000"/>
              </a:lnSpc>
              <a:spcBef>
                <a:spcPts val="0"/>
              </a:spcBef>
              <a:spcAft>
                <a:spcPts val="0"/>
              </a:spcAft>
            </a:pPr>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Critical Evaluation</a:t>
            </a:r>
          </a:p>
        </p:txBody>
      </p:sp>
      <p:graphicFrame>
        <p:nvGraphicFramePr>
          <p:cNvPr id="5" name="Diagram 4">
            <a:extLst>
              <a:ext uri="{FF2B5EF4-FFF2-40B4-BE49-F238E27FC236}">
                <a16:creationId xmlns:a16="http://schemas.microsoft.com/office/drawing/2014/main" id="{0A4B5EBC-6B3D-4FBE-B908-CFFBD3934DE7}"/>
              </a:ext>
            </a:extLst>
          </p:cNvPr>
          <p:cNvGraphicFramePr/>
          <p:nvPr>
            <p:extLst>
              <p:ext uri="{D42A27DB-BD31-4B8C-83A1-F6EECF244321}">
                <p14:modId xmlns:p14="http://schemas.microsoft.com/office/powerpoint/2010/main" val="3735082004"/>
              </p:ext>
            </p:extLst>
          </p:nvPr>
        </p:nvGraphicFramePr>
        <p:xfrm>
          <a:off x="947057" y="1787014"/>
          <a:ext cx="7462158" cy="2572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8516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84"/>
        <p:cNvGrpSpPr/>
        <p:nvPr/>
      </p:nvGrpSpPr>
      <p:grpSpPr>
        <a:xfrm>
          <a:off x="0" y="0"/>
          <a:ext cx="0" cy="0"/>
          <a:chOff x="0" y="0"/>
          <a:chExt cx="0" cy="0"/>
        </a:xfrm>
      </p:grpSpPr>
      <p:sp>
        <p:nvSpPr>
          <p:cNvPr id="3" name="Title 2">
            <a:extLst>
              <a:ext uri="{FF2B5EF4-FFF2-40B4-BE49-F238E27FC236}">
                <a16:creationId xmlns:a16="http://schemas.microsoft.com/office/drawing/2014/main" id="{1E26E445-EA8E-4A23-B49F-2ECAF9167E76}"/>
              </a:ext>
            </a:extLst>
          </p:cNvPr>
          <p:cNvSpPr>
            <a:spLocks noGrp="1"/>
          </p:cNvSpPr>
          <p:nvPr>
            <p:ph type="title"/>
          </p:nvPr>
        </p:nvSpPr>
        <p:spPr>
          <a:xfrm>
            <a:off x="607208" y="675429"/>
            <a:ext cx="7717800" cy="649788"/>
          </a:xfrm>
        </p:spPr>
        <p:txBody>
          <a:bodyPr/>
          <a:lstStyle/>
          <a:p>
            <a:r>
              <a:rPr lang="en-US" sz="4000" b="1" dirty="0">
                <a:latin typeface="Bookman Old Style" panose="02050604050505020204" pitchFamily="18" charset="0"/>
              </a:rPr>
              <a:t>References</a:t>
            </a:r>
          </a:p>
        </p:txBody>
      </p:sp>
      <p:sp>
        <p:nvSpPr>
          <p:cNvPr id="10" name="TextBox 9">
            <a:extLst>
              <a:ext uri="{FF2B5EF4-FFF2-40B4-BE49-F238E27FC236}">
                <a16:creationId xmlns:a16="http://schemas.microsoft.com/office/drawing/2014/main" id="{30563C9C-F4D1-4741-B41B-6F50CFBB68E5}"/>
              </a:ext>
            </a:extLst>
          </p:cNvPr>
          <p:cNvSpPr txBox="1"/>
          <p:nvPr/>
        </p:nvSpPr>
        <p:spPr>
          <a:xfrm>
            <a:off x="624844" y="1553817"/>
            <a:ext cx="7894312" cy="3000821"/>
          </a:xfrm>
          <a:prstGeom prst="rect">
            <a:avLst/>
          </a:prstGeom>
          <a:solidFill>
            <a:schemeClr val="accent1"/>
          </a:solidFill>
        </p:spPr>
        <p:txBody>
          <a:bodyPr wrap="square">
            <a:spAutoFit/>
          </a:bodyPr>
          <a:lstStyle/>
          <a:p>
            <a:pPr marL="457200" marR="0" indent="-457200" algn="just">
              <a:spcBef>
                <a:spcPts val="0"/>
              </a:spcBef>
              <a:spcAft>
                <a:spcPts val="0"/>
              </a:spcAft>
            </a:pPr>
            <a:r>
              <a:rPr lang="en-US" sz="1050" kern="100" dirty="0">
                <a:effectLst/>
                <a:latin typeface="Times New Roman" panose="02020603050405020304" pitchFamily="18" charset="0"/>
                <a:ea typeface="Calibri" panose="020F0502020204030204" pitchFamily="34" charset="0"/>
              </a:rPr>
              <a:t>Ainsworth, M. D. S., </a:t>
            </a:r>
            <a:r>
              <a:rPr lang="en-US" sz="1050" kern="100" dirty="0" err="1">
                <a:effectLst/>
                <a:latin typeface="Times New Roman" panose="02020603050405020304" pitchFamily="18" charset="0"/>
                <a:ea typeface="Calibri" panose="020F0502020204030204" pitchFamily="34" charset="0"/>
              </a:rPr>
              <a:t>Blehar</a:t>
            </a:r>
            <a:r>
              <a:rPr lang="en-US" sz="1050" kern="100" dirty="0">
                <a:effectLst/>
                <a:latin typeface="Times New Roman" panose="02020603050405020304" pitchFamily="18" charset="0"/>
                <a:ea typeface="Calibri" panose="020F0502020204030204" pitchFamily="34" charset="0"/>
              </a:rPr>
              <a:t>, M. C., Waters, E. &amp; Wall, S. N. 2015. </a:t>
            </a:r>
            <a:r>
              <a:rPr lang="en-US" sz="1050" i="1" kern="100" dirty="0">
                <a:effectLst/>
                <a:latin typeface="Times New Roman" panose="02020603050405020304" pitchFamily="18" charset="0"/>
                <a:ea typeface="Calibri" panose="020F0502020204030204" pitchFamily="34" charset="0"/>
              </a:rPr>
              <a:t>Patterns of attachment: A psychological study of the strange situation</a:t>
            </a:r>
            <a:r>
              <a:rPr lang="en-US" sz="1050" kern="100" dirty="0">
                <a:effectLst/>
                <a:latin typeface="Times New Roman" panose="02020603050405020304" pitchFamily="18" charset="0"/>
                <a:ea typeface="Calibri" panose="020F0502020204030204" pitchFamily="34" charset="0"/>
              </a:rPr>
              <a:t>, Psychology press.</a:t>
            </a:r>
          </a:p>
          <a:p>
            <a:pPr marL="457200" marR="0" indent="-457200" algn="just">
              <a:spcBef>
                <a:spcPts val="0"/>
              </a:spcBef>
              <a:spcAft>
                <a:spcPts val="0"/>
              </a:spcAft>
            </a:pPr>
            <a:r>
              <a:rPr lang="en-US" sz="1050" kern="100" dirty="0">
                <a:effectLst/>
                <a:latin typeface="Times New Roman" panose="02020603050405020304" pitchFamily="18" charset="0"/>
                <a:ea typeface="Calibri" panose="020F0502020204030204" pitchFamily="34" charset="0"/>
              </a:rPr>
              <a:t>Bird, A., Reese, E., Salmon, K., </a:t>
            </a:r>
            <a:r>
              <a:rPr lang="en-US" sz="1050" kern="100" dirty="0" err="1">
                <a:effectLst/>
                <a:latin typeface="Times New Roman" panose="02020603050405020304" pitchFamily="18" charset="0"/>
                <a:ea typeface="Calibri" panose="020F0502020204030204" pitchFamily="34" charset="0"/>
              </a:rPr>
              <a:t>Waldie</a:t>
            </a:r>
            <a:r>
              <a:rPr lang="en-US" sz="1050" kern="100" dirty="0">
                <a:effectLst/>
                <a:latin typeface="Times New Roman" panose="02020603050405020304" pitchFamily="18" charset="0"/>
                <a:ea typeface="Calibri" panose="020F0502020204030204" pitchFamily="34" charset="0"/>
              </a:rPr>
              <a:t>, K., Peterson, E., </a:t>
            </a:r>
            <a:r>
              <a:rPr lang="en-US" sz="1050" kern="100" dirty="0" err="1">
                <a:effectLst/>
                <a:latin typeface="Times New Roman" panose="02020603050405020304" pitchFamily="18" charset="0"/>
                <a:ea typeface="Calibri" panose="020F0502020204030204" pitchFamily="34" charset="0"/>
              </a:rPr>
              <a:t>Atatoa-Carr</a:t>
            </a:r>
            <a:r>
              <a:rPr lang="en-US" sz="1050" kern="100" dirty="0">
                <a:effectLst/>
                <a:latin typeface="Times New Roman" panose="02020603050405020304" pitchFamily="18" charset="0"/>
                <a:ea typeface="Calibri" panose="020F0502020204030204" pitchFamily="34" charset="0"/>
              </a:rPr>
              <a:t>, P. &amp; Morton, S. 2024. Maternal depressive symptoms and child language development: Exploring potential pathways through observed and self-reported mother-child verbal interactions. </a:t>
            </a:r>
            <a:r>
              <a:rPr lang="en-US" sz="1050" i="1" kern="100" dirty="0">
                <a:effectLst/>
                <a:latin typeface="Times New Roman" panose="02020603050405020304" pitchFamily="18" charset="0"/>
                <a:ea typeface="Calibri" panose="020F0502020204030204" pitchFamily="34" charset="0"/>
              </a:rPr>
              <a:t>Development and psychopathology,</a:t>
            </a:r>
            <a:r>
              <a:rPr lang="en-US" sz="1050" kern="100" dirty="0">
                <a:effectLst/>
                <a:latin typeface="Times New Roman" panose="02020603050405020304" pitchFamily="18" charset="0"/>
                <a:ea typeface="Calibri" panose="020F0502020204030204" pitchFamily="34" charset="0"/>
              </a:rPr>
              <a:t> 36</a:t>
            </a:r>
            <a:r>
              <a:rPr lang="en-US" sz="1050" b="1" kern="100" dirty="0">
                <a:effectLst/>
                <a:latin typeface="Times New Roman" panose="02020603050405020304" pitchFamily="18" charset="0"/>
                <a:ea typeface="Calibri" panose="020F0502020204030204" pitchFamily="34" charset="0"/>
              </a:rPr>
              <a:t>,</a:t>
            </a:r>
            <a:r>
              <a:rPr lang="en-US" sz="1050" kern="100" dirty="0">
                <a:effectLst/>
                <a:latin typeface="Times New Roman" panose="02020603050405020304" pitchFamily="18" charset="0"/>
                <a:ea typeface="Calibri" panose="020F0502020204030204" pitchFamily="34" charset="0"/>
              </a:rPr>
              <a:t> 1959-1972.</a:t>
            </a:r>
          </a:p>
          <a:p>
            <a:pPr marL="457200" marR="0" indent="-457200" algn="just">
              <a:spcBef>
                <a:spcPts val="0"/>
              </a:spcBef>
              <a:spcAft>
                <a:spcPts val="0"/>
              </a:spcAft>
            </a:pPr>
            <a:r>
              <a:rPr lang="en-US" sz="1050" kern="100" dirty="0">
                <a:effectLst/>
                <a:latin typeface="Times New Roman" panose="02020603050405020304" pitchFamily="18" charset="0"/>
                <a:ea typeface="Calibri" panose="020F0502020204030204" pitchFamily="34" charset="0"/>
              </a:rPr>
              <a:t>Bowlby, J. 1973. Attachment and Loss. Volume z. </a:t>
            </a:r>
            <a:r>
              <a:rPr lang="en-US" sz="1050" i="1" kern="100" dirty="0">
                <a:effectLst/>
                <a:latin typeface="Times New Roman" panose="02020603050405020304" pitchFamily="18" charset="0"/>
                <a:ea typeface="Calibri" panose="020F0502020204030204" pitchFamily="34" charset="0"/>
              </a:rPr>
              <a:t>Separation: Anxiety and Anger</a:t>
            </a:r>
            <a:r>
              <a:rPr lang="en-US" sz="1050" kern="100" dirty="0">
                <a:effectLst/>
                <a:latin typeface="Times New Roman" panose="02020603050405020304" pitchFamily="18" charset="0"/>
                <a:ea typeface="Calibri" panose="020F0502020204030204" pitchFamily="34" charset="0"/>
              </a:rPr>
              <a:t>.</a:t>
            </a:r>
          </a:p>
          <a:p>
            <a:pPr marL="457200" marR="0" indent="-457200" algn="just">
              <a:spcBef>
                <a:spcPts val="0"/>
              </a:spcBef>
              <a:spcAft>
                <a:spcPts val="0"/>
              </a:spcAft>
            </a:pPr>
            <a:r>
              <a:rPr lang="en-US" sz="1050" kern="100" dirty="0">
                <a:effectLst/>
                <a:latin typeface="Times New Roman" panose="02020603050405020304" pitchFamily="18" charset="0"/>
                <a:ea typeface="Calibri" panose="020F0502020204030204" pitchFamily="34" charset="0"/>
              </a:rPr>
              <a:t>Bowlby, J. 1980. Loss: Sadness and depression. </a:t>
            </a:r>
            <a:r>
              <a:rPr lang="en-US" sz="1050" i="1" kern="100" dirty="0">
                <a:effectLst/>
                <a:latin typeface="Times New Roman" panose="02020603050405020304" pitchFamily="18" charset="0"/>
                <a:ea typeface="Calibri" panose="020F0502020204030204" pitchFamily="34" charset="0"/>
              </a:rPr>
              <a:t>Basic Book</a:t>
            </a:r>
            <a:r>
              <a:rPr lang="en-US" sz="1050" kern="100" dirty="0">
                <a:effectLst/>
                <a:latin typeface="Times New Roman" panose="02020603050405020304" pitchFamily="18" charset="0"/>
                <a:ea typeface="Calibri" panose="020F0502020204030204" pitchFamily="34" charset="0"/>
              </a:rPr>
              <a:t>.</a:t>
            </a:r>
          </a:p>
          <a:p>
            <a:pPr marL="457200" marR="0" indent="-457200" algn="just">
              <a:spcBef>
                <a:spcPts val="0"/>
              </a:spcBef>
              <a:spcAft>
                <a:spcPts val="0"/>
              </a:spcAft>
            </a:pPr>
            <a:r>
              <a:rPr lang="en-US" sz="1050" kern="100" dirty="0">
                <a:effectLst/>
                <a:latin typeface="Times New Roman" panose="02020603050405020304" pitchFamily="18" charset="0"/>
                <a:ea typeface="Calibri" panose="020F0502020204030204" pitchFamily="34" charset="0"/>
              </a:rPr>
              <a:t>Cassidy, J., Jones, J. D. &amp; Shaver, P. R. 2013. Contributions of attachment theory and research: A framework for future research, translation, and policy. </a:t>
            </a:r>
            <a:r>
              <a:rPr lang="en-US" sz="1050" i="1" kern="100" dirty="0">
                <a:effectLst/>
                <a:latin typeface="Times New Roman" panose="02020603050405020304" pitchFamily="18" charset="0"/>
                <a:ea typeface="Calibri" panose="020F0502020204030204" pitchFamily="34" charset="0"/>
              </a:rPr>
              <a:t>Development and psychopathology,</a:t>
            </a:r>
            <a:r>
              <a:rPr lang="en-US" sz="1050" kern="100" dirty="0">
                <a:effectLst/>
                <a:latin typeface="Times New Roman" panose="02020603050405020304" pitchFamily="18" charset="0"/>
                <a:ea typeface="Calibri" panose="020F0502020204030204" pitchFamily="34" charset="0"/>
              </a:rPr>
              <a:t> 25</a:t>
            </a:r>
            <a:r>
              <a:rPr lang="en-US" sz="1050" b="1" kern="100" dirty="0">
                <a:effectLst/>
                <a:latin typeface="Times New Roman" panose="02020603050405020304" pitchFamily="18" charset="0"/>
                <a:ea typeface="Calibri" panose="020F0502020204030204" pitchFamily="34" charset="0"/>
              </a:rPr>
              <a:t>,</a:t>
            </a:r>
            <a:r>
              <a:rPr lang="en-US" sz="1050" kern="100" dirty="0">
                <a:effectLst/>
                <a:latin typeface="Times New Roman" panose="02020603050405020304" pitchFamily="18" charset="0"/>
                <a:ea typeface="Calibri" panose="020F0502020204030204" pitchFamily="34" charset="0"/>
              </a:rPr>
              <a:t> 1415-1434.</a:t>
            </a:r>
          </a:p>
          <a:p>
            <a:pPr marL="457200" marR="0" indent="-457200" algn="just">
              <a:spcBef>
                <a:spcPts val="0"/>
              </a:spcBef>
              <a:spcAft>
                <a:spcPts val="0"/>
              </a:spcAft>
            </a:pPr>
            <a:r>
              <a:rPr lang="en-US" sz="1050" kern="100" dirty="0">
                <a:effectLst/>
                <a:latin typeface="Times New Roman" panose="02020603050405020304" pitchFamily="18" charset="0"/>
                <a:ea typeface="Calibri" panose="020F0502020204030204" pitchFamily="34" charset="0"/>
              </a:rPr>
              <a:t>Groh, A. M., Fearon, R. P., </a:t>
            </a:r>
            <a:r>
              <a:rPr lang="en-US" sz="1050" kern="100" dirty="0" err="1">
                <a:effectLst/>
                <a:latin typeface="Times New Roman" panose="02020603050405020304" pitchFamily="18" charset="0"/>
                <a:ea typeface="Calibri" panose="020F0502020204030204" pitchFamily="34" charset="0"/>
              </a:rPr>
              <a:t>Bakermans-Kranenburg</a:t>
            </a:r>
            <a:r>
              <a:rPr lang="en-US" sz="1050" kern="100" dirty="0">
                <a:effectLst/>
                <a:latin typeface="Times New Roman" panose="02020603050405020304" pitchFamily="18" charset="0"/>
                <a:ea typeface="Calibri" panose="020F0502020204030204" pitchFamily="34" charset="0"/>
              </a:rPr>
              <a:t>, M. J., Van </a:t>
            </a:r>
            <a:r>
              <a:rPr lang="en-US" sz="1050" kern="100" dirty="0" err="1">
                <a:effectLst/>
                <a:latin typeface="Times New Roman" panose="02020603050405020304" pitchFamily="18" charset="0"/>
                <a:ea typeface="Calibri" panose="020F0502020204030204" pitchFamily="34" charset="0"/>
              </a:rPr>
              <a:t>IJzendoorn</a:t>
            </a:r>
            <a:r>
              <a:rPr lang="en-US" sz="1050" kern="100" dirty="0">
                <a:effectLst/>
                <a:latin typeface="Times New Roman" panose="02020603050405020304" pitchFamily="18" charset="0"/>
                <a:ea typeface="Calibri" panose="020F0502020204030204" pitchFamily="34" charset="0"/>
              </a:rPr>
              <a:t>, M. H., Steele, R. D. &amp; </a:t>
            </a:r>
            <a:r>
              <a:rPr lang="en-US" sz="1050" kern="100" dirty="0" err="1">
                <a:effectLst/>
                <a:latin typeface="Times New Roman" panose="02020603050405020304" pitchFamily="18" charset="0"/>
                <a:ea typeface="Calibri" panose="020F0502020204030204" pitchFamily="34" charset="0"/>
              </a:rPr>
              <a:t>Roisman</a:t>
            </a:r>
            <a:r>
              <a:rPr lang="en-US" sz="1050" kern="100" dirty="0">
                <a:effectLst/>
                <a:latin typeface="Times New Roman" panose="02020603050405020304" pitchFamily="18" charset="0"/>
                <a:ea typeface="Calibri" panose="020F0502020204030204" pitchFamily="34" charset="0"/>
              </a:rPr>
              <a:t>, G. I. 2014. The significance of attachment security for children’s social competence with peers: A meta-analytic study. </a:t>
            </a:r>
            <a:r>
              <a:rPr lang="en-US" sz="1050" i="1" kern="100" dirty="0">
                <a:effectLst/>
                <a:latin typeface="Times New Roman" panose="02020603050405020304" pitchFamily="18" charset="0"/>
                <a:ea typeface="Calibri" panose="020F0502020204030204" pitchFamily="34" charset="0"/>
              </a:rPr>
              <a:t>Attachment &amp; human development,</a:t>
            </a:r>
            <a:r>
              <a:rPr lang="en-US" sz="1050" kern="100" dirty="0">
                <a:effectLst/>
                <a:latin typeface="Times New Roman" panose="02020603050405020304" pitchFamily="18" charset="0"/>
                <a:ea typeface="Calibri" panose="020F0502020204030204" pitchFamily="34" charset="0"/>
              </a:rPr>
              <a:t> 16</a:t>
            </a:r>
            <a:r>
              <a:rPr lang="en-US" sz="1050" b="1" kern="100" dirty="0">
                <a:effectLst/>
                <a:latin typeface="Times New Roman" panose="02020603050405020304" pitchFamily="18" charset="0"/>
                <a:ea typeface="Calibri" panose="020F0502020204030204" pitchFamily="34" charset="0"/>
              </a:rPr>
              <a:t>,</a:t>
            </a:r>
            <a:r>
              <a:rPr lang="en-US" sz="1050" kern="100" dirty="0">
                <a:effectLst/>
                <a:latin typeface="Times New Roman" panose="02020603050405020304" pitchFamily="18" charset="0"/>
                <a:ea typeface="Calibri" panose="020F0502020204030204" pitchFamily="34" charset="0"/>
              </a:rPr>
              <a:t> 103-136.</a:t>
            </a:r>
          </a:p>
          <a:p>
            <a:pPr marL="457200" marR="0" indent="-457200" algn="just">
              <a:spcBef>
                <a:spcPts val="0"/>
              </a:spcBef>
              <a:spcAft>
                <a:spcPts val="0"/>
              </a:spcAft>
            </a:pPr>
            <a:r>
              <a:rPr lang="en-US" sz="1050" kern="100" dirty="0">
                <a:effectLst/>
                <a:latin typeface="Times New Roman" panose="02020603050405020304" pitchFamily="18" charset="0"/>
                <a:ea typeface="Calibri" panose="020F0502020204030204" pitchFamily="34" charset="0"/>
              </a:rPr>
              <a:t>Groh, A. M., Patrick, M. M. &amp; Liu, T. 2025. Attachment in family relationships: An overview and appreciative critique of theory and research. </a:t>
            </a:r>
            <a:r>
              <a:rPr lang="en-US" sz="1050" i="1" kern="100" dirty="0">
                <a:effectLst/>
                <a:latin typeface="Times New Roman" panose="02020603050405020304" pitchFamily="18" charset="0"/>
                <a:ea typeface="Calibri" panose="020F0502020204030204" pitchFamily="34" charset="0"/>
              </a:rPr>
              <a:t>Research Handbook on Couple and Family Relationships</a:t>
            </a:r>
            <a:r>
              <a:rPr lang="en-US" sz="1050" b="1" kern="100" dirty="0">
                <a:effectLst/>
                <a:latin typeface="Times New Roman" panose="02020603050405020304" pitchFamily="18" charset="0"/>
                <a:ea typeface="Calibri" panose="020F0502020204030204" pitchFamily="34" charset="0"/>
              </a:rPr>
              <a:t>,</a:t>
            </a:r>
            <a:r>
              <a:rPr lang="en-US" sz="1050" kern="100" dirty="0">
                <a:effectLst/>
                <a:latin typeface="Times New Roman" panose="02020603050405020304" pitchFamily="18" charset="0"/>
                <a:ea typeface="Calibri" panose="020F0502020204030204" pitchFamily="34" charset="0"/>
              </a:rPr>
              <a:t> 25-40.</a:t>
            </a:r>
          </a:p>
          <a:p>
            <a:pPr marL="457200" marR="0" indent="-457200" algn="just">
              <a:spcBef>
                <a:spcPts val="0"/>
              </a:spcBef>
              <a:spcAft>
                <a:spcPts val="0"/>
              </a:spcAft>
            </a:pPr>
            <a:r>
              <a:rPr lang="en-US" sz="1050" kern="100" dirty="0" err="1">
                <a:effectLst/>
                <a:latin typeface="Times New Roman" panose="02020603050405020304" pitchFamily="18" charset="0"/>
                <a:ea typeface="Calibri" panose="020F0502020204030204" pitchFamily="34" charset="0"/>
              </a:rPr>
              <a:t>Kohlhoff</a:t>
            </a:r>
            <a:r>
              <a:rPr lang="en-US" sz="1050" kern="100" dirty="0">
                <a:effectLst/>
                <a:latin typeface="Times New Roman" panose="02020603050405020304" pitchFamily="18" charset="0"/>
                <a:ea typeface="Calibri" panose="020F0502020204030204" pitchFamily="34" charset="0"/>
              </a:rPr>
              <a:t>, J., </a:t>
            </a:r>
            <a:r>
              <a:rPr lang="en-US" sz="1050" kern="100" dirty="0" err="1">
                <a:effectLst/>
                <a:latin typeface="Times New Roman" panose="02020603050405020304" pitchFamily="18" charset="0"/>
                <a:ea typeface="Calibri" panose="020F0502020204030204" pitchFamily="34" charset="0"/>
              </a:rPr>
              <a:t>Lieneman</a:t>
            </a:r>
            <a:r>
              <a:rPr lang="en-US" sz="1050" kern="100" dirty="0">
                <a:effectLst/>
                <a:latin typeface="Times New Roman" panose="02020603050405020304" pitchFamily="18" charset="0"/>
                <a:ea typeface="Calibri" panose="020F0502020204030204" pitchFamily="34" charset="0"/>
              </a:rPr>
              <a:t>, C., </a:t>
            </a:r>
            <a:r>
              <a:rPr lang="en-US" sz="1050" kern="100" dirty="0" err="1">
                <a:effectLst/>
                <a:latin typeface="Times New Roman" panose="02020603050405020304" pitchFamily="18" charset="0"/>
                <a:ea typeface="Calibri" panose="020F0502020204030204" pitchFamily="34" charset="0"/>
              </a:rPr>
              <a:t>Cibralic</a:t>
            </a:r>
            <a:r>
              <a:rPr lang="en-US" sz="1050" kern="100" dirty="0">
                <a:effectLst/>
                <a:latin typeface="Times New Roman" panose="02020603050405020304" pitchFamily="18" charset="0"/>
                <a:ea typeface="Calibri" panose="020F0502020204030204" pitchFamily="34" charset="0"/>
              </a:rPr>
              <a:t>, S., Traynor, N. &amp; McNeil, C. B. 2022. Attachment-based parenting interventions and evidence of changes in toddler attachment patterns: An overview. </a:t>
            </a:r>
            <a:r>
              <a:rPr lang="en-US" sz="1050" i="1" kern="100" dirty="0">
                <a:effectLst/>
                <a:latin typeface="Times New Roman" panose="02020603050405020304" pitchFamily="18" charset="0"/>
                <a:ea typeface="Calibri" panose="020F0502020204030204" pitchFamily="34" charset="0"/>
              </a:rPr>
              <a:t>Clinical Child and Family Psychology Review,</a:t>
            </a:r>
            <a:r>
              <a:rPr lang="en-US" sz="1050" kern="100" dirty="0">
                <a:effectLst/>
                <a:latin typeface="Times New Roman" panose="02020603050405020304" pitchFamily="18" charset="0"/>
                <a:ea typeface="Calibri" panose="020F0502020204030204" pitchFamily="34" charset="0"/>
              </a:rPr>
              <a:t> 25</a:t>
            </a:r>
            <a:r>
              <a:rPr lang="en-US" sz="1050" b="1" kern="100" dirty="0">
                <a:effectLst/>
                <a:latin typeface="Times New Roman" panose="02020603050405020304" pitchFamily="18" charset="0"/>
                <a:ea typeface="Calibri" panose="020F0502020204030204" pitchFamily="34" charset="0"/>
              </a:rPr>
              <a:t>,</a:t>
            </a:r>
            <a:r>
              <a:rPr lang="en-US" sz="1050" kern="100" dirty="0">
                <a:effectLst/>
                <a:latin typeface="Times New Roman" panose="02020603050405020304" pitchFamily="18" charset="0"/>
                <a:ea typeface="Calibri" panose="020F0502020204030204" pitchFamily="34" charset="0"/>
              </a:rPr>
              <a:t> 737-753.</a:t>
            </a:r>
          </a:p>
          <a:p>
            <a:pPr marL="457200" marR="0" indent="-457200" algn="just">
              <a:spcBef>
                <a:spcPts val="0"/>
              </a:spcBef>
              <a:spcAft>
                <a:spcPts val="0"/>
              </a:spcAft>
            </a:pPr>
            <a:r>
              <a:rPr lang="en-US" sz="1050" kern="100" dirty="0" err="1">
                <a:effectLst/>
                <a:latin typeface="Times New Roman" panose="02020603050405020304" pitchFamily="18" charset="0"/>
                <a:ea typeface="Calibri" panose="020F0502020204030204" pitchFamily="34" charset="0"/>
              </a:rPr>
              <a:t>Slomian</a:t>
            </a:r>
            <a:r>
              <a:rPr lang="en-US" sz="1050" kern="100" dirty="0">
                <a:effectLst/>
                <a:latin typeface="Times New Roman" panose="02020603050405020304" pitchFamily="18" charset="0"/>
                <a:ea typeface="Calibri" panose="020F0502020204030204" pitchFamily="34" charset="0"/>
              </a:rPr>
              <a:t>, J., </a:t>
            </a:r>
            <a:r>
              <a:rPr lang="en-US" sz="1050" kern="100" dirty="0" err="1">
                <a:effectLst/>
                <a:latin typeface="Times New Roman" panose="02020603050405020304" pitchFamily="18" charset="0"/>
                <a:ea typeface="Calibri" panose="020F0502020204030204" pitchFamily="34" charset="0"/>
              </a:rPr>
              <a:t>Honvo</a:t>
            </a:r>
            <a:r>
              <a:rPr lang="en-US" sz="1050" kern="100" dirty="0">
                <a:effectLst/>
                <a:latin typeface="Times New Roman" panose="02020603050405020304" pitchFamily="18" charset="0"/>
                <a:ea typeface="Calibri" panose="020F0502020204030204" pitchFamily="34" charset="0"/>
              </a:rPr>
              <a:t>, G., </a:t>
            </a:r>
            <a:r>
              <a:rPr lang="en-US" sz="1050" kern="100" dirty="0" err="1">
                <a:effectLst/>
                <a:latin typeface="Times New Roman" panose="02020603050405020304" pitchFamily="18" charset="0"/>
                <a:ea typeface="Calibri" panose="020F0502020204030204" pitchFamily="34" charset="0"/>
              </a:rPr>
              <a:t>Emonts</a:t>
            </a:r>
            <a:r>
              <a:rPr lang="en-US" sz="1050" kern="100" dirty="0">
                <a:effectLst/>
                <a:latin typeface="Times New Roman" panose="02020603050405020304" pitchFamily="18" charset="0"/>
                <a:ea typeface="Calibri" panose="020F0502020204030204" pitchFamily="34" charset="0"/>
              </a:rPr>
              <a:t>, P., </a:t>
            </a:r>
            <a:r>
              <a:rPr lang="en-US" sz="1050" kern="100" dirty="0" err="1">
                <a:effectLst/>
                <a:latin typeface="Times New Roman" panose="02020603050405020304" pitchFamily="18" charset="0"/>
                <a:ea typeface="Calibri" panose="020F0502020204030204" pitchFamily="34" charset="0"/>
              </a:rPr>
              <a:t>Reginster</a:t>
            </a:r>
            <a:r>
              <a:rPr lang="en-US" sz="1050" kern="100" dirty="0">
                <a:effectLst/>
                <a:latin typeface="Times New Roman" panose="02020603050405020304" pitchFamily="18" charset="0"/>
                <a:ea typeface="Calibri" panose="020F0502020204030204" pitchFamily="34" charset="0"/>
              </a:rPr>
              <a:t>, J.-Y. &amp; </a:t>
            </a:r>
            <a:r>
              <a:rPr lang="en-US" sz="1050" kern="100" dirty="0" err="1">
                <a:effectLst/>
                <a:latin typeface="Times New Roman" panose="02020603050405020304" pitchFamily="18" charset="0"/>
                <a:ea typeface="Calibri" panose="020F0502020204030204" pitchFamily="34" charset="0"/>
              </a:rPr>
              <a:t>Bruyère</a:t>
            </a:r>
            <a:r>
              <a:rPr lang="en-US" sz="1050" kern="100" dirty="0">
                <a:effectLst/>
                <a:latin typeface="Times New Roman" panose="02020603050405020304" pitchFamily="18" charset="0"/>
                <a:ea typeface="Calibri" panose="020F0502020204030204" pitchFamily="34" charset="0"/>
              </a:rPr>
              <a:t>, O. 2019. Consequences of maternal postpartum depression: A systematic review of maternal and infant outcomes. </a:t>
            </a:r>
            <a:r>
              <a:rPr lang="en-US" sz="1050" i="1" kern="100" dirty="0">
                <a:effectLst/>
                <a:latin typeface="Times New Roman" panose="02020603050405020304" pitchFamily="18" charset="0"/>
                <a:ea typeface="Calibri" panose="020F0502020204030204" pitchFamily="34" charset="0"/>
              </a:rPr>
              <a:t>Women's health,</a:t>
            </a:r>
            <a:r>
              <a:rPr lang="en-US" sz="1050" kern="100" dirty="0">
                <a:effectLst/>
                <a:latin typeface="Times New Roman" panose="02020603050405020304" pitchFamily="18" charset="0"/>
                <a:ea typeface="Calibri" panose="020F0502020204030204" pitchFamily="34" charset="0"/>
              </a:rPr>
              <a:t> 15</a:t>
            </a:r>
            <a:r>
              <a:rPr lang="en-US" sz="1050" b="1" kern="100" dirty="0">
                <a:effectLst/>
                <a:latin typeface="Times New Roman" panose="02020603050405020304" pitchFamily="18" charset="0"/>
                <a:ea typeface="Calibri" panose="020F0502020204030204" pitchFamily="34" charset="0"/>
              </a:rPr>
              <a:t>,</a:t>
            </a:r>
            <a:r>
              <a:rPr lang="en-US" sz="1050" kern="100" dirty="0">
                <a:effectLst/>
                <a:latin typeface="Times New Roman" panose="02020603050405020304" pitchFamily="18" charset="0"/>
                <a:ea typeface="Calibri" panose="020F0502020204030204" pitchFamily="34" charset="0"/>
              </a:rPr>
              <a:t> 1745506519844044.</a:t>
            </a:r>
          </a:p>
          <a:p>
            <a:pPr marL="457200" marR="0" indent="-457200" algn="just">
              <a:spcBef>
                <a:spcPts val="0"/>
              </a:spcBef>
              <a:spcAft>
                <a:spcPts val="0"/>
              </a:spcAft>
            </a:pPr>
            <a:r>
              <a:rPr lang="en-US" sz="1050" kern="100" dirty="0">
                <a:effectLst/>
                <a:latin typeface="Times New Roman" panose="02020603050405020304" pitchFamily="18" charset="0"/>
                <a:ea typeface="Calibri" panose="020F0502020204030204" pitchFamily="34" charset="0"/>
              </a:rPr>
              <a:t>Thompson, R. A. 2026. Embracing behavioral diversity for a reason. </a:t>
            </a:r>
            <a:r>
              <a:rPr lang="en-US" sz="1050" i="1" kern="100" dirty="0">
                <a:effectLst/>
                <a:latin typeface="Times New Roman" panose="02020603050405020304" pitchFamily="18" charset="0"/>
                <a:ea typeface="Calibri" panose="020F0502020204030204" pitchFamily="34" charset="0"/>
              </a:rPr>
              <a:t>Behavioral and Brain Sciences,</a:t>
            </a:r>
            <a:r>
              <a:rPr lang="en-US" sz="1050" kern="100" dirty="0">
                <a:effectLst/>
                <a:latin typeface="Times New Roman" panose="02020603050405020304" pitchFamily="18" charset="0"/>
                <a:ea typeface="Calibri" panose="020F0502020204030204" pitchFamily="34" charset="0"/>
              </a:rPr>
              <a:t> 49</a:t>
            </a:r>
            <a:r>
              <a:rPr lang="en-US" sz="1050" b="1" kern="100" dirty="0">
                <a:effectLst/>
                <a:latin typeface="Times New Roman" panose="02020603050405020304" pitchFamily="18" charset="0"/>
                <a:ea typeface="Calibri" panose="020F0502020204030204" pitchFamily="34" charset="0"/>
              </a:rPr>
              <a:t>,</a:t>
            </a:r>
            <a:r>
              <a:rPr lang="en-US" sz="1050" kern="100" dirty="0">
                <a:effectLst/>
                <a:latin typeface="Times New Roman" panose="02020603050405020304" pitchFamily="18" charset="0"/>
                <a:ea typeface="Calibri" panose="020F0502020204030204" pitchFamily="34" charset="0"/>
              </a:rPr>
              <a:t> e279.</a:t>
            </a:r>
          </a:p>
        </p:txBody>
      </p:sp>
    </p:spTree>
  </p:cSld>
  <p:clrMapOvr>
    <a:masterClrMapping/>
  </p:clrMapOvr>
</p:sld>
</file>

<file path=ppt/theme/theme1.xml><?xml version="1.0" encoding="utf-8"?>
<a:theme xmlns:a="http://schemas.openxmlformats.org/drawingml/2006/main" name="Financial Statement Project Proposal by Slidesgo">
  <a:themeElements>
    <a:clrScheme name="Simple Light">
      <a:dk1>
        <a:srgbClr val="1D2B95"/>
      </a:dk1>
      <a:lt1>
        <a:srgbClr val="449BFF"/>
      </a:lt1>
      <a:dk2>
        <a:srgbClr val="FFACCA"/>
      </a:dk2>
      <a:lt2>
        <a:srgbClr val="D9B695"/>
      </a:lt2>
      <a:accent1>
        <a:srgbClr val="FFFFFF"/>
      </a:accent1>
      <a:accent2>
        <a:srgbClr val="FFACCA"/>
      </a:accent2>
      <a:accent3>
        <a:srgbClr val="D9B695"/>
      </a:accent3>
      <a:accent4>
        <a:srgbClr val="449BFF"/>
      </a:accent4>
      <a:accent5>
        <a:srgbClr val="FFFFFF"/>
      </a:accent5>
      <a:accent6>
        <a:srgbClr val="1D2B95"/>
      </a:accent6>
      <a:hlink>
        <a:srgbClr val="1D2B9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TotalTime>
  <Words>2803</Words>
  <Application>Microsoft Office PowerPoint</Application>
  <PresentationFormat>On-screen Show (16:9)</PresentationFormat>
  <Paragraphs>116</Paragraphs>
  <Slides>13</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Times New Roman</vt:lpstr>
      <vt:lpstr>Darker Grotesque Medium</vt:lpstr>
      <vt:lpstr>Bookman Old Style</vt:lpstr>
      <vt:lpstr>Darker Grotesque Black</vt:lpstr>
      <vt:lpstr>Poppins Black</vt:lpstr>
      <vt:lpstr>Wingdings</vt:lpstr>
      <vt:lpstr>Arial</vt:lpstr>
      <vt:lpstr>Catamaran</vt:lpstr>
      <vt:lpstr>Poppins</vt:lpstr>
      <vt:lpstr>Cooper Black</vt:lpstr>
      <vt:lpstr>Financial Statement Project Proposal by Slidesgo</vt:lpstr>
      <vt:lpstr>PowerPoint Presentation</vt:lpstr>
      <vt:lpstr>PowerPoint Presentation</vt:lpstr>
      <vt:lpstr>Introduction</vt:lpstr>
      <vt:lpstr>Isaac’s Background</vt:lpstr>
      <vt:lpstr>Bowlby’s Attachment Theory</vt:lpstr>
      <vt:lpstr>Key Attachment Concepts</vt:lpstr>
      <vt:lpstr>PowerPoint Presentation</vt:lpstr>
      <vt:lpstr>PIES Development</vt:lpstr>
      <vt:lpstr>PowerPoint Presentation</vt:lpstr>
      <vt:lpstr>Strategy One: Safety and Consistency</vt:lpstr>
      <vt:lpstr>Strategy Two: Play and Language and collaboration</vt:lpstr>
      <vt:lpstr>Critical 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Beginner’s Guide to Accounting for Small Business Owners</dc:title>
  <dc:creator>hp</dc:creator>
  <cp:lastModifiedBy>hp</cp:lastModifiedBy>
  <cp:revision>11</cp:revision>
  <dcterms:modified xsi:type="dcterms:W3CDTF">2026-07-12T12:11:00Z</dcterms:modified>
</cp:coreProperties>
</file>