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67" r:id="rId4"/>
    <p:sldId id="268" r:id="rId5"/>
    <p:sldId id="257" r:id="rId6"/>
    <p:sldId id="262" r:id="rId7"/>
    <p:sldId id="263" r:id="rId8"/>
    <p:sldId id="264" r:id="rId9"/>
    <p:sldId id="272" r:id="rId10"/>
    <p:sldId id="265" r:id="rId11"/>
    <p:sldId id="269" r:id="rId12"/>
    <p:sldId id="270" r:id="rId13"/>
    <p:sldId id="271" r:id="rId14"/>
    <p:sldId id="273" r:id="rId15"/>
    <p:sldId id="274"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71"/>
  </p:normalViewPr>
  <p:slideViewPr>
    <p:cSldViewPr snapToGrid="0" snapToObjects="1">
      <p:cViewPr varScale="1">
        <p:scale>
          <a:sx n="91" d="100"/>
          <a:sy n="91" d="100"/>
        </p:scale>
        <p:origin x="170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5B009BD-C6C4-CD4C-A8CB-F16CE3D22C58}"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2403571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B009BD-C6C4-CD4C-A8CB-F16CE3D22C58}"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4164400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B009BD-C6C4-CD4C-A8CB-F16CE3D22C58}"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4011722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5B009BD-C6C4-CD4C-A8CB-F16CE3D22C58}" type="datetimeFigureOut">
              <a:rPr lang="en-US" smtClean="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3021496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5B009BD-C6C4-CD4C-A8CB-F16CE3D22C58}" type="datetimeFigureOut">
              <a:rPr lang="en-US" smtClean="0"/>
              <a:t>11/9/20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245180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5B009BD-C6C4-CD4C-A8CB-F16CE3D22C58}" type="datetimeFigureOut">
              <a:rPr lang="en-US" smtClean="0"/>
              <a:t>11/9/20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257721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B009BD-C6C4-CD4C-A8CB-F16CE3D22C58}" type="datetimeFigureOut">
              <a:rPr lang="en-US" smtClean="0"/>
              <a:t>11/9/20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927953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B009BD-C6C4-CD4C-A8CB-F16CE3D22C58}" type="datetimeFigureOut">
              <a:rPr lang="en-US" smtClean="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4012001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B009BD-C6C4-CD4C-A8CB-F16CE3D22C58}" type="datetimeFigureOut">
              <a:rPr lang="en-US" smtClean="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1315170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B009BD-C6C4-CD4C-A8CB-F16CE3D22C58}"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4165777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B009BD-C6C4-CD4C-A8CB-F16CE3D22C58}"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3D4246-B1ED-9A4F-B049-582E17F63598}" type="slidenum">
              <a:rPr lang="en-US" smtClean="0"/>
              <a:t>‹#›</a:t>
            </a:fld>
            <a:endParaRPr lang="en-US"/>
          </a:p>
        </p:txBody>
      </p:sp>
    </p:spTree>
    <p:extLst>
      <p:ext uri="{BB962C8B-B14F-4D97-AF65-F5344CB8AC3E}">
        <p14:creationId xmlns:p14="http://schemas.microsoft.com/office/powerpoint/2010/main" val="4219669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B009BD-C6C4-CD4C-A8CB-F16CE3D22C58}" type="datetimeFigureOut">
              <a:rPr lang="en-US" smtClean="0"/>
              <a:t>11/9/20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3D4246-B1ED-9A4F-B049-582E17F63598}" type="slidenum">
              <a:rPr lang="en-US" smtClean="0"/>
              <a:t>‹#›</a:t>
            </a:fld>
            <a:endParaRPr lang="en-US"/>
          </a:p>
        </p:txBody>
      </p:sp>
    </p:spTree>
    <p:extLst>
      <p:ext uri="{BB962C8B-B14F-4D97-AF65-F5344CB8AC3E}">
        <p14:creationId xmlns:p14="http://schemas.microsoft.com/office/powerpoint/2010/main" val="453725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Inclusive Practice</a:t>
            </a:r>
          </a:p>
        </p:txBody>
      </p:sp>
      <p:sp>
        <p:nvSpPr>
          <p:cNvPr id="3" name="Subtitle 2"/>
          <p:cNvSpPr>
            <a:spLocks noGrp="1"/>
          </p:cNvSpPr>
          <p:nvPr>
            <p:ph type="subTitle" idx="1"/>
          </p:nvPr>
        </p:nvSpPr>
        <p:spPr/>
        <p:txBody>
          <a:bodyPr/>
          <a:lstStyle/>
          <a:p>
            <a:r>
              <a:rPr lang="en-US" dirty="0"/>
              <a:t>Written Assignment</a:t>
            </a:r>
          </a:p>
        </p:txBody>
      </p:sp>
    </p:spTree>
    <p:extLst>
      <p:ext uri="{BB962C8B-B14F-4D97-AF65-F5344CB8AC3E}">
        <p14:creationId xmlns:p14="http://schemas.microsoft.com/office/powerpoint/2010/main" val="3327083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Inclusive Practice: </a:t>
            </a:r>
            <a:br>
              <a:rPr lang="en-US" dirty="0"/>
            </a:br>
            <a:r>
              <a:rPr lang="en-US" dirty="0"/>
              <a:t>Module Learning Outcomes</a:t>
            </a:r>
          </a:p>
        </p:txBody>
      </p:sp>
      <p:sp>
        <p:nvSpPr>
          <p:cNvPr id="3" name="Content Placeholder 2"/>
          <p:cNvSpPr>
            <a:spLocks noGrp="1"/>
          </p:cNvSpPr>
          <p:nvPr>
            <p:ph idx="1"/>
          </p:nvPr>
        </p:nvSpPr>
        <p:spPr/>
        <p:txBody>
          <a:bodyPr>
            <a:normAutofit fontScale="92500" lnSpcReduction="20000"/>
          </a:bodyPr>
          <a:lstStyle/>
          <a:p>
            <a:pPr lvl="0"/>
            <a:r>
              <a:rPr lang="en-US" dirty="0"/>
              <a:t>Demonstrate comprehensive knowledge and critical understanding of current debates and practice surrounding inclusion, diversity and equity within their chosen field </a:t>
            </a:r>
            <a:r>
              <a:rPr lang="en-GB" dirty="0"/>
              <a:t>within </a:t>
            </a:r>
            <a:r>
              <a:rPr lang="en-US" dirty="0"/>
              <a:t>performing arts.</a:t>
            </a:r>
            <a:endParaRPr lang="en-GB" dirty="0"/>
          </a:p>
          <a:p>
            <a:pPr lvl="0"/>
            <a:r>
              <a:rPr lang="en-US" dirty="0" err="1"/>
              <a:t>Synthesise</a:t>
            </a:r>
            <a:r>
              <a:rPr lang="en-US" dirty="0"/>
              <a:t> knowledge to design an explicitly inclusive dance or drama project within a community or participatory arts setting.</a:t>
            </a:r>
            <a:endParaRPr lang="en-GB" dirty="0"/>
          </a:p>
          <a:p>
            <a:pPr lvl="0"/>
            <a:r>
              <a:rPr lang="en-US" dirty="0"/>
              <a:t>Critically evaluate the effectiveness of a practice-based project within the chosen community or participatory setting.</a:t>
            </a:r>
            <a:endParaRPr lang="en-GB" dirty="0"/>
          </a:p>
          <a:p>
            <a:endParaRPr lang="en-US" dirty="0"/>
          </a:p>
        </p:txBody>
      </p:sp>
    </p:spTree>
    <p:extLst>
      <p:ext uri="{BB962C8B-B14F-4D97-AF65-F5344CB8AC3E}">
        <p14:creationId xmlns:p14="http://schemas.microsoft.com/office/powerpoint/2010/main" val="1668382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Inclusive Practice: </a:t>
            </a:r>
            <a:br>
              <a:rPr lang="en-US" dirty="0"/>
            </a:br>
            <a:r>
              <a:rPr lang="en-US" dirty="0"/>
              <a:t>Assignment Learning Outcomes</a:t>
            </a:r>
          </a:p>
        </p:txBody>
      </p:sp>
      <p:sp>
        <p:nvSpPr>
          <p:cNvPr id="3" name="Content Placeholder 2"/>
          <p:cNvSpPr>
            <a:spLocks noGrp="1"/>
          </p:cNvSpPr>
          <p:nvPr>
            <p:ph idx="1"/>
          </p:nvPr>
        </p:nvSpPr>
        <p:spPr/>
        <p:txBody>
          <a:bodyPr>
            <a:normAutofit fontScale="92500" lnSpcReduction="20000"/>
          </a:bodyPr>
          <a:lstStyle/>
          <a:p>
            <a:pPr lvl="0"/>
            <a:r>
              <a:rPr lang="en-US" dirty="0"/>
              <a:t>Demonstrate comprehensive knowledge and critical understanding of current debates and practice surrounding inclusion, diversity and equity within their chosen field </a:t>
            </a:r>
            <a:r>
              <a:rPr lang="en-GB" dirty="0"/>
              <a:t>within </a:t>
            </a:r>
            <a:r>
              <a:rPr lang="en-US" dirty="0"/>
              <a:t>performing arts.</a:t>
            </a:r>
            <a:endParaRPr lang="en-GB" dirty="0"/>
          </a:p>
          <a:p>
            <a:pPr lvl="0"/>
            <a:r>
              <a:rPr lang="en-US" dirty="0" err="1">
                <a:solidFill>
                  <a:schemeClr val="accent3">
                    <a:lumMod val="60000"/>
                    <a:lumOff val="40000"/>
                  </a:schemeClr>
                </a:solidFill>
              </a:rPr>
              <a:t>Synthesise</a:t>
            </a:r>
            <a:r>
              <a:rPr lang="en-US" dirty="0">
                <a:solidFill>
                  <a:schemeClr val="accent3">
                    <a:lumMod val="60000"/>
                    <a:lumOff val="40000"/>
                  </a:schemeClr>
                </a:solidFill>
              </a:rPr>
              <a:t> knowledge to design an explicitly inclusive dance or drama project within a community or participatory arts setting.</a:t>
            </a:r>
            <a:endParaRPr lang="en-GB" dirty="0">
              <a:solidFill>
                <a:schemeClr val="accent3">
                  <a:lumMod val="60000"/>
                  <a:lumOff val="40000"/>
                </a:schemeClr>
              </a:solidFill>
            </a:endParaRPr>
          </a:p>
          <a:p>
            <a:pPr lvl="0"/>
            <a:r>
              <a:rPr lang="en-US" dirty="0"/>
              <a:t>Critically evaluate the effectiveness of a practice-based project within the chosen community or participatory setting.</a:t>
            </a:r>
            <a:endParaRPr lang="en-GB" dirty="0"/>
          </a:p>
          <a:p>
            <a:endParaRPr lang="en-US" dirty="0"/>
          </a:p>
        </p:txBody>
      </p:sp>
    </p:spTree>
    <p:extLst>
      <p:ext uri="{BB962C8B-B14F-4D97-AF65-F5344CB8AC3E}">
        <p14:creationId xmlns:p14="http://schemas.microsoft.com/office/powerpoint/2010/main" val="551290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Inclusive Practice: </a:t>
            </a:r>
            <a:br>
              <a:rPr lang="en-US" dirty="0"/>
            </a:br>
            <a:r>
              <a:rPr lang="en-US" dirty="0"/>
              <a:t>Assignment Learning Outcomes</a:t>
            </a:r>
          </a:p>
        </p:txBody>
      </p:sp>
      <p:sp>
        <p:nvSpPr>
          <p:cNvPr id="3" name="Content Placeholder 2"/>
          <p:cNvSpPr>
            <a:spLocks noGrp="1"/>
          </p:cNvSpPr>
          <p:nvPr>
            <p:ph idx="1"/>
          </p:nvPr>
        </p:nvSpPr>
        <p:spPr/>
        <p:txBody>
          <a:bodyPr>
            <a:normAutofit/>
          </a:bodyPr>
          <a:lstStyle/>
          <a:p>
            <a:pPr lvl="0"/>
            <a:r>
              <a:rPr lang="en-US" dirty="0"/>
              <a:t>Demonstrate comprehensive knowledge and critical understanding of current debates and practice surrounding inclusion, diversity and equity within their chosen field </a:t>
            </a:r>
            <a:r>
              <a:rPr lang="en-GB" dirty="0"/>
              <a:t>within </a:t>
            </a:r>
            <a:r>
              <a:rPr lang="en-US" dirty="0"/>
              <a:t>performing arts.</a:t>
            </a:r>
            <a:endParaRPr lang="en-GB" dirty="0"/>
          </a:p>
          <a:p>
            <a:pPr lvl="0"/>
            <a:r>
              <a:rPr lang="en-US" dirty="0"/>
              <a:t>Critically evaluate the effectiveness of a practice-based project within the chosen community or participatory setting.</a:t>
            </a:r>
            <a:endParaRPr lang="en-GB" dirty="0"/>
          </a:p>
          <a:p>
            <a:endParaRPr lang="en-US" dirty="0"/>
          </a:p>
        </p:txBody>
      </p:sp>
    </p:spTree>
    <p:extLst>
      <p:ext uri="{BB962C8B-B14F-4D97-AF65-F5344CB8AC3E}">
        <p14:creationId xmlns:p14="http://schemas.microsoft.com/office/powerpoint/2010/main" val="823949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 </a:t>
            </a:r>
          </a:p>
        </p:txBody>
      </p:sp>
      <p:sp>
        <p:nvSpPr>
          <p:cNvPr id="3" name="Content Placeholder 2"/>
          <p:cNvSpPr>
            <a:spLocks noGrp="1"/>
          </p:cNvSpPr>
          <p:nvPr>
            <p:ph idx="1"/>
          </p:nvPr>
        </p:nvSpPr>
        <p:spPr/>
        <p:txBody>
          <a:bodyPr/>
          <a:lstStyle/>
          <a:p>
            <a:endParaRPr lang="en-GB" dirty="0"/>
          </a:p>
          <a:p>
            <a:pPr marL="0" indent="0">
              <a:buNone/>
            </a:pPr>
            <a:endParaRPr lang="en-GB" dirty="0"/>
          </a:p>
          <a:p>
            <a:r>
              <a:rPr lang="en-GB" dirty="0"/>
              <a:t>Write a 2,000 word portfolio that explains, explore and evaluates your practical workshop or demonstrated class.</a:t>
            </a:r>
          </a:p>
          <a:p>
            <a:endParaRPr lang="en-US" dirty="0"/>
          </a:p>
        </p:txBody>
      </p:sp>
    </p:spTree>
    <p:extLst>
      <p:ext uri="{BB962C8B-B14F-4D97-AF65-F5344CB8AC3E}">
        <p14:creationId xmlns:p14="http://schemas.microsoft.com/office/powerpoint/2010/main" val="1220647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GB" dirty="0"/>
              <a:t>Your portfolio should include an </a:t>
            </a:r>
            <a:r>
              <a:rPr lang="en-GB" b="1" dirty="0"/>
              <a:t>explanation</a:t>
            </a:r>
            <a:r>
              <a:rPr lang="en-GB" dirty="0"/>
              <a:t> of ‘why’ you chose to create your practical project, and show strong links to your reading and research with the use of the correct referencing standard (</a:t>
            </a:r>
            <a:r>
              <a:rPr lang="en-GB" dirty="0" err="1"/>
              <a:t>Havard</a:t>
            </a:r>
            <a:r>
              <a:rPr lang="en-GB" dirty="0"/>
              <a:t>).</a:t>
            </a:r>
          </a:p>
          <a:p>
            <a:endParaRPr lang="en-US" dirty="0"/>
          </a:p>
        </p:txBody>
      </p:sp>
    </p:spTree>
    <p:extLst>
      <p:ext uri="{BB962C8B-B14F-4D97-AF65-F5344CB8AC3E}">
        <p14:creationId xmlns:p14="http://schemas.microsoft.com/office/powerpoint/2010/main" val="1668382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normAutofit fontScale="92500" lnSpcReduction="20000"/>
          </a:bodyPr>
          <a:lstStyle/>
          <a:p>
            <a:r>
              <a:rPr lang="en-GB" dirty="0"/>
              <a:t>You will write a section that </a:t>
            </a:r>
            <a:r>
              <a:rPr lang="en-GB" b="1" dirty="0"/>
              <a:t>explores </a:t>
            </a:r>
            <a:r>
              <a:rPr lang="en-GB" dirty="0"/>
              <a:t>what activity and support currently exists for your chosen group and/or what relevant issues and debates must be considered. This may take the form of a review of activity sourced from charities, support groups, councils and online groups, and should show that you have engaged in meaningful research and scholarly activity. Your results may identify strong existing support for your chosen project, or demonstrate a need for further support. </a:t>
            </a:r>
          </a:p>
          <a:p>
            <a:endParaRPr lang="en-US" dirty="0"/>
          </a:p>
        </p:txBody>
      </p:sp>
    </p:spTree>
    <p:extLst>
      <p:ext uri="{BB962C8B-B14F-4D97-AF65-F5344CB8AC3E}">
        <p14:creationId xmlns:p14="http://schemas.microsoft.com/office/powerpoint/2010/main" val="1668382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GB" dirty="0"/>
              <a:t>You will include your </a:t>
            </a:r>
            <a:r>
              <a:rPr lang="en-GB" b="1" dirty="0"/>
              <a:t>evaluation</a:t>
            </a:r>
            <a:r>
              <a:rPr lang="en-GB" dirty="0"/>
              <a:t> of your review that shows strong links to your practical workshop or demonstrated class, and a reflection upon how you structured your project from initial idea through to completed event. </a:t>
            </a:r>
          </a:p>
          <a:p>
            <a:endParaRPr lang="en-US" dirty="0"/>
          </a:p>
        </p:txBody>
      </p:sp>
    </p:spTree>
    <p:extLst>
      <p:ext uri="{BB962C8B-B14F-4D97-AF65-F5344CB8AC3E}">
        <p14:creationId xmlns:p14="http://schemas.microsoft.com/office/powerpoint/2010/main" val="1668382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US" dirty="0"/>
              <a:t>Did you have initial thoughts about your projects?</a:t>
            </a:r>
          </a:p>
          <a:p>
            <a:endParaRPr lang="en-US" dirty="0"/>
          </a:p>
          <a:p>
            <a:r>
              <a:rPr lang="en-US" dirty="0"/>
              <a:t>Would they be online or in person?</a:t>
            </a:r>
          </a:p>
          <a:p>
            <a:endParaRPr lang="en-US" dirty="0"/>
          </a:p>
          <a:p>
            <a:r>
              <a:rPr lang="en-US" dirty="0"/>
              <a:t>You should use the group to talk through your ideas and to gain insight from other student opinions.</a:t>
            </a:r>
          </a:p>
        </p:txBody>
      </p:sp>
    </p:spTree>
    <p:extLst>
      <p:ext uri="{BB962C8B-B14F-4D97-AF65-F5344CB8AC3E}">
        <p14:creationId xmlns:p14="http://schemas.microsoft.com/office/powerpoint/2010/main" val="183925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US" dirty="0"/>
              <a:t>These verbs are important to structure your work:</a:t>
            </a:r>
          </a:p>
          <a:p>
            <a:endParaRPr lang="en-US" dirty="0"/>
          </a:p>
          <a:p>
            <a:r>
              <a:rPr lang="en-US" dirty="0"/>
              <a:t>Explain</a:t>
            </a:r>
          </a:p>
          <a:p>
            <a:r>
              <a:rPr lang="en-US" dirty="0"/>
              <a:t>Explore</a:t>
            </a:r>
          </a:p>
          <a:p>
            <a:r>
              <a:rPr lang="en-US" dirty="0"/>
              <a:t>Evaluate</a:t>
            </a:r>
          </a:p>
        </p:txBody>
      </p:sp>
    </p:spTree>
    <p:extLst>
      <p:ext uri="{BB962C8B-B14F-4D97-AF65-F5344CB8AC3E}">
        <p14:creationId xmlns:p14="http://schemas.microsoft.com/office/powerpoint/2010/main" val="1668382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US" dirty="0"/>
              <a:t>These verbs are important to structure your work:</a:t>
            </a:r>
          </a:p>
          <a:p>
            <a:endParaRPr lang="en-US" dirty="0"/>
          </a:p>
          <a:p>
            <a:r>
              <a:rPr lang="en-US" b="1" dirty="0"/>
              <a:t>Explain: </a:t>
            </a:r>
            <a:r>
              <a:rPr lang="en-US" dirty="0"/>
              <a:t>How will you do this?</a:t>
            </a:r>
          </a:p>
          <a:p>
            <a:r>
              <a:rPr lang="en-US" dirty="0"/>
              <a:t>Propose</a:t>
            </a:r>
          </a:p>
          <a:p>
            <a:r>
              <a:rPr lang="en-US" dirty="0" err="1"/>
              <a:t>Rationalise</a:t>
            </a:r>
            <a:r>
              <a:rPr lang="en-US" dirty="0"/>
              <a:t> </a:t>
            </a:r>
          </a:p>
          <a:p>
            <a:r>
              <a:rPr lang="en-US" dirty="0"/>
              <a:t>Plan</a:t>
            </a:r>
          </a:p>
          <a:p>
            <a:endParaRPr lang="en-US" dirty="0"/>
          </a:p>
        </p:txBody>
      </p:sp>
    </p:spTree>
    <p:extLst>
      <p:ext uri="{BB962C8B-B14F-4D97-AF65-F5344CB8AC3E}">
        <p14:creationId xmlns:p14="http://schemas.microsoft.com/office/powerpoint/2010/main" val="1477984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US" dirty="0"/>
              <a:t>These verbs are important to structure your work:</a:t>
            </a:r>
          </a:p>
          <a:p>
            <a:endParaRPr lang="en-US" dirty="0"/>
          </a:p>
          <a:p>
            <a:r>
              <a:rPr lang="en-US" b="1" dirty="0"/>
              <a:t>Explore: </a:t>
            </a:r>
            <a:r>
              <a:rPr lang="en-US" dirty="0"/>
              <a:t>How will you do this?</a:t>
            </a:r>
          </a:p>
          <a:p>
            <a:r>
              <a:rPr lang="en-US" dirty="0"/>
              <a:t>Research </a:t>
            </a:r>
          </a:p>
          <a:p>
            <a:r>
              <a:rPr lang="en-US" dirty="0"/>
              <a:t>Synthesis </a:t>
            </a:r>
          </a:p>
          <a:p>
            <a:r>
              <a:rPr lang="en-US" dirty="0"/>
              <a:t>Apply information</a:t>
            </a:r>
          </a:p>
          <a:p>
            <a:endParaRPr lang="en-US" dirty="0"/>
          </a:p>
        </p:txBody>
      </p:sp>
    </p:spTree>
    <p:extLst>
      <p:ext uri="{BB962C8B-B14F-4D97-AF65-F5344CB8AC3E}">
        <p14:creationId xmlns:p14="http://schemas.microsoft.com/office/powerpoint/2010/main" val="1477984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r>
              <a:rPr lang="en-US" dirty="0"/>
              <a:t>These verbs are important to structure your work:</a:t>
            </a:r>
          </a:p>
          <a:p>
            <a:endParaRPr lang="en-US" dirty="0"/>
          </a:p>
          <a:p>
            <a:r>
              <a:rPr lang="en-US" b="1" dirty="0"/>
              <a:t>Evaluate: </a:t>
            </a:r>
            <a:r>
              <a:rPr lang="en-US" dirty="0"/>
              <a:t>How will you do this?</a:t>
            </a:r>
          </a:p>
          <a:p>
            <a:r>
              <a:rPr lang="en-US" dirty="0"/>
              <a:t>Reflect</a:t>
            </a:r>
          </a:p>
          <a:p>
            <a:r>
              <a:rPr lang="en-US" dirty="0"/>
              <a:t>Reimagine </a:t>
            </a:r>
          </a:p>
          <a:p>
            <a:r>
              <a:rPr lang="en-US" dirty="0"/>
              <a:t>Review</a:t>
            </a:r>
          </a:p>
          <a:p>
            <a:endParaRPr lang="en-US" dirty="0"/>
          </a:p>
        </p:txBody>
      </p:sp>
    </p:spTree>
    <p:extLst>
      <p:ext uri="{BB962C8B-B14F-4D97-AF65-F5344CB8AC3E}">
        <p14:creationId xmlns:p14="http://schemas.microsoft.com/office/powerpoint/2010/main" val="1477984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Inclusive Practice</a:t>
            </a:r>
          </a:p>
        </p:txBody>
      </p:sp>
      <p:sp>
        <p:nvSpPr>
          <p:cNvPr id="3" name="Content Placeholder 2"/>
          <p:cNvSpPr>
            <a:spLocks noGrp="1"/>
          </p:cNvSpPr>
          <p:nvPr>
            <p:ph idx="1"/>
          </p:nvPr>
        </p:nvSpPr>
        <p:spPr/>
        <p:txBody>
          <a:bodyPr/>
          <a:lstStyle/>
          <a:p>
            <a:endParaRPr lang="en-US"/>
          </a:p>
          <a:p>
            <a:r>
              <a:rPr lang="en-US"/>
              <a:t>Throughout </a:t>
            </a:r>
            <a:r>
              <a:rPr lang="en-US" dirty="0"/>
              <a:t>you process, you should keep a questioning mindset.</a:t>
            </a:r>
          </a:p>
          <a:p>
            <a:r>
              <a:rPr lang="en-US" dirty="0"/>
              <a:t>Be open to challenge and change.</a:t>
            </a:r>
          </a:p>
          <a:p>
            <a:r>
              <a:rPr lang="en-US" dirty="0"/>
              <a:t>Be open to new information influencing your work </a:t>
            </a:r>
            <a:r>
              <a:rPr lang="mr-IN" dirty="0"/>
              <a:t>–</a:t>
            </a:r>
            <a:r>
              <a:rPr lang="en-US" dirty="0"/>
              <a:t> be reflexive.</a:t>
            </a:r>
          </a:p>
          <a:p>
            <a:endParaRPr lang="en-US" dirty="0"/>
          </a:p>
        </p:txBody>
      </p:sp>
    </p:spTree>
    <p:extLst>
      <p:ext uri="{BB962C8B-B14F-4D97-AF65-F5344CB8AC3E}">
        <p14:creationId xmlns:p14="http://schemas.microsoft.com/office/powerpoint/2010/main" val="3244882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Havard</a:t>
            </a:r>
            <a:r>
              <a:rPr lang="en-US" dirty="0"/>
              <a:t> Referencing </a:t>
            </a:r>
          </a:p>
        </p:txBody>
      </p:sp>
      <p:sp>
        <p:nvSpPr>
          <p:cNvPr id="3" name="Content Placeholder 2"/>
          <p:cNvSpPr>
            <a:spLocks noGrp="1"/>
          </p:cNvSpPr>
          <p:nvPr>
            <p:ph idx="1"/>
          </p:nvPr>
        </p:nvSpPr>
        <p:spPr/>
        <p:txBody>
          <a:bodyPr/>
          <a:lstStyle/>
          <a:p>
            <a:r>
              <a:rPr lang="en-US" dirty="0"/>
              <a:t>Referencing Handbook available on LLR website.</a:t>
            </a:r>
          </a:p>
          <a:p>
            <a:endParaRPr lang="en-US" dirty="0"/>
          </a:p>
          <a:p>
            <a:r>
              <a:rPr lang="en-US" sz="2000" dirty="0">
                <a:hlinkClick r:id="rId2"/>
              </a:rPr>
              <a:t>https://uwtsd.ac.uk/library/student-essentials/referencing-handbooks/</a:t>
            </a:r>
            <a:r>
              <a:rPr lang="en-US" sz="2000" dirty="0"/>
              <a:t> </a:t>
            </a:r>
          </a:p>
          <a:p>
            <a:endParaRPr lang="en-US" sz="2000" dirty="0"/>
          </a:p>
          <a:p>
            <a:r>
              <a:rPr lang="en-US" sz="2000" dirty="0"/>
              <a:t>https://</a:t>
            </a:r>
            <a:r>
              <a:rPr lang="en-US" sz="2000" dirty="0" err="1"/>
              <a:t>www.facebook.com</a:t>
            </a:r>
            <a:r>
              <a:rPr lang="en-US" sz="2000" dirty="0"/>
              <a:t>/watch/? v=702726840180340 </a:t>
            </a:r>
          </a:p>
          <a:p>
            <a:endParaRPr lang="en-US" sz="2000" dirty="0"/>
          </a:p>
          <a:p>
            <a:r>
              <a:rPr lang="en-US" sz="2000" dirty="0">
                <a:hlinkClick r:id="rId3"/>
              </a:rPr>
              <a:t>https://uwtsd.ac.uk/media/uwtsd-website/content-assets/documents/library-and-learning-resources/infoskills/Harvard-eng_v.1.2.pdf</a:t>
            </a:r>
            <a:r>
              <a:rPr lang="en-US" sz="2000" dirty="0"/>
              <a:t> </a:t>
            </a:r>
          </a:p>
        </p:txBody>
      </p:sp>
    </p:spTree>
    <p:extLst>
      <p:ext uri="{BB962C8B-B14F-4D97-AF65-F5344CB8AC3E}">
        <p14:creationId xmlns:p14="http://schemas.microsoft.com/office/powerpoint/2010/main" val="1775755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105</TotalTime>
  <Words>587</Words>
  <Application>Microsoft Macintosh PowerPoint</Application>
  <PresentationFormat>On-screen Show (4:3)</PresentationFormat>
  <Paragraphs>69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Inclusive Practice</vt:lpstr>
      <vt:lpstr>Inclusive Practice:  Module Learning Outcomes</vt:lpstr>
      <vt:lpstr>Inclusive Practice:  Assignment Learning Outcomes</vt:lpstr>
      <vt:lpstr>Inclusive Practice:  Assignment Learning Outcomes</vt:lpstr>
      <vt:lpstr>Inclusive Practice: </vt:lpstr>
      <vt:lpstr>Inclusive Practice</vt:lpstr>
      <vt:lpstr>Inclusive Practice</vt:lpstr>
      <vt:lpstr>Inclusive Practice</vt:lpstr>
      <vt:lpstr>Inclusive Practice</vt:lpstr>
      <vt:lpstr>Inclusive Practice</vt:lpstr>
      <vt:lpstr>Inclusive Practice</vt:lpstr>
      <vt:lpstr>Inclusive Practice</vt:lpstr>
      <vt:lpstr>Inclusive Practice</vt:lpstr>
      <vt:lpstr>Inclusive Practice</vt:lpstr>
      <vt:lpstr>Havard 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Inclusive Practice</dc:title>
  <dc:creator>Jonathan</dc:creator>
  <cp:lastModifiedBy>Jonathan Pugh</cp:lastModifiedBy>
  <cp:revision>5</cp:revision>
  <dcterms:created xsi:type="dcterms:W3CDTF">2020-11-09T09:06:17Z</dcterms:created>
  <dcterms:modified xsi:type="dcterms:W3CDTF">2020-11-09T15:26:17Z</dcterms:modified>
</cp:coreProperties>
</file>