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60" r:id="rId3"/>
    <p:sldId id="258" r:id="rId4"/>
    <p:sldId id="308" r:id="rId5"/>
    <p:sldId id="262" r:id="rId6"/>
    <p:sldId id="263" r:id="rId7"/>
    <p:sldId id="264" r:id="rId8"/>
    <p:sldId id="270" r:id="rId9"/>
    <p:sldId id="259" r:id="rId10"/>
    <p:sldId id="301" r:id="rId11"/>
    <p:sldId id="278" r:id="rId12"/>
    <p:sldId id="265" r:id="rId13"/>
    <p:sldId id="266" r:id="rId14"/>
    <p:sldId id="267" r:id="rId15"/>
    <p:sldId id="304" r:id="rId16"/>
    <p:sldId id="306" r:id="rId17"/>
    <p:sldId id="307" r:id="rId18"/>
    <p:sldId id="302" r:id="rId19"/>
    <p:sldId id="303" r:id="rId20"/>
    <p:sldId id="26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E51192-E0EA-49F1-A7A7-AD219D9A7F0F}" v="44" dt="2023-03-06T09:14:42.1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il Parker" userId="959ee3c1-68b4-4b97-bc33-867b656275fe" providerId="ADAL" clId="{43E51192-E0EA-49F1-A7A7-AD219D9A7F0F}"/>
    <pc:docChg chg="undo custSel addSld delSld modSld sldOrd">
      <pc:chgData name="Gail Parker" userId="959ee3c1-68b4-4b97-bc33-867b656275fe" providerId="ADAL" clId="{43E51192-E0EA-49F1-A7A7-AD219D9A7F0F}" dt="2023-03-09T08:42:05.521" v="902" actId="478"/>
      <pc:docMkLst>
        <pc:docMk/>
      </pc:docMkLst>
      <pc:sldChg chg="addSp delSp modSp mod modNotesTx">
        <pc:chgData name="Gail Parker" userId="959ee3c1-68b4-4b97-bc33-867b656275fe" providerId="ADAL" clId="{43E51192-E0EA-49F1-A7A7-AD219D9A7F0F}" dt="2023-02-28T16:34:41.476" v="246" actId="20577"/>
        <pc:sldMkLst>
          <pc:docMk/>
          <pc:sldMk cId="2283210385" sldId="259"/>
        </pc:sldMkLst>
        <pc:spChg chg="mod">
          <ac:chgData name="Gail Parker" userId="959ee3c1-68b4-4b97-bc33-867b656275fe" providerId="ADAL" clId="{43E51192-E0EA-49F1-A7A7-AD219D9A7F0F}" dt="2023-02-28T16:33:20.580" v="102" actId="1076"/>
          <ac:spMkLst>
            <pc:docMk/>
            <pc:sldMk cId="2283210385" sldId="259"/>
            <ac:spMk id="2" creationId="{7EC9003A-934C-4CED-B0CA-BEFA70BC3B8A}"/>
          </ac:spMkLst>
        </pc:spChg>
        <pc:spChg chg="del mod">
          <ac:chgData name="Gail Parker" userId="959ee3c1-68b4-4b97-bc33-867b656275fe" providerId="ADAL" clId="{43E51192-E0EA-49F1-A7A7-AD219D9A7F0F}" dt="2023-02-28T16:32:45.493" v="101" actId="478"/>
          <ac:spMkLst>
            <pc:docMk/>
            <pc:sldMk cId="2283210385" sldId="259"/>
            <ac:spMk id="3" creationId="{554488B2-64E3-4ED8-A9DD-57081631F63E}"/>
          </ac:spMkLst>
        </pc:spChg>
        <pc:spChg chg="add mod">
          <ac:chgData name="Gail Parker" userId="959ee3c1-68b4-4b97-bc33-867b656275fe" providerId="ADAL" clId="{43E51192-E0EA-49F1-A7A7-AD219D9A7F0F}" dt="2023-02-28T16:32:36.980" v="98" actId="1076"/>
          <ac:spMkLst>
            <pc:docMk/>
            <pc:sldMk cId="2283210385" sldId="259"/>
            <ac:spMk id="6" creationId="{600D398E-9C41-CA8E-71FD-A6BF04C9BFB2}"/>
          </ac:spMkLst>
        </pc:spChg>
        <pc:spChg chg="add mod">
          <ac:chgData name="Gail Parker" userId="959ee3c1-68b4-4b97-bc33-867b656275fe" providerId="ADAL" clId="{43E51192-E0EA-49F1-A7A7-AD219D9A7F0F}" dt="2023-02-28T16:33:47.658" v="107" actId="5793"/>
          <ac:spMkLst>
            <pc:docMk/>
            <pc:sldMk cId="2283210385" sldId="259"/>
            <ac:spMk id="8" creationId="{30051053-E9AD-F2F4-6CA4-E5E763E2166E}"/>
          </ac:spMkLst>
        </pc:spChg>
        <pc:graphicFrameChg chg="add mod modGraphic">
          <ac:chgData name="Gail Parker" userId="959ee3c1-68b4-4b97-bc33-867b656275fe" providerId="ADAL" clId="{43E51192-E0EA-49F1-A7A7-AD219D9A7F0F}" dt="2023-02-28T16:33:25.259" v="103" actId="1076"/>
          <ac:graphicFrameMkLst>
            <pc:docMk/>
            <pc:sldMk cId="2283210385" sldId="259"/>
            <ac:graphicFrameMk id="5" creationId="{ED645D69-FE0A-267B-115A-344E512BDDD6}"/>
          </ac:graphicFrameMkLst>
        </pc:graphicFrameChg>
        <pc:picChg chg="mod">
          <ac:chgData name="Gail Parker" userId="959ee3c1-68b4-4b97-bc33-867b656275fe" providerId="ADAL" clId="{43E51192-E0EA-49F1-A7A7-AD219D9A7F0F}" dt="2023-02-28T16:33:44.772" v="106" actId="1076"/>
          <ac:picMkLst>
            <pc:docMk/>
            <pc:sldMk cId="2283210385" sldId="259"/>
            <ac:picMk id="4" creationId="{D4CB54F2-D13F-497B-A3DE-570E94646776}"/>
          </ac:picMkLst>
        </pc:picChg>
      </pc:sldChg>
      <pc:sldChg chg="del">
        <pc:chgData name="Gail Parker" userId="959ee3c1-68b4-4b97-bc33-867b656275fe" providerId="ADAL" clId="{43E51192-E0EA-49F1-A7A7-AD219D9A7F0F}" dt="2023-01-18T13:04:10.555" v="2" actId="47"/>
        <pc:sldMkLst>
          <pc:docMk/>
          <pc:sldMk cId="0" sldId="261"/>
        </pc:sldMkLst>
      </pc:sldChg>
      <pc:sldChg chg="addSp delSp modSp mod ord">
        <pc:chgData name="Gail Parker" userId="959ee3c1-68b4-4b97-bc33-867b656275fe" providerId="ADAL" clId="{43E51192-E0EA-49F1-A7A7-AD219D9A7F0F}" dt="2023-03-09T08:42:05.521" v="902" actId="478"/>
        <pc:sldMkLst>
          <pc:docMk/>
          <pc:sldMk cId="461316332" sldId="268"/>
        </pc:sldMkLst>
        <pc:spChg chg="del mod">
          <ac:chgData name="Gail Parker" userId="959ee3c1-68b4-4b97-bc33-867b656275fe" providerId="ADAL" clId="{43E51192-E0EA-49F1-A7A7-AD219D9A7F0F}" dt="2023-03-09T08:40:56.806" v="892" actId="478"/>
          <ac:spMkLst>
            <pc:docMk/>
            <pc:sldMk cId="461316332" sldId="268"/>
            <ac:spMk id="3" creationId="{200EBD68-88E5-451F-97DD-C0B405DBC8E2}"/>
          </ac:spMkLst>
        </pc:spChg>
        <pc:spChg chg="mod">
          <ac:chgData name="Gail Parker" userId="959ee3c1-68b4-4b97-bc33-867b656275fe" providerId="ADAL" clId="{43E51192-E0EA-49F1-A7A7-AD219D9A7F0F}" dt="2023-03-09T08:41:37.882" v="901" actId="5793"/>
          <ac:spMkLst>
            <pc:docMk/>
            <pc:sldMk cId="461316332" sldId="268"/>
            <ac:spMk id="4" creationId="{8FC67536-8AF9-4757-A585-DDA29A38A3B7}"/>
          </ac:spMkLst>
        </pc:spChg>
        <pc:spChg chg="add del mod">
          <ac:chgData name="Gail Parker" userId="959ee3c1-68b4-4b97-bc33-867b656275fe" providerId="ADAL" clId="{43E51192-E0EA-49F1-A7A7-AD219D9A7F0F}" dt="2023-03-09T08:41:01.645" v="893" actId="478"/>
          <ac:spMkLst>
            <pc:docMk/>
            <pc:sldMk cId="461316332" sldId="268"/>
            <ac:spMk id="7" creationId="{06FC3024-8214-32A5-6C0F-1D098E5CA847}"/>
          </ac:spMkLst>
        </pc:spChg>
        <pc:spChg chg="mod">
          <ac:chgData name="Gail Parker" userId="959ee3c1-68b4-4b97-bc33-867b656275fe" providerId="ADAL" clId="{43E51192-E0EA-49F1-A7A7-AD219D9A7F0F}" dt="2023-02-28T16:40:49.950" v="284" actId="1076"/>
          <ac:spMkLst>
            <pc:docMk/>
            <pc:sldMk cId="461316332" sldId="268"/>
            <ac:spMk id="10" creationId="{BA79FD7E-3769-417F-893A-3D8195DF8C70}"/>
          </ac:spMkLst>
        </pc:spChg>
        <pc:picChg chg="del">
          <ac:chgData name="Gail Parker" userId="959ee3c1-68b4-4b97-bc33-867b656275fe" providerId="ADAL" clId="{43E51192-E0EA-49F1-A7A7-AD219D9A7F0F}" dt="2023-03-09T08:42:05.521" v="902" actId="478"/>
          <ac:picMkLst>
            <pc:docMk/>
            <pc:sldMk cId="461316332" sldId="268"/>
            <ac:picMk id="6" creationId="{E1B0EBE2-D3A6-41F8-BF0D-BEDB5F493023}"/>
          </ac:picMkLst>
        </pc:picChg>
      </pc:sldChg>
      <pc:sldChg chg="addSp delSp modSp mod">
        <pc:chgData name="Gail Parker" userId="959ee3c1-68b4-4b97-bc33-867b656275fe" providerId="ADAL" clId="{43E51192-E0EA-49F1-A7A7-AD219D9A7F0F}" dt="2023-02-28T16:36:53.869" v="280" actId="1076"/>
        <pc:sldMkLst>
          <pc:docMk/>
          <pc:sldMk cId="2021136357" sldId="278"/>
        </pc:sldMkLst>
        <pc:spChg chg="mod">
          <ac:chgData name="Gail Parker" userId="959ee3c1-68b4-4b97-bc33-867b656275fe" providerId="ADAL" clId="{43E51192-E0EA-49F1-A7A7-AD219D9A7F0F}" dt="2023-02-28T16:36:31.671" v="274" actId="20577"/>
          <ac:spMkLst>
            <pc:docMk/>
            <pc:sldMk cId="2021136357" sldId="278"/>
            <ac:spMk id="29" creationId="{1E583402-2917-4508-9C82-C562AE22EE4A}"/>
          </ac:spMkLst>
        </pc:spChg>
        <pc:spChg chg="mod">
          <ac:chgData name="Gail Parker" userId="959ee3c1-68b4-4b97-bc33-867b656275fe" providerId="ADAL" clId="{43E51192-E0EA-49F1-A7A7-AD219D9A7F0F}" dt="2023-02-28T16:36:53.869" v="280" actId="1076"/>
          <ac:spMkLst>
            <pc:docMk/>
            <pc:sldMk cId="2021136357" sldId="278"/>
            <ac:spMk id="54273" creationId="{DC1F7293-2A4C-452D-8674-A3A99983FD8E}"/>
          </ac:spMkLst>
        </pc:spChg>
        <pc:spChg chg="add del mod">
          <ac:chgData name="Gail Parker" userId="959ee3c1-68b4-4b97-bc33-867b656275fe" providerId="ADAL" clId="{43E51192-E0EA-49F1-A7A7-AD219D9A7F0F}" dt="2023-02-28T16:36:36.210" v="278" actId="20577"/>
          <ac:spMkLst>
            <pc:docMk/>
            <pc:sldMk cId="2021136357" sldId="278"/>
            <ac:spMk id="54303" creationId="{9ACDD3EB-BC7F-4FB7-9AB9-F71A4BCF0C74}"/>
          </ac:spMkLst>
        </pc:spChg>
        <pc:spChg chg="mod">
          <ac:chgData name="Gail Parker" userId="959ee3c1-68b4-4b97-bc33-867b656275fe" providerId="ADAL" clId="{43E51192-E0EA-49F1-A7A7-AD219D9A7F0F}" dt="2023-02-28T16:36:32.330" v="275" actId="1076"/>
          <ac:spMkLst>
            <pc:docMk/>
            <pc:sldMk cId="2021136357" sldId="278"/>
            <ac:spMk id="54305" creationId="{1BD59271-C5C7-4A55-B218-532717B4DCD7}"/>
          </ac:spMkLst>
        </pc:spChg>
        <pc:picChg chg="add del">
          <ac:chgData name="Gail Parker" userId="959ee3c1-68b4-4b97-bc33-867b656275fe" providerId="ADAL" clId="{43E51192-E0EA-49F1-A7A7-AD219D9A7F0F}" dt="2023-02-28T16:36:36.898" v="279" actId="478"/>
          <ac:picMkLst>
            <pc:docMk/>
            <pc:sldMk cId="2021136357" sldId="278"/>
            <ac:picMk id="24" creationId="{78E59449-4D6E-467E-8DE9-C770D416F5BA}"/>
          </ac:picMkLst>
        </pc:picChg>
        <pc:picChg chg="mod">
          <ac:chgData name="Gail Parker" userId="959ee3c1-68b4-4b97-bc33-867b656275fe" providerId="ADAL" clId="{43E51192-E0EA-49F1-A7A7-AD219D9A7F0F}" dt="2023-02-28T16:36:33.136" v="276" actId="1076"/>
          <ac:picMkLst>
            <pc:docMk/>
            <pc:sldMk cId="2021136357" sldId="278"/>
            <ac:picMk id="1026" creationId="{02ADDF08-AFE4-45C0-BD77-BEC2BA222386}"/>
          </ac:picMkLst>
        </pc:picChg>
      </pc:sldChg>
      <pc:sldChg chg="del">
        <pc:chgData name="Gail Parker" userId="959ee3c1-68b4-4b97-bc33-867b656275fe" providerId="ADAL" clId="{43E51192-E0EA-49F1-A7A7-AD219D9A7F0F}" dt="2023-01-18T13:04:08.181" v="1" actId="47"/>
        <pc:sldMkLst>
          <pc:docMk/>
          <pc:sldMk cId="3915068655" sldId="279"/>
        </pc:sldMkLst>
      </pc:sldChg>
      <pc:sldChg chg="del">
        <pc:chgData name="Gail Parker" userId="959ee3c1-68b4-4b97-bc33-867b656275fe" providerId="ADAL" clId="{43E51192-E0EA-49F1-A7A7-AD219D9A7F0F}" dt="2023-01-18T13:04:02.514" v="0" actId="47"/>
        <pc:sldMkLst>
          <pc:docMk/>
          <pc:sldMk cId="0" sldId="280"/>
        </pc:sldMkLst>
      </pc:sldChg>
      <pc:sldChg chg="del">
        <pc:chgData name="Gail Parker" userId="959ee3c1-68b4-4b97-bc33-867b656275fe" providerId="ADAL" clId="{43E51192-E0EA-49F1-A7A7-AD219D9A7F0F}" dt="2023-01-18T13:04:36.265" v="5" actId="47"/>
        <pc:sldMkLst>
          <pc:docMk/>
          <pc:sldMk cId="3448461270" sldId="282"/>
        </pc:sldMkLst>
      </pc:sldChg>
      <pc:sldChg chg="del">
        <pc:chgData name="Gail Parker" userId="959ee3c1-68b4-4b97-bc33-867b656275fe" providerId="ADAL" clId="{43E51192-E0EA-49F1-A7A7-AD219D9A7F0F}" dt="2023-01-18T13:04:31.795" v="3" actId="47"/>
        <pc:sldMkLst>
          <pc:docMk/>
          <pc:sldMk cId="0" sldId="284"/>
        </pc:sldMkLst>
      </pc:sldChg>
      <pc:sldChg chg="del">
        <pc:chgData name="Gail Parker" userId="959ee3c1-68b4-4b97-bc33-867b656275fe" providerId="ADAL" clId="{43E51192-E0EA-49F1-A7A7-AD219D9A7F0F}" dt="2023-01-18T13:04:47.802" v="9" actId="47"/>
        <pc:sldMkLst>
          <pc:docMk/>
          <pc:sldMk cId="0" sldId="285"/>
        </pc:sldMkLst>
      </pc:sldChg>
      <pc:sldChg chg="del">
        <pc:chgData name="Gail Parker" userId="959ee3c1-68b4-4b97-bc33-867b656275fe" providerId="ADAL" clId="{43E51192-E0EA-49F1-A7A7-AD219D9A7F0F}" dt="2023-01-18T13:04:40.737" v="8" actId="47"/>
        <pc:sldMkLst>
          <pc:docMk/>
          <pc:sldMk cId="0" sldId="286"/>
        </pc:sldMkLst>
      </pc:sldChg>
      <pc:sldChg chg="del">
        <pc:chgData name="Gail Parker" userId="959ee3c1-68b4-4b97-bc33-867b656275fe" providerId="ADAL" clId="{43E51192-E0EA-49F1-A7A7-AD219D9A7F0F}" dt="2023-01-18T13:04:37.576" v="7" actId="47"/>
        <pc:sldMkLst>
          <pc:docMk/>
          <pc:sldMk cId="0" sldId="287"/>
        </pc:sldMkLst>
      </pc:sldChg>
      <pc:sldChg chg="del">
        <pc:chgData name="Gail Parker" userId="959ee3c1-68b4-4b97-bc33-867b656275fe" providerId="ADAL" clId="{43E51192-E0EA-49F1-A7A7-AD219D9A7F0F}" dt="2023-01-18T13:04:36.822" v="6" actId="47"/>
        <pc:sldMkLst>
          <pc:docMk/>
          <pc:sldMk cId="0" sldId="288"/>
        </pc:sldMkLst>
      </pc:sldChg>
      <pc:sldChg chg="del">
        <pc:chgData name="Gail Parker" userId="959ee3c1-68b4-4b97-bc33-867b656275fe" providerId="ADAL" clId="{43E51192-E0EA-49F1-A7A7-AD219D9A7F0F}" dt="2023-01-18T13:04:35.577" v="4" actId="47"/>
        <pc:sldMkLst>
          <pc:docMk/>
          <pc:sldMk cId="0" sldId="289"/>
        </pc:sldMkLst>
      </pc:sldChg>
      <pc:sldChg chg="modSp mod">
        <pc:chgData name="Gail Parker" userId="959ee3c1-68b4-4b97-bc33-867b656275fe" providerId="ADAL" clId="{43E51192-E0EA-49F1-A7A7-AD219D9A7F0F}" dt="2023-02-28T16:35:21.338" v="252" actId="20577"/>
        <pc:sldMkLst>
          <pc:docMk/>
          <pc:sldMk cId="3675961981" sldId="301"/>
        </pc:sldMkLst>
        <pc:spChg chg="mod">
          <ac:chgData name="Gail Parker" userId="959ee3c1-68b4-4b97-bc33-867b656275fe" providerId="ADAL" clId="{43E51192-E0EA-49F1-A7A7-AD219D9A7F0F}" dt="2023-02-28T16:35:21.338" v="252" actId="20577"/>
          <ac:spMkLst>
            <pc:docMk/>
            <pc:sldMk cId="3675961981" sldId="301"/>
            <ac:spMk id="2" creationId="{B1CBF946-A488-40E3-9D44-EF33DD3BA3DA}"/>
          </ac:spMkLst>
        </pc:spChg>
      </pc:sldChg>
      <pc:sldChg chg="addSp modSp new mod">
        <pc:chgData name="Gail Parker" userId="959ee3c1-68b4-4b97-bc33-867b656275fe" providerId="ADAL" clId="{43E51192-E0EA-49F1-A7A7-AD219D9A7F0F}" dt="2023-02-28T16:55:40.348" v="529" actId="20577"/>
        <pc:sldMkLst>
          <pc:docMk/>
          <pc:sldMk cId="1508777871" sldId="304"/>
        </pc:sldMkLst>
        <pc:spChg chg="mod">
          <ac:chgData name="Gail Parker" userId="959ee3c1-68b4-4b97-bc33-867b656275fe" providerId="ADAL" clId="{43E51192-E0EA-49F1-A7A7-AD219D9A7F0F}" dt="2023-02-28T16:55:40.348" v="529" actId="20577"/>
          <ac:spMkLst>
            <pc:docMk/>
            <pc:sldMk cId="1508777871" sldId="304"/>
            <ac:spMk id="2" creationId="{D94021DD-F3AB-7833-7BC2-58EAB3D7F425}"/>
          </ac:spMkLst>
        </pc:spChg>
        <pc:spChg chg="add mod">
          <ac:chgData name="Gail Parker" userId="959ee3c1-68b4-4b97-bc33-867b656275fe" providerId="ADAL" clId="{43E51192-E0EA-49F1-A7A7-AD219D9A7F0F}" dt="2023-02-28T16:54:41.646" v="458" actId="1076"/>
          <ac:spMkLst>
            <pc:docMk/>
            <pc:sldMk cId="1508777871" sldId="304"/>
            <ac:spMk id="5" creationId="{539E641E-D284-1F6C-A768-20E59FA065F1}"/>
          </ac:spMkLst>
        </pc:spChg>
      </pc:sldChg>
      <pc:sldChg chg="new del">
        <pc:chgData name="Gail Parker" userId="959ee3c1-68b4-4b97-bc33-867b656275fe" providerId="ADAL" clId="{43E51192-E0EA-49F1-A7A7-AD219D9A7F0F}" dt="2023-02-28T16:55:50.317" v="530" actId="47"/>
        <pc:sldMkLst>
          <pc:docMk/>
          <pc:sldMk cId="3385655154" sldId="305"/>
        </pc:sldMkLst>
      </pc:sldChg>
      <pc:sldChg chg="addSp delSp modSp new mod ord">
        <pc:chgData name="Gail Parker" userId="959ee3c1-68b4-4b97-bc33-867b656275fe" providerId="ADAL" clId="{43E51192-E0EA-49F1-A7A7-AD219D9A7F0F}" dt="2023-02-28T16:55:57.117" v="532"/>
        <pc:sldMkLst>
          <pc:docMk/>
          <pc:sldMk cId="489369766" sldId="306"/>
        </pc:sldMkLst>
        <pc:spChg chg="mod">
          <ac:chgData name="Gail Parker" userId="959ee3c1-68b4-4b97-bc33-867b656275fe" providerId="ADAL" clId="{43E51192-E0EA-49F1-A7A7-AD219D9A7F0F}" dt="2023-02-28T16:54:09.537" v="456" actId="20577"/>
          <ac:spMkLst>
            <pc:docMk/>
            <pc:sldMk cId="489369766" sldId="306"/>
            <ac:spMk id="2" creationId="{8EF86974-DE21-AC57-A2C1-00BD250C1703}"/>
          </ac:spMkLst>
        </pc:spChg>
        <pc:spChg chg="del">
          <ac:chgData name="Gail Parker" userId="959ee3c1-68b4-4b97-bc33-867b656275fe" providerId="ADAL" clId="{43E51192-E0EA-49F1-A7A7-AD219D9A7F0F}" dt="2023-02-28T16:48:28.901" v="361"/>
          <ac:spMkLst>
            <pc:docMk/>
            <pc:sldMk cId="489369766" sldId="306"/>
            <ac:spMk id="4" creationId="{7E2F2364-CD30-7729-5EEC-5219758B843C}"/>
          </ac:spMkLst>
        </pc:spChg>
        <pc:spChg chg="add del mod">
          <ac:chgData name="Gail Parker" userId="959ee3c1-68b4-4b97-bc33-867b656275fe" providerId="ADAL" clId="{43E51192-E0EA-49F1-A7A7-AD219D9A7F0F}" dt="2023-02-28T16:49:05.831" v="365"/>
          <ac:spMkLst>
            <pc:docMk/>
            <pc:sldMk cId="489369766" sldId="306"/>
            <ac:spMk id="8" creationId="{F5D4D8A1-B4E6-CF5C-F1AC-1EB422FADA19}"/>
          </ac:spMkLst>
        </pc:spChg>
        <pc:picChg chg="add mod">
          <ac:chgData name="Gail Parker" userId="959ee3c1-68b4-4b97-bc33-867b656275fe" providerId="ADAL" clId="{43E51192-E0EA-49F1-A7A7-AD219D9A7F0F}" dt="2023-02-28T16:49:10.795" v="366" actId="1076"/>
          <ac:picMkLst>
            <pc:docMk/>
            <pc:sldMk cId="489369766" sldId="306"/>
            <ac:picMk id="5" creationId="{5074A400-9D57-263A-189C-1A0D1CBCFECB}"/>
          </ac:picMkLst>
        </pc:picChg>
        <pc:picChg chg="add del mod">
          <ac:chgData name="Gail Parker" userId="959ee3c1-68b4-4b97-bc33-867b656275fe" providerId="ADAL" clId="{43E51192-E0EA-49F1-A7A7-AD219D9A7F0F}" dt="2023-02-28T16:48:40.974" v="364" actId="478"/>
          <ac:picMkLst>
            <pc:docMk/>
            <pc:sldMk cId="489369766" sldId="306"/>
            <ac:picMk id="6" creationId="{4EA6C481-E012-F97A-8D1F-C9B5DC4B8034}"/>
          </ac:picMkLst>
        </pc:picChg>
        <pc:picChg chg="add mod">
          <ac:chgData name="Gail Parker" userId="959ee3c1-68b4-4b97-bc33-867b656275fe" providerId="ADAL" clId="{43E51192-E0EA-49F1-A7A7-AD219D9A7F0F}" dt="2023-02-28T16:49:05.831" v="365"/>
          <ac:picMkLst>
            <pc:docMk/>
            <pc:sldMk cId="489369766" sldId="306"/>
            <ac:picMk id="9" creationId="{3C0B0E42-CD95-8653-85A9-5819BA5834F2}"/>
          </ac:picMkLst>
        </pc:picChg>
      </pc:sldChg>
      <pc:sldChg chg="addSp modSp new mod ord modNotesTx">
        <pc:chgData name="Gail Parker" userId="959ee3c1-68b4-4b97-bc33-867b656275fe" providerId="ADAL" clId="{43E51192-E0EA-49F1-A7A7-AD219D9A7F0F}" dt="2023-03-06T09:17:10.043" v="885" actId="20577"/>
        <pc:sldMkLst>
          <pc:docMk/>
          <pc:sldMk cId="2199555083" sldId="307"/>
        </pc:sldMkLst>
        <pc:spChg chg="mod">
          <ac:chgData name="Gail Parker" userId="959ee3c1-68b4-4b97-bc33-867b656275fe" providerId="ADAL" clId="{43E51192-E0EA-49F1-A7A7-AD219D9A7F0F}" dt="2023-02-28T16:47:06.341" v="356" actId="20577"/>
          <ac:spMkLst>
            <pc:docMk/>
            <pc:sldMk cId="2199555083" sldId="307"/>
            <ac:spMk id="2" creationId="{2778DD4F-1DA6-29FF-C5A7-5B55CBB65A4E}"/>
          </ac:spMkLst>
        </pc:spChg>
        <pc:spChg chg="add mod">
          <ac:chgData name="Gail Parker" userId="959ee3c1-68b4-4b97-bc33-867b656275fe" providerId="ADAL" clId="{43E51192-E0EA-49F1-A7A7-AD219D9A7F0F}" dt="2023-03-06T09:16:03.006" v="796" actId="1076"/>
          <ac:spMkLst>
            <pc:docMk/>
            <pc:sldMk cId="2199555083" sldId="307"/>
            <ac:spMk id="4" creationId="{0ACB6102-03E4-3E3A-7371-35070006CAF9}"/>
          </ac:spMkLst>
        </pc:spChg>
        <pc:spChg chg="add mod">
          <ac:chgData name="Gail Parker" userId="959ee3c1-68b4-4b97-bc33-867b656275fe" providerId="ADAL" clId="{43E51192-E0EA-49F1-A7A7-AD219D9A7F0F}" dt="2023-03-06T09:15:51.534" v="792" actId="14100"/>
          <ac:spMkLst>
            <pc:docMk/>
            <pc:sldMk cId="2199555083" sldId="307"/>
            <ac:spMk id="7" creationId="{16D93FD0-B5C4-6D07-6A78-249FD4655BF8}"/>
          </ac:spMkLst>
        </pc:spChg>
        <pc:spChg chg="add mod">
          <ac:chgData name="Gail Parker" userId="959ee3c1-68b4-4b97-bc33-867b656275fe" providerId="ADAL" clId="{43E51192-E0EA-49F1-A7A7-AD219D9A7F0F}" dt="2023-03-06T09:16:35.250" v="804" actId="1076"/>
          <ac:spMkLst>
            <pc:docMk/>
            <pc:sldMk cId="2199555083" sldId="307"/>
            <ac:spMk id="9" creationId="{81E85B93-F928-51C6-98B7-166464D75A21}"/>
          </ac:spMkLst>
        </pc:spChg>
        <pc:picChg chg="add mod">
          <ac:chgData name="Gail Parker" userId="959ee3c1-68b4-4b97-bc33-867b656275fe" providerId="ADAL" clId="{43E51192-E0EA-49F1-A7A7-AD219D9A7F0F}" dt="2023-03-06T09:14:58.991" v="790" actId="1076"/>
          <ac:picMkLst>
            <pc:docMk/>
            <pc:sldMk cId="2199555083" sldId="307"/>
            <ac:picMk id="3" creationId="{B4F9E953-3405-CF1A-291B-945F7304B7FB}"/>
          </ac:picMkLst>
        </pc:picChg>
        <pc:picChg chg="add mod">
          <ac:chgData name="Gail Parker" userId="959ee3c1-68b4-4b97-bc33-867b656275fe" providerId="ADAL" clId="{43E51192-E0EA-49F1-A7A7-AD219D9A7F0F}" dt="2023-03-06T09:14:54.527" v="788" actId="1076"/>
          <ac:picMkLst>
            <pc:docMk/>
            <pc:sldMk cId="2199555083" sldId="307"/>
            <ac:picMk id="5" creationId="{A4453154-DDF0-5399-18A3-85DF4D52DF5C}"/>
          </ac:picMkLst>
        </pc:picChg>
        <pc:picChg chg="add mod">
          <ac:chgData name="Gail Parker" userId="959ee3c1-68b4-4b97-bc33-867b656275fe" providerId="ADAL" clId="{43E51192-E0EA-49F1-A7A7-AD219D9A7F0F}" dt="2023-03-06T09:16:17.691" v="798" actId="1076"/>
          <ac:picMkLst>
            <pc:docMk/>
            <pc:sldMk cId="2199555083" sldId="307"/>
            <ac:picMk id="8" creationId="{E85BEC3D-B06A-C582-F04D-A2366B882197}"/>
          </ac:picMkLst>
        </pc:picChg>
      </pc:sldChg>
      <pc:sldChg chg="addSp modSp new mod setBg setClrOvrMap modNotesTx">
        <pc:chgData name="Gail Parker" userId="959ee3c1-68b4-4b97-bc33-867b656275fe" providerId="ADAL" clId="{43E51192-E0EA-49F1-A7A7-AD219D9A7F0F}" dt="2023-02-28T17:26:27.182" v="779" actId="20577"/>
        <pc:sldMkLst>
          <pc:docMk/>
          <pc:sldMk cId="3269612784" sldId="308"/>
        </pc:sldMkLst>
        <pc:spChg chg="mod ord">
          <ac:chgData name="Gail Parker" userId="959ee3c1-68b4-4b97-bc33-867b656275fe" providerId="ADAL" clId="{43E51192-E0EA-49F1-A7A7-AD219D9A7F0F}" dt="2023-02-28T17:25:02.582" v="551" actId="20577"/>
          <ac:spMkLst>
            <pc:docMk/>
            <pc:sldMk cId="3269612784" sldId="308"/>
            <ac:spMk id="2" creationId="{B5B88E98-BAE5-AA97-D7B7-EE59C10A8BFD}"/>
          </ac:spMkLst>
        </pc:spChg>
        <pc:spChg chg="add">
          <ac:chgData name="Gail Parker" userId="959ee3c1-68b4-4b97-bc33-867b656275fe" providerId="ADAL" clId="{43E51192-E0EA-49F1-A7A7-AD219D9A7F0F}" dt="2023-02-28T17:24:54.039" v="539" actId="26606"/>
          <ac:spMkLst>
            <pc:docMk/>
            <pc:sldMk cId="3269612784" sldId="308"/>
            <ac:spMk id="9" creationId="{71B2258F-86CA-4D4D-8270-BC05FCDEBFB3}"/>
          </ac:spMkLst>
        </pc:spChg>
        <pc:picChg chg="add mod">
          <ac:chgData name="Gail Parker" userId="959ee3c1-68b4-4b97-bc33-867b656275fe" providerId="ADAL" clId="{43E51192-E0EA-49F1-A7A7-AD219D9A7F0F}" dt="2023-02-28T17:24:54.039" v="539" actId="26606"/>
          <ac:picMkLst>
            <pc:docMk/>
            <pc:sldMk cId="3269612784" sldId="308"/>
            <ac:picMk id="4" creationId="{0A652D1F-7A35-57D5-F0D4-20248A4E2678}"/>
          </ac:picMkLst>
        </pc:picChg>
      </pc:sldChg>
      <pc:sldMasterChg chg="delSldLayout">
        <pc:chgData name="Gail Parker" userId="959ee3c1-68b4-4b97-bc33-867b656275fe" providerId="ADAL" clId="{43E51192-E0EA-49F1-A7A7-AD219D9A7F0F}" dt="2023-01-18T13:04:31.795" v="3" actId="47"/>
        <pc:sldMasterMkLst>
          <pc:docMk/>
          <pc:sldMasterMk cId="567497477" sldId="2147483648"/>
        </pc:sldMasterMkLst>
        <pc:sldLayoutChg chg="del">
          <pc:chgData name="Gail Parker" userId="959ee3c1-68b4-4b97-bc33-867b656275fe" providerId="ADAL" clId="{43E51192-E0EA-49F1-A7A7-AD219D9A7F0F}" dt="2023-01-18T13:04:31.795" v="3" actId="47"/>
          <pc:sldLayoutMkLst>
            <pc:docMk/>
            <pc:sldMasterMk cId="567497477" sldId="2147483648"/>
            <pc:sldLayoutMk cId="472383479" sldId="214748366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C0B569-F30D-447A-AC0A-E5D9ADCEB46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8C33EC1-8774-4635-A8BC-6C8092A11313}">
      <dgm:prSet phldrT="[Text]"/>
      <dgm:spPr/>
      <dgm:t>
        <a:bodyPr/>
        <a:lstStyle/>
        <a:p>
          <a:r>
            <a:rPr lang="en-GB" dirty="0"/>
            <a:t>Bruner</a:t>
          </a:r>
        </a:p>
      </dgm:t>
    </dgm:pt>
    <dgm:pt modelId="{251BA5A9-4AF9-4903-A4B3-5A961EF3DCEB}" type="parTrans" cxnId="{392DEB5F-3CE9-4BE3-830E-D98DF64126F2}">
      <dgm:prSet/>
      <dgm:spPr/>
      <dgm:t>
        <a:bodyPr/>
        <a:lstStyle/>
        <a:p>
          <a:endParaRPr lang="en-GB"/>
        </a:p>
      </dgm:t>
    </dgm:pt>
    <dgm:pt modelId="{C43D2D1C-E550-41FA-ACB6-FAF6A62D0E35}" type="sibTrans" cxnId="{392DEB5F-3CE9-4BE3-830E-D98DF64126F2}">
      <dgm:prSet/>
      <dgm:spPr/>
      <dgm:t>
        <a:bodyPr/>
        <a:lstStyle/>
        <a:p>
          <a:endParaRPr lang="en-GB"/>
        </a:p>
      </dgm:t>
    </dgm:pt>
    <dgm:pt modelId="{91238C07-72ED-438A-9E10-719DC01558D5}">
      <dgm:prSet phldrT="[Text]"/>
      <dgm:spPr/>
      <dgm:t>
        <a:bodyPr/>
        <a:lstStyle/>
        <a:p>
          <a:r>
            <a:rPr lang="en-GB" dirty="0"/>
            <a:t>Vygotsky</a:t>
          </a:r>
        </a:p>
      </dgm:t>
    </dgm:pt>
    <dgm:pt modelId="{5F17666D-3399-4EE6-8F91-CA4C696EE014}" type="parTrans" cxnId="{1FD8E7B3-A751-4171-A9C0-A5B26BD45D77}">
      <dgm:prSet/>
      <dgm:spPr/>
      <dgm:t>
        <a:bodyPr/>
        <a:lstStyle/>
        <a:p>
          <a:endParaRPr lang="en-GB"/>
        </a:p>
      </dgm:t>
    </dgm:pt>
    <dgm:pt modelId="{8942D148-651F-410F-8AED-7A0023B57822}" type="sibTrans" cxnId="{1FD8E7B3-A751-4171-A9C0-A5B26BD45D77}">
      <dgm:prSet/>
      <dgm:spPr/>
      <dgm:t>
        <a:bodyPr/>
        <a:lstStyle/>
        <a:p>
          <a:endParaRPr lang="en-GB"/>
        </a:p>
      </dgm:t>
    </dgm:pt>
    <dgm:pt modelId="{18673744-44EE-4C1E-9E65-AB4AAC26A65E}">
      <dgm:prSet/>
      <dgm:spPr/>
      <dgm:t>
        <a:bodyPr/>
        <a:lstStyle/>
        <a:p>
          <a:r>
            <a:rPr lang="en-GB"/>
            <a:t>Steiner </a:t>
          </a:r>
          <a:endParaRPr lang="en-GB" dirty="0"/>
        </a:p>
      </dgm:t>
    </dgm:pt>
    <dgm:pt modelId="{B598C1E4-5E46-499B-A4D7-E67E871F1FDF}" type="parTrans" cxnId="{BE7D2066-E0FC-4B20-BE22-8FF185EF5F22}">
      <dgm:prSet/>
      <dgm:spPr/>
      <dgm:t>
        <a:bodyPr/>
        <a:lstStyle/>
        <a:p>
          <a:endParaRPr lang="en-GB"/>
        </a:p>
      </dgm:t>
    </dgm:pt>
    <dgm:pt modelId="{5D13C4F8-F9A8-411A-8709-0F039AE9B618}" type="sibTrans" cxnId="{BE7D2066-E0FC-4B20-BE22-8FF185EF5F22}">
      <dgm:prSet/>
      <dgm:spPr/>
      <dgm:t>
        <a:bodyPr/>
        <a:lstStyle/>
        <a:p>
          <a:endParaRPr lang="en-GB"/>
        </a:p>
      </dgm:t>
    </dgm:pt>
    <dgm:pt modelId="{008FD83B-C086-467B-8958-CB4BC2A9CE08}">
      <dgm:prSet/>
      <dgm:spPr/>
      <dgm:t>
        <a:bodyPr/>
        <a:lstStyle/>
        <a:p>
          <a:r>
            <a:rPr lang="en-GB"/>
            <a:t>Froebel </a:t>
          </a:r>
          <a:endParaRPr lang="en-GB" dirty="0"/>
        </a:p>
      </dgm:t>
    </dgm:pt>
    <dgm:pt modelId="{63D31516-46C8-4FE4-BEB2-5E48689EA131}" type="parTrans" cxnId="{F807154D-541C-4F02-BB18-7A64D3361DE1}">
      <dgm:prSet/>
      <dgm:spPr/>
      <dgm:t>
        <a:bodyPr/>
        <a:lstStyle/>
        <a:p>
          <a:endParaRPr lang="en-GB"/>
        </a:p>
      </dgm:t>
    </dgm:pt>
    <dgm:pt modelId="{7150FEC5-0450-4019-870C-32440D4B7E40}" type="sibTrans" cxnId="{F807154D-541C-4F02-BB18-7A64D3361DE1}">
      <dgm:prSet/>
      <dgm:spPr/>
      <dgm:t>
        <a:bodyPr/>
        <a:lstStyle/>
        <a:p>
          <a:endParaRPr lang="en-GB"/>
        </a:p>
      </dgm:t>
    </dgm:pt>
    <dgm:pt modelId="{9B408FD6-98EF-4C01-A856-65BAE3865A22}">
      <dgm:prSet/>
      <dgm:spPr/>
      <dgm:t>
        <a:bodyPr/>
        <a:lstStyle/>
        <a:p>
          <a:r>
            <a:rPr lang="en-GB"/>
            <a:t>McMillan </a:t>
          </a:r>
          <a:endParaRPr lang="en-GB" dirty="0"/>
        </a:p>
      </dgm:t>
    </dgm:pt>
    <dgm:pt modelId="{19D461EC-C77C-4847-A9FB-77E2739B107F}" type="parTrans" cxnId="{E85B6CC0-256D-489E-A61A-ABF1FB458685}">
      <dgm:prSet/>
      <dgm:spPr/>
      <dgm:t>
        <a:bodyPr/>
        <a:lstStyle/>
        <a:p>
          <a:endParaRPr lang="en-GB"/>
        </a:p>
      </dgm:t>
    </dgm:pt>
    <dgm:pt modelId="{AE595CF3-49A6-4C75-A7CA-4C0D7FFF5FDF}" type="sibTrans" cxnId="{E85B6CC0-256D-489E-A61A-ABF1FB458685}">
      <dgm:prSet/>
      <dgm:spPr/>
      <dgm:t>
        <a:bodyPr/>
        <a:lstStyle/>
        <a:p>
          <a:endParaRPr lang="en-GB"/>
        </a:p>
      </dgm:t>
    </dgm:pt>
    <dgm:pt modelId="{A8C07B60-018E-47AE-B33C-BEC5EA5725A4}">
      <dgm:prSet/>
      <dgm:spPr/>
      <dgm:t>
        <a:bodyPr/>
        <a:lstStyle/>
        <a:p>
          <a:r>
            <a:rPr lang="en-GB"/>
            <a:t>Isaacs </a:t>
          </a:r>
          <a:endParaRPr lang="en-GB" dirty="0"/>
        </a:p>
      </dgm:t>
    </dgm:pt>
    <dgm:pt modelId="{DA2BF932-C081-4A90-A5BD-A2719EA16E3B}" type="parTrans" cxnId="{82228F86-8891-4AF6-817C-F56A7140A3D4}">
      <dgm:prSet/>
      <dgm:spPr/>
      <dgm:t>
        <a:bodyPr/>
        <a:lstStyle/>
        <a:p>
          <a:endParaRPr lang="en-GB"/>
        </a:p>
      </dgm:t>
    </dgm:pt>
    <dgm:pt modelId="{262156D4-8060-446C-A2F2-B98F5E244E36}" type="sibTrans" cxnId="{82228F86-8891-4AF6-817C-F56A7140A3D4}">
      <dgm:prSet/>
      <dgm:spPr/>
      <dgm:t>
        <a:bodyPr/>
        <a:lstStyle/>
        <a:p>
          <a:endParaRPr lang="en-GB"/>
        </a:p>
      </dgm:t>
    </dgm:pt>
    <dgm:pt modelId="{D208E773-5A78-4534-A04C-EEEE43614D92}">
      <dgm:prSet/>
      <dgm:spPr/>
      <dgm:t>
        <a:bodyPr/>
        <a:lstStyle/>
        <a:p>
          <a:r>
            <a:rPr lang="en-GB"/>
            <a:t>Piaget </a:t>
          </a:r>
          <a:endParaRPr lang="en-GB" dirty="0"/>
        </a:p>
      </dgm:t>
    </dgm:pt>
    <dgm:pt modelId="{F8F2B60D-2E28-4A68-A7E2-4B64ED106D2C}" type="parTrans" cxnId="{C4B71211-1EAE-4A54-8C33-E4C16174F9D7}">
      <dgm:prSet/>
      <dgm:spPr/>
      <dgm:t>
        <a:bodyPr/>
        <a:lstStyle/>
        <a:p>
          <a:endParaRPr lang="en-GB"/>
        </a:p>
      </dgm:t>
    </dgm:pt>
    <dgm:pt modelId="{F401FF88-2F59-404F-923C-7A7C26966D0F}" type="sibTrans" cxnId="{C4B71211-1EAE-4A54-8C33-E4C16174F9D7}">
      <dgm:prSet/>
      <dgm:spPr/>
      <dgm:t>
        <a:bodyPr/>
        <a:lstStyle/>
        <a:p>
          <a:endParaRPr lang="en-GB"/>
        </a:p>
      </dgm:t>
    </dgm:pt>
    <dgm:pt modelId="{713ABA86-CB97-4EDE-ACC7-6F360893A926}">
      <dgm:prSet/>
      <dgm:spPr/>
      <dgm:t>
        <a:bodyPr/>
        <a:lstStyle/>
        <a:p>
          <a:r>
            <a:rPr lang="en-GB"/>
            <a:t>Gardner </a:t>
          </a:r>
          <a:endParaRPr lang="en-GB" dirty="0"/>
        </a:p>
      </dgm:t>
    </dgm:pt>
    <dgm:pt modelId="{6B793CA8-150F-4D1D-811D-26B546324BA7}" type="parTrans" cxnId="{D3116C87-6084-47C0-9D87-C6EC032AC9A2}">
      <dgm:prSet/>
      <dgm:spPr/>
      <dgm:t>
        <a:bodyPr/>
        <a:lstStyle/>
        <a:p>
          <a:endParaRPr lang="en-GB"/>
        </a:p>
      </dgm:t>
    </dgm:pt>
    <dgm:pt modelId="{FD896B89-C757-4842-9A9B-63E630221321}" type="sibTrans" cxnId="{D3116C87-6084-47C0-9D87-C6EC032AC9A2}">
      <dgm:prSet/>
      <dgm:spPr/>
      <dgm:t>
        <a:bodyPr/>
        <a:lstStyle/>
        <a:p>
          <a:endParaRPr lang="en-GB"/>
        </a:p>
      </dgm:t>
    </dgm:pt>
    <dgm:pt modelId="{42E533F7-F503-45A3-BA4A-048C6DA19422}">
      <dgm:prSet/>
      <dgm:spPr/>
      <dgm:t>
        <a:bodyPr/>
        <a:lstStyle/>
        <a:p>
          <a:r>
            <a:rPr lang="en-GB"/>
            <a:t>Montessori </a:t>
          </a:r>
          <a:endParaRPr lang="en-GB" dirty="0"/>
        </a:p>
      </dgm:t>
    </dgm:pt>
    <dgm:pt modelId="{6106E8BC-2E29-4B10-AB8A-D7D6CF82E6C0}" type="parTrans" cxnId="{9FE9C193-D962-4167-B82A-0A91209684F8}">
      <dgm:prSet/>
      <dgm:spPr/>
      <dgm:t>
        <a:bodyPr/>
        <a:lstStyle/>
        <a:p>
          <a:endParaRPr lang="en-GB"/>
        </a:p>
      </dgm:t>
    </dgm:pt>
    <dgm:pt modelId="{209AEE66-2683-4791-B116-4B4A8DB57211}" type="sibTrans" cxnId="{9FE9C193-D962-4167-B82A-0A91209684F8}">
      <dgm:prSet/>
      <dgm:spPr/>
      <dgm:t>
        <a:bodyPr/>
        <a:lstStyle/>
        <a:p>
          <a:endParaRPr lang="en-GB"/>
        </a:p>
      </dgm:t>
    </dgm:pt>
    <dgm:pt modelId="{688BD87D-17D4-48F7-9D95-2A4A940690A2}" type="pres">
      <dgm:prSet presAssocID="{FEC0B569-F30D-447A-AC0A-E5D9ADCEB463}" presName="diagram" presStyleCnt="0">
        <dgm:presLayoutVars>
          <dgm:dir/>
          <dgm:resizeHandles val="exact"/>
        </dgm:presLayoutVars>
      </dgm:prSet>
      <dgm:spPr/>
    </dgm:pt>
    <dgm:pt modelId="{38AC401D-4AEB-4F7A-B917-225B1C3DF847}" type="pres">
      <dgm:prSet presAssocID="{98C33EC1-8774-4635-A8BC-6C8092A11313}" presName="node" presStyleLbl="node1" presStyleIdx="0" presStyleCnt="9">
        <dgm:presLayoutVars>
          <dgm:bulletEnabled val="1"/>
        </dgm:presLayoutVars>
      </dgm:prSet>
      <dgm:spPr/>
    </dgm:pt>
    <dgm:pt modelId="{23E47783-3406-4D85-BF44-02D3DC0D62DB}" type="pres">
      <dgm:prSet presAssocID="{C43D2D1C-E550-41FA-ACB6-FAF6A62D0E35}" presName="sibTrans" presStyleCnt="0"/>
      <dgm:spPr/>
    </dgm:pt>
    <dgm:pt modelId="{2D8D2BA9-06F5-46B9-A6A3-76B04F9C9655}" type="pres">
      <dgm:prSet presAssocID="{713ABA86-CB97-4EDE-ACC7-6F360893A926}" presName="node" presStyleLbl="node1" presStyleIdx="1" presStyleCnt="9">
        <dgm:presLayoutVars>
          <dgm:bulletEnabled val="1"/>
        </dgm:presLayoutVars>
      </dgm:prSet>
      <dgm:spPr/>
    </dgm:pt>
    <dgm:pt modelId="{55EB0249-2D70-483E-80C5-F805F33DA554}" type="pres">
      <dgm:prSet presAssocID="{FD896B89-C757-4842-9A9B-63E630221321}" presName="sibTrans" presStyleCnt="0"/>
      <dgm:spPr/>
    </dgm:pt>
    <dgm:pt modelId="{C4794E1A-2401-4A8A-B055-174AADDB0068}" type="pres">
      <dgm:prSet presAssocID="{A8C07B60-018E-47AE-B33C-BEC5EA5725A4}" presName="node" presStyleLbl="node1" presStyleIdx="2" presStyleCnt="9">
        <dgm:presLayoutVars>
          <dgm:bulletEnabled val="1"/>
        </dgm:presLayoutVars>
      </dgm:prSet>
      <dgm:spPr/>
    </dgm:pt>
    <dgm:pt modelId="{642147FA-9FE6-4B9C-A249-B7DC99B57422}" type="pres">
      <dgm:prSet presAssocID="{262156D4-8060-446C-A2F2-B98F5E244E36}" presName="sibTrans" presStyleCnt="0"/>
      <dgm:spPr/>
    </dgm:pt>
    <dgm:pt modelId="{02BAE49D-B3F4-4247-A3DF-9266D901B606}" type="pres">
      <dgm:prSet presAssocID="{9B408FD6-98EF-4C01-A856-65BAE3865A22}" presName="node" presStyleLbl="node1" presStyleIdx="3" presStyleCnt="9">
        <dgm:presLayoutVars>
          <dgm:bulletEnabled val="1"/>
        </dgm:presLayoutVars>
      </dgm:prSet>
      <dgm:spPr/>
    </dgm:pt>
    <dgm:pt modelId="{EF8A19E5-F369-4FB9-8390-A004B53D0A67}" type="pres">
      <dgm:prSet presAssocID="{AE595CF3-49A6-4C75-A7CA-4C0D7FFF5FDF}" presName="sibTrans" presStyleCnt="0"/>
      <dgm:spPr/>
    </dgm:pt>
    <dgm:pt modelId="{9269B87E-62F9-4AA8-9810-0491D0FA4E9A}" type="pres">
      <dgm:prSet presAssocID="{008FD83B-C086-467B-8958-CB4BC2A9CE08}" presName="node" presStyleLbl="node1" presStyleIdx="4" presStyleCnt="9">
        <dgm:presLayoutVars>
          <dgm:bulletEnabled val="1"/>
        </dgm:presLayoutVars>
      </dgm:prSet>
      <dgm:spPr/>
    </dgm:pt>
    <dgm:pt modelId="{12C30DC2-C425-43D0-B550-B01B25900C6F}" type="pres">
      <dgm:prSet presAssocID="{7150FEC5-0450-4019-870C-32440D4B7E40}" presName="sibTrans" presStyleCnt="0"/>
      <dgm:spPr/>
    </dgm:pt>
    <dgm:pt modelId="{E2E5B506-03D4-4B3B-8637-64930A0CAA4A}" type="pres">
      <dgm:prSet presAssocID="{18673744-44EE-4C1E-9E65-AB4AAC26A65E}" presName="node" presStyleLbl="node1" presStyleIdx="5" presStyleCnt="9">
        <dgm:presLayoutVars>
          <dgm:bulletEnabled val="1"/>
        </dgm:presLayoutVars>
      </dgm:prSet>
      <dgm:spPr/>
    </dgm:pt>
    <dgm:pt modelId="{B3ED4705-EAAB-4B05-AC16-AB928ADABB15}" type="pres">
      <dgm:prSet presAssocID="{5D13C4F8-F9A8-411A-8709-0F039AE9B618}" presName="sibTrans" presStyleCnt="0"/>
      <dgm:spPr/>
    </dgm:pt>
    <dgm:pt modelId="{2F9DD753-3DDE-48C8-8ED5-981D2C2FB712}" type="pres">
      <dgm:prSet presAssocID="{91238C07-72ED-438A-9E10-719DC01558D5}" presName="node" presStyleLbl="node1" presStyleIdx="6" presStyleCnt="9">
        <dgm:presLayoutVars>
          <dgm:bulletEnabled val="1"/>
        </dgm:presLayoutVars>
      </dgm:prSet>
      <dgm:spPr/>
    </dgm:pt>
    <dgm:pt modelId="{96C41FFF-75C7-4D78-A884-ACA78776EAEE}" type="pres">
      <dgm:prSet presAssocID="{8942D148-651F-410F-8AED-7A0023B57822}" presName="sibTrans" presStyleCnt="0"/>
      <dgm:spPr/>
    </dgm:pt>
    <dgm:pt modelId="{0E349C14-07E7-4446-9F82-1D714CF657E6}" type="pres">
      <dgm:prSet presAssocID="{42E533F7-F503-45A3-BA4A-048C6DA19422}" presName="node" presStyleLbl="node1" presStyleIdx="7" presStyleCnt="9">
        <dgm:presLayoutVars>
          <dgm:bulletEnabled val="1"/>
        </dgm:presLayoutVars>
      </dgm:prSet>
      <dgm:spPr/>
    </dgm:pt>
    <dgm:pt modelId="{111D856F-F399-4EF8-A0DC-B297F263CA85}" type="pres">
      <dgm:prSet presAssocID="{209AEE66-2683-4791-B116-4B4A8DB57211}" presName="sibTrans" presStyleCnt="0"/>
      <dgm:spPr/>
    </dgm:pt>
    <dgm:pt modelId="{A75485A3-D82F-4F52-ADDD-43084174DA0E}" type="pres">
      <dgm:prSet presAssocID="{D208E773-5A78-4534-A04C-EEEE43614D92}" presName="node" presStyleLbl="node1" presStyleIdx="8" presStyleCnt="9">
        <dgm:presLayoutVars>
          <dgm:bulletEnabled val="1"/>
        </dgm:presLayoutVars>
      </dgm:prSet>
      <dgm:spPr/>
    </dgm:pt>
  </dgm:ptLst>
  <dgm:cxnLst>
    <dgm:cxn modelId="{C4B71211-1EAE-4A54-8C33-E4C16174F9D7}" srcId="{FEC0B569-F30D-447A-AC0A-E5D9ADCEB463}" destId="{D208E773-5A78-4534-A04C-EEEE43614D92}" srcOrd="8" destOrd="0" parTransId="{F8F2B60D-2E28-4A68-A7E2-4B64ED106D2C}" sibTransId="{F401FF88-2F59-404F-923C-7A7C26966D0F}"/>
    <dgm:cxn modelId="{FFE4B723-8E13-4341-AE10-614A444E85F9}" type="presOf" srcId="{008FD83B-C086-467B-8958-CB4BC2A9CE08}" destId="{9269B87E-62F9-4AA8-9810-0491D0FA4E9A}" srcOrd="0" destOrd="0" presId="urn:microsoft.com/office/officeart/2005/8/layout/default"/>
    <dgm:cxn modelId="{24AF8C27-E2C6-4D61-AD16-70355CE81941}" type="presOf" srcId="{98C33EC1-8774-4635-A8BC-6C8092A11313}" destId="{38AC401D-4AEB-4F7A-B917-225B1C3DF847}" srcOrd="0" destOrd="0" presId="urn:microsoft.com/office/officeart/2005/8/layout/default"/>
    <dgm:cxn modelId="{3BFB922D-DB98-448E-9865-669059FA6095}" type="presOf" srcId="{42E533F7-F503-45A3-BA4A-048C6DA19422}" destId="{0E349C14-07E7-4446-9F82-1D714CF657E6}" srcOrd="0" destOrd="0" presId="urn:microsoft.com/office/officeart/2005/8/layout/default"/>
    <dgm:cxn modelId="{392DEB5F-3CE9-4BE3-830E-D98DF64126F2}" srcId="{FEC0B569-F30D-447A-AC0A-E5D9ADCEB463}" destId="{98C33EC1-8774-4635-A8BC-6C8092A11313}" srcOrd="0" destOrd="0" parTransId="{251BA5A9-4AF9-4903-A4B3-5A961EF3DCEB}" sibTransId="{C43D2D1C-E550-41FA-ACB6-FAF6A62D0E35}"/>
    <dgm:cxn modelId="{BE7D2066-E0FC-4B20-BE22-8FF185EF5F22}" srcId="{FEC0B569-F30D-447A-AC0A-E5D9ADCEB463}" destId="{18673744-44EE-4C1E-9E65-AB4AAC26A65E}" srcOrd="5" destOrd="0" parTransId="{B598C1E4-5E46-499B-A4D7-E67E871F1FDF}" sibTransId="{5D13C4F8-F9A8-411A-8709-0F039AE9B618}"/>
    <dgm:cxn modelId="{F807154D-541C-4F02-BB18-7A64D3361DE1}" srcId="{FEC0B569-F30D-447A-AC0A-E5D9ADCEB463}" destId="{008FD83B-C086-467B-8958-CB4BC2A9CE08}" srcOrd="4" destOrd="0" parTransId="{63D31516-46C8-4FE4-BEB2-5E48689EA131}" sibTransId="{7150FEC5-0450-4019-870C-32440D4B7E40}"/>
    <dgm:cxn modelId="{82228F86-8891-4AF6-817C-F56A7140A3D4}" srcId="{FEC0B569-F30D-447A-AC0A-E5D9ADCEB463}" destId="{A8C07B60-018E-47AE-B33C-BEC5EA5725A4}" srcOrd="2" destOrd="0" parTransId="{DA2BF932-C081-4A90-A5BD-A2719EA16E3B}" sibTransId="{262156D4-8060-446C-A2F2-B98F5E244E36}"/>
    <dgm:cxn modelId="{D3116C87-6084-47C0-9D87-C6EC032AC9A2}" srcId="{FEC0B569-F30D-447A-AC0A-E5D9ADCEB463}" destId="{713ABA86-CB97-4EDE-ACC7-6F360893A926}" srcOrd="1" destOrd="0" parTransId="{6B793CA8-150F-4D1D-811D-26B546324BA7}" sibTransId="{FD896B89-C757-4842-9A9B-63E630221321}"/>
    <dgm:cxn modelId="{9FE9C193-D962-4167-B82A-0A91209684F8}" srcId="{FEC0B569-F30D-447A-AC0A-E5D9ADCEB463}" destId="{42E533F7-F503-45A3-BA4A-048C6DA19422}" srcOrd="7" destOrd="0" parTransId="{6106E8BC-2E29-4B10-AB8A-D7D6CF82E6C0}" sibTransId="{209AEE66-2683-4791-B116-4B4A8DB57211}"/>
    <dgm:cxn modelId="{E5864CA8-9AC9-4C93-B13F-55019BA00065}" type="presOf" srcId="{A8C07B60-018E-47AE-B33C-BEC5EA5725A4}" destId="{C4794E1A-2401-4A8A-B055-174AADDB0068}" srcOrd="0" destOrd="0" presId="urn:microsoft.com/office/officeart/2005/8/layout/default"/>
    <dgm:cxn modelId="{1FD8E7B3-A751-4171-A9C0-A5B26BD45D77}" srcId="{FEC0B569-F30D-447A-AC0A-E5D9ADCEB463}" destId="{91238C07-72ED-438A-9E10-719DC01558D5}" srcOrd="6" destOrd="0" parTransId="{5F17666D-3399-4EE6-8F91-CA4C696EE014}" sibTransId="{8942D148-651F-410F-8AED-7A0023B57822}"/>
    <dgm:cxn modelId="{81544FB5-0E84-4BCF-AD69-A4C60A210C08}" type="presOf" srcId="{9B408FD6-98EF-4C01-A856-65BAE3865A22}" destId="{02BAE49D-B3F4-4247-A3DF-9266D901B606}" srcOrd="0" destOrd="0" presId="urn:microsoft.com/office/officeart/2005/8/layout/default"/>
    <dgm:cxn modelId="{E85B6CC0-256D-489E-A61A-ABF1FB458685}" srcId="{FEC0B569-F30D-447A-AC0A-E5D9ADCEB463}" destId="{9B408FD6-98EF-4C01-A856-65BAE3865A22}" srcOrd="3" destOrd="0" parTransId="{19D461EC-C77C-4847-A9FB-77E2739B107F}" sibTransId="{AE595CF3-49A6-4C75-A7CA-4C0D7FFF5FDF}"/>
    <dgm:cxn modelId="{3E7C9BD2-B651-45FC-99B1-796A83F06B2C}" type="presOf" srcId="{91238C07-72ED-438A-9E10-719DC01558D5}" destId="{2F9DD753-3DDE-48C8-8ED5-981D2C2FB712}" srcOrd="0" destOrd="0" presId="urn:microsoft.com/office/officeart/2005/8/layout/default"/>
    <dgm:cxn modelId="{297580DE-9B3C-4361-986F-CB20A87451CF}" type="presOf" srcId="{D208E773-5A78-4534-A04C-EEEE43614D92}" destId="{A75485A3-D82F-4F52-ADDD-43084174DA0E}" srcOrd="0" destOrd="0" presId="urn:microsoft.com/office/officeart/2005/8/layout/default"/>
    <dgm:cxn modelId="{73055ADF-FA1B-4006-839E-5D5736BADD06}" type="presOf" srcId="{18673744-44EE-4C1E-9E65-AB4AAC26A65E}" destId="{E2E5B506-03D4-4B3B-8637-64930A0CAA4A}" srcOrd="0" destOrd="0" presId="urn:microsoft.com/office/officeart/2005/8/layout/default"/>
    <dgm:cxn modelId="{773368E7-219A-40DE-9DE1-20CEE55B71E6}" type="presOf" srcId="{FEC0B569-F30D-447A-AC0A-E5D9ADCEB463}" destId="{688BD87D-17D4-48F7-9D95-2A4A940690A2}" srcOrd="0" destOrd="0" presId="urn:microsoft.com/office/officeart/2005/8/layout/default"/>
    <dgm:cxn modelId="{8261E4E9-556C-40BA-9A60-B935FE0B5916}" type="presOf" srcId="{713ABA86-CB97-4EDE-ACC7-6F360893A926}" destId="{2D8D2BA9-06F5-46B9-A6A3-76B04F9C9655}" srcOrd="0" destOrd="0" presId="urn:microsoft.com/office/officeart/2005/8/layout/default"/>
    <dgm:cxn modelId="{31CFB695-EA46-44CB-BABF-647176906CF0}" type="presParOf" srcId="{688BD87D-17D4-48F7-9D95-2A4A940690A2}" destId="{38AC401D-4AEB-4F7A-B917-225B1C3DF847}" srcOrd="0" destOrd="0" presId="urn:microsoft.com/office/officeart/2005/8/layout/default"/>
    <dgm:cxn modelId="{23E7F22F-21AB-41F3-A73B-6882534F4A7E}" type="presParOf" srcId="{688BD87D-17D4-48F7-9D95-2A4A940690A2}" destId="{23E47783-3406-4D85-BF44-02D3DC0D62DB}" srcOrd="1" destOrd="0" presId="urn:microsoft.com/office/officeart/2005/8/layout/default"/>
    <dgm:cxn modelId="{6EE447AE-0ADA-4EC5-8E26-3E8782F0D46E}" type="presParOf" srcId="{688BD87D-17D4-48F7-9D95-2A4A940690A2}" destId="{2D8D2BA9-06F5-46B9-A6A3-76B04F9C9655}" srcOrd="2" destOrd="0" presId="urn:microsoft.com/office/officeart/2005/8/layout/default"/>
    <dgm:cxn modelId="{D769F887-1135-4F8D-B892-974BB6EBFD59}" type="presParOf" srcId="{688BD87D-17D4-48F7-9D95-2A4A940690A2}" destId="{55EB0249-2D70-483E-80C5-F805F33DA554}" srcOrd="3" destOrd="0" presId="urn:microsoft.com/office/officeart/2005/8/layout/default"/>
    <dgm:cxn modelId="{C8EB0EF4-64EA-4963-A629-5F4AE1A675FE}" type="presParOf" srcId="{688BD87D-17D4-48F7-9D95-2A4A940690A2}" destId="{C4794E1A-2401-4A8A-B055-174AADDB0068}" srcOrd="4" destOrd="0" presId="urn:microsoft.com/office/officeart/2005/8/layout/default"/>
    <dgm:cxn modelId="{6FE27F1E-5D1F-4EBB-BA2D-9242D4AF7D18}" type="presParOf" srcId="{688BD87D-17D4-48F7-9D95-2A4A940690A2}" destId="{642147FA-9FE6-4B9C-A249-B7DC99B57422}" srcOrd="5" destOrd="0" presId="urn:microsoft.com/office/officeart/2005/8/layout/default"/>
    <dgm:cxn modelId="{2801D23A-48C1-4CE8-9834-D73EE28CCE02}" type="presParOf" srcId="{688BD87D-17D4-48F7-9D95-2A4A940690A2}" destId="{02BAE49D-B3F4-4247-A3DF-9266D901B606}" srcOrd="6" destOrd="0" presId="urn:microsoft.com/office/officeart/2005/8/layout/default"/>
    <dgm:cxn modelId="{BA4207D8-099E-4679-A088-24DC3AE5C466}" type="presParOf" srcId="{688BD87D-17D4-48F7-9D95-2A4A940690A2}" destId="{EF8A19E5-F369-4FB9-8390-A004B53D0A67}" srcOrd="7" destOrd="0" presId="urn:microsoft.com/office/officeart/2005/8/layout/default"/>
    <dgm:cxn modelId="{F0A3BAFD-3AC4-4E08-B50A-2BF231B06D35}" type="presParOf" srcId="{688BD87D-17D4-48F7-9D95-2A4A940690A2}" destId="{9269B87E-62F9-4AA8-9810-0491D0FA4E9A}" srcOrd="8" destOrd="0" presId="urn:microsoft.com/office/officeart/2005/8/layout/default"/>
    <dgm:cxn modelId="{A027269C-DF4C-469B-A06D-0995D007D128}" type="presParOf" srcId="{688BD87D-17D4-48F7-9D95-2A4A940690A2}" destId="{12C30DC2-C425-43D0-B550-B01B25900C6F}" srcOrd="9" destOrd="0" presId="urn:microsoft.com/office/officeart/2005/8/layout/default"/>
    <dgm:cxn modelId="{D1BD9E1E-2D2D-4456-A13C-BEF090ED5455}" type="presParOf" srcId="{688BD87D-17D4-48F7-9D95-2A4A940690A2}" destId="{E2E5B506-03D4-4B3B-8637-64930A0CAA4A}" srcOrd="10" destOrd="0" presId="urn:microsoft.com/office/officeart/2005/8/layout/default"/>
    <dgm:cxn modelId="{7CB0DE9A-A09C-4D1B-87B1-4DEEA50926BD}" type="presParOf" srcId="{688BD87D-17D4-48F7-9D95-2A4A940690A2}" destId="{B3ED4705-EAAB-4B05-AC16-AB928ADABB15}" srcOrd="11" destOrd="0" presId="urn:microsoft.com/office/officeart/2005/8/layout/default"/>
    <dgm:cxn modelId="{B2DEC115-5DD7-4723-AA46-904648AC72A5}" type="presParOf" srcId="{688BD87D-17D4-48F7-9D95-2A4A940690A2}" destId="{2F9DD753-3DDE-48C8-8ED5-981D2C2FB712}" srcOrd="12" destOrd="0" presId="urn:microsoft.com/office/officeart/2005/8/layout/default"/>
    <dgm:cxn modelId="{5B28A05C-C161-4BB3-A6D5-57C07891EB56}" type="presParOf" srcId="{688BD87D-17D4-48F7-9D95-2A4A940690A2}" destId="{96C41FFF-75C7-4D78-A884-ACA78776EAEE}" srcOrd="13" destOrd="0" presId="urn:microsoft.com/office/officeart/2005/8/layout/default"/>
    <dgm:cxn modelId="{8471618A-B7ED-47CD-B501-EBE40C44E81D}" type="presParOf" srcId="{688BD87D-17D4-48F7-9D95-2A4A940690A2}" destId="{0E349C14-07E7-4446-9F82-1D714CF657E6}" srcOrd="14" destOrd="0" presId="urn:microsoft.com/office/officeart/2005/8/layout/default"/>
    <dgm:cxn modelId="{069E405B-F2D2-4414-BBD0-FEFA49E7EEDB}" type="presParOf" srcId="{688BD87D-17D4-48F7-9D95-2A4A940690A2}" destId="{111D856F-F399-4EF8-A0DC-B297F263CA85}" srcOrd="15" destOrd="0" presId="urn:microsoft.com/office/officeart/2005/8/layout/default"/>
    <dgm:cxn modelId="{DC9A86A8-F0F2-4C11-AAAA-4E934A77E438}" type="presParOf" srcId="{688BD87D-17D4-48F7-9D95-2A4A940690A2}" destId="{A75485A3-D82F-4F52-ADDD-43084174DA0E}" srcOrd="1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C401D-4AEB-4F7A-B917-225B1C3DF847}">
      <dsp:nvSpPr>
        <dsp:cNvPr id="0" name=""/>
        <dsp:cNvSpPr/>
      </dsp:nvSpPr>
      <dsp:spPr>
        <a:xfrm>
          <a:off x="0" y="685404"/>
          <a:ext cx="1385018" cy="8310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Bruner</a:t>
          </a:r>
        </a:p>
      </dsp:txBody>
      <dsp:txXfrm>
        <a:off x="0" y="685404"/>
        <a:ext cx="1385018" cy="831011"/>
      </dsp:txXfrm>
    </dsp:sp>
    <dsp:sp modelId="{2D8D2BA9-06F5-46B9-A6A3-76B04F9C9655}">
      <dsp:nvSpPr>
        <dsp:cNvPr id="0" name=""/>
        <dsp:cNvSpPr/>
      </dsp:nvSpPr>
      <dsp:spPr>
        <a:xfrm>
          <a:off x="1523520" y="685404"/>
          <a:ext cx="1385018" cy="8310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Gardner </a:t>
          </a:r>
          <a:endParaRPr lang="en-GB" sz="2000" kern="1200" dirty="0"/>
        </a:p>
      </dsp:txBody>
      <dsp:txXfrm>
        <a:off x="1523520" y="685404"/>
        <a:ext cx="1385018" cy="831011"/>
      </dsp:txXfrm>
    </dsp:sp>
    <dsp:sp modelId="{C4794E1A-2401-4A8A-B055-174AADDB0068}">
      <dsp:nvSpPr>
        <dsp:cNvPr id="0" name=""/>
        <dsp:cNvSpPr/>
      </dsp:nvSpPr>
      <dsp:spPr>
        <a:xfrm>
          <a:off x="3047041" y="685404"/>
          <a:ext cx="1385018" cy="8310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Isaacs </a:t>
          </a:r>
          <a:endParaRPr lang="en-GB" sz="2000" kern="1200" dirty="0"/>
        </a:p>
      </dsp:txBody>
      <dsp:txXfrm>
        <a:off x="3047041" y="685404"/>
        <a:ext cx="1385018" cy="831011"/>
      </dsp:txXfrm>
    </dsp:sp>
    <dsp:sp modelId="{02BAE49D-B3F4-4247-A3DF-9266D901B606}">
      <dsp:nvSpPr>
        <dsp:cNvPr id="0" name=""/>
        <dsp:cNvSpPr/>
      </dsp:nvSpPr>
      <dsp:spPr>
        <a:xfrm>
          <a:off x="0" y="1654917"/>
          <a:ext cx="1385018" cy="8310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McMillan </a:t>
          </a:r>
          <a:endParaRPr lang="en-GB" sz="2000" kern="1200" dirty="0"/>
        </a:p>
      </dsp:txBody>
      <dsp:txXfrm>
        <a:off x="0" y="1654917"/>
        <a:ext cx="1385018" cy="831011"/>
      </dsp:txXfrm>
    </dsp:sp>
    <dsp:sp modelId="{9269B87E-62F9-4AA8-9810-0491D0FA4E9A}">
      <dsp:nvSpPr>
        <dsp:cNvPr id="0" name=""/>
        <dsp:cNvSpPr/>
      </dsp:nvSpPr>
      <dsp:spPr>
        <a:xfrm>
          <a:off x="1523520" y="1654917"/>
          <a:ext cx="1385018" cy="8310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Froebel </a:t>
          </a:r>
          <a:endParaRPr lang="en-GB" sz="2000" kern="1200" dirty="0"/>
        </a:p>
      </dsp:txBody>
      <dsp:txXfrm>
        <a:off x="1523520" y="1654917"/>
        <a:ext cx="1385018" cy="831011"/>
      </dsp:txXfrm>
    </dsp:sp>
    <dsp:sp modelId="{E2E5B506-03D4-4B3B-8637-64930A0CAA4A}">
      <dsp:nvSpPr>
        <dsp:cNvPr id="0" name=""/>
        <dsp:cNvSpPr/>
      </dsp:nvSpPr>
      <dsp:spPr>
        <a:xfrm>
          <a:off x="3047041" y="1654917"/>
          <a:ext cx="1385018" cy="8310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Steiner </a:t>
          </a:r>
          <a:endParaRPr lang="en-GB" sz="2000" kern="1200" dirty="0"/>
        </a:p>
      </dsp:txBody>
      <dsp:txXfrm>
        <a:off x="3047041" y="1654917"/>
        <a:ext cx="1385018" cy="831011"/>
      </dsp:txXfrm>
    </dsp:sp>
    <dsp:sp modelId="{2F9DD753-3DDE-48C8-8ED5-981D2C2FB712}">
      <dsp:nvSpPr>
        <dsp:cNvPr id="0" name=""/>
        <dsp:cNvSpPr/>
      </dsp:nvSpPr>
      <dsp:spPr>
        <a:xfrm>
          <a:off x="0" y="2624430"/>
          <a:ext cx="1385018" cy="8310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Vygotsky</a:t>
          </a:r>
        </a:p>
      </dsp:txBody>
      <dsp:txXfrm>
        <a:off x="0" y="2624430"/>
        <a:ext cx="1385018" cy="831011"/>
      </dsp:txXfrm>
    </dsp:sp>
    <dsp:sp modelId="{0E349C14-07E7-4446-9F82-1D714CF657E6}">
      <dsp:nvSpPr>
        <dsp:cNvPr id="0" name=""/>
        <dsp:cNvSpPr/>
      </dsp:nvSpPr>
      <dsp:spPr>
        <a:xfrm>
          <a:off x="1523520" y="2624430"/>
          <a:ext cx="1385018" cy="8310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Montessori </a:t>
          </a:r>
          <a:endParaRPr lang="en-GB" sz="2000" kern="1200" dirty="0"/>
        </a:p>
      </dsp:txBody>
      <dsp:txXfrm>
        <a:off x="1523520" y="2624430"/>
        <a:ext cx="1385018" cy="831011"/>
      </dsp:txXfrm>
    </dsp:sp>
    <dsp:sp modelId="{A75485A3-D82F-4F52-ADDD-43084174DA0E}">
      <dsp:nvSpPr>
        <dsp:cNvPr id="0" name=""/>
        <dsp:cNvSpPr/>
      </dsp:nvSpPr>
      <dsp:spPr>
        <a:xfrm>
          <a:off x="3047041" y="2624430"/>
          <a:ext cx="1385018" cy="8310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Piaget </a:t>
          </a:r>
          <a:endParaRPr lang="en-GB" sz="2000" kern="1200" dirty="0"/>
        </a:p>
      </dsp:txBody>
      <dsp:txXfrm>
        <a:off x="3047041" y="2624430"/>
        <a:ext cx="1385018" cy="83101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08T11:22:52.68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64 303,'7'1,"0"-1,-1 1,11 3,11 2,39-2,-42-3,0 1,35 7,-23-1,0-3,54 3,76-9,-64-1,114 20,-106-6,-86-9,35 10,14 3,206 3,-140-11,10 0,1990-9,-1959-7,-18 0,207 8,-347 1,0 1,41 9,44 17,-77-19,-15-4,0 1,15 9,-19-9,1 0,0-1,22 6,161 26,-170-31,-1 0,-1 2,1 0,23 13,-23-10,-9-5,1-1,0-1,0-1,0 0,18 0,9 2,2 1,72 13,-99-15,0 1,-1 1,0 0,21 12,-17-8,1-1,0-1,47 9,11 4,-76-19,22 6,-1 1,0 1,32 18,-43-21,-1-1,1-1,0 0,0-1,0 0,20 1,11 3,-15-2,-24-6,0 1,0 0,1 1,-1-1,0 1,-1 1,1 0,0-1,-1 2,11 6,3 6,-14-12,1 2,-1-1,0 1,6 8,-10-11,0 0,0-1,-1 1,1 0,-1 1,0-1,0 0,0 0,0 0,-1 1,1-1,-1 0,0 1,0 4,-1-6,1 0,0 1,-1-1,0 1,0-1,0 0,0 1,0-1,0 0,-1 0,1 0,-1 0,1 0,-1 0,0 0,0-1,1 1,-1 0,0-1,-5 3,-3 1,0 0,-1 0,-12 3,18-7,-32 11,-1-1,-52 6,48-13,-79-4,48-2,-976 2,1028-1,-1 0,1-2,0-1,-27-7,-81-34,93 31,21 9,0 1,0 1,-1 0,0 0,-15 1,-83 3,50 1,44-1,-2 0,0-1,0-1,0-1,-37-9,32 5,0 0,-1 2,-36-1,-85 6,59 1,-1106-2,1171-2,1 0,0-2,-46-13,12 3,20 8,-74-3,32 5,-256-3,207 8,-131 9,193-5,-65 7,55-6,-107-5,85-2,-834 1,931 0,0 0,0 0,0-1,0 1,0 0,0-1,0 1,0-1,0 1,0-1,0 0,0 0,0 0,1 0,-1 0,-2-2,3 2,0-1,0 1,0-1,0 1,0-1,1 0,-1 1,0-1,1 0,-1 0,1 1,0-1,-1 0,1 0,0 0,0 1,0-1,0 0,1-2,1-7,1-1,1 1,-1 0,2 0,8-16,-6 14,-1-1,8-26,-9 13,-3 18,-1 0,1 1,1-1,-1 1,6-11,4-7,-1 0,10-42,-14 44,-3 8,0-1,-1 1,0-29,-4-52,0 35,0 35,1 12,0 1,0 0,6-29,-5 39,0-1,1 0,-1 1,1-1,1 1,-1 0,1 0,-1 0,1 0,0 0,0 0,1 1,-1-1,1 1,7-5,13-6,32-15,1 0,-45 22,0 1,0 0,0 1,1 1,0 0,-1 0,1 2,1-1,-1 2,0 0,17 0,449 4,-307-4,-135 4,1 1,0 1,-1 2,40 14,-45-13,-1-2,-1-1,1-2,53-1,-30-1,-16 2,50 11,11 1,-5-1,-63-7,56 2,-47-6,-1 2,41 11,-38-7,69 5,223-12,-167-3,148 10,-22-2,-209-8,-30-1,61-11,20-2,-107 12,52-12,-15 2,101-6,-94 13,87-3,279 10,-399 1,68 12,-68-7,70 2,-89-9,7-1,0 2,48 7,-40-3,0-2,0-1,41-4,-10 0,599 2,-641-1,0-2,0-1,32-9,-5 2,81-10,-110 17</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08T11:23:30.80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2139 2670,'-11'-10,"0"0,0 1,-1 0,0 1,0 0,-1 1,-20-8,-100-30,110 38,-112-31,-71-22,168 49,-46-7,30 8,24 2,-56-23,44 15,-5 1,35 12,1 0,0-1,0 0,0-1,1 0,-1 0,1-1,-17-14,7 4,0 1,-1 2,-44-23,24 15,33 16,1-1,-1 0,1 0,0 0,0-1,-6-9,5 7,1 1,-1 0,-16-12,11 11,-1 1,0 1,0 0,0 1,-1 1,0 0,0 1,0 1,-1 0,1 1,-1 1,-25 0,21 2,13 0,-1-1,0 0,1 0,-1-1,-11-2,17 3,0-1,0 0,0 1,0-1,1 0,-1 0,0 0,1-1,-1 1,0 0,1-1,0 1,-1-1,1 1,0-1,0 1,0-1,0 0,0 0,0 1,0-1,1 0,-1 0,1 0,-1 0,1-3,-3-21,2 0,3-46,1 18,-3 30,6-97,-4 105,1 0,0 1,2-1,-1 1,11-23,-6 16,-1 0,-2-1,0 0,-1-1,1-27,2-2,-1-13,-2 1,-6-81,0 56,1 76,-1 0,-1 1,0-1,-1 1,0 0,-7-18,2 12,-1 0,-1 1,-17-26,8 18,2-1,-24-51,37 71,0-1,-1 1,1 0,-1 1,-1-1,0 1,1 0,-2 0,-6-4,4 2,-1-1,-14-17,-39-44,54 61,-78-87,82 91,0 0,0-1,1 0,0 1,0-1,0-1,-5-11,8 15,1 1,-1-1,0 1,1-1,-1 0,1 1,0-1,0 0,0 1,0-1,1 1,-1-1,1 0,0 1,-1-1,1 1,0-1,0 1,1 0,-1-1,0 1,1 0,-1 0,4-3,0-1,1 1,0 0,1 0,-1 0,1 1,12-6,47-16,-30 13,55-21,58-23,-134 51,1 0,0 2,0 0,0 0,32-1,85 5,-72 2,50-3,67 3,-160 0,-1 0,0 2,0 0,0 1,26 11,-18-6,34 8,23 8,-57-17,42 10,-11-12,-1-2,104-4,-87-2,1150 0,-1128 4,-80-1,0 0,-1 1,1 0,22 10,34 17,-20-6,2-4,65 19,216 36,-48-10,-244-57,13 3,94 6,212 9,-237-8,189 2,382-21,-691 1,3-1,0 2,0-1,-1 0,1 1,7 2,-12-3,1 1,-1 0,1-1,-1 1,0 0,1 0,-1-1,0 1,0 0,0 1,0-1,0 0,0 0,0 0,0 0,0 1,0-1,0 1,-1-1,1 0,-1 1,1-1,-1 1,1 2,0 0,-1 0,1 0,-1 0,0 0,0 0,0 0,0 1,-1-1,1 0,-1 0,-3 6,2-6,0-1,0 0,0 0,-1 0,1 0,-1 0,0-1,1 1,-1-1,-1 0,1 1,0-1,-6 2,-36 16,0-2,-70 17,66-21,-381 100,-7-34,-170-33,-8-44,-738-6,781 4,537-3,-1 0,0-3,-38-9,-103-35,103 27,-71-24,67 19,-124-24,145 42,1 3,-69 0,115 7,0-2,-18-2,26 3,-1-1,1 1,0-1,0 0,0 0,-1 0,1 0,0 0,0 0,0 0,0-1,1 1,-1-1,0 1,0-1,1 0,-2-2,2 3,1 0,-1 0,1 0,0 1,-1-1,1 0,0 0,0 0,-1 0,1 0,0 0,0 1,0-1,0 0,0 0,1 0,-1 0,0 0,0 0,1-1,0 0,0 1,0-1,0 1,0-1,1 1,-1 0,0-1,1 1,2-2,4-2,0 1,0 0,13-4,-18 7,40-14,80-16,51 4,-145 22,462-52,-127 16,70 4,-143 21,96-1,-131 10,-49 0,342 5,-492 2,297 23,-138-5,374-10,-377-9,-173 1,0 1,0 2,-1 2,46 11,-59-9,0-1,1-2,-1 0,44-1,158-4,-202-1,0-2,0 0,-1-1,46-16,-25 7,-42 13,-2 0,0 1,0-1,1 0,-1 1,0-1,0 0,0 0,2-2,-4 3,0 0,0 0,0-1,1 1,-1 0,0 0,0 0,0-1,0 1,0 0,0 0,0-1,0 1,0 0,0 0,0-1,0 1,0 0,0 0,0 0,0-1,0 1,0 0,0 0,0-1,0 1,0 0,0 0,0-1,-11-9,-9-2,0 1,-1 0,-40-13,-76-16,129 37,-109-25,-2 6,-137-10,-245 18,0 38,-83-11,436-14,156 1,189-2,0-18,-89 1,120-19,217-61,-412 91,-1 1,1 1,62-2,66 8,-59 2,-84-2,0 1,0 0,0 1,-1 1,1 0,-1 2,0 0,0 1,24 12,-22-9,31 9,-32-11,35 16,-5 7,-32-19,0-1,24 11,-5-7,-14-6,23 12,62 31,15 8,-80-35,85 36,-106-51,1 0,-1 1,0 1,33 24,43 28,-46-33,-40-23,18 16,-20-15,1 0,15 9,-21-15,0 0,0 0,0 0,0 1,-1-1,1 1,-1-1,1 1,-1 0,0 0,0 0,-1 0,1 1,0-1,1 6,-2-5,0 1,0 0,-1 0,1 0,-1 0,0 0,-1 0,1 0,-1 0,-2 9,1-8,-1 0,1 0,-1-1,0 1,-1-1,1 0,-1 1,0-2,0 1,-1 0,-5 4,-8 5,-34 21,40-27,-15 8,-1-1,0-1,-43 15,24-14,-72 12,108-25,-302 43,134-27,133-11,-82 25,73-15,1 3,-78 41,128-59,0 0,0 1,1-1,-1 1,1 0,0 0,0 0,0 0,0 1,1-1,-1 1,-3 7,4-5,0 0,0 1,0-1,1 0,0 1,1 0,-1 11,1-17,0 13,0-1,1 1,4 17,-4-26,0-1,0 0,1 0,0 0,0 0,0 0,0 0,0 0,1-1,0 1,0-1,0 0,0 0,5 4,12 7,1-1,0-1,1 0,0-2,1-1,28 8,146 28,-143-34,11 2,71 5,-114-15,1 1,43 12,-44-9,0-1,43 4,-33-8,-20-2,0 0,1 1,-1 1,1 0,14 5,-1 0,-19-5,-1-1,1 1,-1 0,10 6,-14-7,0 0,0 0,-1 0,1 1,-1-1,1 1,-1-1,0 1,1 0,-1-1,0 1,0 0,0 0,0 0,0 0,-1 0,1 0,-1 0,1 2,0 0,0 1,-1-1,0 0,0 0,0 0,0 0,-1 0,0 0,0 0,0 0,0 0,0 0,-1 0,-2 4,0-3,1 0,-1 0,0 0,-1-1,1 0,-1 0,0 0,0 0,-7 3,-25 15,-76 29,-49 7,96-36,43-14,-243 78,210-72,0-2,-106 9,-138-22,-18 2,285 2,0 3,0 0,1 2,-52 20,64-21,0-2,-1 0,1-1,-31 1,-85-4,6 0,-343 14,-5-15,185-1,-555 1,798 1,-80 12,38 9,68-14,-1-2,0-1,-40 4,-230-9,137-1,-191 1,334 1,1 0,-1 1,1 1,-17 6,16-5,0 0,-1-1,-25 2,-125-7,-53 3,191 2,-41 9,-16 3,82-15,-1 1,0 0,0 0,1 1,-1-1,0 1,1 0,-1 0,1 0,0 0,0 0,0 1,0-1,0 1,0 0,1 0,0 0,-1 0,1 1,-3 5,5-8,-1 0,1 0,0 0,-1-1,1 1,0 0,0 0,0 0,0 0,0 0,0 0,0-1,0 1,0 0,0 0,0 0,0 0,1 0,-1-1,0 1,1 0,-1 0,1 1,0-1,1 0,-1 1,0-1,1 0,-1 0,1 1,0-1,-1-1,1 1,2 1,3 1,0-1,0-1,1 1,12 0,24 0,32 3,-27 0,62-1,-87-2,-1 0,1 2,-1 0,22 8,-21-5,0-1,0-2,43 4,-43-7,0 2,36 8,-34-6,50 5,-2-9,-35-2,0 2,0 2,49 10,-52-4,41 10,119 14,-182-33,0 1,1 1,-1 1,0 0,0 0,0 2,14 6,-5-1,0-1,0-1,1-1,41 7,-40-11,-17-3,-1 1,1 0,-1 1,1-1,-1 1,0 1,10 3,-17-6,0 0,1 0,-1 0,0 0,0 1,1-1,-1 0,0 0,0 0,0 0,1 0,-1 0,0 1,0-1,0 0,1 0,-1 0,0 0,0 1,0-1,0 0,0 0,1 0,-1 1,0-1,0 0,0 0,0 1,0-1,0 0,0 0,0 1,0-1,0 1,-9 1,-16-3,-145-45,125 32,-57-16,-201-69,218 68,-60-26,122 46,0-1,0-1,1-1,-19-17,26 19,1 0,0-1,1 0,1-1,0-1,1 0,1 0,-15-28,0-21,16 41,0 0,-17-28,19 37,0-1,-9-28,4 9,9 26,-1-4,0 0,-1 1,-1-1,0 1,0 0,-1 1,-1 0,-10-12,2 5,1-1,-19-28,4 3,-14-11,19 25,-30-46,14-1,24 43,-29-42,36 60,0-1,0-1,2 0,-12-31,17 35,0 1,1-1,-1-24,2 20,-5-24,3 15,0 0,2 0,2-35,-1 39,-1 38,-2 0,0 0,0-1,-8 20,-7 29,-1 59,15-73,1-1,4 56,0-28,-1 215,1-283,0 1,0-1,1 0,0 0,0 0,1 0,0 0,1-1,0 1,0-1,11 14,-14-20,0 0,1-1,-1 1,1-1,-1 1,1-1,0 0,0 1,-1-1,1 0,0 0,0 0,0-1,0 1,0 0,0-1,0 1,0-1,0 0,1 1,-1-1,3-1,2 0,1 0,-1-1,1 0,-1 0,10-5,13-6,-1-2,0-2,-1 0,25-22,102-92,-152 128,196-182,191-162,194-40,-556 370,124-68,-140 81,-12 4,1 0,-1 0,0 0,1 0,-1 1,0-1,0 0,1 0,-1 0,0 0,0 0,1 0,-1 0,0 1,0-1,1 0,-1 0,0 0,0 1,0-1,0 0,1 0,-1 0,0 1,0-1,0 2,0-1,1 0,-1 1,0-1,-1 0,1 1,0-1,0 0,0 1,-1-1,1 0,-1 0,1 1,-1-1,0 1,-7 11,0 0,-1-1,0 0,-1-1,-20 18,28-26,-182 163,73-68,-162 165,234-220,1 2,2 2,2 1,-38 74,64-106,1 1,-8 24,13-36,1 0,0-1,0 1,0 0,1 0,-1 0,1 1,1-1,-1 0,1 0,0 0,0-1,2 8,-3-11,1 0,-1 0,0-1,1 1,-1 0,1-1,-1 1,1-1,-1 1,1-1,0 1,-1-1,1 1,-1-1,1 1,0-1,-1 0,1 1,0-1,0 0,1 1,0-1,0 0,0 0,0 0,0 0,0-1,1 1,-1 0,3-2,12-5,0 0,-1-1,0-1,20-14,-11 7,338-228,-6-17,-74 54,-270 197,-8 6,0 0,1 0,-1 0,1 1,0 0,12-5,-18 8,1 0,-1 0,1 0,-1 0,1 0,-1 0,1 0,-1 0,1 0,-1 0,1 0,-1 0,1 0,-1 0,1 0,-1 1,1-1,-1 0,1 0,-1 1,1-1,-1 0,0 0,1 1,-1-1,0 1,1-1,-1 0,0 1,1-1,-1 1,0-1,0 1,1 0,0 1,-1 0,1 0,-1 0,0 0,0 1,0-1,0 3,-2 9,0 0,-1-1,-1 1,-10 24,10-27,-32 76,-3-2,-5-2,-2-1,-87 112,96-146,-2-3,-2-1,-90 75,99-94,23-17,9-8,0 0,0 0,0 0,0 0,0 1,0-1,0 0,0 0,0 0,0 0,0 0,-1 0,1 0,0 0,0 0,0 0,0 0,0 0,0 0,0 0,0 0,0 0,0 0,0 0,0 1,0-1,0 0,0 0,0 0,0 0,0 0,0 0,0 0,0 0,0 0,0 0,0 0,0 0,0 0,0 0,0 1,0-1,1 0,-1 0,0 0,0 0,0 0,0 0,0 0,0 0,0 0,0 0,0 0,0 0,0 0,0 0,0 0,0 0,0 0,0 0,0 0,1 0,-1 0,0 0,21-7,11-6,53-31,30-30,-101 65,286-211,-153 108,216-152,14 15,-367 243,12-8,1 1,38-15,-59 27,0 0,0 0,0 1,0-1,0 1,1 0,2 0,-4 0,-1 0,1 0,-1 0,1 0,-1 0,1 0,0 1,-1-1,1 0,-1 0,1 1,-1-1,1 0,-1 1,1-1,-1 0,0 1,1-1,0 2,-1-1,1 1,-1 0,1-1,-1 1,0 0,0-1,0 1,0 0,0 0,0-1,-1 1,1 0,-1-1,1 1,-1 0,1-1,-1 1,-1 1,-10 18,0 0,-1-1,-1-1,-22 23,-224 237,129-145,72-72,-153 173,198-217,14-18,0 0,0 0,1 0,-1 0,0 0,0 0,0 0,1 0,-1 0,0 0,0 0,1 0,-1 0,0 0,0 0,0 0,1 0,-1 0,0 0,0 0,0 0,0 1,1-1,-1 0,0 0,0 0,0 0,0 0,1 0,-1 1,0-1,0 0,0 0,0 0,0 0,0 1,0-1,1 0,-1 0,0 0,0 1,0-1,0 0,0 0,0 0,0 1,0-1,0 0,0 0,0 0,0 1,0-1,0 0,0 0,-1 0,1 1,0-1,0 0,0 0,0 0,0 1,0-1,0 0,-1 0,1 0,0 0,24-7,117-65,-97 47,412-245,-16-39,-422 295,-4 2,19-11,-32 22,-1 1,0 0,1-1,-1 1,1 0,-1 0,1-1,-1 1,0 0,1 0,-1-1,1 1,-1 0,1 0,-1 0,1 0,0 0,-1 0,1 0,-1 0,1 0,-1 0,1 0,-1 0,1 1,0 0,-1-1,0 1,0 0,1 0,-1-1,0 1,0 0,0 0,0 0,0 0,0-1,0 1,0 0,0 0,-1 0,1 0,-7 23,0-1,-1-1,-1 0,-16 27,16-31,-26 46,-2-1,-65 83,35-65,-83 80,145-154,11-6,16-7,-22 6,61-23,0-3,100-61,121-97,-9 6,-257 169,73-40,-86 48,0 0,1-1,-1 1,1 0,4 0,-8 1,0 0,1 0,-1 0,1 0,-1 0,1 0,-1 0,1 0,-1 0,1 0,-1 0,1 0,-1 0,1 1,-1-1,1 0,-1 0,1 1,-1-1,0 0,1 0,-1 1,1-1,-1 1,0-1,0 0,1 1,-1-1,0 1,1-1,-1 0,0 1,0-1,0 1,0-1,1 1,-1-1,0 1,0-1,0 1,0-1,0 1,0-1,0 1,-1 3,0 0,1 0,-1 0,-1 0,1 0,-1-1,1 1,-4 4,-20 31,16-26,-269 328,176-235,87-87,11-10,4-9,0 0,1 0,-1 0,0 1,0-1,1 0,-1 0,0 0,0 0,0 0,1 0,-1 0,0 1,1-1,-1 0,0 0,0 0,1 0,-1 0,0 0,0 0,1 0,-1 0,0 0,1 0,-1-1,0 1,0 0,1 0,-1 0,0 0,0 0,1-1,23-7,23-12,-17 7,158-71,-3-8,242-162,-405 238,-9 7,22-12,-35 20,1 1,0-1,0 1,0 0,0-1,0 1,-1 0,1 0,0-1,0 1,0 0,0 0,0 0,0 0,0 0,0 0,1 1,-2-1,1 1,-1-1,1 0,-1 1,1-1,-1 0,1 1,-1-1,0 1,1-1,-1 1,0-1,1 1,-1-1,0 1,0-1,1 1,-1-1,0 1,0 0,0 3,1 0,-1-1,0 1,0 0,-1 0,1-1,-2 6,-9 27,-1 0,-2 0,-2-1,0-1,-31 44,36-62,-1-1,-15 16,12-14,9-9,10-10,13-11,139-118,43-27,-187 148,-8 6,1 1,-1-1,1 1,0 0,0 0,0 0,1 1,8-3,-14 5,1 0,0 0,-1 0,1 0,0 0,-1 0,1 0,0 0,-1 0,1 0,0 0,-1 0,1 0,-1 1,1-1,0 0,-1 1,1-1,-1 0,1 1,-1-1,1 1,-1-1,1 1,-1-1,1 1,-1-1,0 1,1-1,-1 1,0-1,1 1,-1 0,0 0,1 4,0-1,0 0,0 1,-1 5,2 4,-2-14,0 1,0-1,0 1,0-1,0 1,1-1,-1 0,0 1,0-1,1 0,-1 1,0-1,1 0,-1 1,0-1,1 0,-1 0,0 1,1-1,-1 0,1 0,-1 0,1 1,-1-1,0 0,1 0,-1 0,1 0,-1 0,1 0,-1 0,1 0,-1 0,0 0,1 0,-1 0,1 0,-1-1,1 1,-1 0,0 0,1 0,-1 0,1-1,-1 1,0 0,1-1,22-16,-19 14,215-203,-78 69,-89 90,58-58,-105 98,-7 5,-15 10,-256 159,193-115,-292 205,348-240,16-14,5-6,7-10,1 3,1 0,0 1,1-1,0 1,10-10,45-40,-52 50,8-8,-10 8,2 1,-1 0,1 0,0 1,12-7,-8 10,-5 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2-08T11:23:54.46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3186 1153,'-10'0,"0"-1,-17-4,-6-1,8 2,0-1,-45-15,42 11,-53-10,-189-4,-4 21,257 2,-7 0,0-1,1-2,0 0,-1-1,-36-12,26 6,-1 2,-45-5,33 6,-33-2,-144 3,215 6,-19-2,0-1,0-1,0-1,-37-13,36 10,0 0,0 2,-49-3,-30 1,-23 1,117 7,-1 1,0-1,0-1,0 0,0-1,0 0,0-1,-14-6,-19-9,0 1,-72-14,58 24,37 4,-33-6,55 8,-1-1,0 1,0-1,1 1,-1-1,1 0,0-1,0 1,0-1,-5-3,-1-5,-14-18,7 8,1-1,0 0,2-1,-22-50,33 66,-1 0,1-1,1 1,0-1,-1-9,-3-17,1 14,-13-33,14 46,0 0,-1 0,1 0,-2 0,1 1,-1 0,-9-10,6 9,-3-4,1 1,-9-12,16 17,0 1,0-1,0 0,1 1,0-1,0 0,1 0,-1 0,0-7,1 7,0-1,0 0,1 0,-1 1,2-1,-1 0,1 1,1-9,-1 12,0 0,0 0,0 0,0 0,0 0,0 0,1 0,-1 1,1-1,0 0,-1 1,1-1,0 1,0 0,0-1,0 1,0 0,0 0,0 0,0 1,0-1,1 0,2 0,26-6,76-21,-85 20,0 1,1 1,0 1,0 1,42-2,298 8,-348-1,1 0,-1 1,0 0,0 2,1 0,18 7,-3 6,-27-14,1 0,0-1,-1 1,1-1,0 0,1 0,-1-1,10 2,28 2,127 6,-70-3,-8-1,210-7,-283 1,33 6,13 0,370-5,-225-3,-137 0,238 12,-217-4,103-6,-91-3,358 2,-432-1,1-2,34-8,47-5,221 14,-176 3,-136 0,1-2,-1 0,0-2,0 0,0-2,32-10,-21 4,0 1,1 1,67-6,110 8,-188 6,36-6,-34 4,28-2,-26 5,51-9,-70 7,2 1,1-1,-1-1,0 0,12-5,-11 3,1 2,-1-1,1 2,0 0,0 0,26 1,-22 1,0-1,0-1,19-4,-1-2,0 2,65-4,73 11,-71 0,-48-1,60 1,-108-1,0 0,-1 1,1 0,-1 0,1 1,-1 0,0 0,1 0,-1 0,0 1,-1 0,1 0,0 0,-1 0,5 5,-4-3,1-1,0 0,1 0,9 4,17 10,-29-14,0-1,0 1,-1 0,1 0,-1 1,0-1,0 1,0-1,-1 1,0 0,1 0,-2 0,1 0,-1 0,0 0,1 7,1 11,-2 0,-1 34,0-33,-1-19,1 0,0 0,-1 0,0 0,0 0,-1 0,1-1,-1 1,0 0,0-1,-1 0,-3 6,2-5,-1 1,1-1,-1 0,-1-1,1 1,-1-1,1 0,-9 4,0 0,3-1,-1-1,0 0,0-1,0 0,-1 0,0-2,-13 3,-199 37,30-11,74-16,90-10,0 1,0 2,1 1,-37 17,43-18,0-1,-49 10,34-9,-24 3,35-7,-36 10,18-2,-49 6,-27 7,76-13,11-2,-1-1,-66 8,1-4,59-8,-60 3,-527-8,280-2,324 0,1-1,-1-1,0-1,-45-14,-129-25,123 29,-19-5,1-5,-163-65,133 49,58 21,20 5,0 2,-1 2,0 2,-90-4,117 11,-33-6,32 4,-32-2,-806 5,848 0,0-2,0 1,0-2,0 1,-11-5,10 3,0 0,0 1,-24-2,3 3,5 2,-36-7,50 5,0 1,-1 0,1 1,-1 1,1 0,-17 4,4 1,1 1,-33 13,44-13,0 0,-27 19,30-18,0 0,0-1,-1 0,-19 6,18-8,0 1,0 0,1 1,0 0,-14 11,20-12,0 1,0 0,0 0,-7 11,8-9,-1-1,0 0,-12 11,11-13,1 0,-1-1,0 0,-1 0,1 0,-1-1,0-1,0 1,0-2,0 1,-1-1,1 0,-1-1,-16 0,21 0,0-1,-1-1,1 1,0-1,0 1,-8-3,12 2,-1 0,0 0,0-1,1 1,-1 0,0-1,1 1,-1 0,1-1,0 0,-1 1,1-1,0 0,0 0,0 0,0 1,1-1,-1 0,0-3,-3-8,1-1,0-1,1 1,-1-18,4-62,1 40,-1 17,0 16,-1 0,-3-26,3 44,-1 1,1 0,-1 0,0-1,0 1,0 0,0 0,0 0,-1 0,1 0,-1 1,1-1,-1 0,1 0,-1 1,0-1,0 1,0 0,0 0,0-1,0 1,0 0,0 1,-1-1,1 0,-3 0,-1 0,-1 0,0 0,0 0,0 1,0 0,0 0,-12 3,17-3,0 1,1-1,-1 1,0-1,0 1,0 0,0 0,1 0,-1 0,0 0,1 1,-1-1,1 0,-1 1,1-1,0 1,0-1,-1 1,1 0,0-1,0 1,1 0,-1 0,0 0,1 0,-1 0,0 3,0 4,0 1,1 0,0 0,2 14,-1-9,6 347,-7-289,1-60,0-1,5 22,3 16,-9-31,0-12,0 0,0 0,3 11,-3-16,1 0,0 0,-1 0,1 0,0 0,0-1,0 1,0 0,0 0,1-1,-1 1,0-1,1 1,-1-1,1 1,3 1,3 2,0 0,1 0,-1-1,1 0,0 0,0-1,1 0,-1-1,0 0,19 1,214-3,-103-1,585 1,-568 9,-4-1,-7-9,101 2,-196 4,83 19,-57-4,-48-12,1-1,36 5,175-8,-131-6,195 2,-292-1,0-1,0 0,0-1,0 0,0-1,-1 0,13-7,20-7,35-4,-55 17,0-1,-1-2,41-19,-60 25,0 0,1 1,-1-1,0 1,0 0,1 0,-1 0,1 0,6 1,-309-56,200 44,-108 1,81 11,-241-11,249-1,-191-12,251 20,0-2,-57-15,55 9,-93-6,-205 16,179 3,111-2,-77 3,127 0,-1 2,1 0,0 1,0 1,-24 11,20-8,-1 0,-36 8,-14-3,-1-3,-135 2,173-12,23 0,1-1,-1 0,1 0,-1-1,1-1,-20-5,30 7,-1-1,1 0,0 1,-1-1,1 0,0 0,-1 0,1 0,0 0,0-1,0 1,0 0,0 0,0-1,0 1,0-1,1 1,-1-1,0-2,-1-2,1 0,0-1,0-11,-3-12,1 27,1 7,1 4</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F1EBBC-E662-4832-8667-ADCF54382FF7}" type="datetimeFigureOut">
              <a:rPr lang="en-GB" smtClean="0"/>
              <a:t>09/03/2023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0E3045-E10B-476F-9C96-E7F2A18488FD}" type="slidenum">
              <a:rPr lang="en-GB" smtClean="0"/>
              <a:t>‹#›</a:t>
            </a:fld>
            <a:endParaRPr lang="en-GB"/>
          </a:p>
        </p:txBody>
      </p:sp>
    </p:spTree>
    <p:extLst>
      <p:ext uri="{BB962C8B-B14F-4D97-AF65-F5344CB8AC3E}">
        <p14:creationId xmlns:p14="http://schemas.microsoft.com/office/powerpoint/2010/main" val="2445985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0E3045-E10B-476F-9C96-E7F2A18488FD}" type="slidenum">
              <a:rPr lang="en-GB" smtClean="0"/>
              <a:t>2</a:t>
            </a:fld>
            <a:endParaRPr lang="en-GB"/>
          </a:p>
        </p:txBody>
      </p:sp>
    </p:spTree>
    <p:extLst>
      <p:ext uri="{BB962C8B-B14F-4D97-AF65-F5344CB8AC3E}">
        <p14:creationId xmlns:p14="http://schemas.microsoft.com/office/powerpoint/2010/main" val="1501818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about their own experiences of early learning.</a:t>
            </a:r>
          </a:p>
          <a:p>
            <a:r>
              <a:rPr lang="en-GB" dirty="0"/>
              <a:t>What are the issues? i.e. settling, being school ready, communication skills, social skills, emotional skills, personal needs, </a:t>
            </a:r>
            <a:r>
              <a:rPr lang="en-GB"/>
              <a:t>making friends etc.</a:t>
            </a:r>
            <a:endParaRPr lang="en-GB" dirty="0"/>
          </a:p>
        </p:txBody>
      </p:sp>
      <p:sp>
        <p:nvSpPr>
          <p:cNvPr id="4" name="Slide Number Placeholder 3"/>
          <p:cNvSpPr>
            <a:spLocks noGrp="1"/>
          </p:cNvSpPr>
          <p:nvPr>
            <p:ph type="sldNum" sz="quarter" idx="5"/>
          </p:nvPr>
        </p:nvSpPr>
        <p:spPr/>
        <p:txBody>
          <a:bodyPr/>
          <a:lstStyle/>
          <a:p>
            <a:fld id="{EA0E3045-E10B-476F-9C96-E7F2A18488FD}" type="slidenum">
              <a:rPr lang="en-GB" smtClean="0"/>
              <a:t>4</a:t>
            </a:fld>
            <a:endParaRPr lang="en-GB"/>
          </a:p>
        </p:txBody>
      </p:sp>
    </p:spTree>
    <p:extLst>
      <p:ext uri="{BB962C8B-B14F-4D97-AF65-F5344CB8AC3E}">
        <p14:creationId xmlns:p14="http://schemas.microsoft.com/office/powerpoint/2010/main" val="4060060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 put students into small groups to look at theorists &amp; feedback – suggesting 3 facts about their theorist.</a:t>
            </a:r>
          </a:p>
        </p:txBody>
      </p:sp>
      <p:sp>
        <p:nvSpPr>
          <p:cNvPr id="4" name="Slide Number Placeholder 3"/>
          <p:cNvSpPr>
            <a:spLocks noGrp="1"/>
          </p:cNvSpPr>
          <p:nvPr>
            <p:ph type="sldNum" sz="quarter" idx="5"/>
          </p:nvPr>
        </p:nvSpPr>
        <p:spPr/>
        <p:txBody>
          <a:bodyPr/>
          <a:lstStyle/>
          <a:p>
            <a:fld id="{EA0E3045-E10B-476F-9C96-E7F2A18488FD}" type="slidenum">
              <a:rPr lang="en-GB" smtClean="0"/>
              <a:t>9</a:t>
            </a:fld>
            <a:endParaRPr lang="en-GB"/>
          </a:p>
        </p:txBody>
      </p:sp>
    </p:spTree>
    <p:extLst>
      <p:ext uri="{BB962C8B-B14F-4D97-AF65-F5344CB8AC3E}">
        <p14:creationId xmlns:p14="http://schemas.microsoft.com/office/powerpoint/2010/main" val="1725587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IN GROUPS TO RESEARCH AND CREATE A POWERPOINT RELATING TO THEIR THEORISTS THAT THEY CAN PRESENT TO THE REST OF THE GROUP</a:t>
            </a:r>
          </a:p>
        </p:txBody>
      </p:sp>
      <p:sp>
        <p:nvSpPr>
          <p:cNvPr id="4" name="Slide Number Placeholder 3"/>
          <p:cNvSpPr>
            <a:spLocks noGrp="1"/>
          </p:cNvSpPr>
          <p:nvPr>
            <p:ph type="sldNum" sz="quarter" idx="5"/>
          </p:nvPr>
        </p:nvSpPr>
        <p:spPr/>
        <p:txBody>
          <a:bodyPr/>
          <a:lstStyle/>
          <a:p>
            <a:fld id="{EFDDBACE-0F8F-43FD-98F0-DEE13552DADA}" type="slidenum">
              <a:rPr lang="en-US" noProof="0" smtClean="0"/>
              <a:t>10</a:t>
            </a:fld>
            <a:endParaRPr lang="en-US" noProof="0" dirty="0"/>
          </a:p>
        </p:txBody>
      </p:sp>
    </p:spTree>
    <p:extLst>
      <p:ext uri="{BB962C8B-B14F-4D97-AF65-F5344CB8AC3E}">
        <p14:creationId xmlns:p14="http://schemas.microsoft.com/office/powerpoint/2010/main" val="3376085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E695F46C-0B99-4B3E-B7EC-9FFCEEE851D2}"/>
              </a:ext>
            </a:extLst>
          </p:cNvPr>
          <p:cNvSpPr>
            <a:spLocks noGrp="1" noRot="1" noChangeAspect="1" noTextEdit="1"/>
          </p:cNvSpPr>
          <p:nvPr>
            <p:ph type="sldImg"/>
          </p:nvPr>
        </p:nvSpPr>
        <p:spPr>
          <a:ln/>
        </p:spPr>
      </p:sp>
      <p:sp>
        <p:nvSpPr>
          <p:cNvPr id="69634" name="Notes Placeholder 2">
            <a:extLst>
              <a:ext uri="{FF2B5EF4-FFF2-40B4-BE49-F238E27FC236}">
                <a16:creationId xmlns:a16="http://schemas.microsoft.com/office/drawing/2014/main" id="{3D43DCAF-0705-4C2A-9487-94642230C67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69635" name="Slide Number Placeholder 3">
            <a:extLst>
              <a:ext uri="{FF2B5EF4-FFF2-40B4-BE49-F238E27FC236}">
                <a16:creationId xmlns:a16="http://schemas.microsoft.com/office/drawing/2014/main" id="{1E4F8A0F-D4CC-431B-96C0-58BFB5ADA60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83589" indent="-301381">
              <a:defRPr>
                <a:solidFill>
                  <a:schemeClr val="tx1"/>
                </a:solidFill>
                <a:latin typeface="Arial" panose="020B0604020202020204" pitchFamily="34" charset="0"/>
                <a:ea typeface="ＭＳ Ｐゴシック" panose="020B0600070205080204" pitchFamily="34" charset="-128"/>
              </a:defRPr>
            </a:lvl2pPr>
            <a:lvl3pPr marL="1205522" indent="-241104">
              <a:defRPr>
                <a:solidFill>
                  <a:schemeClr val="tx1"/>
                </a:solidFill>
                <a:latin typeface="Arial" panose="020B0604020202020204" pitchFamily="34" charset="0"/>
                <a:ea typeface="ＭＳ Ｐゴシック" panose="020B0600070205080204" pitchFamily="34" charset="-128"/>
              </a:defRPr>
            </a:lvl3pPr>
            <a:lvl4pPr marL="1687731" indent="-241104">
              <a:defRPr>
                <a:solidFill>
                  <a:schemeClr val="tx1"/>
                </a:solidFill>
                <a:latin typeface="Arial" panose="020B0604020202020204" pitchFamily="34" charset="0"/>
                <a:ea typeface="ＭＳ Ｐゴシック" panose="020B0600070205080204" pitchFamily="34" charset="-128"/>
              </a:defRPr>
            </a:lvl4pPr>
            <a:lvl5pPr marL="2169940" indent="-241104">
              <a:defRPr>
                <a:solidFill>
                  <a:schemeClr val="tx1"/>
                </a:solidFill>
                <a:latin typeface="Arial" panose="020B0604020202020204" pitchFamily="34" charset="0"/>
                <a:ea typeface="ＭＳ Ｐゴシック" panose="020B0600070205080204" pitchFamily="34" charset="-128"/>
              </a:defRPr>
            </a:lvl5pPr>
            <a:lvl6pPr marL="2652149"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134357"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616566"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98775" indent="-241104"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C791789-BD15-45CC-83E1-031C3F9C197E}" type="slidenum">
              <a:rPr lang="en-US" altLang="en-US" smtClean="0"/>
              <a:pPr/>
              <a:t>11</a:t>
            </a:fld>
            <a:endParaRPr lang="en-US" altLang="en-US"/>
          </a:p>
        </p:txBody>
      </p:sp>
    </p:spTree>
    <p:extLst>
      <p:ext uri="{BB962C8B-B14F-4D97-AF65-F5344CB8AC3E}">
        <p14:creationId xmlns:p14="http://schemas.microsoft.com/office/powerpoint/2010/main" val="2378244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20 mins to look at an aspect in each of these </a:t>
            </a:r>
            <a:r>
              <a:rPr lang="en-GB" dirty="0" err="1"/>
              <a:t>douments</a:t>
            </a:r>
            <a:endParaRPr lang="en-GB" dirty="0"/>
          </a:p>
        </p:txBody>
      </p:sp>
      <p:sp>
        <p:nvSpPr>
          <p:cNvPr id="4" name="Slide Number Placeholder 3"/>
          <p:cNvSpPr>
            <a:spLocks noGrp="1"/>
          </p:cNvSpPr>
          <p:nvPr>
            <p:ph type="sldNum" sz="quarter" idx="5"/>
          </p:nvPr>
        </p:nvSpPr>
        <p:spPr/>
        <p:txBody>
          <a:bodyPr/>
          <a:lstStyle/>
          <a:p>
            <a:fld id="{EA0E3045-E10B-476F-9C96-E7F2A18488FD}" type="slidenum">
              <a:rPr lang="en-GB" smtClean="0"/>
              <a:t>17</a:t>
            </a:fld>
            <a:endParaRPr lang="en-GB"/>
          </a:p>
        </p:txBody>
      </p:sp>
    </p:spTree>
    <p:extLst>
      <p:ext uri="{BB962C8B-B14F-4D97-AF65-F5344CB8AC3E}">
        <p14:creationId xmlns:p14="http://schemas.microsoft.com/office/powerpoint/2010/main" val="7222431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Pwysleisio’r rhai mae’n nhw’n trafod yn ei aseiniad, sef y rhai sydd wedi eu </a:t>
            </a:r>
            <a:r>
              <a:rPr lang="cy-GB" dirty="0" err="1"/>
              <a:t>uwcholeuo</a:t>
            </a:r>
            <a:endParaRPr lang="en-GB" dirty="0"/>
          </a:p>
        </p:txBody>
      </p:sp>
      <p:sp>
        <p:nvSpPr>
          <p:cNvPr id="4" name="Slide Number Placeholder 3"/>
          <p:cNvSpPr>
            <a:spLocks noGrp="1"/>
          </p:cNvSpPr>
          <p:nvPr>
            <p:ph type="sldNum" sz="quarter" idx="5"/>
          </p:nvPr>
        </p:nvSpPr>
        <p:spPr/>
        <p:txBody>
          <a:bodyPr/>
          <a:lstStyle/>
          <a:p>
            <a:fld id="{EFDDBACE-0F8F-43FD-98F0-DEE13552DADA}" type="slidenum">
              <a:rPr lang="en-US" noProof="0" smtClean="0"/>
              <a:t>18</a:t>
            </a:fld>
            <a:endParaRPr lang="en-US" noProof="0" dirty="0"/>
          </a:p>
        </p:txBody>
      </p:sp>
    </p:spTree>
    <p:extLst>
      <p:ext uri="{BB962C8B-B14F-4D97-AF65-F5344CB8AC3E}">
        <p14:creationId xmlns:p14="http://schemas.microsoft.com/office/powerpoint/2010/main" val="3050523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05A00-201A-491A-984D-ACB49236E0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815AC5-0246-49E7-8634-CAF8C0D555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5EA96F-61AB-452E-BFB8-D2CF2D00D342}"/>
              </a:ext>
            </a:extLst>
          </p:cNvPr>
          <p:cNvSpPr>
            <a:spLocks noGrp="1"/>
          </p:cNvSpPr>
          <p:nvPr>
            <p:ph type="dt" sz="half" idx="10"/>
          </p:nvPr>
        </p:nvSpPr>
        <p:spPr/>
        <p:txBody>
          <a:bodyPr/>
          <a:lstStyle/>
          <a:p>
            <a:fld id="{7AFAF0FC-DD2A-459B-A7BF-58B1040B5C50}" type="datetimeFigureOut">
              <a:rPr lang="en-GB" smtClean="0"/>
              <a:t>09/03/2023</a:t>
            </a:fld>
            <a:endParaRPr lang="en-GB"/>
          </a:p>
        </p:txBody>
      </p:sp>
      <p:sp>
        <p:nvSpPr>
          <p:cNvPr id="5" name="Footer Placeholder 4">
            <a:extLst>
              <a:ext uri="{FF2B5EF4-FFF2-40B4-BE49-F238E27FC236}">
                <a16:creationId xmlns:a16="http://schemas.microsoft.com/office/drawing/2014/main" id="{F773B06B-7351-47E5-9752-D3F210507C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F786D6-7EFF-4B99-9C1F-5FFFA2D0C8BA}"/>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3561612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43637-F0A6-4811-AFE3-C5EAA9E9C1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D74ABC-D712-4A81-9D0E-42D3F6355B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204FEE-12D7-40E7-B447-2B2679FC3129}"/>
              </a:ext>
            </a:extLst>
          </p:cNvPr>
          <p:cNvSpPr>
            <a:spLocks noGrp="1"/>
          </p:cNvSpPr>
          <p:nvPr>
            <p:ph type="dt" sz="half" idx="10"/>
          </p:nvPr>
        </p:nvSpPr>
        <p:spPr/>
        <p:txBody>
          <a:bodyPr/>
          <a:lstStyle/>
          <a:p>
            <a:fld id="{7AFAF0FC-DD2A-459B-A7BF-58B1040B5C50}" type="datetimeFigureOut">
              <a:rPr lang="en-GB" smtClean="0"/>
              <a:t>09/03/2023</a:t>
            </a:fld>
            <a:endParaRPr lang="en-GB"/>
          </a:p>
        </p:txBody>
      </p:sp>
      <p:sp>
        <p:nvSpPr>
          <p:cNvPr id="5" name="Footer Placeholder 4">
            <a:extLst>
              <a:ext uri="{FF2B5EF4-FFF2-40B4-BE49-F238E27FC236}">
                <a16:creationId xmlns:a16="http://schemas.microsoft.com/office/drawing/2014/main" id="{80ADD425-2B8A-40E7-9BF1-9A5AFA582C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27CA1B-A277-437C-84E7-9769BDA1C042}"/>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4132163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FAE7D-7954-4F03-83B1-D0D40CB438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82D912-C1ED-41F7-95AC-F10542C12A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ACFFEC-F2FF-427F-A467-EFEBABF4C6FF}"/>
              </a:ext>
            </a:extLst>
          </p:cNvPr>
          <p:cNvSpPr>
            <a:spLocks noGrp="1"/>
          </p:cNvSpPr>
          <p:nvPr>
            <p:ph type="dt" sz="half" idx="10"/>
          </p:nvPr>
        </p:nvSpPr>
        <p:spPr/>
        <p:txBody>
          <a:bodyPr/>
          <a:lstStyle/>
          <a:p>
            <a:fld id="{7AFAF0FC-DD2A-459B-A7BF-58B1040B5C50}" type="datetimeFigureOut">
              <a:rPr lang="en-GB" smtClean="0"/>
              <a:t>09/03/2023</a:t>
            </a:fld>
            <a:endParaRPr lang="en-GB"/>
          </a:p>
        </p:txBody>
      </p:sp>
      <p:sp>
        <p:nvSpPr>
          <p:cNvPr id="5" name="Footer Placeholder 4">
            <a:extLst>
              <a:ext uri="{FF2B5EF4-FFF2-40B4-BE49-F238E27FC236}">
                <a16:creationId xmlns:a16="http://schemas.microsoft.com/office/drawing/2014/main" id="{A4879456-61CE-4EC5-9EC4-A27CCAE0D3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184C9B-4A12-4016-9D56-1ACD5426C7BD}"/>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3866324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4B6D3-C8C5-40FD-A943-71C8B89D3D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77A077-7BA4-4961-AFFA-ACC014969B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7C1AC0-083B-43D0-8337-DB46B51B9E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3DEAA5-4ADC-4F58-926F-CB03982415AD}"/>
              </a:ext>
            </a:extLst>
          </p:cNvPr>
          <p:cNvSpPr>
            <a:spLocks noGrp="1"/>
          </p:cNvSpPr>
          <p:nvPr>
            <p:ph type="dt" sz="half" idx="10"/>
          </p:nvPr>
        </p:nvSpPr>
        <p:spPr/>
        <p:txBody>
          <a:bodyPr/>
          <a:lstStyle/>
          <a:p>
            <a:fld id="{7AFAF0FC-DD2A-459B-A7BF-58B1040B5C50}" type="datetimeFigureOut">
              <a:rPr lang="en-GB" smtClean="0"/>
              <a:t>09/03/2023</a:t>
            </a:fld>
            <a:endParaRPr lang="en-GB"/>
          </a:p>
        </p:txBody>
      </p:sp>
      <p:sp>
        <p:nvSpPr>
          <p:cNvPr id="6" name="Footer Placeholder 5">
            <a:extLst>
              <a:ext uri="{FF2B5EF4-FFF2-40B4-BE49-F238E27FC236}">
                <a16:creationId xmlns:a16="http://schemas.microsoft.com/office/drawing/2014/main" id="{8E114ACB-BDDC-4D01-9822-8FF698E4FA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EE301B-1380-4AD0-A815-57D924C0E3D1}"/>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189262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8B6CB-37B7-4D9E-95FE-9056F1D967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2113B1-5241-4D63-AFB8-C8A33E8641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333993-4B40-4167-93D8-684863C7C5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5D98D4-FBE4-4665-A57B-CA78BE9E97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468872-2C76-42EB-AECA-054F945157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835B84-DCB9-4F8A-B239-411CEDB4B04C}"/>
              </a:ext>
            </a:extLst>
          </p:cNvPr>
          <p:cNvSpPr>
            <a:spLocks noGrp="1"/>
          </p:cNvSpPr>
          <p:nvPr>
            <p:ph type="dt" sz="half" idx="10"/>
          </p:nvPr>
        </p:nvSpPr>
        <p:spPr/>
        <p:txBody>
          <a:bodyPr/>
          <a:lstStyle/>
          <a:p>
            <a:fld id="{7AFAF0FC-DD2A-459B-A7BF-58B1040B5C50}" type="datetimeFigureOut">
              <a:rPr lang="en-GB" smtClean="0"/>
              <a:t>09/03/2023</a:t>
            </a:fld>
            <a:endParaRPr lang="en-GB"/>
          </a:p>
        </p:txBody>
      </p:sp>
      <p:sp>
        <p:nvSpPr>
          <p:cNvPr id="8" name="Footer Placeholder 7">
            <a:extLst>
              <a:ext uri="{FF2B5EF4-FFF2-40B4-BE49-F238E27FC236}">
                <a16:creationId xmlns:a16="http://schemas.microsoft.com/office/drawing/2014/main" id="{CC7E0382-20C7-4210-A7FF-B2DAD95CBA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F6254B-BF08-40B4-819F-FA0E37246441}"/>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132609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E1A7B-8B2A-4908-A0E0-68ABFCB458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23B722-FD07-462F-9E47-DDC0967E5821}"/>
              </a:ext>
            </a:extLst>
          </p:cNvPr>
          <p:cNvSpPr>
            <a:spLocks noGrp="1"/>
          </p:cNvSpPr>
          <p:nvPr>
            <p:ph type="dt" sz="half" idx="10"/>
          </p:nvPr>
        </p:nvSpPr>
        <p:spPr/>
        <p:txBody>
          <a:bodyPr/>
          <a:lstStyle/>
          <a:p>
            <a:fld id="{7AFAF0FC-DD2A-459B-A7BF-58B1040B5C50}" type="datetimeFigureOut">
              <a:rPr lang="en-GB" smtClean="0"/>
              <a:t>09/03/2023</a:t>
            </a:fld>
            <a:endParaRPr lang="en-GB"/>
          </a:p>
        </p:txBody>
      </p:sp>
      <p:sp>
        <p:nvSpPr>
          <p:cNvPr id="4" name="Footer Placeholder 3">
            <a:extLst>
              <a:ext uri="{FF2B5EF4-FFF2-40B4-BE49-F238E27FC236}">
                <a16:creationId xmlns:a16="http://schemas.microsoft.com/office/drawing/2014/main" id="{01CE17C5-1FEA-42A1-A784-12E4CA1A8B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724D7B8-50D9-46F5-82F5-2E8A9B2D549E}"/>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1488766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C3BF15-64A2-4D4A-984F-20E17B5CE2C6}"/>
              </a:ext>
            </a:extLst>
          </p:cNvPr>
          <p:cNvSpPr>
            <a:spLocks noGrp="1"/>
          </p:cNvSpPr>
          <p:nvPr>
            <p:ph type="dt" sz="half" idx="10"/>
          </p:nvPr>
        </p:nvSpPr>
        <p:spPr/>
        <p:txBody>
          <a:bodyPr/>
          <a:lstStyle/>
          <a:p>
            <a:fld id="{7AFAF0FC-DD2A-459B-A7BF-58B1040B5C50}" type="datetimeFigureOut">
              <a:rPr lang="en-GB" smtClean="0"/>
              <a:t>09/03/2023</a:t>
            </a:fld>
            <a:endParaRPr lang="en-GB"/>
          </a:p>
        </p:txBody>
      </p:sp>
      <p:sp>
        <p:nvSpPr>
          <p:cNvPr id="3" name="Footer Placeholder 2">
            <a:extLst>
              <a:ext uri="{FF2B5EF4-FFF2-40B4-BE49-F238E27FC236}">
                <a16:creationId xmlns:a16="http://schemas.microsoft.com/office/drawing/2014/main" id="{1F4F7FEE-CAF4-44D6-AFAB-A2E6DB49A1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B52A25-D504-4410-A764-6F84F188D119}"/>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3237380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E1515-AF7F-4D0C-9423-7422D4673D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9FFAE0-EC96-4354-A6E5-A9536158C2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912002-8E8D-4ED9-9E39-3B3B20DFC4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065D3C-FD9E-4C98-8A17-2CCADFBB37A0}"/>
              </a:ext>
            </a:extLst>
          </p:cNvPr>
          <p:cNvSpPr>
            <a:spLocks noGrp="1"/>
          </p:cNvSpPr>
          <p:nvPr>
            <p:ph type="dt" sz="half" idx="10"/>
          </p:nvPr>
        </p:nvSpPr>
        <p:spPr/>
        <p:txBody>
          <a:bodyPr/>
          <a:lstStyle/>
          <a:p>
            <a:fld id="{7AFAF0FC-DD2A-459B-A7BF-58B1040B5C50}" type="datetimeFigureOut">
              <a:rPr lang="en-GB" smtClean="0"/>
              <a:t>09/03/2023</a:t>
            </a:fld>
            <a:endParaRPr lang="en-GB"/>
          </a:p>
        </p:txBody>
      </p:sp>
      <p:sp>
        <p:nvSpPr>
          <p:cNvPr id="6" name="Footer Placeholder 5">
            <a:extLst>
              <a:ext uri="{FF2B5EF4-FFF2-40B4-BE49-F238E27FC236}">
                <a16:creationId xmlns:a16="http://schemas.microsoft.com/office/drawing/2014/main" id="{00ED8C89-C832-46E2-9741-998773333E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B97306-551B-4DC3-BFD5-C39016200F35}"/>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4046030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AC47D-71C8-44AB-AA38-670CBF278A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310900-B2A3-4988-993C-37522CF864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B2AA40-B28C-4F8E-A588-237211DB96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9EC2DE-A70A-4B2D-9085-789CD3EC4006}"/>
              </a:ext>
            </a:extLst>
          </p:cNvPr>
          <p:cNvSpPr>
            <a:spLocks noGrp="1"/>
          </p:cNvSpPr>
          <p:nvPr>
            <p:ph type="dt" sz="half" idx="10"/>
          </p:nvPr>
        </p:nvSpPr>
        <p:spPr/>
        <p:txBody>
          <a:bodyPr/>
          <a:lstStyle/>
          <a:p>
            <a:fld id="{7AFAF0FC-DD2A-459B-A7BF-58B1040B5C50}" type="datetimeFigureOut">
              <a:rPr lang="en-GB" smtClean="0"/>
              <a:t>09/03/2023</a:t>
            </a:fld>
            <a:endParaRPr lang="en-GB"/>
          </a:p>
        </p:txBody>
      </p:sp>
      <p:sp>
        <p:nvSpPr>
          <p:cNvPr id="6" name="Footer Placeholder 5">
            <a:extLst>
              <a:ext uri="{FF2B5EF4-FFF2-40B4-BE49-F238E27FC236}">
                <a16:creationId xmlns:a16="http://schemas.microsoft.com/office/drawing/2014/main" id="{BC91C0B3-5B34-4DC0-A673-42B21CF36F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89D630-EC3A-44E5-B50C-5C2859D7985E}"/>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3866417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A4426-1D81-4E08-A08F-BB4ECACA98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89FC14-FA6A-4F75-9085-944F3887C9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EB24D5-151D-4D77-8295-4609EADA4E6D}"/>
              </a:ext>
            </a:extLst>
          </p:cNvPr>
          <p:cNvSpPr>
            <a:spLocks noGrp="1"/>
          </p:cNvSpPr>
          <p:nvPr>
            <p:ph type="dt" sz="half" idx="10"/>
          </p:nvPr>
        </p:nvSpPr>
        <p:spPr/>
        <p:txBody>
          <a:bodyPr/>
          <a:lstStyle/>
          <a:p>
            <a:fld id="{7AFAF0FC-DD2A-459B-A7BF-58B1040B5C50}" type="datetimeFigureOut">
              <a:rPr lang="en-GB" smtClean="0"/>
              <a:t>09/03/2023</a:t>
            </a:fld>
            <a:endParaRPr lang="en-GB"/>
          </a:p>
        </p:txBody>
      </p:sp>
      <p:sp>
        <p:nvSpPr>
          <p:cNvPr id="5" name="Footer Placeholder 4">
            <a:extLst>
              <a:ext uri="{FF2B5EF4-FFF2-40B4-BE49-F238E27FC236}">
                <a16:creationId xmlns:a16="http://schemas.microsoft.com/office/drawing/2014/main" id="{1A0996CA-4912-4090-AC50-D9C8C5A115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89B484-2A6F-488C-9459-ED86AE46A9F3}"/>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4071483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36E9E6-D284-4348-9DF1-1739F139A6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05BE73-CCAF-4FCE-AADD-70A69AE354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30A1A5-A2DE-4115-ABBA-49F18573832D}"/>
              </a:ext>
            </a:extLst>
          </p:cNvPr>
          <p:cNvSpPr>
            <a:spLocks noGrp="1"/>
          </p:cNvSpPr>
          <p:nvPr>
            <p:ph type="dt" sz="half" idx="10"/>
          </p:nvPr>
        </p:nvSpPr>
        <p:spPr/>
        <p:txBody>
          <a:bodyPr/>
          <a:lstStyle/>
          <a:p>
            <a:fld id="{7AFAF0FC-DD2A-459B-A7BF-58B1040B5C50}" type="datetimeFigureOut">
              <a:rPr lang="en-GB" smtClean="0"/>
              <a:t>09/03/2023</a:t>
            </a:fld>
            <a:endParaRPr lang="en-GB"/>
          </a:p>
        </p:txBody>
      </p:sp>
      <p:sp>
        <p:nvSpPr>
          <p:cNvPr id="5" name="Footer Placeholder 4">
            <a:extLst>
              <a:ext uri="{FF2B5EF4-FFF2-40B4-BE49-F238E27FC236}">
                <a16:creationId xmlns:a16="http://schemas.microsoft.com/office/drawing/2014/main" id="{5FB4412F-944E-4814-B7BA-7A8B55F4D2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841056-9D25-4A9F-966A-52EDB26A7CF8}"/>
              </a:ext>
            </a:extLst>
          </p:cNvPr>
          <p:cNvSpPr>
            <a:spLocks noGrp="1"/>
          </p:cNvSpPr>
          <p:nvPr>
            <p:ph type="sldNum" sz="quarter" idx="12"/>
          </p:nvPr>
        </p:nvSpPr>
        <p:spPr/>
        <p:txBody>
          <a:bodyPr/>
          <a:lstStyle/>
          <a:p>
            <a:fld id="{8EB86B18-0264-4929-82CE-694844EBD960}" type="slidenum">
              <a:rPr lang="en-GB" smtClean="0"/>
              <a:t>‹#›</a:t>
            </a:fld>
            <a:endParaRPr lang="en-GB"/>
          </a:p>
        </p:txBody>
      </p:sp>
    </p:spTree>
    <p:extLst>
      <p:ext uri="{BB962C8B-B14F-4D97-AF65-F5344CB8AC3E}">
        <p14:creationId xmlns:p14="http://schemas.microsoft.com/office/powerpoint/2010/main" val="913527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1152000"/>
            <a:ext cx="5508000"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hasCustomPrompt="1"/>
          </p:nvPr>
        </p:nvSpPr>
        <p:spPr>
          <a:xfrm>
            <a:off x="6253200" y="1152525"/>
            <a:ext cx="5508000" cy="503872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5312EF92-D0F7-4157-AFAF-E4A3058C58DF}"/>
              </a:ext>
            </a:extLst>
          </p:cNvPr>
          <p:cNvSpPr>
            <a:spLocks noGrp="1"/>
          </p:cNvSpPr>
          <p:nvPr>
            <p:ph type="title"/>
          </p:nvPr>
        </p:nvSpPr>
        <p:spPr>
          <a:xfrm>
            <a:off x="432000" y="432000"/>
            <a:ext cx="11329200" cy="432000"/>
          </a:xfrm>
        </p:spPr>
        <p:txBody>
          <a:bodyPr/>
          <a:lstStyle/>
          <a:p>
            <a:r>
              <a:rPr lang="en-US" noProof="0"/>
              <a:t>Click to edit Master title style</a:t>
            </a:r>
          </a:p>
        </p:txBody>
      </p:sp>
      <p:sp>
        <p:nvSpPr>
          <p:cNvPr id="8" name="Footer Placeholder 7">
            <a:extLst>
              <a:ext uri="{FF2B5EF4-FFF2-40B4-BE49-F238E27FC236}">
                <a16:creationId xmlns:a16="http://schemas.microsoft.com/office/drawing/2014/main" id="{80B74888-33BB-4321-ABBD-249FF7900128}"/>
              </a:ext>
            </a:extLst>
          </p:cNvPr>
          <p:cNvSpPr>
            <a:spLocks noGrp="1"/>
          </p:cNvSpPr>
          <p:nvPr>
            <p:ph type="ftr" sz="quarter" idx="13"/>
          </p:nvPr>
        </p:nvSpPr>
        <p:spPr/>
        <p:txBody>
          <a:bodyPr/>
          <a:lstStyle/>
          <a:p>
            <a:endParaRPr lang="en-US" noProof="0" dirty="0"/>
          </a:p>
        </p:txBody>
      </p:sp>
      <p:sp>
        <p:nvSpPr>
          <p:cNvPr id="9" name="Slide Number Placeholder 8">
            <a:extLst>
              <a:ext uri="{FF2B5EF4-FFF2-40B4-BE49-F238E27FC236}">
                <a16:creationId xmlns:a16="http://schemas.microsoft.com/office/drawing/2014/main" id="{F53E52F9-0BF1-4A0A-B070-5CF233041DC4}"/>
              </a:ext>
            </a:extLst>
          </p:cNvPr>
          <p:cNvSpPr>
            <a:spLocks noGrp="1"/>
          </p:cNvSpPr>
          <p:nvPr>
            <p:ph type="sldNum" sz="quarter" idx="14"/>
          </p:nvPr>
        </p:nvSpPr>
        <p:spPr/>
        <p:txBody>
          <a:bodyPr/>
          <a:lstStyle/>
          <a:p>
            <a:pPr algn="ctr"/>
            <a:fld id="{B67B645E-C5E5-4727-B977-D372A0AA71D9}" type="slidenum">
              <a:rPr lang="en-US" noProof="0" smtClean="0"/>
              <a:pPr algn="ctr"/>
              <a:t>‹#›</a:t>
            </a:fld>
            <a:endParaRPr lang="en-US" noProof="0" dirty="0"/>
          </a:p>
        </p:txBody>
      </p:sp>
    </p:spTree>
    <p:extLst>
      <p:ext uri="{BB962C8B-B14F-4D97-AF65-F5344CB8AC3E}">
        <p14:creationId xmlns:p14="http://schemas.microsoft.com/office/powerpoint/2010/main" val="2348171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01A51D-3F68-4CC4-A77D-0155867EB6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422FCF-D9A2-4078-BF2F-375D9D2CA2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967E49-32CC-4457-BC73-6CB823F205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FAF0FC-DD2A-459B-A7BF-58B1040B5C50}" type="datetimeFigureOut">
              <a:rPr lang="en-GB" smtClean="0"/>
              <a:t>09/03/2023</a:t>
            </a:fld>
            <a:endParaRPr lang="en-GB"/>
          </a:p>
        </p:txBody>
      </p:sp>
      <p:sp>
        <p:nvSpPr>
          <p:cNvPr id="5" name="Footer Placeholder 4">
            <a:extLst>
              <a:ext uri="{FF2B5EF4-FFF2-40B4-BE49-F238E27FC236}">
                <a16:creationId xmlns:a16="http://schemas.microsoft.com/office/drawing/2014/main" id="{FCA0337F-8B9E-41C4-84D7-5183C37F5E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EC5BD5-8AD0-4868-98D1-6C944EABD6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B86B18-0264-4929-82CE-694844EBD960}" type="slidenum">
              <a:rPr lang="en-GB" smtClean="0"/>
              <a:t>‹#›</a:t>
            </a:fld>
            <a:endParaRPr lang="en-GB"/>
          </a:p>
        </p:txBody>
      </p:sp>
    </p:spTree>
    <p:extLst>
      <p:ext uri="{BB962C8B-B14F-4D97-AF65-F5344CB8AC3E}">
        <p14:creationId xmlns:p14="http://schemas.microsoft.com/office/powerpoint/2010/main" val="5674974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hyperlink" Target="https://hwb.gov.wales/api/storage/8f0b360f-f1f6-4bec-b11a-df88168007f9/learning-and-teaching-pedagogy.pdf"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3.png"/><Relationship Id="rId11" Type="http://schemas.openxmlformats.org/officeDocument/2006/relationships/image" Target="../media/image18.jpeg"/><Relationship Id="rId5" Type="http://schemas.openxmlformats.org/officeDocument/2006/relationships/image" Target="../media/image12.png"/><Relationship Id="rId10" Type="http://schemas.openxmlformats.org/officeDocument/2006/relationships/image" Target="../media/image17.jpeg"/><Relationship Id="rId4" Type="http://schemas.openxmlformats.org/officeDocument/2006/relationships/image" Target="../media/image11.jpeg"/><Relationship Id="rId9" Type="http://schemas.openxmlformats.org/officeDocument/2006/relationships/image" Target="../media/image16.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youtu.be/vZ1mZgysqnA"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s://hwb.gov.wales/api/storage/b1801d78-38c3-4320-9818-d9996c21aef8/220914-a-curriculum-for-funded-non-maintained-nursery-settings.pdf" TargetMode="Externa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hwb.gov.wales/storage/d5d8e39c-b534-40cb-a3f5-7e2e126d8077/foundation-phase-framework.pdf" TargetMode="External"/><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hyperlink" Target="https://hwb.gov.wales/api/storage/b1801d78-38c3-4320-9818-d9996c21aef8/220914-a-curriculum-for-funded-non-maintained-nursery-settings.pdf" TargetMode="Externa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27.png"/><Relationship Id="rId7" Type="http://schemas.openxmlformats.org/officeDocument/2006/relationships/image" Target="../media/image120.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customXml" Target="../ink/ink2.xml"/><Relationship Id="rId5" Type="http://schemas.openxmlformats.org/officeDocument/2006/relationships/image" Target="../media/image110.png"/><Relationship Id="rId4" Type="http://schemas.openxmlformats.org/officeDocument/2006/relationships/customXml" Target="../ink/ink1.xml"/><Relationship Id="rId9" Type="http://schemas.openxmlformats.org/officeDocument/2006/relationships/image" Target="../media/image130.png"/></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hyperlink" Target="https://hwb.gov.wales/curriculum-for-wales/designing-your-curriculum/pedagogy/" TargetMode="External"/><Relationship Id="rId2" Type="http://schemas.openxmlformats.org/officeDocument/2006/relationships/image" Target="../media/image2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B92D5-460D-4A7E-87A4-83EC510C2CBC}"/>
              </a:ext>
            </a:extLst>
          </p:cNvPr>
          <p:cNvSpPr>
            <a:spLocks noGrp="1"/>
          </p:cNvSpPr>
          <p:nvPr>
            <p:ph type="ctrTitle"/>
          </p:nvPr>
        </p:nvSpPr>
        <p:spPr>
          <a:xfrm>
            <a:off x="5232400" y="1354819"/>
            <a:ext cx="6124576" cy="2678363"/>
          </a:xfrm>
        </p:spPr>
        <p:txBody>
          <a:bodyPr>
            <a:normAutofit fontScale="90000"/>
          </a:bodyPr>
          <a:lstStyle/>
          <a:p>
            <a:pPr algn="r"/>
            <a:r>
              <a:rPr lang="en-GB" sz="5000" dirty="0">
                <a:solidFill>
                  <a:schemeClr val="bg1"/>
                </a:solidFill>
              </a:rPr>
              <a:t>ADDYSGEG Y CYFNOD SYLFAEN </a:t>
            </a:r>
            <a:br>
              <a:rPr lang="en-GB" sz="5000" dirty="0">
                <a:solidFill>
                  <a:schemeClr val="bg1"/>
                </a:solidFill>
              </a:rPr>
            </a:br>
            <a:r>
              <a:rPr lang="en-GB" sz="5000" dirty="0">
                <a:solidFill>
                  <a:schemeClr val="bg1"/>
                </a:solidFill>
              </a:rPr>
              <a:t>FOUNDATION LEARNING PEDAGOGY</a:t>
            </a:r>
          </a:p>
        </p:txBody>
      </p:sp>
      <p:sp>
        <p:nvSpPr>
          <p:cNvPr id="3" name="Subtitle 2">
            <a:extLst>
              <a:ext uri="{FF2B5EF4-FFF2-40B4-BE49-F238E27FC236}">
                <a16:creationId xmlns:a16="http://schemas.microsoft.com/office/drawing/2014/main" id="{EF109F54-1733-4B70-8740-EDAD9FE15A91}"/>
              </a:ext>
            </a:extLst>
          </p:cNvPr>
          <p:cNvSpPr>
            <a:spLocks noGrp="1"/>
          </p:cNvSpPr>
          <p:nvPr>
            <p:ph type="subTitle" idx="1"/>
          </p:nvPr>
        </p:nvSpPr>
        <p:spPr>
          <a:xfrm>
            <a:off x="5228702" y="4414180"/>
            <a:ext cx="6128274" cy="884538"/>
          </a:xfrm>
        </p:spPr>
        <p:txBody>
          <a:bodyPr vert="horz" lIns="91440" tIns="45720" rIns="91440" bIns="45720" rtlCol="0" anchor="t">
            <a:normAutofit/>
          </a:bodyPr>
          <a:lstStyle/>
          <a:p>
            <a:pPr algn="r"/>
            <a:r>
              <a:rPr lang="en-GB">
                <a:solidFill>
                  <a:schemeClr val="bg1"/>
                </a:solidFill>
                <a:cs typeface="Calibri"/>
              </a:rPr>
              <a:t>ECAD4008C</a:t>
            </a:r>
            <a:endParaRPr lang="en-GB">
              <a:solidFill>
                <a:schemeClr val="bg1"/>
              </a:solidFill>
            </a:endParaRPr>
          </a:p>
        </p:txBody>
      </p:sp>
      <p:sp>
        <p:nvSpPr>
          <p:cNvPr id="10" name="Freeform: Shape 9">
            <a:extLst>
              <a:ext uri="{FF2B5EF4-FFF2-40B4-BE49-F238E27FC236}">
                <a16:creationId xmlns:a16="http://schemas.microsoft.com/office/drawing/2014/main" id="{E253338B-EC15-4112-B0AA-4135021E9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431899EE-49A4-469F-BDB5-0A178C5510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3" name="Freeform: Shape 12">
              <a:extLst>
                <a:ext uri="{FF2B5EF4-FFF2-40B4-BE49-F238E27FC236}">
                  <a16:creationId xmlns:a16="http://schemas.microsoft.com/office/drawing/2014/main" id="{463E0550-0AFD-458E-A821-787F4CB6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BC5702A-BA45-4A2C-99DC-525993A9C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97103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2563939B-E72B-4A3D-AC0B-789598250D62}"/>
              </a:ext>
            </a:extLst>
          </p:cNvPr>
          <p:cNvPicPr>
            <a:picLocks noChangeAspect="1"/>
          </p:cNvPicPr>
          <p:nvPr/>
        </p:nvPicPr>
        <p:blipFill>
          <a:blip r:embed="rId3"/>
          <a:stretch>
            <a:fillRect/>
          </a:stretch>
        </p:blipFill>
        <p:spPr>
          <a:xfrm>
            <a:off x="9637961" y="5057775"/>
            <a:ext cx="2543175" cy="1800225"/>
          </a:xfrm>
          <a:prstGeom prst="rect">
            <a:avLst/>
          </a:prstGeom>
        </p:spPr>
      </p:pic>
      <p:pic>
        <p:nvPicPr>
          <p:cNvPr id="10" name="Picture 9" descr="Different coloured question marks">
            <a:extLst>
              <a:ext uri="{FF2B5EF4-FFF2-40B4-BE49-F238E27FC236}">
                <a16:creationId xmlns:a16="http://schemas.microsoft.com/office/drawing/2014/main" id="{028285BA-BBB0-4A5B-8436-24545C2A3853}"/>
              </a:ext>
            </a:extLst>
          </p:cNvPr>
          <p:cNvPicPr>
            <a:picLocks noChangeAspect="1"/>
          </p:cNvPicPr>
          <p:nvPr/>
        </p:nvPicPr>
        <p:blipFill rotWithShape="1">
          <a:blip r:embed="rId4"/>
          <a:srcRect t="20065" b="21829"/>
          <a:stretch/>
        </p:blipFill>
        <p:spPr>
          <a:xfrm>
            <a:off x="20" y="0"/>
            <a:ext cx="12191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p:spPr>
      </p:pic>
      <p:sp>
        <p:nvSpPr>
          <p:cNvPr id="3" name="Content Placeholder 2">
            <a:extLst>
              <a:ext uri="{FF2B5EF4-FFF2-40B4-BE49-F238E27FC236}">
                <a16:creationId xmlns:a16="http://schemas.microsoft.com/office/drawing/2014/main" id="{A8A776B2-979F-46A8-8104-66BDDAE0FAED}"/>
              </a:ext>
            </a:extLst>
          </p:cNvPr>
          <p:cNvSpPr>
            <a:spLocks noGrp="1"/>
          </p:cNvSpPr>
          <p:nvPr>
            <p:ph sz="half" idx="1"/>
          </p:nvPr>
        </p:nvSpPr>
        <p:spPr>
          <a:xfrm>
            <a:off x="631166" y="1119437"/>
            <a:ext cx="5096934" cy="4166130"/>
          </a:xfrm>
          <a:solidFill>
            <a:srgbClr val="FF0000"/>
          </a:solidFill>
        </p:spPr>
        <p:txBody>
          <a:bodyPr>
            <a:normAutofit/>
          </a:bodyPr>
          <a:lstStyle/>
          <a:p>
            <a:endParaRPr lang="en-GB" sz="2000" dirty="0"/>
          </a:p>
          <a:p>
            <a:endParaRPr lang="en-GB" sz="2000" dirty="0"/>
          </a:p>
          <a:p>
            <a:r>
              <a:rPr lang="en-GB" sz="2000" dirty="0" err="1"/>
              <a:t>Trafodwch</a:t>
            </a:r>
            <a:r>
              <a:rPr lang="en-GB" sz="2000" dirty="0"/>
              <a:t>: </a:t>
            </a:r>
          </a:p>
          <a:p>
            <a:r>
              <a:rPr lang="en-GB" sz="2000" dirty="0"/>
              <a:t>1. </a:t>
            </a:r>
            <a:r>
              <a:rPr lang="en-GB" sz="2000" dirty="0" err="1"/>
              <a:t>Ystyr</a:t>
            </a:r>
            <a:r>
              <a:rPr lang="en-GB" sz="2000" dirty="0"/>
              <a:t> y term </a:t>
            </a:r>
            <a:r>
              <a:rPr lang="en-GB" sz="2000" dirty="0" err="1"/>
              <a:t>addysgeg</a:t>
            </a:r>
            <a:r>
              <a:rPr lang="en-GB" sz="2000" dirty="0"/>
              <a:t> </a:t>
            </a:r>
          </a:p>
          <a:p>
            <a:r>
              <a:rPr lang="en-GB" sz="2000" dirty="0"/>
              <a:t>2. Sut </a:t>
            </a:r>
            <a:r>
              <a:rPr lang="en-GB" sz="2000" dirty="0" err="1"/>
              <a:t>ellir</a:t>
            </a:r>
            <a:r>
              <a:rPr lang="en-GB" sz="2000" dirty="0"/>
              <a:t> ei </a:t>
            </a:r>
            <a:r>
              <a:rPr lang="en-GB" sz="2000" dirty="0" err="1"/>
              <a:t>ddiffinio</a:t>
            </a:r>
            <a:r>
              <a:rPr lang="en-GB" sz="2000" dirty="0"/>
              <a:t>? </a:t>
            </a:r>
          </a:p>
          <a:p>
            <a:r>
              <a:rPr lang="en-GB" sz="2000" dirty="0"/>
              <a:t>3. O </a:t>
            </a:r>
            <a:r>
              <a:rPr lang="en-GB" sz="2000" dirty="0" err="1"/>
              <a:t>ble</a:t>
            </a:r>
            <a:r>
              <a:rPr lang="en-GB" sz="2000" dirty="0"/>
              <a:t> </a:t>
            </a:r>
            <a:r>
              <a:rPr lang="en-GB" sz="2000" dirty="0" err="1"/>
              <a:t>daw’r</a:t>
            </a:r>
            <a:r>
              <a:rPr lang="en-GB" sz="2000" dirty="0"/>
              <a:t> </a:t>
            </a:r>
            <a:r>
              <a:rPr lang="en-GB" sz="2000" dirty="0" err="1"/>
              <a:t>cysyniad</a:t>
            </a:r>
            <a:r>
              <a:rPr lang="en-GB" sz="2000" dirty="0"/>
              <a:t> o </a:t>
            </a:r>
            <a:r>
              <a:rPr lang="en-GB" sz="2000" dirty="0" err="1"/>
              <a:t>addysgeg</a:t>
            </a:r>
            <a:r>
              <a:rPr lang="en-GB" sz="2000" dirty="0"/>
              <a:t>? </a:t>
            </a:r>
          </a:p>
          <a:p>
            <a:r>
              <a:rPr lang="en-GB" sz="2000" dirty="0"/>
              <a:t>4. A </a:t>
            </a:r>
            <a:r>
              <a:rPr lang="en-GB" sz="2000" dirty="0" err="1"/>
              <a:t>yw’n</a:t>
            </a:r>
            <a:r>
              <a:rPr lang="en-GB" sz="2000" dirty="0"/>
              <a:t> </a:t>
            </a:r>
            <a:r>
              <a:rPr lang="en-GB" sz="2000" dirty="0" err="1"/>
              <a:t>bwysig</a:t>
            </a:r>
            <a:r>
              <a:rPr lang="en-GB" sz="2000" dirty="0"/>
              <a:t> i </a:t>
            </a:r>
            <a:r>
              <a:rPr lang="en-GB" sz="2000" dirty="0" err="1"/>
              <a:t>addysgwyr</a:t>
            </a:r>
            <a:r>
              <a:rPr lang="en-GB" sz="2000" dirty="0"/>
              <a:t> ei </a:t>
            </a:r>
            <a:r>
              <a:rPr lang="en-GB" sz="2000" dirty="0" err="1"/>
              <a:t>ddeall</a:t>
            </a:r>
            <a:r>
              <a:rPr lang="en-GB" sz="2000" dirty="0"/>
              <a:t>? </a:t>
            </a:r>
          </a:p>
          <a:p>
            <a:r>
              <a:rPr lang="en-GB" sz="2000" dirty="0"/>
              <a:t>5. </a:t>
            </a:r>
            <a:r>
              <a:rPr lang="en-GB" sz="2000" dirty="0" err="1"/>
              <a:t>Oes</a:t>
            </a:r>
            <a:r>
              <a:rPr lang="en-GB" sz="2000" dirty="0"/>
              <a:t> </a:t>
            </a:r>
            <a:r>
              <a:rPr lang="en-GB" sz="2000" dirty="0" err="1"/>
              <a:t>gwahanol</a:t>
            </a:r>
            <a:r>
              <a:rPr lang="en-GB" sz="2000" dirty="0"/>
              <a:t> </a:t>
            </a:r>
            <a:r>
              <a:rPr lang="en-GB" sz="2000" dirty="0" err="1"/>
              <a:t>fathau</a:t>
            </a:r>
            <a:r>
              <a:rPr lang="en-GB" sz="2000" dirty="0"/>
              <a:t> o </a:t>
            </a:r>
            <a:r>
              <a:rPr lang="en-GB" sz="2000" dirty="0" err="1"/>
              <a:t>addysgeg</a:t>
            </a:r>
            <a:r>
              <a:rPr lang="en-GB" sz="2000" dirty="0"/>
              <a:t>? </a:t>
            </a:r>
          </a:p>
          <a:p>
            <a:r>
              <a:rPr lang="en-GB" sz="2000" dirty="0"/>
              <a:t>• </a:t>
            </a:r>
            <a:r>
              <a:rPr lang="en-GB" sz="2000" dirty="0" err="1"/>
              <a:t>Cyflwynwch</a:t>
            </a:r>
            <a:r>
              <a:rPr lang="en-GB" sz="2000" dirty="0"/>
              <a:t> eich ymateb ar </a:t>
            </a:r>
            <a:r>
              <a:rPr lang="en-GB" sz="2000" dirty="0" err="1"/>
              <a:t>lafar</a:t>
            </a:r>
            <a:r>
              <a:rPr lang="en-GB" sz="2000" dirty="0"/>
              <a:t> wedi </a:t>
            </a:r>
            <a:r>
              <a:rPr lang="en-GB" sz="2000" dirty="0" err="1"/>
              <a:t>trafod</a:t>
            </a:r>
            <a:r>
              <a:rPr lang="en-GB" sz="2000" dirty="0"/>
              <a:t>.</a:t>
            </a:r>
          </a:p>
        </p:txBody>
      </p:sp>
      <p:sp>
        <p:nvSpPr>
          <p:cNvPr id="4" name="Content Placeholder 3">
            <a:extLst>
              <a:ext uri="{FF2B5EF4-FFF2-40B4-BE49-F238E27FC236}">
                <a16:creationId xmlns:a16="http://schemas.microsoft.com/office/drawing/2014/main" id="{8D6A047D-B547-4EAE-AD9C-330A7BF0F59A}"/>
              </a:ext>
            </a:extLst>
          </p:cNvPr>
          <p:cNvSpPr>
            <a:spLocks noGrp="1"/>
          </p:cNvSpPr>
          <p:nvPr>
            <p:ph sz="half" idx="2"/>
          </p:nvPr>
        </p:nvSpPr>
        <p:spPr>
          <a:xfrm>
            <a:off x="6210540" y="1097392"/>
            <a:ext cx="5096933" cy="4166130"/>
          </a:xfrm>
          <a:solidFill>
            <a:srgbClr val="FF0000"/>
          </a:solidFill>
        </p:spPr>
        <p:txBody>
          <a:bodyPr>
            <a:normAutofit/>
          </a:bodyPr>
          <a:lstStyle/>
          <a:p>
            <a:endParaRPr lang="en-GB" sz="2000" dirty="0"/>
          </a:p>
          <a:p>
            <a:endParaRPr lang="en-GB" sz="2000" dirty="0"/>
          </a:p>
          <a:p>
            <a:r>
              <a:rPr lang="en-GB" sz="2000" dirty="0"/>
              <a:t>Discuss: </a:t>
            </a:r>
          </a:p>
          <a:p>
            <a:r>
              <a:rPr lang="en-GB" sz="2000" dirty="0"/>
              <a:t>1. The meaning of pedagogy. </a:t>
            </a:r>
          </a:p>
          <a:p>
            <a:r>
              <a:rPr lang="en-GB" sz="2000" dirty="0"/>
              <a:t>2. How can it be defined? </a:t>
            </a:r>
          </a:p>
          <a:p>
            <a:r>
              <a:rPr lang="en-GB" sz="2000" dirty="0"/>
              <a:t>3. Where does the notion stem from? </a:t>
            </a:r>
          </a:p>
          <a:p>
            <a:r>
              <a:rPr lang="en-GB" sz="2000" dirty="0"/>
              <a:t>4. Is it important for educators to understand? </a:t>
            </a:r>
          </a:p>
          <a:p>
            <a:r>
              <a:rPr lang="en-GB" sz="2000" dirty="0"/>
              <a:t>5. Are there differing pedagogies? </a:t>
            </a:r>
          </a:p>
          <a:p>
            <a:pPr marL="0" indent="0">
              <a:buNone/>
            </a:pPr>
            <a:r>
              <a:rPr lang="en-GB" sz="2000" dirty="0"/>
              <a:t>• Present your findings following your discussion.</a:t>
            </a:r>
          </a:p>
        </p:txBody>
      </p:sp>
      <p:sp>
        <p:nvSpPr>
          <p:cNvPr id="2" name="Title 1">
            <a:extLst>
              <a:ext uri="{FF2B5EF4-FFF2-40B4-BE49-F238E27FC236}">
                <a16:creationId xmlns:a16="http://schemas.microsoft.com/office/drawing/2014/main" id="{FDC9036B-1624-4E07-974B-90D4C5C1684F}"/>
              </a:ext>
            </a:extLst>
          </p:cNvPr>
          <p:cNvSpPr>
            <a:spLocks noGrp="1"/>
          </p:cNvSpPr>
          <p:nvPr>
            <p:ph type="title"/>
          </p:nvPr>
        </p:nvSpPr>
        <p:spPr>
          <a:xfrm>
            <a:off x="786441" y="848205"/>
            <a:ext cx="10515600" cy="1325563"/>
          </a:xfrm>
        </p:spPr>
        <p:txBody>
          <a:bodyPr>
            <a:normAutofit/>
          </a:bodyPr>
          <a:lstStyle/>
          <a:p>
            <a:r>
              <a:rPr lang="en-GB" dirty="0"/>
              <a:t>ADDYSEG                          PEDAGOGY</a:t>
            </a:r>
          </a:p>
        </p:txBody>
      </p:sp>
    </p:spTree>
    <p:extLst>
      <p:ext uri="{BB962C8B-B14F-4D97-AF65-F5344CB8AC3E}">
        <p14:creationId xmlns:p14="http://schemas.microsoft.com/office/powerpoint/2010/main" val="148321176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57807F3A-6B4B-4E7A-AF39-8ABBBD6657D5}"/>
              </a:ext>
            </a:extLst>
          </p:cNvPr>
          <p:cNvSpPr>
            <a:spLocks noGrp="1"/>
          </p:cNvSpPr>
          <p:nvPr>
            <p:ph type="title"/>
          </p:nvPr>
        </p:nvSpPr>
        <p:spPr>
          <a:xfrm>
            <a:off x="482205" y="407985"/>
            <a:ext cx="4508946" cy="1325563"/>
          </a:xfrm>
        </p:spPr>
        <p:txBody>
          <a:bodyPr anchor="b">
            <a:normAutofit/>
          </a:bodyPr>
          <a:lstStyle/>
          <a:p>
            <a:pPr algn="r"/>
            <a:r>
              <a:rPr lang="en-GB" dirty="0">
                <a:solidFill>
                  <a:schemeClr val="bg1"/>
                </a:solidFill>
              </a:rPr>
              <a:t>What do we mean by pedagogy?</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A6FBD7-071A-4637-AE0F-D8530544AC26}"/>
              </a:ext>
            </a:extLst>
          </p:cNvPr>
          <p:cNvSpPr>
            <a:spLocks noGrp="1"/>
          </p:cNvSpPr>
          <p:nvPr>
            <p:ph idx="1"/>
          </p:nvPr>
        </p:nvSpPr>
        <p:spPr>
          <a:xfrm>
            <a:off x="126205" y="2089240"/>
            <a:ext cx="11871607" cy="4577018"/>
          </a:xfrm>
        </p:spPr>
        <p:txBody>
          <a:bodyPr>
            <a:normAutofit/>
          </a:bodyPr>
          <a:lstStyle/>
          <a:p>
            <a:pPr marL="0" indent="0">
              <a:buNone/>
            </a:pPr>
            <a:r>
              <a:rPr lang="en-GB" sz="1900" dirty="0">
                <a:solidFill>
                  <a:schemeClr val="bg1"/>
                </a:solidFill>
              </a:rPr>
              <a:t>Pedagogy is defined simply as the method, and practice, of teaching. </a:t>
            </a:r>
          </a:p>
          <a:p>
            <a:pPr marL="0" indent="0">
              <a:buNone/>
            </a:pPr>
            <a:r>
              <a:rPr lang="en-GB" sz="1900" dirty="0">
                <a:solidFill>
                  <a:schemeClr val="bg1"/>
                </a:solidFill>
              </a:rPr>
              <a:t>It encompasses: Teaching styles ,Teaching theory, Feedback and assessment. </a:t>
            </a:r>
          </a:p>
          <a:p>
            <a:pPr marL="0" indent="0">
              <a:buNone/>
            </a:pPr>
            <a:r>
              <a:rPr lang="en-GB" sz="1900" dirty="0">
                <a:solidFill>
                  <a:schemeClr val="bg1"/>
                </a:solidFill>
              </a:rPr>
              <a:t>When people talk about the pedagogy of teaching, they will be referring to the way teachers deliver the content of the curriculum to a class. </a:t>
            </a:r>
          </a:p>
          <a:p>
            <a:pPr marL="0" indent="0">
              <a:buNone/>
            </a:pPr>
            <a:r>
              <a:rPr lang="en-GB" sz="1900" dirty="0">
                <a:solidFill>
                  <a:schemeClr val="bg1"/>
                </a:solidFill>
              </a:rPr>
              <a:t>When a teacher plans a lesson, they will consider different ways to deliver the content. That decision will be made based on their own teaching preferences, their experience, and the context that they teach in. How does the setting change the pedagogical approach? </a:t>
            </a:r>
          </a:p>
          <a:p>
            <a:pPr marL="0" indent="0">
              <a:buNone/>
            </a:pPr>
            <a:r>
              <a:rPr lang="en-GB" sz="1900" dirty="0">
                <a:solidFill>
                  <a:schemeClr val="bg1"/>
                </a:solidFill>
              </a:rPr>
              <a:t>Differences in the age of the pupils and the content being delivered can influence the pedagogical practices a teacher will choose to use. </a:t>
            </a:r>
          </a:p>
          <a:p>
            <a:pPr marL="0" indent="0">
              <a:buNone/>
            </a:pPr>
            <a:r>
              <a:rPr lang="en-GB" sz="1900" dirty="0">
                <a:solidFill>
                  <a:schemeClr val="bg1"/>
                </a:solidFill>
              </a:rPr>
              <a:t>Teachers will use research from many different academic disciplines to inform their decisions, alongside their experience teaching those age groups. For example, a teacher in EY may reference cognitive development research and their experience of the success of adult-directed play. </a:t>
            </a:r>
          </a:p>
          <a:p>
            <a:pPr marL="0" indent="0">
              <a:buNone/>
            </a:pPr>
            <a:r>
              <a:rPr lang="en-GB" sz="1900" dirty="0">
                <a:solidFill>
                  <a:schemeClr val="bg1"/>
                </a:solidFill>
              </a:rPr>
              <a:t>The justifications behind the decisions will become the pedagogical principles, and every teacher will develop their own pedagogical principles over time. </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7D2EC6B-C695-4CCB-B2DB-A5FA69B4D2BE}"/>
              </a:ext>
            </a:extLst>
          </p:cNvPr>
          <p:cNvPicPr>
            <a:picLocks noChangeAspect="1"/>
          </p:cNvPicPr>
          <p:nvPr/>
        </p:nvPicPr>
        <p:blipFill>
          <a:blip r:embed="rId2"/>
          <a:stretch>
            <a:fillRect/>
          </a:stretch>
        </p:blipFill>
        <p:spPr>
          <a:xfrm>
            <a:off x="9565711" y="407985"/>
            <a:ext cx="2219325" cy="2057400"/>
          </a:xfrm>
          <a:prstGeom prst="rect">
            <a:avLst/>
          </a:prstGeom>
        </p:spPr>
      </p:pic>
    </p:spTree>
    <p:extLst>
      <p:ext uri="{BB962C8B-B14F-4D97-AF65-F5344CB8AC3E}">
        <p14:creationId xmlns:p14="http://schemas.microsoft.com/office/powerpoint/2010/main" val="4040554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ground, outdoor, person, green&#10;&#10;Description automatically generated">
            <a:extLst>
              <a:ext uri="{FF2B5EF4-FFF2-40B4-BE49-F238E27FC236}">
                <a16:creationId xmlns:a16="http://schemas.microsoft.com/office/drawing/2014/main" id="{0A652D1F-7A35-57D5-F0D4-20248A4E2678}"/>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b="25000"/>
          <a:stretch/>
        </p:blipFill>
        <p:spPr>
          <a:xfrm>
            <a:off x="20" y="1"/>
            <a:ext cx="12191980" cy="6857999"/>
          </a:xfrm>
          <a:prstGeom prst="rect">
            <a:avLst/>
          </a:prstGeom>
        </p:spPr>
      </p:pic>
      <p:sp>
        <p:nvSpPr>
          <p:cNvPr id="2" name="Title 1">
            <a:extLst>
              <a:ext uri="{FF2B5EF4-FFF2-40B4-BE49-F238E27FC236}">
                <a16:creationId xmlns:a16="http://schemas.microsoft.com/office/drawing/2014/main" id="{B5B88E98-BAE5-AA97-D7B7-EE59C10A8BF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Memories</a:t>
            </a:r>
          </a:p>
        </p:txBody>
      </p:sp>
    </p:spTree>
    <p:extLst>
      <p:ext uri="{BB962C8B-B14F-4D97-AF65-F5344CB8AC3E}">
        <p14:creationId xmlns:p14="http://schemas.microsoft.com/office/powerpoint/2010/main" val="326961278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9165516-E3A6-4F7B-BF45-F9A1D3B06D59}"/>
              </a:ext>
            </a:extLst>
          </p:cNvPr>
          <p:cNvSpPr>
            <a:spLocks noGrp="1"/>
          </p:cNvSpPr>
          <p:nvPr>
            <p:ph sz="half" idx="1"/>
          </p:nvPr>
        </p:nvSpPr>
        <p:spPr>
          <a:xfrm>
            <a:off x="277762" y="395885"/>
            <a:ext cx="5096934" cy="4166130"/>
          </a:xfrm>
        </p:spPr>
        <p:txBody>
          <a:bodyPr>
            <a:normAutofit/>
          </a:bodyPr>
          <a:lstStyle/>
          <a:p>
            <a:r>
              <a:rPr lang="en-GB" sz="2000" dirty="0"/>
              <a:t>Mae </a:t>
            </a:r>
            <a:r>
              <a:rPr lang="en-GB" sz="2000" dirty="0" err="1"/>
              <a:t>dysgu’n</a:t>
            </a:r>
            <a:r>
              <a:rPr lang="en-GB" sz="2000" dirty="0"/>
              <a:t> </a:t>
            </a:r>
            <a:r>
              <a:rPr lang="en-GB" sz="2000" dirty="0" err="1"/>
              <a:t>dibynnu</a:t>
            </a:r>
            <a:r>
              <a:rPr lang="en-GB" sz="2000" dirty="0"/>
              <a:t> ar y </a:t>
            </a:r>
            <a:r>
              <a:rPr lang="en-GB" sz="2000" dirty="0" err="1"/>
              <a:t>dulliau</a:t>
            </a:r>
            <a:r>
              <a:rPr lang="en-GB" sz="2000" dirty="0"/>
              <a:t> </a:t>
            </a:r>
            <a:r>
              <a:rPr lang="en-GB" sz="2000" dirty="0" err="1"/>
              <a:t>addysgegol</a:t>
            </a:r>
            <a:r>
              <a:rPr lang="en-GB" sz="2000" dirty="0"/>
              <a:t> </a:t>
            </a:r>
            <a:r>
              <a:rPr lang="en-GB" sz="2000" dirty="0" err="1"/>
              <a:t>a’u</a:t>
            </a:r>
            <a:r>
              <a:rPr lang="en-GB" sz="2000" dirty="0"/>
              <a:t> </a:t>
            </a:r>
            <a:r>
              <a:rPr lang="en-GB" sz="2000" dirty="0" err="1"/>
              <a:t>defnyddir</a:t>
            </a:r>
            <a:r>
              <a:rPr lang="en-GB" sz="2000" dirty="0"/>
              <a:t> </a:t>
            </a:r>
            <a:r>
              <a:rPr lang="en-GB" sz="2000" dirty="0" err="1"/>
              <a:t>gan</a:t>
            </a:r>
            <a:r>
              <a:rPr lang="en-GB" sz="2000" dirty="0"/>
              <a:t> </a:t>
            </a:r>
            <a:r>
              <a:rPr lang="en-GB" sz="2000" dirty="0" err="1"/>
              <a:t>athrawon</a:t>
            </a:r>
            <a:r>
              <a:rPr lang="en-GB" sz="2000" dirty="0"/>
              <a:t> yn y </a:t>
            </a:r>
            <a:r>
              <a:rPr lang="en-GB" sz="2000" dirty="0" err="1"/>
              <a:t>dosbarth</a:t>
            </a:r>
            <a:r>
              <a:rPr lang="en-GB" sz="2000" dirty="0"/>
              <a:t> </a:t>
            </a:r>
            <a:r>
              <a:rPr lang="en-GB" sz="2000" dirty="0" err="1"/>
              <a:t>Gwna</a:t>
            </a:r>
            <a:r>
              <a:rPr lang="en-GB" sz="2000" dirty="0"/>
              <a:t> </a:t>
            </a:r>
            <a:r>
              <a:rPr lang="en-GB" sz="2000" dirty="0" err="1"/>
              <a:t>addysgeg</a:t>
            </a:r>
            <a:r>
              <a:rPr lang="en-GB" sz="2000" dirty="0"/>
              <a:t> </a:t>
            </a:r>
            <a:r>
              <a:rPr lang="en-GB" sz="2000" dirty="0" err="1"/>
              <a:t>gyfeirio</a:t>
            </a:r>
            <a:r>
              <a:rPr lang="en-GB" sz="2000" dirty="0"/>
              <a:t> at y </a:t>
            </a:r>
            <a:r>
              <a:rPr lang="en-GB" sz="2000" dirty="0" err="1"/>
              <a:t>rhyngweithiad</a:t>
            </a:r>
            <a:r>
              <a:rPr lang="en-GB" sz="2000" dirty="0"/>
              <a:t> rhwng </a:t>
            </a:r>
            <a:r>
              <a:rPr lang="en-GB" sz="2000" dirty="0" err="1"/>
              <a:t>athrawon</a:t>
            </a:r>
            <a:r>
              <a:rPr lang="en-GB" sz="2000" dirty="0"/>
              <a:t>, y </a:t>
            </a:r>
            <a:r>
              <a:rPr lang="en-GB" sz="2000" dirty="0" err="1"/>
              <a:t>disgyblion</a:t>
            </a:r>
            <a:r>
              <a:rPr lang="en-GB" sz="2000" dirty="0"/>
              <a:t>, yr </a:t>
            </a:r>
            <a:r>
              <a:rPr lang="en-GB" sz="2000" dirty="0" err="1"/>
              <a:t>amgylchedd</a:t>
            </a:r>
            <a:r>
              <a:rPr lang="en-GB" sz="2000" dirty="0"/>
              <a:t> </a:t>
            </a:r>
            <a:r>
              <a:rPr lang="en-GB" sz="2000" dirty="0" err="1"/>
              <a:t>ddysgu</a:t>
            </a:r>
            <a:r>
              <a:rPr lang="en-GB" sz="2000" dirty="0"/>
              <a:t> </a:t>
            </a:r>
            <a:r>
              <a:rPr lang="en-GB" sz="2000" dirty="0" err="1"/>
              <a:t>a’r</a:t>
            </a:r>
            <a:r>
              <a:rPr lang="en-GB" sz="2000" dirty="0"/>
              <a:t> </a:t>
            </a:r>
            <a:r>
              <a:rPr lang="en-GB" sz="2000" dirty="0" err="1"/>
              <a:t>gweithgareddau</a:t>
            </a:r>
            <a:r>
              <a:rPr lang="en-GB" sz="2000" dirty="0"/>
              <a:t> </a:t>
            </a:r>
            <a:r>
              <a:rPr lang="en-GB" sz="2000" dirty="0" err="1"/>
              <a:t>y’u</a:t>
            </a:r>
            <a:r>
              <a:rPr lang="en-GB" sz="2000" dirty="0"/>
              <a:t> </a:t>
            </a:r>
            <a:r>
              <a:rPr lang="en-GB" sz="2000" dirty="0" err="1"/>
              <a:t>gwneir</a:t>
            </a:r>
            <a:r>
              <a:rPr lang="en-GB" sz="2000" dirty="0"/>
              <a:t>.</a:t>
            </a:r>
          </a:p>
        </p:txBody>
      </p:sp>
      <p:sp>
        <p:nvSpPr>
          <p:cNvPr id="4" name="Content Placeholder 3">
            <a:extLst>
              <a:ext uri="{FF2B5EF4-FFF2-40B4-BE49-F238E27FC236}">
                <a16:creationId xmlns:a16="http://schemas.microsoft.com/office/drawing/2014/main" id="{93874ECD-87D2-45E5-95E4-070B69850F75}"/>
              </a:ext>
            </a:extLst>
          </p:cNvPr>
          <p:cNvSpPr>
            <a:spLocks noGrp="1"/>
          </p:cNvSpPr>
          <p:nvPr>
            <p:ph sz="half" idx="2"/>
          </p:nvPr>
        </p:nvSpPr>
        <p:spPr>
          <a:xfrm>
            <a:off x="6234743" y="513872"/>
            <a:ext cx="5096933" cy="4166130"/>
          </a:xfrm>
        </p:spPr>
        <p:txBody>
          <a:bodyPr>
            <a:normAutofit/>
          </a:bodyPr>
          <a:lstStyle/>
          <a:p>
            <a:r>
              <a:rPr lang="en-GB" sz="2000" dirty="0"/>
              <a:t>Learning is dependent on the pedagogical approaches teachers use in the classroom. Pedagogy refers to the interactions between teachers, students, and the learning environment and the learning tasks.</a:t>
            </a:r>
          </a:p>
        </p:txBody>
      </p:sp>
      <p:pic>
        <p:nvPicPr>
          <p:cNvPr id="8" name="Picture 2" descr="Image result for a pedagaogy of personalised learning">
            <a:extLst>
              <a:ext uri="{FF2B5EF4-FFF2-40B4-BE49-F238E27FC236}">
                <a16:creationId xmlns:a16="http://schemas.microsoft.com/office/drawing/2014/main" id="{719861C7-34C6-41A8-8EBA-17518475B2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0196" y="2340001"/>
            <a:ext cx="4120830" cy="4120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420519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D2F13B-3F8F-4915-A1F6-DE57611B0B94}"/>
              </a:ext>
            </a:extLst>
          </p:cNvPr>
          <p:cNvSpPr>
            <a:spLocks noGrp="1"/>
          </p:cNvSpPr>
          <p:nvPr>
            <p:ph type="title"/>
          </p:nvPr>
        </p:nvSpPr>
        <p:spPr>
          <a:xfrm>
            <a:off x="838200" y="365125"/>
            <a:ext cx="10515600" cy="1325563"/>
          </a:xfrm>
        </p:spPr>
        <p:txBody>
          <a:bodyPr>
            <a:normAutofit/>
          </a:bodyPr>
          <a:lstStyle/>
          <a:p>
            <a:r>
              <a:rPr lang="en-GB" dirty="0" err="1"/>
              <a:t>Addysgeg</a:t>
            </a:r>
            <a:r>
              <a:rPr lang="en-GB" dirty="0"/>
              <a:t> y </a:t>
            </a:r>
            <a:r>
              <a:rPr lang="en-GB" dirty="0" err="1"/>
              <a:t>Cyfnod</a:t>
            </a:r>
            <a:r>
              <a:rPr lang="en-GB" dirty="0"/>
              <a:t> Sylfaen </a:t>
            </a:r>
            <a:br>
              <a:rPr lang="en-GB" dirty="0"/>
            </a:br>
            <a:r>
              <a:rPr lang="en-GB" dirty="0"/>
              <a:t>Foundation Learning Pedagogy</a:t>
            </a:r>
          </a:p>
        </p:txBody>
      </p:sp>
      <p:sp>
        <p:nvSpPr>
          <p:cNvPr id="3" name="Content Placeholder 2">
            <a:extLst>
              <a:ext uri="{FF2B5EF4-FFF2-40B4-BE49-F238E27FC236}">
                <a16:creationId xmlns:a16="http://schemas.microsoft.com/office/drawing/2014/main" id="{B26B44D5-D048-4E28-9100-6F8278E40839}"/>
              </a:ext>
            </a:extLst>
          </p:cNvPr>
          <p:cNvSpPr>
            <a:spLocks noGrp="1"/>
          </p:cNvSpPr>
          <p:nvPr>
            <p:ph sz="half" idx="1"/>
          </p:nvPr>
        </p:nvSpPr>
        <p:spPr>
          <a:xfrm>
            <a:off x="838200" y="2010833"/>
            <a:ext cx="5096934" cy="4166130"/>
          </a:xfrm>
        </p:spPr>
        <p:txBody>
          <a:bodyPr>
            <a:normAutofit/>
          </a:bodyPr>
          <a:lstStyle/>
          <a:p>
            <a:r>
              <a:rPr lang="en-GB" sz="2000" dirty="0" err="1"/>
              <a:t>Natur</a:t>
            </a:r>
            <a:r>
              <a:rPr lang="en-GB" sz="2000" dirty="0"/>
              <a:t> </a:t>
            </a:r>
            <a:r>
              <a:rPr lang="en-GB" sz="2000" dirty="0" err="1"/>
              <a:t>gyfannol</a:t>
            </a:r>
            <a:r>
              <a:rPr lang="en-GB" sz="2000" dirty="0"/>
              <a:t> </a:t>
            </a:r>
            <a:r>
              <a:rPr lang="en-GB" sz="2000" dirty="0" err="1"/>
              <a:t>dysgu</a:t>
            </a:r>
            <a:r>
              <a:rPr lang="en-GB" sz="2000" dirty="0"/>
              <a:t>. Mae </a:t>
            </a:r>
            <a:r>
              <a:rPr lang="en-GB" sz="2000" dirty="0" err="1"/>
              <a:t>pob</a:t>
            </a:r>
            <a:r>
              <a:rPr lang="en-GB" sz="2000" dirty="0"/>
              <a:t> </a:t>
            </a:r>
            <a:r>
              <a:rPr lang="en-GB" sz="2000" dirty="0" err="1"/>
              <a:t>agwedd</a:t>
            </a:r>
            <a:r>
              <a:rPr lang="en-GB" sz="2000" dirty="0"/>
              <a:t> </a:t>
            </a:r>
            <a:r>
              <a:rPr lang="en-GB" sz="2000" dirty="0" err="1"/>
              <a:t>ar</a:t>
            </a:r>
            <a:r>
              <a:rPr lang="en-GB" sz="2000" dirty="0"/>
              <a:t> </a:t>
            </a:r>
            <a:r>
              <a:rPr lang="en-GB" sz="2000" dirty="0" err="1"/>
              <a:t>ddysgu</a:t>
            </a:r>
            <a:r>
              <a:rPr lang="en-GB" sz="2000" dirty="0"/>
              <a:t> </a:t>
            </a:r>
            <a:r>
              <a:rPr lang="en-GB" sz="2000" dirty="0" err="1"/>
              <a:t>wedi’u</a:t>
            </a:r>
            <a:r>
              <a:rPr lang="en-GB" sz="2000" dirty="0"/>
              <a:t> </a:t>
            </a:r>
            <a:r>
              <a:rPr lang="en-GB" sz="2000" dirty="0" err="1"/>
              <a:t>cydgysylltu</a:t>
            </a:r>
            <a:r>
              <a:rPr lang="en-GB" sz="2000" dirty="0"/>
              <a:t> </a:t>
            </a:r>
            <a:r>
              <a:rPr lang="en-GB" sz="2000" dirty="0" err="1"/>
              <a:t>ar</a:t>
            </a:r>
            <a:r>
              <a:rPr lang="en-GB" sz="2000" dirty="0"/>
              <a:t> </a:t>
            </a:r>
            <a:r>
              <a:rPr lang="en-GB" sz="2000" dirty="0" err="1"/>
              <a:t>gyfer</a:t>
            </a:r>
            <a:r>
              <a:rPr lang="en-GB" sz="2000" dirty="0"/>
              <a:t> plant </a:t>
            </a:r>
            <a:r>
              <a:rPr lang="en-GB" sz="2000" dirty="0" err="1"/>
              <a:t>ifainc</a:t>
            </a:r>
            <a:r>
              <a:rPr lang="en-GB" sz="2000" dirty="0"/>
              <a:t>; </a:t>
            </a:r>
            <a:r>
              <a:rPr lang="en-GB" sz="2000" dirty="0" err="1"/>
              <a:t>dydyn</a:t>
            </a:r>
            <a:r>
              <a:rPr lang="en-GB" sz="2000" dirty="0"/>
              <a:t> </a:t>
            </a:r>
            <a:r>
              <a:rPr lang="en-GB" sz="2000" dirty="0" err="1"/>
              <a:t>nhw</a:t>
            </a:r>
            <a:r>
              <a:rPr lang="en-GB" sz="2000" dirty="0"/>
              <a:t> </a:t>
            </a:r>
            <a:r>
              <a:rPr lang="en-GB" sz="2000" dirty="0" err="1"/>
              <a:t>ddim</a:t>
            </a:r>
            <a:r>
              <a:rPr lang="en-GB" sz="2000" dirty="0"/>
              <a:t> </a:t>
            </a:r>
            <a:r>
              <a:rPr lang="en-GB" sz="2000" dirty="0" err="1"/>
              <a:t>yn</a:t>
            </a:r>
            <a:r>
              <a:rPr lang="en-GB" sz="2000" dirty="0"/>
              <a:t> </a:t>
            </a:r>
            <a:r>
              <a:rPr lang="en-GB" sz="2000" dirty="0" err="1"/>
              <a:t>rhannu</a:t>
            </a:r>
            <a:r>
              <a:rPr lang="en-GB" sz="2000" dirty="0"/>
              <a:t> </a:t>
            </a:r>
            <a:r>
              <a:rPr lang="en-GB" sz="2000" dirty="0" err="1"/>
              <a:t>eu</a:t>
            </a:r>
            <a:r>
              <a:rPr lang="en-GB" sz="2000" dirty="0"/>
              <a:t> </a:t>
            </a:r>
            <a:r>
              <a:rPr lang="en-GB" sz="2000" dirty="0" err="1"/>
              <a:t>dysgu</a:t>
            </a:r>
            <a:r>
              <a:rPr lang="en-GB" sz="2000" dirty="0"/>
              <a:t> </a:t>
            </a:r>
            <a:r>
              <a:rPr lang="en-GB" sz="2000" dirty="0" err="1"/>
              <a:t>a’u</a:t>
            </a:r>
            <a:r>
              <a:rPr lang="en-GB" sz="2000" dirty="0"/>
              <a:t> </a:t>
            </a:r>
            <a:r>
              <a:rPr lang="en-GB" sz="2000" dirty="0" err="1"/>
              <a:t>dealltwriaeth</a:t>
            </a:r>
            <a:r>
              <a:rPr lang="en-GB" sz="2000" dirty="0"/>
              <a:t> </a:t>
            </a:r>
            <a:r>
              <a:rPr lang="en-GB" sz="2000" dirty="0" err="1"/>
              <a:t>yn</a:t>
            </a:r>
            <a:r>
              <a:rPr lang="en-GB" sz="2000" dirty="0"/>
              <a:t> </a:t>
            </a:r>
            <a:r>
              <a:rPr lang="en-GB" sz="2000" dirty="0" err="1"/>
              <a:t>feysydd</a:t>
            </a:r>
            <a:r>
              <a:rPr lang="en-GB" sz="2000" dirty="0"/>
              <a:t> </a:t>
            </a:r>
            <a:r>
              <a:rPr lang="en-GB" sz="2000" dirty="0" err="1"/>
              <a:t>o’r</a:t>
            </a:r>
            <a:r>
              <a:rPr lang="en-GB" sz="2000" dirty="0"/>
              <a:t> </a:t>
            </a:r>
            <a:r>
              <a:rPr lang="en-GB" sz="2000" dirty="0" err="1"/>
              <a:t>cwricwlwm</a:t>
            </a:r>
            <a:r>
              <a:rPr lang="en-GB" sz="2000" dirty="0"/>
              <a:t>. </a:t>
            </a:r>
          </a:p>
          <a:p>
            <a:pPr marL="0" indent="0">
              <a:buNone/>
            </a:pPr>
            <a:endParaRPr lang="en-GB" sz="2000" dirty="0"/>
          </a:p>
          <a:p>
            <a:pPr marL="0" indent="0">
              <a:buNone/>
            </a:pPr>
            <a:r>
              <a:rPr lang="en-GB" sz="2000" dirty="0"/>
              <a:t>(LLC, 2008:5)</a:t>
            </a:r>
          </a:p>
        </p:txBody>
      </p:sp>
      <p:sp>
        <p:nvSpPr>
          <p:cNvPr id="4" name="Content Placeholder 3">
            <a:extLst>
              <a:ext uri="{FF2B5EF4-FFF2-40B4-BE49-F238E27FC236}">
                <a16:creationId xmlns:a16="http://schemas.microsoft.com/office/drawing/2014/main" id="{4F04E1D8-5CD0-4625-B233-CA53372FA797}"/>
              </a:ext>
            </a:extLst>
          </p:cNvPr>
          <p:cNvSpPr>
            <a:spLocks noGrp="1"/>
          </p:cNvSpPr>
          <p:nvPr>
            <p:ph sz="half" idx="2"/>
          </p:nvPr>
        </p:nvSpPr>
        <p:spPr>
          <a:xfrm>
            <a:off x="6256866" y="2010833"/>
            <a:ext cx="5096933" cy="4166130"/>
          </a:xfrm>
        </p:spPr>
        <p:txBody>
          <a:bodyPr>
            <a:normAutofit/>
          </a:bodyPr>
          <a:lstStyle/>
          <a:p>
            <a:r>
              <a:rPr lang="en-GB" sz="2000" dirty="0"/>
              <a:t>The holistic nature of learning. All aspects of learning are interlinked for young children; they do not compartmentalise their learning and understanding into curriculum areas. </a:t>
            </a:r>
          </a:p>
          <a:p>
            <a:endParaRPr lang="en-GB" sz="2000" dirty="0"/>
          </a:p>
          <a:p>
            <a:pPr marL="0" indent="0">
              <a:buNone/>
            </a:pPr>
            <a:r>
              <a:rPr lang="en-GB" sz="2000" dirty="0"/>
              <a:t>(WG, 2008:5)</a:t>
            </a:r>
          </a:p>
        </p:txBody>
      </p:sp>
    </p:spTree>
    <p:extLst>
      <p:ext uri="{BB962C8B-B14F-4D97-AF65-F5344CB8AC3E}">
        <p14:creationId xmlns:p14="http://schemas.microsoft.com/office/powerpoint/2010/main" val="5012889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3CEEE5-9699-45D2-A1ED-5D9453E4D4F8}"/>
              </a:ext>
            </a:extLst>
          </p:cNvPr>
          <p:cNvSpPr>
            <a:spLocks noGrp="1"/>
          </p:cNvSpPr>
          <p:nvPr>
            <p:ph type="title"/>
          </p:nvPr>
        </p:nvSpPr>
        <p:spPr>
          <a:xfrm>
            <a:off x="838200" y="365125"/>
            <a:ext cx="10515600" cy="1325563"/>
          </a:xfrm>
        </p:spPr>
        <p:txBody>
          <a:bodyPr>
            <a:normAutofit/>
          </a:bodyPr>
          <a:lstStyle/>
          <a:p>
            <a:r>
              <a:rPr lang="en-GB" dirty="0" err="1"/>
              <a:t>Addysegeg</a:t>
            </a:r>
            <a:r>
              <a:rPr lang="en-GB" dirty="0"/>
              <a:t>     Pedagogy</a:t>
            </a:r>
          </a:p>
        </p:txBody>
      </p:sp>
      <p:sp>
        <p:nvSpPr>
          <p:cNvPr id="3" name="Content Placeholder 2">
            <a:extLst>
              <a:ext uri="{FF2B5EF4-FFF2-40B4-BE49-F238E27FC236}">
                <a16:creationId xmlns:a16="http://schemas.microsoft.com/office/drawing/2014/main" id="{196C18AC-27CC-4E14-A4CA-FD44E23D85AC}"/>
              </a:ext>
            </a:extLst>
          </p:cNvPr>
          <p:cNvSpPr>
            <a:spLocks noGrp="1"/>
          </p:cNvSpPr>
          <p:nvPr>
            <p:ph sz="half" idx="1"/>
          </p:nvPr>
        </p:nvSpPr>
        <p:spPr>
          <a:xfrm>
            <a:off x="838200" y="2010833"/>
            <a:ext cx="5096934" cy="4166130"/>
          </a:xfrm>
        </p:spPr>
        <p:txBody>
          <a:bodyPr>
            <a:normAutofit/>
          </a:bodyPr>
          <a:lstStyle/>
          <a:p>
            <a:pPr marL="0" indent="0">
              <a:buNone/>
            </a:pPr>
            <a:r>
              <a:rPr lang="en-GB" sz="2000" dirty="0"/>
              <a:t> </a:t>
            </a:r>
          </a:p>
          <a:p>
            <a:pPr marL="0" indent="0">
              <a:buNone/>
            </a:pPr>
            <a:r>
              <a:rPr lang="en-GB" sz="2000" dirty="0"/>
              <a:t>• </a:t>
            </a:r>
            <a:r>
              <a:rPr lang="en-GB" sz="2000" dirty="0" err="1"/>
              <a:t>Defnyddir</a:t>
            </a:r>
            <a:r>
              <a:rPr lang="en-GB" sz="2000" dirty="0"/>
              <a:t> y term ‘</a:t>
            </a:r>
            <a:r>
              <a:rPr lang="en-GB" sz="2000" dirty="0" err="1"/>
              <a:t>addysgeg</a:t>
            </a:r>
            <a:r>
              <a:rPr lang="en-GB" sz="2000" dirty="0"/>
              <a:t>’ i </a:t>
            </a:r>
            <a:r>
              <a:rPr lang="en-GB" sz="2000" dirty="0" err="1"/>
              <a:t>gyfeirio</a:t>
            </a:r>
            <a:r>
              <a:rPr lang="en-GB" sz="2000" dirty="0"/>
              <a:t> at y </a:t>
            </a:r>
            <a:r>
              <a:rPr lang="en-GB" sz="2000" dirty="0" err="1"/>
              <a:t>berthynas</a:t>
            </a:r>
            <a:r>
              <a:rPr lang="en-GB" sz="2000" dirty="0"/>
              <a:t> </a:t>
            </a:r>
            <a:r>
              <a:rPr lang="en-GB" sz="2000" dirty="0" err="1"/>
              <a:t>gymhleth</a:t>
            </a:r>
            <a:r>
              <a:rPr lang="en-GB" sz="2000" dirty="0"/>
              <a:t> rhwng </a:t>
            </a:r>
            <a:r>
              <a:rPr lang="en-GB" sz="2000" dirty="0" err="1"/>
              <a:t>dysgu</a:t>
            </a:r>
            <a:r>
              <a:rPr lang="en-GB" sz="2000" dirty="0"/>
              <a:t> ac </a:t>
            </a:r>
            <a:r>
              <a:rPr lang="en-GB" sz="2000" dirty="0" err="1"/>
              <a:t>addysgu</a:t>
            </a:r>
            <a:r>
              <a:rPr lang="en-GB" sz="2000" dirty="0"/>
              <a:t>. </a:t>
            </a:r>
            <a:r>
              <a:rPr lang="en-GB" sz="2000" dirty="0" err="1"/>
              <a:t>Mae’n</a:t>
            </a:r>
            <a:r>
              <a:rPr lang="en-GB" sz="2000" dirty="0"/>
              <a:t> cynnwys y </a:t>
            </a:r>
            <a:r>
              <a:rPr lang="en-GB" sz="2000" dirty="0" err="1"/>
              <a:t>cysyniad</a:t>
            </a:r>
            <a:r>
              <a:rPr lang="en-GB" sz="2000" dirty="0"/>
              <a:t> </a:t>
            </a:r>
            <a:r>
              <a:rPr lang="en-GB" sz="2000" dirty="0" err="1"/>
              <a:t>o’r</a:t>
            </a:r>
            <a:r>
              <a:rPr lang="en-GB" sz="2000" dirty="0"/>
              <a:t> </a:t>
            </a:r>
            <a:r>
              <a:rPr lang="en-GB" sz="2000" dirty="0" err="1"/>
              <a:t>ymarferydd</a:t>
            </a:r>
            <a:r>
              <a:rPr lang="en-GB" sz="2000" dirty="0"/>
              <a:t> </a:t>
            </a:r>
            <a:r>
              <a:rPr lang="en-GB" sz="2000" dirty="0" err="1"/>
              <a:t>fel</a:t>
            </a:r>
            <a:r>
              <a:rPr lang="en-GB" sz="2000" dirty="0"/>
              <a:t> </a:t>
            </a:r>
            <a:r>
              <a:rPr lang="en-GB" sz="2000" dirty="0" err="1"/>
              <a:t>hwylusydd</a:t>
            </a:r>
            <a:r>
              <a:rPr lang="en-GB" sz="2000" dirty="0"/>
              <a:t> </a:t>
            </a:r>
            <a:r>
              <a:rPr lang="en-GB" sz="2000" dirty="0" err="1"/>
              <a:t>dysgu</a:t>
            </a:r>
            <a:r>
              <a:rPr lang="en-GB" sz="2000" dirty="0"/>
              <a:t>, </a:t>
            </a:r>
            <a:r>
              <a:rPr lang="en-GB" sz="2000" dirty="0" err="1"/>
              <a:t>gan</a:t>
            </a:r>
            <a:r>
              <a:rPr lang="en-GB" sz="2000" dirty="0"/>
              <a:t> ymateb i </a:t>
            </a:r>
            <a:r>
              <a:rPr lang="en-GB" sz="2000" dirty="0" err="1"/>
              <a:t>anghenion</a:t>
            </a:r>
            <a:r>
              <a:rPr lang="en-GB" sz="2000" dirty="0"/>
              <a:t> </a:t>
            </a:r>
            <a:r>
              <a:rPr lang="en-GB" sz="2000" dirty="0" err="1"/>
              <a:t>unigolion</a:t>
            </a:r>
            <a:r>
              <a:rPr lang="en-GB" sz="2000" dirty="0"/>
              <a:t>, </a:t>
            </a:r>
            <a:r>
              <a:rPr lang="en-GB" sz="2000" dirty="0" err="1"/>
              <a:t>parodrwydd</a:t>
            </a:r>
            <a:r>
              <a:rPr lang="en-GB" sz="2000" dirty="0"/>
              <a:t> i </a:t>
            </a:r>
            <a:r>
              <a:rPr lang="en-GB" sz="2000" dirty="0" err="1"/>
              <a:t>ddysgu</a:t>
            </a:r>
            <a:r>
              <a:rPr lang="en-GB" sz="2000" dirty="0"/>
              <a:t> </a:t>
            </a:r>
            <a:r>
              <a:rPr lang="en-GB" sz="2000" dirty="0" err="1"/>
              <a:t>ochr</a:t>
            </a:r>
            <a:r>
              <a:rPr lang="en-GB" sz="2000" dirty="0"/>
              <a:t> yn </a:t>
            </a:r>
            <a:r>
              <a:rPr lang="en-GB" sz="2000" dirty="0" err="1"/>
              <a:t>ochr</a:t>
            </a:r>
            <a:r>
              <a:rPr lang="en-GB" sz="2000" dirty="0"/>
              <a:t> </a:t>
            </a:r>
            <a:r>
              <a:rPr lang="en-GB" sz="2000" dirty="0" err="1"/>
              <a:t>â’r</a:t>
            </a:r>
            <a:r>
              <a:rPr lang="en-GB" sz="2000" dirty="0"/>
              <a:t> plant, </a:t>
            </a:r>
            <a:r>
              <a:rPr lang="en-GB" sz="2000" dirty="0" err="1"/>
              <a:t>defnyddio</a:t>
            </a:r>
            <a:r>
              <a:rPr lang="en-GB" sz="2000" dirty="0"/>
              <a:t> </a:t>
            </a:r>
            <a:r>
              <a:rPr lang="en-GB" sz="2000" dirty="0" err="1"/>
              <a:t>dulliau</a:t>
            </a:r>
            <a:r>
              <a:rPr lang="en-GB" sz="2000" dirty="0"/>
              <a:t> </a:t>
            </a:r>
            <a:r>
              <a:rPr lang="en-GB" sz="2000" dirty="0" err="1"/>
              <a:t>priodol</a:t>
            </a:r>
            <a:r>
              <a:rPr lang="en-GB" sz="2000" dirty="0"/>
              <a:t> i </a:t>
            </a:r>
            <a:r>
              <a:rPr lang="en-GB" sz="2000" dirty="0" err="1"/>
              <a:t>reoli’r</a:t>
            </a:r>
            <a:r>
              <a:rPr lang="en-GB" sz="2000" dirty="0"/>
              <a:t> broses </a:t>
            </a:r>
            <a:r>
              <a:rPr lang="en-GB" sz="2000" dirty="0" err="1"/>
              <a:t>ddysgu</a:t>
            </a:r>
            <a:r>
              <a:rPr lang="en-GB" sz="2000" dirty="0"/>
              <a:t> a </a:t>
            </a:r>
            <a:r>
              <a:rPr lang="en-GB" sz="2000" dirty="0" err="1"/>
              <a:t>myfyrio’n</a:t>
            </a:r>
            <a:r>
              <a:rPr lang="en-GB" sz="2000" dirty="0"/>
              <a:t> </a:t>
            </a:r>
            <a:r>
              <a:rPr lang="en-GB" sz="2000" dirty="0" err="1"/>
              <a:t>barhaus</a:t>
            </a:r>
            <a:r>
              <a:rPr lang="en-GB" sz="2000" dirty="0"/>
              <a:t> ar </a:t>
            </a:r>
            <a:r>
              <a:rPr lang="en-GB" sz="2000" dirty="0" err="1"/>
              <a:t>arfer</a:t>
            </a:r>
            <a:r>
              <a:rPr lang="en-GB" sz="2000" dirty="0"/>
              <a:t> </a:t>
            </a:r>
            <a:r>
              <a:rPr lang="en-GB" sz="2000" dirty="0" err="1"/>
              <a:t>a’i</a:t>
            </a:r>
            <a:r>
              <a:rPr lang="en-GB" sz="2000" dirty="0"/>
              <a:t> </a:t>
            </a:r>
            <a:r>
              <a:rPr lang="en-GB" sz="2000" dirty="0" err="1"/>
              <a:t>gwella</a:t>
            </a:r>
            <a:r>
              <a:rPr lang="en-GB" sz="2000" dirty="0"/>
              <a:t> o </a:t>
            </a:r>
            <a:r>
              <a:rPr lang="en-GB" sz="2000" dirty="0" err="1"/>
              <a:t>ganlyniad</a:t>
            </a:r>
            <a:r>
              <a:rPr lang="en-GB" sz="2000" dirty="0"/>
              <a:t> i </a:t>
            </a:r>
            <a:r>
              <a:rPr lang="en-GB" sz="2000" dirty="0" err="1"/>
              <a:t>waith</a:t>
            </a:r>
            <a:r>
              <a:rPr lang="en-GB" sz="2000" dirty="0"/>
              <a:t> </a:t>
            </a:r>
            <a:r>
              <a:rPr lang="en-GB" sz="2000" dirty="0" err="1"/>
              <a:t>ymchwil</a:t>
            </a:r>
            <a:r>
              <a:rPr lang="en-GB" sz="2000" dirty="0"/>
              <a:t>. </a:t>
            </a:r>
          </a:p>
          <a:p>
            <a:pPr marL="0" indent="0">
              <a:buNone/>
            </a:pPr>
            <a:endParaRPr lang="en-GB" sz="2000" dirty="0"/>
          </a:p>
          <a:p>
            <a:pPr marL="0" indent="0">
              <a:buNone/>
            </a:pPr>
            <a:r>
              <a:rPr lang="en-GB" sz="2000" dirty="0"/>
              <a:t>(</a:t>
            </a:r>
            <a:r>
              <a:rPr lang="en-GB" sz="2000" dirty="0" err="1"/>
              <a:t>LlC</a:t>
            </a:r>
            <a:r>
              <a:rPr lang="en-GB" sz="2000" dirty="0"/>
              <a:t>, 2008:26)</a:t>
            </a:r>
          </a:p>
        </p:txBody>
      </p:sp>
      <p:sp>
        <p:nvSpPr>
          <p:cNvPr id="4" name="Content Placeholder 3">
            <a:extLst>
              <a:ext uri="{FF2B5EF4-FFF2-40B4-BE49-F238E27FC236}">
                <a16:creationId xmlns:a16="http://schemas.microsoft.com/office/drawing/2014/main" id="{044A6D39-E2E4-49B4-8DFE-AA4F659624A8}"/>
              </a:ext>
            </a:extLst>
          </p:cNvPr>
          <p:cNvSpPr>
            <a:spLocks noGrp="1"/>
          </p:cNvSpPr>
          <p:nvPr>
            <p:ph sz="half" idx="2"/>
          </p:nvPr>
        </p:nvSpPr>
        <p:spPr>
          <a:xfrm>
            <a:off x="6256866" y="2010833"/>
            <a:ext cx="5096933" cy="4166130"/>
          </a:xfrm>
        </p:spPr>
        <p:txBody>
          <a:bodyPr>
            <a:normAutofit/>
          </a:bodyPr>
          <a:lstStyle/>
          <a:p>
            <a:pPr marL="0" indent="0">
              <a:buNone/>
            </a:pPr>
            <a:endParaRPr lang="en-GB" sz="2000" dirty="0"/>
          </a:p>
          <a:p>
            <a:endParaRPr lang="en-GB" sz="2000" dirty="0"/>
          </a:p>
          <a:p>
            <a:pPr marL="0" indent="0">
              <a:buNone/>
            </a:pPr>
            <a:r>
              <a:rPr lang="en-GB" sz="2000" dirty="0"/>
              <a:t>• The term ‘pedagogy’ refers to the complex relationship between learning and teaching. It embraces the concept of the practitioner as a facilitator of learning, responding to the needs of individuals, willing to learn alongside the children, using appropriate methods to manage the process of learning and continually reflecting on and improving practice in the light of research. </a:t>
            </a:r>
          </a:p>
          <a:p>
            <a:pPr marL="0" indent="0">
              <a:buNone/>
            </a:pPr>
            <a:endParaRPr lang="en-GB" sz="2000" dirty="0"/>
          </a:p>
          <a:p>
            <a:pPr marL="0" indent="0">
              <a:buNone/>
            </a:pPr>
            <a:r>
              <a:rPr lang="en-GB" sz="2000" dirty="0"/>
              <a:t>(WG, 2008:26)</a:t>
            </a:r>
          </a:p>
        </p:txBody>
      </p:sp>
      <p:pic>
        <p:nvPicPr>
          <p:cNvPr id="6" name="Picture 5" descr="Text&#10;&#10;Description automatically generated">
            <a:extLst>
              <a:ext uri="{FF2B5EF4-FFF2-40B4-BE49-F238E27FC236}">
                <a16:creationId xmlns:a16="http://schemas.microsoft.com/office/drawing/2014/main" id="{B72C86E7-8AA5-4E76-8D52-2870F36276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2533" y="231364"/>
            <a:ext cx="3915087" cy="1957543"/>
          </a:xfrm>
          <a:prstGeom prst="rect">
            <a:avLst/>
          </a:prstGeom>
        </p:spPr>
      </p:pic>
    </p:spTree>
    <p:extLst>
      <p:ext uri="{BB962C8B-B14F-4D97-AF65-F5344CB8AC3E}">
        <p14:creationId xmlns:p14="http://schemas.microsoft.com/office/powerpoint/2010/main" val="33005212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oup 10">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2"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3"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3" name="Picture 2">
            <a:extLst>
              <a:ext uri="{FF2B5EF4-FFF2-40B4-BE49-F238E27FC236}">
                <a16:creationId xmlns:a16="http://schemas.microsoft.com/office/drawing/2014/main" id="{6BEE1399-6BEA-4809-ADBE-2C8DBD530146}"/>
              </a:ext>
            </a:extLst>
          </p:cNvPr>
          <p:cNvPicPr>
            <a:picLocks noChangeAspect="1"/>
          </p:cNvPicPr>
          <p:nvPr/>
        </p:nvPicPr>
        <p:blipFill>
          <a:blip r:embed="rId2"/>
          <a:stretch>
            <a:fillRect/>
          </a:stretch>
        </p:blipFill>
        <p:spPr>
          <a:xfrm>
            <a:off x="1079090" y="990600"/>
            <a:ext cx="9753600" cy="4876800"/>
          </a:xfrm>
          <a:prstGeom prst="rect">
            <a:avLst/>
          </a:prstGeom>
        </p:spPr>
      </p:pic>
    </p:spTree>
    <p:extLst>
      <p:ext uri="{BB962C8B-B14F-4D97-AF65-F5344CB8AC3E}">
        <p14:creationId xmlns:p14="http://schemas.microsoft.com/office/powerpoint/2010/main" val="4038630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C9003A-934C-4CED-B0CA-BEFA70BC3B8A}"/>
              </a:ext>
            </a:extLst>
          </p:cNvPr>
          <p:cNvSpPr>
            <a:spLocks noGrp="1"/>
          </p:cNvSpPr>
          <p:nvPr>
            <p:ph type="title"/>
          </p:nvPr>
        </p:nvSpPr>
        <p:spPr>
          <a:xfrm>
            <a:off x="157814" y="1144588"/>
            <a:ext cx="4153626" cy="4279709"/>
          </a:xfrm>
        </p:spPr>
        <p:txBody>
          <a:bodyPr anchor="ctr">
            <a:normAutofit/>
          </a:bodyPr>
          <a:lstStyle/>
          <a:p>
            <a:pPr algn="r"/>
            <a:r>
              <a:rPr lang="en-GB" sz="3400" dirty="0">
                <a:solidFill>
                  <a:schemeClr val="bg1"/>
                </a:solidFill>
              </a:rPr>
              <a:t>Learning and Teaching Pedagogy https://hwb.gov.wales/api/storage/8f0b360f-f1f6-4bec-b11a-df88168007f9/learning-and-teaching-pedagogy.pdf</a:t>
            </a:r>
          </a:p>
        </p:txBody>
      </p:sp>
      <p:grpSp>
        <p:nvGrpSpPr>
          <p:cNvPr id="18" name="Group 11">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9"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0"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4" name="Picture 3">
            <a:extLst>
              <a:ext uri="{FF2B5EF4-FFF2-40B4-BE49-F238E27FC236}">
                <a16:creationId xmlns:a16="http://schemas.microsoft.com/office/drawing/2014/main" id="{D4CB54F2-D13F-497B-A3DE-570E94646776}"/>
              </a:ext>
            </a:extLst>
          </p:cNvPr>
          <p:cNvPicPr>
            <a:picLocks noChangeAspect="1"/>
          </p:cNvPicPr>
          <p:nvPr/>
        </p:nvPicPr>
        <p:blipFill>
          <a:blip r:embed="rId3"/>
          <a:stretch>
            <a:fillRect/>
          </a:stretch>
        </p:blipFill>
        <p:spPr>
          <a:xfrm>
            <a:off x="9506569" y="1825167"/>
            <a:ext cx="2422817" cy="3428204"/>
          </a:xfrm>
          <a:prstGeom prst="rect">
            <a:avLst/>
          </a:prstGeom>
        </p:spPr>
      </p:pic>
      <p:graphicFrame>
        <p:nvGraphicFramePr>
          <p:cNvPr id="5" name="Diagram 4">
            <a:extLst>
              <a:ext uri="{FF2B5EF4-FFF2-40B4-BE49-F238E27FC236}">
                <a16:creationId xmlns:a16="http://schemas.microsoft.com/office/drawing/2014/main" id="{ED645D69-FE0A-267B-115A-344E512BDDD6}"/>
              </a:ext>
            </a:extLst>
          </p:cNvPr>
          <p:cNvGraphicFramePr/>
          <p:nvPr>
            <p:extLst>
              <p:ext uri="{D42A27DB-BD31-4B8C-83A1-F6EECF244321}">
                <p14:modId xmlns:p14="http://schemas.microsoft.com/office/powerpoint/2010/main" val="757435180"/>
              </p:ext>
            </p:extLst>
          </p:nvPr>
        </p:nvGraphicFramePr>
        <p:xfrm>
          <a:off x="4811896" y="1825167"/>
          <a:ext cx="4432060" cy="41408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600D398E-9C41-CA8E-71FD-A6BF04C9BFB2}"/>
              </a:ext>
            </a:extLst>
          </p:cNvPr>
          <p:cNvSpPr txBox="1"/>
          <p:nvPr/>
        </p:nvSpPr>
        <p:spPr>
          <a:xfrm>
            <a:off x="9995140" y="5476678"/>
            <a:ext cx="3113245" cy="369332"/>
          </a:xfrm>
          <a:prstGeom prst="rect">
            <a:avLst/>
          </a:prstGeom>
          <a:noFill/>
        </p:spPr>
        <p:txBody>
          <a:bodyPr wrap="square" rtlCol="0">
            <a:spAutoFit/>
          </a:bodyPr>
          <a:lstStyle/>
          <a:p>
            <a:r>
              <a:rPr lang="en-GB" dirty="0"/>
              <a:t>See pages 28-35</a:t>
            </a:r>
          </a:p>
        </p:txBody>
      </p:sp>
      <p:sp>
        <p:nvSpPr>
          <p:cNvPr id="8" name="Content Placeholder 7">
            <a:extLst>
              <a:ext uri="{FF2B5EF4-FFF2-40B4-BE49-F238E27FC236}">
                <a16:creationId xmlns:a16="http://schemas.microsoft.com/office/drawing/2014/main" id="{30051053-E9AD-F2F4-6CA4-E5E763E2166E}"/>
              </a:ext>
            </a:extLst>
          </p:cNvPr>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2283210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1CBF946-A488-40E3-9D44-EF33DD3BA3DA}"/>
              </a:ext>
            </a:extLst>
          </p:cNvPr>
          <p:cNvSpPr>
            <a:spLocks noGrp="1"/>
          </p:cNvSpPr>
          <p:nvPr>
            <p:ph idx="1"/>
          </p:nvPr>
        </p:nvSpPr>
        <p:spPr>
          <a:xfrm>
            <a:off x="4729843" y="490628"/>
            <a:ext cx="6682813" cy="6013586"/>
          </a:xfrm>
        </p:spPr>
        <p:txBody>
          <a:bodyPr numCol="1">
            <a:normAutofit/>
          </a:bodyPr>
          <a:lstStyle/>
          <a:p>
            <a:r>
              <a:rPr lang="en-GB" dirty="0" err="1"/>
              <a:t>Darllenwch</a:t>
            </a:r>
            <a:r>
              <a:rPr lang="en-GB" dirty="0"/>
              <a:t> </a:t>
            </a:r>
            <a:r>
              <a:rPr lang="en-GB" dirty="0" err="1"/>
              <a:t>tudalennau</a:t>
            </a:r>
            <a:r>
              <a:rPr lang="en-GB" dirty="0"/>
              <a:t> 28-35 </a:t>
            </a:r>
          </a:p>
          <a:p>
            <a:r>
              <a:rPr lang="en-GB" dirty="0"/>
              <a:t>Steiner</a:t>
            </a:r>
          </a:p>
          <a:p>
            <a:r>
              <a:rPr lang="en-GB" dirty="0"/>
              <a:t>Froebel</a:t>
            </a:r>
          </a:p>
          <a:p>
            <a:r>
              <a:rPr lang="en-GB" dirty="0"/>
              <a:t>Montessori</a:t>
            </a:r>
          </a:p>
          <a:p>
            <a:r>
              <a:rPr lang="en-GB" dirty="0"/>
              <a:t>McMillan</a:t>
            </a:r>
          </a:p>
          <a:p>
            <a:r>
              <a:rPr lang="en-GB" dirty="0"/>
              <a:t>Isaacs</a:t>
            </a:r>
          </a:p>
          <a:p>
            <a:r>
              <a:rPr lang="en-GB" dirty="0"/>
              <a:t>Piaget</a:t>
            </a:r>
          </a:p>
          <a:p>
            <a:r>
              <a:rPr lang="en-GB" dirty="0"/>
              <a:t>Vygotsky</a:t>
            </a:r>
          </a:p>
          <a:p>
            <a:r>
              <a:rPr lang="en-GB" dirty="0"/>
              <a:t>Bruner</a:t>
            </a:r>
          </a:p>
          <a:p>
            <a:r>
              <a:rPr lang="en-GB" dirty="0"/>
              <a:t>Gardner</a:t>
            </a:r>
          </a:p>
          <a:p>
            <a:pPr marL="0" indent="0">
              <a:buNone/>
            </a:pPr>
            <a:endParaRPr lang="en-GB" b="1" dirty="0">
              <a:solidFill>
                <a:srgbClr val="FF0000"/>
              </a:solidFill>
            </a:endParaRPr>
          </a:p>
        </p:txBody>
      </p:sp>
      <p:sp>
        <p:nvSpPr>
          <p:cNvPr id="3" name="Text Placeholder 2">
            <a:extLst>
              <a:ext uri="{FF2B5EF4-FFF2-40B4-BE49-F238E27FC236}">
                <a16:creationId xmlns:a16="http://schemas.microsoft.com/office/drawing/2014/main" id="{35FF4217-8D11-49C9-BA81-116233082C42}"/>
              </a:ext>
            </a:extLst>
          </p:cNvPr>
          <p:cNvSpPr>
            <a:spLocks noGrp="1"/>
          </p:cNvSpPr>
          <p:nvPr>
            <p:ph type="body" sz="half" idx="2"/>
          </p:nvPr>
        </p:nvSpPr>
        <p:spPr>
          <a:xfrm>
            <a:off x="226751" y="5827952"/>
            <a:ext cx="4186800" cy="796005"/>
          </a:xfrm>
        </p:spPr>
        <p:txBody>
          <a:bodyPr/>
          <a:lstStyle/>
          <a:p>
            <a:r>
              <a:rPr lang="en-GB" dirty="0">
                <a:hlinkClick r:id="rId3"/>
              </a:rPr>
              <a:t>https://hwb.gov.wales/api/storage/8f0b360f-f1f6-4bec-b11a-df88168007f9/learning-and-teaching-pedagogy.pdf</a:t>
            </a:r>
            <a:endParaRPr lang="en-GB" dirty="0"/>
          </a:p>
        </p:txBody>
      </p:sp>
      <p:sp>
        <p:nvSpPr>
          <p:cNvPr id="4" name="Title 3">
            <a:extLst>
              <a:ext uri="{FF2B5EF4-FFF2-40B4-BE49-F238E27FC236}">
                <a16:creationId xmlns:a16="http://schemas.microsoft.com/office/drawing/2014/main" id="{10C4C5E0-877C-4456-A649-791A95BCB9B6}"/>
              </a:ext>
            </a:extLst>
          </p:cNvPr>
          <p:cNvSpPr>
            <a:spLocks noGrp="1"/>
          </p:cNvSpPr>
          <p:nvPr>
            <p:ph type="title"/>
          </p:nvPr>
        </p:nvSpPr>
        <p:spPr>
          <a:xfrm>
            <a:off x="113057" y="4241985"/>
            <a:ext cx="4186800" cy="1156351"/>
          </a:xfrm>
        </p:spPr>
        <p:txBody>
          <a:bodyPr>
            <a:normAutofit fontScale="90000"/>
          </a:bodyPr>
          <a:lstStyle/>
          <a:p>
            <a:r>
              <a:rPr lang="en-GB" dirty="0"/>
              <a:t>Teaching &amp; Learning Pedagogy</a:t>
            </a:r>
            <a:br>
              <a:rPr lang="en-GB" dirty="0"/>
            </a:br>
            <a:br>
              <a:rPr lang="en-GB" dirty="0"/>
            </a:br>
            <a:endParaRPr lang="en-GB" dirty="0"/>
          </a:p>
        </p:txBody>
      </p:sp>
      <p:sp>
        <p:nvSpPr>
          <p:cNvPr id="5" name="Slide Number Placeholder 4">
            <a:extLst>
              <a:ext uri="{FF2B5EF4-FFF2-40B4-BE49-F238E27FC236}">
                <a16:creationId xmlns:a16="http://schemas.microsoft.com/office/drawing/2014/main" id="{80434880-C563-412C-907D-CA7AE95B5C24}"/>
              </a:ext>
            </a:extLst>
          </p:cNvPr>
          <p:cNvSpPr>
            <a:spLocks noGrp="1"/>
          </p:cNvSpPr>
          <p:nvPr>
            <p:ph type="sldNum" sz="quarter" idx="11"/>
          </p:nvPr>
        </p:nvSpPr>
        <p:spPr/>
        <p:txBody>
          <a:bodyPr/>
          <a:lstStyle/>
          <a:p>
            <a:pPr algn="ctr"/>
            <a:fld id="{B67B645E-C5E5-4727-B977-D372A0AA71D9}" type="slidenum">
              <a:rPr lang="en-US" noProof="0" smtClean="0"/>
              <a:pPr algn="ctr"/>
              <a:t>10</a:t>
            </a:fld>
            <a:endParaRPr lang="en-US" noProof="0" dirty="0"/>
          </a:p>
        </p:txBody>
      </p:sp>
      <p:sp>
        <p:nvSpPr>
          <p:cNvPr id="9" name="TextBox 8">
            <a:extLst>
              <a:ext uri="{FF2B5EF4-FFF2-40B4-BE49-F238E27FC236}">
                <a16:creationId xmlns:a16="http://schemas.microsoft.com/office/drawing/2014/main" id="{BA4E9AA5-4055-4593-9753-54334C4F22E2}"/>
              </a:ext>
            </a:extLst>
          </p:cNvPr>
          <p:cNvSpPr txBox="1"/>
          <p:nvPr/>
        </p:nvSpPr>
        <p:spPr>
          <a:xfrm>
            <a:off x="164015" y="4752005"/>
            <a:ext cx="4310219" cy="923330"/>
          </a:xfrm>
          <a:prstGeom prst="rect">
            <a:avLst/>
          </a:prstGeom>
          <a:noFill/>
        </p:spPr>
        <p:txBody>
          <a:bodyPr wrap="square">
            <a:spAutoFit/>
          </a:bodyPr>
          <a:lstStyle/>
          <a:p>
            <a:r>
              <a:rPr lang="en-GB" dirty="0"/>
              <a:t>https://hwb.gov.wales/curriculum-for-wales-2008/foundation-phase/learning-and-teaching-pedagogy/</a:t>
            </a:r>
          </a:p>
        </p:txBody>
      </p:sp>
      <p:pic>
        <p:nvPicPr>
          <p:cNvPr id="10" name="Picture 9">
            <a:extLst>
              <a:ext uri="{FF2B5EF4-FFF2-40B4-BE49-F238E27FC236}">
                <a16:creationId xmlns:a16="http://schemas.microsoft.com/office/drawing/2014/main" id="{AA216B8C-7418-4C43-8BE1-8C48C5C6A747}"/>
              </a:ext>
            </a:extLst>
          </p:cNvPr>
          <p:cNvPicPr>
            <a:picLocks noChangeAspect="1"/>
          </p:cNvPicPr>
          <p:nvPr/>
        </p:nvPicPr>
        <p:blipFill>
          <a:blip r:embed="rId4"/>
          <a:stretch>
            <a:fillRect/>
          </a:stretch>
        </p:blipFill>
        <p:spPr>
          <a:xfrm>
            <a:off x="1393255" y="597210"/>
            <a:ext cx="1400175" cy="1981200"/>
          </a:xfrm>
          <a:prstGeom prst="rect">
            <a:avLst/>
          </a:prstGeom>
        </p:spPr>
      </p:pic>
    </p:spTree>
    <p:extLst>
      <p:ext uri="{BB962C8B-B14F-4D97-AF65-F5344CB8AC3E}">
        <p14:creationId xmlns:p14="http://schemas.microsoft.com/office/powerpoint/2010/main" val="3675961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DC1F7293-2A4C-452D-8674-A3A99983FD8E}"/>
              </a:ext>
            </a:extLst>
          </p:cNvPr>
          <p:cNvSpPr>
            <a:spLocks noGrp="1"/>
          </p:cNvSpPr>
          <p:nvPr>
            <p:ph type="title"/>
          </p:nvPr>
        </p:nvSpPr>
        <p:spPr>
          <a:xfrm>
            <a:off x="257354" y="216678"/>
            <a:ext cx="10515600" cy="1325563"/>
          </a:xfrm>
        </p:spPr>
        <p:txBody>
          <a:bodyPr/>
          <a:lstStyle/>
          <a:p>
            <a:r>
              <a:rPr lang="en-GB" altLang="en-US" dirty="0" err="1">
                <a:ea typeface="ＭＳ Ｐゴシック" panose="020B0600070205080204" pitchFamily="34" charset="-128"/>
              </a:rPr>
              <a:t>Damcaniaeth</a:t>
            </a:r>
            <a:r>
              <a:rPr lang="en-GB" altLang="en-US" dirty="0">
                <a:ea typeface="ＭＳ Ｐゴシック" panose="020B0600070205080204" pitchFamily="34" charset="-128"/>
              </a:rPr>
              <a:t> ac </a:t>
            </a:r>
            <a:r>
              <a:rPr lang="en-GB" altLang="en-US" dirty="0" err="1">
                <a:ea typeface="ＭＳ Ｐゴシック" panose="020B0600070205080204" pitchFamily="34" charset="-128"/>
              </a:rPr>
              <a:t>Ymchwil</a:t>
            </a:r>
            <a:br>
              <a:rPr lang="en-GB" altLang="en-US" dirty="0">
                <a:ea typeface="ＭＳ Ｐゴシック" panose="020B0600070205080204" pitchFamily="34" charset="-128"/>
              </a:rPr>
            </a:br>
            <a:r>
              <a:rPr lang="en-GB" altLang="en-US" dirty="0">
                <a:ea typeface="ＭＳ Ｐゴシック" panose="020B0600070205080204" pitchFamily="34" charset="-128"/>
              </a:rPr>
              <a:t>Theory and Research</a:t>
            </a:r>
          </a:p>
        </p:txBody>
      </p:sp>
      <p:pic>
        <p:nvPicPr>
          <p:cNvPr id="54292" name="Picture 3">
            <a:extLst>
              <a:ext uri="{FF2B5EF4-FFF2-40B4-BE49-F238E27FC236}">
                <a16:creationId xmlns:a16="http://schemas.microsoft.com/office/drawing/2014/main" id="{5C292B0B-0405-45DC-8852-BFDC5749E52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19275"/>
            <a:ext cx="1133475" cy="168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93" name="TextBox 4">
            <a:extLst>
              <a:ext uri="{FF2B5EF4-FFF2-40B4-BE49-F238E27FC236}">
                <a16:creationId xmlns:a16="http://schemas.microsoft.com/office/drawing/2014/main" id="{B132F10B-0275-461C-AEFE-1C66E66859C4}"/>
              </a:ext>
            </a:extLst>
          </p:cNvPr>
          <p:cNvSpPr txBox="1">
            <a:spLocks noChangeArrowheads="1"/>
          </p:cNvSpPr>
          <p:nvPr/>
        </p:nvSpPr>
        <p:spPr bwMode="auto">
          <a:xfrm>
            <a:off x="915192" y="3618606"/>
            <a:ext cx="10810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dirty="0"/>
              <a:t>Margaret McMillan</a:t>
            </a:r>
          </a:p>
        </p:txBody>
      </p:sp>
      <p:pic>
        <p:nvPicPr>
          <p:cNvPr id="54294" name="Picture 5">
            <a:extLst>
              <a:ext uri="{FF2B5EF4-FFF2-40B4-BE49-F238E27FC236}">
                <a16:creationId xmlns:a16="http://schemas.microsoft.com/office/drawing/2014/main" id="{724ABB97-854D-4786-BBA8-548D24DA819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397548" y="2403475"/>
            <a:ext cx="1181100" cy="160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95" name="TextBox 6">
            <a:extLst>
              <a:ext uri="{FF2B5EF4-FFF2-40B4-BE49-F238E27FC236}">
                <a16:creationId xmlns:a16="http://schemas.microsoft.com/office/drawing/2014/main" id="{497DDC4C-66BB-4A74-B367-1066692E1619}"/>
              </a:ext>
            </a:extLst>
          </p:cNvPr>
          <p:cNvSpPr txBox="1">
            <a:spLocks noChangeArrowheads="1"/>
          </p:cNvSpPr>
          <p:nvPr/>
        </p:nvSpPr>
        <p:spPr bwMode="auto">
          <a:xfrm>
            <a:off x="3553217" y="3059921"/>
            <a:ext cx="10810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dirty="0"/>
              <a:t>Friedrich</a:t>
            </a:r>
          </a:p>
          <a:p>
            <a:r>
              <a:rPr lang="en-GB" altLang="en-US" sz="1200" dirty="0"/>
              <a:t>Froebel</a:t>
            </a:r>
          </a:p>
        </p:txBody>
      </p:sp>
      <p:pic>
        <p:nvPicPr>
          <p:cNvPr id="54300" name="Picture 11">
            <a:extLst>
              <a:ext uri="{FF2B5EF4-FFF2-40B4-BE49-F238E27FC236}">
                <a16:creationId xmlns:a16="http://schemas.microsoft.com/office/drawing/2014/main" id="{651F4D0D-AFF6-40D6-A700-5F957388357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562872" y="1527889"/>
            <a:ext cx="1171575"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301" name="TextBox 12">
            <a:extLst>
              <a:ext uri="{FF2B5EF4-FFF2-40B4-BE49-F238E27FC236}">
                <a16:creationId xmlns:a16="http://schemas.microsoft.com/office/drawing/2014/main" id="{E4051CDE-DD3E-4FFB-BF6C-7AACCDD62CC4}"/>
              </a:ext>
            </a:extLst>
          </p:cNvPr>
          <p:cNvSpPr txBox="1">
            <a:spLocks noChangeArrowheads="1"/>
          </p:cNvSpPr>
          <p:nvPr/>
        </p:nvSpPr>
        <p:spPr bwMode="auto">
          <a:xfrm>
            <a:off x="5808663" y="2205038"/>
            <a:ext cx="10795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a:t>Maria Montessori</a:t>
            </a:r>
          </a:p>
        </p:txBody>
      </p:sp>
      <p:pic>
        <p:nvPicPr>
          <p:cNvPr id="54302" name="Picture 13">
            <a:extLst>
              <a:ext uri="{FF2B5EF4-FFF2-40B4-BE49-F238E27FC236}">
                <a16:creationId xmlns:a16="http://schemas.microsoft.com/office/drawing/2014/main" id="{6427E6BB-6EC9-4545-8E12-045AA9283E85}"/>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440238" y="3429000"/>
            <a:ext cx="1239837" cy="161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303" name="TextBox 14">
            <a:extLst>
              <a:ext uri="{FF2B5EF4-FFF2-40B4-BE49-F238E27FC236}">
                <a16:creationId xmlns:a16="http://schemas.microsoft.com/office/drawing/2014/main" id="{9ACDD3EB-BC7F-4FB7-9AB9-F71A4BCF0C74}"/>
              </a:ext>
            </a:extLst>
          </p:cNvPr>
          <p:cNvSpPr txBox="1">
            <a:spLocks noChangeArrowheads="1"/>
          </p:cNvSpPr>
          <p:nvPr/>
        </p:nvSpPr>
        <p:spPr bwMode="auto">
          <a:xfrm>
            <a:off x="5880101" y="4005263"/>
            <a:ext cx="10080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dirty="0"/>
              <a:t>Loris Malaguzzi</a:t>
            </a:r>
          </a:p>
        </p:txBody>
      </p:sp>
      <p:pic>
        <p:nvPicPr>
          <p:cNvPr id="54304" name="Picture 15">
            <a:extLst>
              <a:ext uri="{FF2B5EF4-FFF2-40B4-BE49-F238E27FC236}">
                <a16:creationId xmlns:a16="http://schemas.microsoft.com/office/drawing/2014/main" id="{BE305D01-7AE8-4917-BA70-1954B3A5A45F}"/>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525642" y="5192712"/>
            <a:ext cx="1214438" cy="171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305" name="TextBox 16">
            <a:extLst>
              <a:ext uri="{FF2B5EF4-FFF2-40B4-BE49-F238E27FC236}">
                <a16:creationId xmlns:a16="http://schemas.microsoft.com/office/drawing/2014/main" id="{1BD59271-C5C7-4A55-B218-532717B4DCD7}"/>
              </a:ext>
            </a:extLst>
          </p:cNvPr>
          <p:cNvSpPr txBox="1">
            <a:spLocks noChangeArrowheads="1"/>
          </p:cNvSpPr>
          <p:nvPr/>
        </p:nvSpPr>
        <p:spPr bwMode="auto">
          <a:xfrm>
            <a:off x="5880101" y="5732463"/>
            <a:ext cx="10080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dirty="0"/>
              <a:t>Jerome</a:t>
            </a:r>
          </a:p>
          <a:p>
            <a:r>
              <a:rPr lang="en-GB" altLang="en-US" sz="1200" dirty="0"/>
              <a:t>Bruner</a:t>
            </a:r>
          </a:p>
        </p:txBody>
      </p:sp>
      <p:pic>
        <p:nvPicPr>
          <p:cNvPr id="54308" name="Picture 19">
            <a:extLst>
              <a:ext uri="{FF2B5EF4-FFF2-40B4-BE49-F238E27FC236}">
                <a16:creationId xmlns:a16="http://schemas.microsoft.com/office/drawing/2014/main" id="{A7251078-AF34-4166-AAD7-F77315DEBB7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366952" y="4603750"/>
            <a:ext cx="1163638"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309" name="TextBox 20">
            <a:extLst>
              <a:ext uri="{FF2B5EF4-FFF2-40B4-BE49-F238E27FC236}">
                <a16:creationId xmlns:a16="http://schemas.microsoft.com/office/drawing/2014/main" id="{744F2733-FF64-488B-83F1-934468D1AAEF}"/>
              </a:ext>
            </a:extLst>
          </p:cNvPr>
          <p:cNvSpPr txBox="1">
            <a:spLocks noChangeArrowheads="1"/>
          </p:cNvSpPr>
          <p:nvPr/>
        </p:nvSpPr>
        <p:spPr bwMode="auto">
          <a:xfrm>
            <a:off x="3564156" y="5275368"/>
            <a:ext cx="10080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dirty="0"/>
              <a:t>Jean </a:t>
            </a:r>
          </a:p>
          <a:p>
            <a:r>
              <a:rPr lang="en-GB" altLang="en-US" sz="1200" dirty="0"/>
              <a:t>Piaget</a:t>
            </a:r>
          </a:p>
        </p:txBody>
      </p:sp>
      <p:pic>
        <p:nvPicPr>
          <p:cNvPr id="23" name="Picture 13">
            <a:extLst>
              <a:ext uri="{FF2B5EF4-FFF2-40B4-BE49-F238E27FC236}">
                <a16:creationId xmlns:a16="http://schemas.microsoft.com/office/drawing/2014/main" id="{8280335D-E698-4534-957C-D2916ACB60D3}"/>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6962379" y="1606869"/>
            <a:ext cx="1254519" cy="1559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0">
            <a:extLst>
              <a:ext uri="{FF2B5EF4-FFF2-40B4-BE49-F238E27FC236}">
                <a16:creationId xmlns:a16="http://schemas.microsoft.com/office/drawing/2014/main" id="{78E59449-4D6E-467E-8DE9-C770D416F5BA}"/>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962379" y="3502025"/>
            <a:ext cx="1254519" cy="146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 name="TextBox 25"/>
          <p:cNvSpPr txBox="1"/>
          <p:nvPr/>
        </p:nvSpPr>
        <p:spPr>
          <a:xfrm>
            <a:off x="8628500" y="2158325"/>
            <a:ext cx="1097280" cy="430887"/>
          </a:xfrm>
          <a:prstGeom prst="rect">
            <a:avLst/>
          </a:prstGeom>
          <a:noFill/>
        </p:spPr>
        <p:txBody>
          <a:bodyPr wrap="square" rtlCol="0">
            <a:spAutoFit/>
          </a:bodyPr>
          <a:lstStyle/>
          <a:p>
            <a:r>
              <a:rPr lang="cy-GB" sz="1100" dirty="0" err="1"/>
              <a:t>Iram</a:t>
            </a:r>
            <a:r>
              <a:rPr lang="cy-GB" sz="1100" dirty="0"/>
              <a:t> </a:t>
            </a:r>
          </a:p>
          <a:p>
            <a:r>
              <a:rPr lang="cy-GB" sz="1100" dirty="0" err="1"/>
              <a:t>Siraj</a:t>
            </a:r>
            <a:endParaRPr lang="cy-GB" sz="1100" dirty="0"/>
          </a:p>
        </p:txBody>
      </p:sp>
      <p:sp>
        <p:nvSpPr>
          <p:cNvPr id="27" name="TextBox 26"/>
          <p:cNvSpPr txBox="1"/>
          <p:nvPr/>
        </p:nvSpPr>
        <p:spPr>
          <a:xfrm>
            <a:off x="8686009" y="3909683"/>
            <a:ext cx="1107847" cy="430887"/>
          </a:xfrm>
          <a:prstGeom prst="rect">
            <a:avLst/>
          </a:prstGeom>
          <a:noFill/>
        </p:spPr>
        <p:txBody>
          <a:bodyPr wrap="square" rtlCol="0">
            <a:spAutoFit/>
          </a:bodyPr>
          <a:lstStyle/>
          <a:p>
            <a:r>
              <a:rPr lang="cy-GB" sz="1100" dirty="0" err="1"/>
              <a:t>Kathy</a:t>
            </a:r>
            <a:r>
              <a:rPr lang="cy-GB" sz="1100" dirty="0"/>
              <a:t> </a:t>
            </a:r>
          </a:p>
          <a:p>
            <a:r>
              <a:rPr lang="cy-GB" sz="1100" dirty="0" err="1"/>
              <a:t>Sylva</a:t>
            </a:r>
            <a:endParaRPr lang="cy-GB" sz="1100" dirty="0"/>
          </a:p>
        </p:txBody>
      </p:sp>
      <p:sp>
        <p:nvSpPr>
          <p:cNvPr id="28" name="TextBox 27">
            <a:extLst>
              <a:ext uri="{FF2B5EF4-FFF2-40B4-BE49-F238E27FC236}">
                <a16:creationId xmlns:a16="http://schemas.microsoft.com/office/drawing/2014/main" id="{E86A9E29-C66B-4965-B8A1-60E77C7FA50C}"/>
              </a:ext>
            </a:extLst>
          </p:cNvPr>
          <p:cNvSpPr txBox="1"/>
          <p:nvPr/>
        </p:nvSpPr>
        <p:spPr>
          <a:xfrm>
            <a:off x="10887285" y="4105439"/>
            <a:ext cx="1097280" cy="261610"/>
          </a:xfrm>
          <a:prstGeom prst="rect">
            <a:avLst/>
          </a:prstGeom>
          <a:noFill/>
        </p:spPr>
        <p:txBody>
          <a:bodyPr wrap="square" rtlCol="0">
            <a:spAutoFit/>
          </a:bodyPr>
          <a:lstStyle/>
          <a:p>
            <a:r>
              <a:rPr lang="cy-GB" sz="1100" dirty="0"/>
              <a:t>Jan White</a:t>
            </a:r>
          </a:p>
        </p:txBody>
      </p:sp>
      <p:sp>
        <p:nvSpPr>
          <p:cNvPr id="29" name="TextBox 28">
            <a:extLst>
              <a:ext uri="{FF2B5EF4-FFF2-40B4-BE49-F238E27FC236}">
                <a16:creationId xmlns:a16="http://schemas.microsoft.com/office/drawing/2014/main" id="{1E583402-2917-4508-9C82-C562AE22EE4A}"/>
              </a:ext>
            </a:extLst>
          </p:cNvPr>
          <p:cNvSpPr txBox="1"/>
          <p:nvPr/>
        </p:nvSpPr>
        <p:spPr>
          <a:xfrm>
            <a:off x="8628500" y="5795390"/>
            <a:ext cx="1097280" cy="430887"/>
          </a:xfrm>
          <a:prstGeom prst="rect">
            <a:avLst/>
          </a:prstGeom>
          <a:noFill/>
        </p:spPr>
        <p:txBody>
          <a:bodyPr wrap="square" rtlCol="0">
            <a:spAutoFit/>
          </a:bodyPr>
          <a:lstStyle/>
          <a:p>
            <a:r>
              <a:rPr lang="cy-GB" sz="1100" dirty="0" err="1"/>
              <a:t>Abraham</a:t>
            </a:r>
            <a:endParaRPr lang="cy-GB" sz="1100" dirty="0"/>
          </a:p>
          <a:p>
            <a:r>
              <a:rPr lang="cy-GB" sz="1100" dirty="0" err="1"/>
              <a:t>Maslow</a:t>
            </a:r>
            <a:endParaRPr lang="cy-GB" sz="1100" dirty="0"/>
          </a:p>
        </p:txBody>
      </p:sp>
      <p:pic>
        <p:nvPicPr>
          <p:cNvPr id="1026" name="Picture 2" descr="Image result for abraham maslow">
            <a:extLst>
              <a:ext uri="{FF2B5EF4-FFF2-40B4-BE49-F238E27FC236}">
                <a16:creationId xmlns:a16="http://schemas.microsoft.com/office/drawing/2014/main" id="{02ADDF08-AFE4-45C0-BD77-BEC2BA22238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888163" y="5168105"/>
            <a:ext cx="1432622" cy="14684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jan white">
            <a:extLst>
              <a:ext uri="{FF2B5EF4-FFF2-40B4-BE49-F238E27FC236}">
                <a16:creationId xmlns:a16="http://schemas.microsoft.com/office/drawing/2014/main" id="{54682BFE-3BA4-4E39-927D-FAD6D355CE6D}"/>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403375" y="3352801"/>
            <a:ext cx="1483910" cy="1775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136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BBF6DE-F3AB-4816-8B16-B7E3BCC6D4A0}"/>
              </a:ext>
            </a:extLst>
          </p:cNvPr>
          <p:cNvSpPr>
            <a:spLocks noGrp="1"/>
          </p:cNvSpPr>
          <p:nvPr>
            <p:ph type="title"/>
          </p:nvPr>
        </p:nvSpPr>
        <p:spPr>
          <a:xfrm>
            <a:off x="838200" y="365125"/>
            <a:ext cx="10515600" cy="1325563"/>
          </a:xfrm>
        </p:spPr>
        <p:txBody>
          <a:bodyPr>
            <a:normAutofit/>
          </a:bodyPr>
          <a:lstStyle/>
          <a:p>
            <a:r>
              <a:rPr lang="en-GB" dirty="0"/>
              <a:t>Y </a:t>
            </a:r>
            <a:r>
              <a:rPr lang="en-GB" dirty="0" err="1"/>
              <a:t>Plentyn</a:t>
            </a:r>
            <a:r>
              <a:rPr lang="en-GB" dirty="0"/>
              <a:t> </a:t>
            </a:r>
            <a:r>
              <a:rPr lang="en-GB" dirty="0" err="1"/>
              <a:t>fel</a:t>
            </a:r>
            <a:r>
              <a:rPr lang="en-GB" dirty="0"/>
              <a:t> </a:t>
            </a:r>
            <a:r>
              <a:rPr lang="en-GB" dirty="0" err="1"/>
              <a:t>dysgwr</a:t>
            </a:r>
            <a:r>
              <a:rPr lang="en-GB" dirty="0"/>
              <a:t>      The child as a learner </a:t>
            </a:r>
          </a:p>
        </p:txBody>
      </p:sp>
      <p:sp>
        <p:nvSpPr>
          <p:cNvPr id="3" name="Content Placeholder 2">
            <a:extLst>
              <a:ext uri="{FF2B5EF4-FFF2-40B4-BE49-F238E27FC236}">
                <a16:creationId xmlns:a16="http://schemas.microsoft.com/office/drawing/2014/main" id="{07D7405C-834D-4D8C-9858-4661591D86E3}"/>
              </a:ext>
            </a:extLst>
          </p:cNvPr>
          <p:cNvSpPr>
            <a:spLocks noGrp="1"/>
          </p:cNvSpPr>
          <p:nvPr>
            <p:ph sz="half" idx="1"/>
          </p:nvPr>
        </p:nvSpPr>
        <p:spPr>
          <a:xfrm>
            <a:off x="838200" y="2010833"/>
            <a:ext cx="5096934" cy="4166130"/>
          </a:xfrm>
        </p:spPr>
        <p:txBody>
          <a:bodyPr>
            <a:normAutofit/>
          </a:bodyPr>
          <a:lstStyle/>
          <a:p>
            <a:pPr marL="0" indent="0">
              <a:buNone/>
            </a:pPr>
            <a:r>
              <a:rPr lang="en-GB" sz="2000"/>
              <a:t>• Mae profiadau synhwyraidd yn chwarae rhan fawr yn y ffordd y mae plant ifanc yn llunio cysyniadau. Drwy ailadrodd profiad dysgu maen nhw’n datblygu cynllun neu batrymau o feddyliau sy’n cael eu cryfhau nes iddyn nhw allu gwneud cysylltiadau. </a:t>
            </a:r>
          </a:p>
          <a:p>
            <a:pPr marL="0" indent="0">
              <a:buNone/>
            </a:pPr>
            <a:r>
              <a:rPr lang="en-GB" sz="2000"/>
              <a:t>• Mae rhyngweithio cymdeithasol a siarad/cyfathrebu yn helpu plant i ddysgu gydag eraill a dysgu ganddyn nhw. Maen nhw’n dysgu i gymryd eu tro ac wrth i’w sgiliau geirfa ac iaith ddatblygu gallan nhw siarad am eu profiadau a chyfathrebu gydag eraill mewn gweithgareddau grwp.</a:t>
            </a:r>
          </a:p>
        </p:txBody>
      </p:sp>
      <p:sp>
        <p:nvSpPr>
          <p:cNvPr id="4" name="Content Placeholder 3">
            <a:extLst>
              <a:ext uri="{FF2B5EF4-FFF2-40B4-BE49-F238E27FC236}">
                <a16:creationId xmlns:a16="http://schemas.microsoft.com/office/drawing/2014/main" id="{8CA97799-03AF-4D9F-B73E-5E9023172256}"/>
              </a:ext>
            </a:extLst>
          </p:cNvPr>
          <p:cNvSpPr>
            <a:spLocks noGrp="1"/>
          </p:cNvSpPr>
          <p:nvPr>
            <p:ph sz="half" idx="2"/>
          </p:nvPr>
        </p:nvSpPr>
        <p:spPr>
          <a:xfrm>
            <a:off x="6256866" y="2010833"/>
            <a:ext cx="5096933" cy="4166130"/>
          </a:xfrm>
        </p:spPr>
        <p:txBody>
          <a:bodyPr>
            <a:normAutofit/>
          </a:bodyPr>
          <a:lstStyle/>
          <a:p>
            <a:pPr marL="0" indent="0">
              <a:buNone/>
            </a:pPr>
            <a:r>
              <a:rPr lang="en-GB" sz="2000"/>
              <a:t>• Sensory experiences play a large part in the way very young children build up concepts. By repeating a learning experience they develop schema or patterns of thoughts that are strengthened until they are able to make connections. </a:t>
            </a:r>
          </a:p>
          <a:p>
            <a:pPr marL="0" indent="0">
              <a:buNone/>
            </a:pPr>
            <a:r>
              <a:rPr lang="en-GB" sz="2000"/>
              <a:t>• Social interaction and talk/communication helps children learn with and from others. They learn to take turns, and as their vocabulary and language skills develop they are able to talk about their experiences and communicate with others in group activities. </a:t>
            </a:r>
          </a:p>
        </p:txBody>
      </p:sp>
    </p:spTree>
    <p:extLst>
      <p:ext uri="{BB962C8B-B14F-4D97-AF65-F5344CB8AC3E}">
        <p14:creationId xmlns:p14="http://schemas.microsoft.com/office/powerpoint/2010/main" val="219810738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B581E-95F2-4A73-9423-D0EB3D09B64A}"/>
              </a:ext>
            </a:extLst>
          </p:cNvPr>
          <p:cNvSpPr>
            <a:spLocks noGrp="1"/>
          </p:cNvSpPr>
          <p:nvPr>
            <p:ph type="title"/>
          </p:nvPr>
        </p:nvSpPr>
        <p:spPr>
          <a:xfrm>
            <a:off x="838200" y="-412903"/>
            <a:ext cx="10515600" cy="1325563"/>
          </a:xfrm>
        </p:spPr>
        <p:txBody>
          <a:bodyPr>
            <a:normAutofit fontScale="90000"/>
          </a:bodyPr>
          <a:lstStyle/>
          <a:p>
            <a:br>
              <a:rPr lang="en-GB" dirty="0"/>
            </a:br>
            <a:br>
              <a:rPr lang="en-GB" dirty="0"/>
            </a:br>
            <a:r>
              <a:rPr lang="en-GB" dirty="0" err="1"/>
              <a:t>Anianawdau</a:t>
            </a:r>
            <a:r>
              <a:rPr lang="en-GB" dirty="0"/>
              <a:t>                                Dispositions</a:t>
            </a:r>
          </a:p>
        </p:txBody>
      </p:sp>
      <p:sp>
        <p:nvSpPr>
          <p:cNvPr id="3" name="Content Placeholder 2">
            <a:extLst>
              <a:ext uri="{FF2B5EF4-FFF2-40B4-BE49-F238E27FC236}">
                <a16:creationId xmlns:a16="http://schemas.microsoft.com/office/drawing/2014/main" id="{8D346575-CD7C-487E-9DCD-150253597635}"/>
              </a:ext>
            </a:extLst>
          </p:cNvPr>
          <p:cNvSpPr>
            <a:spLocks noGrp="1"/>
          </p:cNvSpPr>
          <p:nvPr>
            <p:ph sz="half" idx="1"/>
          </p:nvPr>
        </p:nvSpPr>
        <p:spPr>
          <a:xfrm>
            <a:off x="222849" y="1124010"/>
            <a:ext cx="5181600" cy="4351338"/>
          </a:xfrm>
        </p:spPr>
        <p:txBody>
          <a:bodyPr/>
          <a:lstStyle/>
          <a:p>
            <a:r>
              <a:rPr lang="en-GB" dirty="0">
                <a:hlinkClick r:id="rId2"/>
              </a:rPr>
              <a:t>https://youtu.be/vZ1mZgysqnA</a:t>
            </a:r>
            <a:endParaRPr lang="en-GB" dirty="0"/>
          </a:p>
        </p:txBody>
      </p:sp>
      <p:sp>
        <p:nvSpPr>
          <p:cNvPr id="4" name="Content Placeholder 3">
            <a:extLst>
              <a:ext uri="{FF2B5EF4-FFF2-40B4-BE49-F238E27FC236}">
                <a16:creationId xmlns:a16="http://schemas.microsoft.com/office/drawing/2014/main" id="{B438AA97-ECC3-4ADA-8E68-01AC41EBA328}"/>
              </a:ext>
            </a:extLst>
          </p:cNvPr>
          <p:cNvSpPr>
            <a:spLocks noGrp="1"/>
          </p:cNvSpPr>
          <p:nvPr>
            <p:ph sz="half" idx="2"/>
          </p:nvPr>
        </p:nvSpPr>
        <p:spPr>
          <a:xfrm>
            <a:off x="6034177" y="1193021"/>
            <a:ext cx="5181600" cy="4351338"/>
          </a:xfrm>
        </p:spPr>
        <p:txBody>
          <a:bodyPr/>
          <a:lstStyle/>
          <a:p>
            <a:r>
              <a:rPr lang="en-GB" dirty="0">
                <a:hlinkClick r:id="rId2"/>
              </a:rPr>
              <a:t>https://youtu.be/vZ1mZgysqnA</a:t>
            </a:r>
            <a:endParaRPr lang="en-GB" dirty="0"/>
          </a:p>
        </p:txBody>
      </p:sp>
      <p:pic>
        <p:nvPicPr>
          <p:cNvPr id="6" name="Picture 5">
            <a:extLst>
              <a:ext uri="{FF2B5EF4-FFF2-40B4-BE49-F238E27FC236}">
                <a16:creationId xmlns:a16="http://schemas.microsoft.com/office/drawing/2014/main" id="{83252354-8AB6-458B-8558-85EF6A2F1544}"/>
              </a:ext>
            </a:extLst>
          </p:cNvPr>
          <p:cNvPicPr>
            <a:picLocks noChangeAspect="1"/>
          </p:cNvPicPr>
          <p:nvPr/>
        </p:nvPicPr>
        <p:blipFill>
          <a:blip r:embed="rId3"/>
          <a:stretch>
            <a:fillRect/>
          </a:stretch>
        </p:blipFill>
        <p:spPr>
          <a:xfrm>
            <a:off x="2896301" y="1819909"/>
            <a:ext cx="6604258" cy="4647026"/>
          </a:xfrm>
          <a:prstGeom prst="rect">
            <a:avLst/>
          </a:prstGeom>
        </p:spPr>
      </p:pic>
    </p:spTree>
    <p:extLst>
      <p:ext uri="{BB962C8B-B14F-4D97-AF65-F5344CB8AC3E}">
        <p14:creationId xmlns:p14="http://schemas.microsoft.com/office/powerpoint/2010/main" val="2578870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4010E-C6AE-4C7D-949E-6A91CD6CD9FC}"/>
              </a:ext>
            </a:extLst>
          </p:cNvPr>
          <p:cNvSpPr>
            <a:spLocks noGrp="1"/>
          </p:cNvSpPr>
          <p:nvPr>
            <p:ph type="title"/>
          </p:nvPr>
        </p:nvSpPr>
        <p:spPr>
          <a:xfrm>
            <a:off x="122903" y="151784"/>
            <a:ext cx="10515600" cy="1325563"/>
          </a:xfrm>
        </p:spPr>
        <p:txBody>
          <a:bodyPr/>
          <a:lstStyle/>
          <a:p>
            <a:r>
              <a:rPr lang="en-GB" dirty="0" err="1"/>
              <a:t>Rôl</a:t>
            </a:r>
            <a:r>
              <a:rPr lang="en-GB" dirty="0"/>
              <a:t> yr </a:t>
            </a:r>
            <a:r>
              <a:rPr lang="en-GB" dirty="0" err="1"/>
              <a:t>oedolyn</a:t>
            </a:r>
            <a:r>
              <a:rPr lang="en-GB" dirty="0"/>
              <a:t>  The adult’s role</a:t>
            </a:r>
          </a:p>
        </p:txBody>
      </p:sp>
      <p:sp>
        <p:nvSpPr>
          <p:cNvPr id="3" name="Content Placeholder 2">
            <a:extLst>
              <a:ext uri="{FF2B5EF4-FFF2-40B4-BE49-F238E27FC236}">
                <a16:creationId xmlns:a16="http://schemas.microsoft.com/office/drawing/2014/main" id="{8AAFC795-290E-4EDC-B54F-44D5B142AF9C}"/>
              </a:ext>
            </a:extLst>
          </p:cNvPr>
          <p:cNvSpPr>
            <a:spLocks noGrp="1"/>
          </p:cNvSpPr>
          <p:nvPr>
            <p:ph sz="half" idx="1"/>
          </p:nvPr>
        </p:nvSpPr>
        <p:spPr>
          <a:xfrm>
            <a:off x="439994" y="2422014"/>
            <a:ext cx="5181600" cy="4351338"/>
          </a:xfrm>
        </p:spPr>
        <p:txBody>
          <a:bodyPr>
            <a:normAutofit fontScale="55000" lnSpcReduction="20000"/>
          </a:bodyPr>
          <a:lstStyle/>
          <a:p>
            <a:r>
              <a:rPr lang="en-GB" dirty="0"/>
              <a:t>Bydd </a:t>
            </a:r>
            <a:r>
              <a:rPr lang="en-GB" dirty="0" err="1"/>
              <a:t>ymarferydd</a:t>
            </a:r>
            <a:r>
              <a:rPr lang="en-GB" dirty="0"/>
              <a:t> </a:t>
            </a:r>
            <a:r>
              <a:rPr lang="en-GB" dirty="0" err="1"/>
              <a:t>myfyriol</a:t>
            </a:r>
            <a:r>
              <a:rPr lang="en-GB" dirty="0"/>
              <a:t> y </a:t>
            </a:r>
            <a:r>
              <a:rPr lang="en-GB" dirty="0" err="1"/>
              <a:t>Cyfnod</a:t>
            </a:r>
            <a:r>
              <a:rPr lang="en-GB" dirty="0"/>
              <a:t> Sylfaen yn </a:t>
            </a:r>
            <a:r>
              <a:rPr lang="en-GB" dirty="0" err="1"/>
              <a:t>meddu</a:t>
            </a:r>
            <a:r>
              <a:rPr lang="en-GB" dirty="0"/>
              <a:t> ar: </a:t>
            </a:r>
          </a:p>
          <a:p>
            <a:pPr marL="0" indent="0">
              <a:buNone/>
            </a:pPr>
            <a:r>
              <a:rPr lang="en-GB" dirty="0"/>
              <a:t>• </a:t>
            </a:r>
            <a:r>
              <a:rPr lang="en-GB" dirty="0" err="1"/>
              <a:t>wybodaeth</a:t>
            </a:r>
            <a:r>
              <a:rPr lang="en-GB" dirty="0"/>
              <a:t> a </a:t>
            </a:r>
            <a:r>
              <a:rPr lang="en-GB" dirty="0" err="1"/>
              <a:t>dealltwriaeth</a:t>
            </a:r>
            <a:r>
              <a:rPr lang="en-GB" dirty="0"/>
              <a:t> o </a:t>
            </a:r>
            <a:r>
              <a:rPr lang="en-GB" dirty="0" err="1"/>
              <a:t>ddatblygiad</a:t>
            </a:r>
            <a:r>
              <a:rPr lang="en-GB" dirty="0"/>
              <a:t> plant a </a:t>
            </a:r>
            <a:r>
              <a:rPr lang="en-GB" dirty="0" err="1"/>
              <a:t>sut</a:t>
            </a:r>
            <a:r>
              <a:rPr lang="en-GB" dirty="0"/>
              <a:t> </a:t>
            </a:r>
            <a:r>
              <a:rPr lang="en-GB" dirty="0" err="1"/>
              <a:t>mae</a:t>
            </a:r>
            <a:r>
              <a:rPr lang="en-GB" dirty="0"/>
              <a:t> plant </a:t>
            </a:r>
            <a:r>
              <a:rPr lang="en-GB" dirty="0" err="1"/>
              <a:t>ifanc</a:t>
            </a:r>
            <a:r>
              <a:rPr lang="en-GB" dirty="0"/>
              <a:t> yn </a:t>
            </a:r>
            <a:r>
              <a:rPr lang="en-GB" dirty="0" err="1"/>
              <a:t>dysgu</a:t>
            </a:r>
            <a:r>
              <a:rPr lang="en-GB" dirty="0"/>
              <a:t> </a:t>
            </a:r>
          </a:p>
          <a:p>
            <a:pPr marL="0" indent="0">
              <a:buNone/>
            </a:pPr>
            <a:r>
              <a:rPr lang="en-GB" dirty="0"/>
              <a:t>• </a:t>
            </a:r>
            <a:r>
              <a:rPr lang="en-GB" dirty="0" err="1"/>
              <a:t>gwybodaeth</a:t>
            </a:r>
            <a:r>
              <a:rPr lang="en-GB" dirty="0"/>
              <a:t> am y saith </a:t>
            </a:r>
            <a:r>
              <a:rPr lang="en-GB" dirty="0" err="1"/>
              <a:t>Maes</a:t>
            </a:r>
            <a:r>
              <a:rPr lang="en-GB" dirty="0"/>
              <a:t> </a:t>
            </a:r>
            <a:r>
              <a:rPr lang="en-GB" dirty="0" err="1"/>
              <a:t>Dysgu</a:t>
            </a:r>
            <a:r>
              <a:rPr lang="en-GB" dirty="0"/>
              <a:t> yn y </a:t>
            </a:r>
            <a:r>
              <a:rPr lang="en-GB" dirty="0" err="1"/>
              <a:t>cwricwlwm</a:t>
            </a:r>
            <a:r>
              <a:rPr lang="en-GB" dirty="0"/>
              <a:t> </a:t>
            </a:r>
          </a:p>
          <a:p>
            <a:pPr marL="0" indent="0">
              <a:buNone/>
            </a:pPr>
            <a:r>
              <a:rPr lang="en-GB" dirty="0"/>
              <a:t>• </a:t>
            </a:r>
            <a:r>
              <a:rPr lang="en-GB" dirty="0" err="1"/>
              <a:t>sgiliau</a:t>
            </a:r>
            <a:r>
              <a:rPr lang="en-GB" dirty="0"/>
              <a:t> a </a:t>
            </a:r>
            <a:r>
              <a:rPr lang="en-GB" dirty="0" err="1"/>
              <a:t>gwybodaeth</a:t>
            </a:r>
            <a:r>
              <a:rPr lang="en-GB" dirty="0"/>
              <a:t> am </a:t>
            </a:r>
            <a:r>
              <a:rPr lang="en-GB" dirty="0" err="1"/>
              <a:t>ddarparu’r</a:t>
            </a:r>
            <a:r>
              <a:rPr lang="en-GB" dirty="0"/>
              <a:t> </a:t>
            </a:r>
            <a:r>
              <a:rPr lang="en-GB" dirty="0" err="1"/>
              <a:t>amgylcheddau</a:t>
            </a:r>
            <a:r>
              <a:rPr lang="en-GB" dirty="0"/>
              <a:t> </a:t>
            </a:r>
            <a:r>
              <a:rPr lang="en-GB" dirty="0" err="1"/>
              <a:t>a’r</a:t>
            </a:r>
            <a:r>
              <a:rPr lang="en-GB" dirty="0"/>
              <a:t> </a:t>
            </a:r>
            <a:r>
              <a:rPr lang="en-GB" dirty="0" err="1"/>
              <a:t>profiadau</a:t>
            </a:r>
            <a:r>
              <a:rPr lang="en-GB" dirty="0"/>
              <a:t> </a:t>
            </a:r>
            <a:r>
              <a:rPr lang="en-GB" dirty="0" err="1"/>
              <a:t>dysgu</a:t>
            </a:r>
            <a:r>
              <a:rPr lang="en-GB" dirty="0"/>
              <a:t> </a:t>
            </a:r>
            <a:r>
              <a:rPr lang="en-GB" dirty="0" err="1"/>
              <a:t>gorau</a:t>
            </a:r>
            <a:r>
              <a:rPr lang="en-GB" dirty="0"/>
              <a:t> er </a:t>
            </a:r>
            <a:r>
              <a:rPr lang="en-GB" dirty="0" err="1"/>
              <a:t>mwyn</a:t>
            </a:r>
            <a:r>
              <a:rPr lang="en-GB" dirty="0"/>
              <a:t> </a:t>
            </a:r>
            <a:r>
              <a:rPr lang="en-GB" dirty="0" err="1"/>
              <a:t>cymell</a:t>
            </a:r>
            <a:r>
              <a:rPr lang="en-GB" dirty="0"/>
              <a:t> plant </a:t>
            </a:r>
            <a:r>
              <a:rPr lang="en-GB" dirty="0" err="1"/>
              <a:t>a’u</a:t>
            </a:r>
            <a:r>
              <a:rPr lang="en-GB" dirty="0"/>
              <a:t> </a:t>
            </a:r>
            <a:r>
              <a:rPr lang="en-GB" dirty="0" err="1"/>
              <a:t>hysgogi</a:t>
            </a:r>
            <a:r>
              <a:rPr lang="en-GB" dirty="0"/>
              <a:t> i </a:t>
            </a:r>
            <a:r>
              <a:rPr lang="en-GB" dirty="0" err="1"/>
              <a:t>ddysgu</a:t>
            </a:r>
            <a:r>
              <a:rPr lang="en-GB" dirty="0"/>
              <a:t> </a:t>
            </a:r>
          </a:p>
          <a:p>
            <a:pPr marL="0" indent="0">
              <a:buNone/>
            </a:pPr>
            <a:r>
              <a:rPr lang="en-GB" dirty="0"/>
              <a:t>• </a:t>
            </a:r>
            <a:r>
              <a:rPr lang="en-GB" dirty="0" err="1"/>
              <a:t>sgiliau</a:t>
            </a:r>
            <a:r>
              <a:rPr lang="en-GB" dirty="0"/>
              <a:t> a </a:t>
            </a:r>
            <a:r>
              <a:rPr lang="en-GB" dirty="0" err="1"/>
              <a:t>gwybodaeth</a:t>
            </a:r>
            <a:r>
              <a:rPr lang="en-GB" dirty="0"/>
              <a:t> am </a:t>
            </a:r>
            <a:r>
              <a:rPr lang="en-GB" dirty="0" err="1"/>
              <a:t>arfer</a:t>
            </a:r>
            <a:r>
              <a:rPr lang="en-GB" dirty="0"/>
              <a:t> da wrth </a:t>
            </a:r>
            <a:r>
              <a:rPr lang="en-GB" dirty="0" err="1"/>
              <a:t>addysgu</a:t>
            </a:r>
            <a:r>
              <a:rPr lang="en-GB" dirty="0"/>
              <a:t> plant </a:t>
            </a:r>
            <a:r>
              <a:rPr lang="en-GB" dirty="0" err="1"/>
              <a:t>ifanc</a:t>
            </a:r>
            <a:r>
              <a:rPr lang="en-GB" dirty="0"/>
              <a:t> </a:t>
            </a:r>
          </a:p>
          <a:p>
            <a:pPr marL="0" indent="0">
              <a:buNone/>
            </a:pPr>
            <a:r>
              <a:rPr lang="en-GB" dirty="0"/>
              <a:t>• </a:t>
            </a:r>
            <a:r>
              <a:rPr lang="en-GB" dirty="0" err="1"/>
              <a:t>sgiliau</a:t>
            </a:r>
            <a:r>
              <a:rPr lang="en-GB" dirty="0"/>
              <a:t> a </a:t>
            </a:r>
            <a:r>
              <a:rPr lang="en-GB" dirty="0" err="1"/>
              <a:t>gwybodaeth</a:t>
            </a:r>
            <a:r>
              <a:rPr lang="en-GB" dirty="0"/>
              <a:t> am </a:t>
            </a:r>
            <a:r>
              <a:rPr lang="en-GB" dirty="0" err="1"/>
              <a:t>arfer</a:t>
            </a:r>
            <a:r>
              <a:rPr lang="en-GB" dirty="0"/>
              <a:t> da wrth </a:t>
            </a:r>
            <a:r>
              <a:rPr lang="en-GB" dirty="0" err="1"/>
              <a:t>arsylwi</a:t>
            </a:r>
            <a:r>
              <a:rPr lang="en-GB" dirty="0"/>
              <a:t> ac </a:t>
            </a:r>
            <a:r>
              <a:rPr lang="en-GB" dirty="0" err="1"/>
              <a:t>asesu</a:t>
            </a:r>
            <a:r>
              <a:rPr lang="en-GB" dirty="0"/>
              <a:t> </a:t>
            </a:r>
            <a:r>
              <a:rPr lang="en-GB" dirty="0" err="1"/>
              <a:t>cynnydd</a:t>
            </a:r>
            <a:r>
              <a:rPr lang="en-GB" dirty="0"/>
              <a:t> plant a </a:t>
            </a:r>
            <a:r>
              <a:rPr lang="en-GB" dirty="0" err="1"/>
              <a:t>chynllunio</a:t>
            </a:r>
            <a:r>
              <a:rPr lang="en-GB" dirty="0"/>
              <a:t> ar gyfer y </a:t>
            </a:r>
            <a:r>
              <a:rPr lang="en-GB" dirty="0" err="1"/>
              <a:t>continwwm</a:t>
            </a:r>
            <a:r>
              <a:rPr lang="en-GB" dirty="0"/>
              <a:t> </a:t>
            </a:r>
            <a:r>
              <a:rPr lang="en-GB" dirty="0" err="1"/>
              <a:t>dysgu</a:t>
            </a:r>
            <a:r>
              <a:rPr lang="en-GB" dirty="0"/>
              <a:t> </a:t>
            </a:r>
          </a:p>
          <a:p>
            <a:pPr marL="0" indent="0">
              <a:buNone/>
            </a:pPr>
            <a:r>
              <a:rPr lang="en-GB" dirty="0"/>
              <a:t>• </a:t>
            </a:r>
            <a:r>
              <a:rPr lang="en-GB" dirty="0" err="1"/>
              <a:t>sgiliau</a:t>
            </a:r>
            <a:r>
              <a:rPr lang="en-GB" dirty="0"/>
              <a:t> a </a:t>
            </a:r>
            <a:r>
              <a:rPr lang="en-GB" dirty="0" err="1"/>
              <a:t>gwybodaeth</a:t>
            </a:r>
            <a:r>
              <a:rPr lang="en-GB" dirty="0"/>
              <a:t> am </a:t>
            </a:r>
            <a:r>
              <a:rPr lang="en-GB" dirty="0" err="1"/>
              <a:t>gydweithio</a:t>
            </a:r>
            <a:r>
              <a:rPr lang="en-GB" dirty="0"/>
              <a:t> ag </a:t>
            </a:r>
            <a:r>
              <a:rPr lang="en-GB" dirty="0" err="1"/>
              <a:t>eraill</a:t>
            </a:r>
            <a:r>
              <a:rPr lang="en-GB" dirty="0"/>
              <a:t> er </a:t>
            </a:r>
            <a:r>
              <a:rPr lang="en-GB" dirty="0" err="1"/>
              <a:t>mwyn</a:t>
            </a:r>
            <a:r>
              <a:rPr lang="en-GB" dirty="0"/>
              <a:t> </a:t>
            </a:r>
            <a:r>
              <a:rPr lang="en-GB" dirty="0" err="1"/>
              <a:t>rhannu</a:t>
            </a:r>
            <a:r>
              <a:rPr lang="en-GB" dirty="0"/>
              <a:t> </a:t>
            </a:r>
            <a:r>
              <a:rPr lang="en-GB" dirty="0" err="1"/>
              <a:t>arfer</a:t>
            </a:r>
            <a:r>
              <a:rPr lang="en-GB" dirty="0"/>
              <a:t> da a </a:t>
            </a:r>
            <a:r>
              <a:rPr lang="en-GB" dirty="0" err="1"/>
              <a:t>myfyrio</a:t>
            </a:r>
            <a:r>
              <a:rPr lang="en-GB" dirty="0"/>
              <a:t> ar </a:t>
            </a:r>
            <a:r>
              <a:rPr lang="en-GB" dirty="0" err="1"/>
              <a:t>ymchwil</a:t>
            </a:r>
            <a:r>
              <a:rPr lang="en-GB" dirty="0"/>
              <a:t> </a:t>
            </a:r>
            <a:r>
              <a:rPr lang="en-GB" dirty="0" err="1"/>
              <a:t>addysgol</a:t>
            </a:r>
            <a:r>
              <a:rPr lang="en-GB" dirty="0"/>
              <a:t> s </a:t>
            </a:r>
          </a:p>
          <a:p>
            <a:pPr marL="0" indent="0">
              <a:buNone/>
            </a:pPr>
            <a:r>
              <a:rPr lang="en-GB" dirty="0"/>
              <a:t>• </a:t>
            </a:r>
            <a:r>
              <a:rPr lang="en-GB" dirty="0" err="1"/>
              <a:t>datblygu</a:t>
            </a:r>
            <a:r>
              <a:rPr lang="en-GB" dirty="0"/>
              <a:t> </a:t>
            </a:r>
            <a:r>
              <a:rPr lang="en-GB" dirty="0" err="1"/>
              <a:t>sgiliau</a:t>
            </a:r>
            <a:r>
              <a:rPr lang="en-GB" dirty="0"/>
              <a:t>, </a:t>
            </a:r>
            <a:r>
              <a:rPr lang="en-GB" dirty="0" err="1"/>
              <a:t>gwybodaeth</a:t>
            </a:r>
            <a:r>
              <a:rPr lang="en-GB" dirty="0"/>
              <a:t> a </a:t>
            </a:r>
            <a:r>
              <a:rPr lang="en-GB" dirty="0" err="1"/>
              <a:t>dealltwriaeth</a:t>
            </a:r>
            <a:r>
              <a:rPr lang="en-GB" dirty="0"/>
              <a:t> </a:t>
            </a:r>
            <a:r>
              <a:rPr lang="en-GB" dirty="0" err="1"/>
              <a:t>broffesiynol</a:t>
            </a:r>
            <a:r>
              <a:rPr lang="en-GB" dirty="0"/>
              <a:t> yn </a:t>
            </a:r>
            <a:r>
              <a:rPr lang="en-GB" dirty="0" err="1"/>
              <a:t>barhaus</a:t>
            </a:r>
            <a:endParaRPr lang="en-GB" dirty="0"/>
          </a:p>
        </p:txBody>
      </p:sp>
      <p:sp>
        <p:nvSpPr>
          <p:cNvPr id="4" name="Content Placeholder 3">
            <a:extLst>
              <a:ext uri="{FF2B5EF4-FFF2-40B4-BE49-F238E27FC236}">
                <a16:creationId xmlns:a16="http://schemas.microsoft.com/office/drawing/2014/main" id="{C8AF631B-EA6C-4DBF-8DC3-72B9A739D8EF}"/>
              </a:ext>
            </a:extLst>
          </p:cNvPr>
          <p:cNvSpPr>
            <a:spLocks noGrp="1"/>
          </p:cNvSpPr>
          <p:nvPr>
            <p:ph sz="half" idx="2"/>
          </p:nvPr>
        </p:nvSpPr>
        <p:spPr>
          <a:xfrm>
            <a:off x="6172200" y="2407266"/>
            <a:ext cx="5181600" cy="4351338"/>
          </a:xfrm>
        </p:spPr>
        <p:txBody>
          <a:bodyPr>
            <a:normAutofit fontScale="55000" lnSpcReduction="20000"/>
          </a:bodyPr>
          <a:lstStyle/>
          <a:p>
            <a:r>
              <a:rPr lang="en-GB" dirty="0"/>
              <a:t>The reflective Foundation Phase practitioner will have: </a:t>
            </a:r>
          </a:p>
          <a:p>
            <a:pPr marL="0" indent="0">
              <a:buNone/>
            </a:pPr>
            <a:r>
              <a:rPr lang="en-GB" dirty="0"/>
              <a:t>• knowledge and understanding of child development and how young children learn s knowledge of the seven curriculum Areas of Learning </a:t>
            </a:r>
          </a:p>
          <a:p>
            <a:pPr marL="0" indent="0">
              <a:buNone/>
            </a:pPr>
            <a:r>
              <a:rPr lang="en-GB" dirty="0"/>
              <a:t>• skills and knowledge of providing the best learning environments and experiences to motivate children and stimulate their learning </a:t>
            </a:r>
          </a:p>
          <a:p>
            <a:pPr marL="0" indent="0">
              <a:buNone/>
            </a:pPr>
            <a:r>
              <a:rPr lang="en-GB" dirty="0"/>
              <a:t>• skills and knowledge of good practice in teaching young children </a:t>
            </a:r>
          </a:p>
          <a:p>
            <a:pPr marL="0" indent="0">
              <a:buNone/>
            </a:pPr>
            <a:r>
              <a:rPr lang="en-GB" dirty="0"/>
              <a:t>• skills and knowledge of good practice in observation and assessment of children’s progress and planning for the continuum of learning </a:t>
            </a:r>
          </a:p>
          <a:p>
            <a:pPr marL="0" indent="0">
              <a:buNone/>
            </a:pPr>
            <a:r>
              <a:rPr lang="en-GB" dirty="0"/>
              <a:t>• skills and knowledge of working collaboratively with others to share good practice and reflect on educational research </a:t>
            </a:r>
          </a:p>
          <a:p>
            <a:pPr marL="0" indent="0">
              <a:buNone/>
            </a:pPr>
            <a:r>
              <a:rPr lang="en-GB" dirty="0"/>
              <a:t>• continually developing professional skills, knowledge and understanding</a:t>
            </a:r>
          </a:p>
        </p:txBody>
      </p:sp>
      <p:pic>
        <p:nvPicPr>
          <p:cNvPr id="5" name="Picture 4">
            <a:extLst>
              <a:ext uri="{FF2B5EF4-FFF2-40B4-BE49-F238E27FC236}">
                <a16:creationId xmlns:a16="http://schemas.microsoft.com/office/drawing/2014/main" id="{18B84EC1-E03B-44CB-87BB-015ED99562E9}"/>
              </a:ext>
            </a:extLst>
          </p:cNvPr>
          <p:cNvPicPr>
            <a:picLocks noChangeAspect="1"/>
          </p:cNvPicPr>
          <p:nvPr/>
        </p:nvPicPr>
        <p:blipFill>
          <a:blip r:embed="rId2"/>
          <a:stretch>
            <a:fillRect/>
          </a:stretch>
        </p:blipFill>
        <p:spPr>
          <a:xfrm>
            <a:off x="8668980" y="365125"/>
            <a:ext cx="2495550" cy="1828800"/>
          </a:xfrm>
          <a:prstGeom prst="rect">
            <a:avLst/>
          </a:prstGeom>
        </p:spPr>
      </p:pic>
    </p:spTree>
    <p:extLst>
      <p:ext uri="{BB962C8B-B14F-4D97-AF65-F5344CB8AC3E}">
        <p14:creationId xmlns:p14="http://schemas.microsoft.com/office/powerpoint/2010/main" val="1600751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021DD-F3AB-7833-7BC2-58EAB3D7F425}"/>
              </a:ext>
            </a:extLst>
          </p:cNvPr>
          <p:cNvSpPr>
            <a:spLocks noGrp="1"/>
          </p:cNvSpPr>
          <p:nvPr>
            <p:ph type="title"/>
          </p:nvPr>
        </p:nvSpPr>
        <p:spPr/>
        <p:txBody>
          <a:bodyPr/>
          <a:lstStyle/>
          <a:p>
            <a:r>
              <a:rPr lang="en-GB" dirty="0"/>
              <a:t>Enabling adults &amp; effective environments</a:t>
            </a:r>
            <a:br>
              <a:rPr lang="en-GB" dirty="0"/>
            </a:br>
            <a:r>
              <a:rPr lang="en-GB" dirty="0"/>
              <a:t>read pages 8 -12</a:t>
            </a:r>
          </a:p>
        </p:txBody>
      </p:sp>
      <p:sp>
        <p:nvSpPr>
          <p:cNvPr id="3" name="Text Placeholder 2">
            <a:extLst>
              <a:ext uri="{FF2B5EF4-FFF2-40B4-BE49-F238E27FC236}">
                <a16:creationId xmlns:a16="http://schemas.microsoft.com/office/drawing/2014/main" id="{B48AC024-439F-6725-0F04-0AC6355154A7}"/>
              </a:ext>
            </a:extLst>
          </p:cNvPr>
          <p:cNvSpPr>
            <a:spLocks noGrp="1"/>
          </p:cNvSpPr>
          <p:nvPr>
            <p:ph type="body" idx="1"/>
          </p:nvPr>
        </p:nvSpPr>
        <p:spPr/>
        <p:txBody>
          <a:bodyPr/>
          <a:lstStyle/>
          <a:p>
            <a:endParaRPr lang="en-GB"/>
          </a:p>
        </p:txBody>
      </p:sp>
      <p:sp>
        <p:nvSpPr>
          <p:cNvPr id="5" name="TextBox 4">
            <a:extLst>
              <a:ext uri="{FF2B5EF4-FFF2-40B4-BE49-F238E27FC236}">
                <a16:creationId xmlns:a16="http://schemas.microsoft.com/office/drawing/2014/main" id="{539E641E-D284-1F6C-A768-20E59FA065F1}"/>
              </a:ext>
            </a:extLst>
          </p:cNvPr>
          <p:cNvSpPr txBox="1"/>
          <p:nvPr/>
        </p:nvSpPr>
        <p:spPr>
          <a:xfrm>
            <a:off x="775763" y="1063407"/>
            <a:ext cx="6094770" cy="646331"/>
          </a:xfrm>
          <a:prstGeom prst="rect">
            <a:avLst/>
          </a:prstGeom>
          <a:noFill/>
        </p:spPr>
        <p:txBody>
          <a:bodyPr wrap="square">
            <a:spAutoFit/>
          </a:bodyPr>
          <a:lstStyle/>
          <a:p>
            <a:r>
              <a:rPr lang="en-GB" dirty="0">
                <a:hlinkClick r:id="rId2"/>
              </a:rPr>
              <a:t>A curriculum for funded non-maintained nursery settings (gov.wales)</a:t>
            </a:r>
            <a:endParaRPr lang="en-GB" dirty="0"/>
          </a:p>
        </p:txBody>
      </p:sp>
    </p:spTree>
    <p:extLst>
      <p:ext uri="{BB962C8B-B14F-4D97-AF65-F5344CB8AC3E}">
        <p14:creationId xmlns:p14="http://schemas.microsoft.com/office/powerpoint/2010/main" val="1508777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86974-DE21-AC57-A2C1-00BD250C1703}"/>
              </a:ext>
            </a:extLst>
          </p:cNvPr>
          <p:cNvSpPr>
            <a:spLocks noGrp="1"/>
          </p:cNvSpPr>
          <p:nvPr>
            <p:ph type="title"/>
          </p:nvPr>
        </p:nvSpPr>
        <p:spPr>
          <a:xfrm>
            <a:off x="619432" y="365125"/>
            <a:ext cx="10734368" cy="1325563"/>
          </a:xfrm>
        </p:spPr>
        <p:txBody>
          <a:bodyPr>
            <a:normAutofit/>
          </a:bodyPr>
          <a:lstStyle/>
          <a:p>
            <a:r>
              <a:rPr lang="en-GB" sz="3600" b="1" dirty="0"/>
              <a:t>Foundation Phase     Early Years    Foundation Learning</a:t>
            </a:r>
          </a:p>
        </p:txBody>
      </p:sp>
      <p:sp>
        <p:nvSpPr>
          <p:cNvPr id="3" name="Content Placeholder 2">
            <a:extLst>
              <a:ext uri="{FF2B5EF4-FFF2-40B4-BE49-F238E27FC236}">
                <a16:creationId xmlns:a16="http://schemas.microsoft.com/office/drawing/2014/main" id="{7321D0CE-4F6F-73CC-BDD4-BB5CFAA03EFE}"/>
              </a:ext>
            </a:extLst>
          </p:cNvPr>
          <p:cNvSpPr>
            <a:spLocks noGrp="1"/>
          </p:cNvSpPr>
          <p:nvPr>
            <p:ph sz="half" idx="1"/>
          </p:nvPr>
        </p:nvSpPr>
        <p:spPr/>
        <p:txBody>
          <a:bodyPr/>
          <a:lstStyle/>
          <a:p>
            <a:endParaRPr lang="en-GB" dirty="0"/>
          </a:p>
        </p:txBody>
      </p:sp>
      <p:pic>
        <p:nvPicPr>
          <p:cNvPr id="5" name="Picture 4">
            <a:extLst>
              <a:ext uri="{FF2B5EF4-FFF2-40B4-BE49-F238E27FC236}">
                <a16:creationId xmlns:a16="http://schemas.microsoft.com/office/drawing/2014/main" id="{5074A400-9D57-263A-189C-1A0D1CBCFECB}"/>
              </a:ext>
            </a:extLst>
          </p:cNvPr>
          <p:cNvPicPr>
            <a:picLocks noChangeAspect="1"/>
          </p:cNvPicPr>
          <p:nvPr/>
        </p:nvPicPr>
        <p:blipFill>
          <a:blip r:embed="rId2"/>
          <a:stretch>
            <a:fillRect/>
          </a:stretch>
        </p:blipFill>
        <p:spPr>
          <a:xfrm>
            <a:off x="1809750" y="2605881"/>
            <a:ext cx="2857500" cy="2790825"/>
          </a:xfrm>
          <a:prstGeom prst="rect">
            <a:avLst/>
          </a:prstGeom>
        </p:spPr>
      </p:pic>
      <p:pic>
        <p:nvPicPr>
          <p:cNvPr id="9" name="Content Placeholder 8">
            <a:extLst>
              <a:ext uri="{FF2B5EF4-FFF2-40B4-BE49-F238E27FC236}">
                <a16:creationId xmlns:a16="http://schemas.microsoft.com/office/drawing/2014/main" id="{3C0B0E42-CD95-8653-85A9-5819BA5834F2}"/>
              </a:ext>
            </a:extLst>
          </p:cNvPr>
          <p:cNvPicPr>
            <a:picLocks noGrp="1" noChangeAspect="1"/>
          </p:cNvPicPr>
          <p:nvPr>
            <p:ph sz="half" idx="2"/>
          </p:nvPr>
        </p:nvPicPr>
        <p:blipFill>
          <a:blip r:embed="rId3"/>
          <a:stretch>
            <a:fillRect/>
          </a:stretch>
        </p:blipFill>
        <p:spPr>
          <a:xfrm>
            <a:off x="6172200" y="2058194"/>
            <a:ext cx="5181600" cy="3886200"/>
          </a:xfrm>
          <a:prstGeom prst="rect">
            <a:avLst/>
          </a:prstGeom>
        </p:spPr>
      </p:pic>
    </p:spTree>
    <p:extLst>
      <p:ext uri="{BB962C8B-B14F-4D97-AF65-F5344CB8AC3E}">
        <p14:creationId xmlns:p14="http://schemas.microsoft.com/office/powerpoint/2010/main" val="489369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8DD4F-1DA6-29FF-C5A7-5B55CBB65A4E}"/>
              </a:ext>
            </a:extLst>
          </p:cNvPr>
          <p:cNvSpPr>
            <a:spLocks noGrp="1"/>
          </p:cNvSpPr>
          <p:nvPr>
            <p:ph type="title"/>
          </p:nvPr>
        </p:nvSpPr>
        <p:spPr/>
        <p:txBody>
          <a:bodyPr/>
          <a:lstStyle/>
          <a:p>
            <a:r>
              <a:rPr lang="en-GB" dirty="0"/>
              <a:t>Documents</a:t>
            </a:r>
          </a:p>
        </p:txBody>
      </p:sp>
      <p:sp>
        <p:nvSpPr>
          <p:cNvPr id="4" name="TextBox 3">
            <a:extLst>
              <a:ext uri="{FF2B5EF4-FFF2-40B4-BE49-F238E27FC236}">
                <a16:creationId xmlns:a16="http://schemas.microsoft.com/office/drawing/2014/main" id="{0ACB6102-03E4-3E3A-7371-35070006CAF9}"/>
              </a:ext>
            </a:extLst>
          </p:cNvPr>
          <p:cNvSpPr txBox="1"/>
          <p:nvPr/>
        </p:nvSpPr>
        <p:spPr>
          <a:xfrm>
            <a:off x="4030916" y="5615712"/>
            <a:ext cx="4130167" cy="1754326"/>
          </a:xfrm>
          <a:prstGeom prst="rect">
            <a:avLst/>
          </a:prstGeom>
          <a:noFill/>
        </p:spPr>
        <p:txBody>
          <a:bodyPr wrap="square">
            <a:spAutoFit/>
          </a:bodyPr>
          <a:lstStyle/>
          <a:p>
            <a:r>
              <a:rPr lang="en-GB" dirty="0">
                <a:hlinkClick r:id="rId3"/>
              </a:rPr>
              <a:t>https://hwb.gov.wales/storage/d5d8e39c-b534-40cb-a3f5-7e2e126d8077/foundation-phase-framework.pdf</a:t>
            </a:r>
            <a:endParaRPr lang="en-GB" dirty="0"/>
          </a:p>
          <a:p>
            <a:endParaRPr lang="en-GB" dirty="0"/>
          </a:p>
          <a:p>
            <a:endParaRPr lang="en-GB" dirty="0"/>
          </a:p>
        </p:txBody>
      </p:sp>
      <p:pic>
        <p:nvPicPr>
          <p:cNvPr id="5" name="Picture 4">
            <a:extLst>
              <a:ext uri="{FF2B5EF4-FFF2-40B4-BE49-F238E27FC236}">
                <a16:creationId xmlns:a16="http://schemas.microsoft.com/office/drawing/2014/main" id="{A4453154-DDF0-5399-18A3-85DF4D52DF5C}"/>
              </a:ext>
            </a:extLst>
          </p:cNvPr>
          <p:cNvPicPr>
            <a:picLocks noChangeAspect="1"/>
          </p:cNvPicPr>
          <p:nvPr/>
        </p:nvPicPr>
        <p:blipFill>
          <a:blip r:embed="rId4"/>
          <a:stretch>
            <a:fillRect/>
          </a:stretch>
        </p:blipFill>
        <p:spPr>
          <a:xfrm>
            <a:off x="235163" y="2866962"/>
            <a:ext cx="2676530" cy="1877566"/>
          </a:xfrm>
          <a:prstGeom prst="rect">
            <a:avLst/>
          </a:prstGeom>
          <a:ln>
            <a:solidFill>
              <a:schemeClr val="accent1">
                <a:alpha val="78000"/>
              </a:schemeClr>
            </a:solidFill>
          </a:ln>
          <a:effectLst>
            <a:softEdge rad="0"/>
          </a:effectLst>
        </p:spPr>
      </p:pic>
      <p:sp>
        <p:nvSpPr>
          <p:cNvPr id="7" name="TextBox 6">
            <a:extLst>
              <a:ext uri="{FF2B5EF4-FFF2-40B4-BE49-F238E27FC236}">
                <a16:creationId xmlns:a16="http://schemas.microsoft.com/office/drawing/2014/main" id="{16D93FD0-B5C4-6D07-6A78-249FD4655BF8}"/>
              </a:ext>
            </a:extLst>
          </p:cNvPr>
          <p:cNvSpPr txBox="1"/>
          <p:nvPr/>
        </p:nvSpPr>
        <p:spPr>
          <a:xfrm>
            <a:off x="220252" y="5920802"/>
            <a:ext cx="3857167" cy="646331"/>
          </a:xfrm>
          <a:prstGeom prst="rect">
            <a:avLst/>
          </a:prstGeom>
          <a:noFill/>
        </p:spPr>
        <p:txBody>
          <a:bodyPr wrap="square">
            <a:spAutoFit/>
          </a:bodyPr>
          <a:lstStyle/>
          <a:p>
            <a:r>
              <a:rPr lang="en-GB" dirty="0">
                <a:hlinkClick r:id="rId5"/>
              </a:rPr>
              <a:t>A curriculum for funded non-maintained nursery settings (gov.wales)</a:t>
            </a:r>
            <a:endParaRPr lang="en-GB" dirty="0"/>
          </a:p>
        </p:txBody>
      </p:sp>
      <p:pic>
        <p:nvPicPr>
          <p:cNvPr id="8" name="Picture 7">
            <a:extLst>
              <a:ext uri="{FF2B5EF4-FFF2-40B4-BE49-F238E27FC236}">
                <a16:creationId xmlns:a16="http://schemas.microsoft.com/office/drawing/2014/main" id="{E85BEC3D-B06A-C582-F04D-A2366B882197}"/>
              </a:ext>
            </a:extLst>
          </p:cNvPr>
          <p:cNvPicPr>
            <a:picLocks noChangeAspect="1"/>
          </p:cNvPicPr>
          <p:nvPr/>
        </p:nvPicPr>
        <p:blipFill>
          <a:blip r:embed="rId6"/>
          <a:stretch>
            <a:fillRect/>
          </a:stretch>
        </p:blipFill>
        <p:spPr>
          <a:xfrm>
            <a:off x="3038256" y="2117232"/>
            <a:ext cx="3810000" cy="2695575"/>
          </a:xfrm>
          <a:prstGeom prst="rect">
            <a:avLst/>
          </a:prstGeom>
        </p:spPr>
      </p:pic>
      <p:pic>
        <p:nvPicPr>
          <p:cNvPr id="3" name="Picture 2">
            <a:extLst>
              <a:ext uri="{FF2B5EF4-FFF2-40B4-BE49-F238E27FC236}">
                <a16:creationId xmlns:a16="http://schemas.microsoft.com/office/drawing/2014/main" id="{B4F9E953-3405-CF1A-291B-945F7304B7FB}"/>
              </a:ext>
            </a:extLst>
          </p:cNvPr>
          <p:cNvPicPr>
            <a:picLocks noChangeAspect="1"/>
          </p:cNvPicPr>
          <p:nvPr/>
        </p:nvPicPr>
        <p:blipFill>
          <a:blip r:embed="rId7"/>
          <a:stretch>
            <a:fillRect/>
          </a:stretch>
        </p:blipFill>
        <p:spPr>
          <a:xfrm>
            <a:off x="6984563" y="2142790"/>
            <a:ext cx="5207437" cy="3236182"/>
          </a:xfrm>
          <a:prstGeom prst="rect">
            <a:avLst/>
          </a:prstGeom>
        </p:spPr>
      </p:pic>
      <p:sp>
        <p:nvSpPr>
          <p:cNvPr id="9" name="TextBox 8">
            <a:extLst>
              <a:ext uri="{FF2B5EF4-FFF2-40B4-BE49-F238E27FC236}">
                <a16:creationId xmlns:a16="http://schemas.microsoft.com/office/drawing/2014/main" id="{81E85B93-F928-51C6-98B7-166464D75A21}"/>
              </a:ext>
            </a:extLst>
          </p:cNvPr>
          <p:cNvSpPr txBox="1"/>
          <p:nvPr/>
        </p:nvSpPr>
        <p:spPr>
          <a:xfrm>
            <a:off x="8264105" y="5643803"/>
            <a:ext cx="3927895" cy="923330"/>
          </a:xfrm>
          <a:prstGeom prst="rect">
            <a:avLst/>
          </a:prstGeom>
          <a:noFill/>
        </p:spPr>
        <p:txBody>
          <a:bodyPr wrap="square">
            <a:spAutoFit/>
          </a:bodyPr>
          <a:lstStyle/>
          <a:p>
            <a:r>
              <a:rPr lang="en-GB" dirty="0"/>
              <a:t>https://hwb.gov.wales/curriculum-for-wales/?_ga=2.66112558.1463056872.1678093807-1078096755.1673372203</a:t>
            </a:r>
          </a:p>
        </p:txBody>
      </p:sp>
    </p:spTree>
    <p:extLst>
      <p:ext uri="{BB962C8B-B14F-4D97-AF65-F5344CB8AC3E}">
        <p14:creationId xmlns:p14="http://schemas.microsoft.com/office/powerpoint/2010/main" val="2199555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EE94BD1-A2B1-4B69-AE9A-0F54957EAA01}"/>
              </a:ext>
            </a:extLst>
          </p:cNvPr>
          <p:cNvSpPr>
            <a:spLocks noGrp="1"/>
          </p:cNvSpPr>
          <p:nvPr>
            <p:ph type="sldNum" sz="quarter" idx="14"/>
          </p:nvPr>
        </p:nvSpPr>
        <p:spPr>
          <a:xfrm>
            <a:off x="8805333" y="6356350"/>
            <a:ext cx="2743200" cy="365125"/>
          </a:xfrm>
        </p:spPr>
        <p:txBody>
          <a:bodyPr vert="horz" lIns="91440" tIns="45720" rIns="91440" bIns="45720" rtlCol="0" anchor="ctr">
            <a:normAutofit/>
          </a:bodyPr>
          <a:lstStyle/>
          <a:p>
            <a:pPr algn="r">
              <a:lnSpc>
                <a:spcPct val="90000"/>
              </a:lnSpc>
              <a:spcAft>
                <a:spcPts val="600"/>
              </a:spcAft>
            </a:pPr>
            <a:fld id="{B67B645E-C5E5-4727-B977-D372A0AA71D9}" type="slidenum">
              <a:rPr lang="en-US" sz="1200" noProof="0" smtClean="0">
                <a:solidFill>
                  <a:schemeClr val="tx1">
                    <a:tint val="75000"/>
                  </a:schemeClr>
                </a:solidFill>
              </a:rPr>
              <a:pPr algn="r">
                <a:lnSpc>
                  <a:spcPct val="90000"/>
                </a:lnSpc>
                <a:spcAft>
                  <a:spcPts val="600"/>
                </a:spcAft>
              </a:pPr>
              <a:t>18</a:t>
            </a:fld>
            <a:endParaRPr lang="en-US" sz="1200" noProof="0">
              <a:solidFill>
                <a:schemeClr val="tx1">
                  <a:tint val="75000"/>
                </a:schemeClr>
              </a:solidFill>
            </a:endParaRPr>
          </a:p>
        </p:txBody>
      </p:sp>
      <p:sp>
        <p:nvSpPr>
          <p:cNvPr id="8" name="Rectangle 7">
            <a:extLst>
              <a:ext uri="{FF2B5EF4-FFF2-40B4-BE49-F238E27FC236}">
                <a16:creationId xmlns:a16="http://schemas.microsoft.com/office/drawing/2014/main" id="{29AC5AE7-5DC8-4C98-B046-3E9A59476CAB}"/>
              </a:ext>
            </a:extLst>
          </p:cNvPr>
          <p:cNvSpPr/>
          <p:nvPr/>
        </p:nvSpPr>
        <p:spPr>
          <a:xfrm>
            <a:off x="2436125" y="2470245"/>
            <a:ext cx="2893326" cy="607325"/>
          </a:xfrm>
          <a:prstGeom prst="rect">
            <a:avLst/>
          </a:prstGeom>
          <a:solidFill>
            <a:schemeClr val="bg1"/>
          </a:solidFill>
          <a:ln>
            <a:solidFill>
              <a:schemeClr val="accent3">
                <a:lumMod val="40000"/>
                <a:lumOff val="60000"/>
              </a:schemeClr>
            </a:solidFill>
          </a:ln>
          <a:effectLst>
            <a:outerShdw blurRad="330200" dist="304800" dir="5400000" algn="t" rotWithShape="0">
              <a:prstClr val="black">
                <a:alpha val="3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lt1"/>
              </a:solidFill>
            </a:endParaRPr>
          </a:p>
        </p:txBody>
      </p:sp>
      <p:pic>
        <p:nvPicPr>
          <p:cNvPr id="7" name="Picture 6">
            <a:extLst>
              <a:ext uri="{FF2B5EF4-FFF2-40B4-BE49-F238E27FC236}">
                <a16:creationId xmlns:a16="http://schemas.microsoft.com/office/drawing/2014/main" id="{6975B7CB-75FA-49E6-B184-FA7E499D8526}"/>
              </a:ext>
            </a:extLst>
          </p:cNvPr>
          <p:cNvPicPr>
            <a:picLocks noChangeAspect="1"/>
          </p:cNvPicPr>
          <p:nvPr/>
        </p:nvPicPr>
        <p:blipFill rotWithShape="1">
          <a:blip r:embed="rId3"/>
          <a:srcRect l="10774" t="15522" r="11879" b="4278"/>
          <a:stretch/>
        </p:blipFill>
        <p:spPr>
          <a:xfrm>
            <a:off x="1670670" y="185492"/>
            <a:ext cx="9343310" cy="6236659"/>
          </a:xfrm>
          <a:prstGeom prst="rect">
            <a:avLst/>
          </a:prstGeom>
          <a:ln>
            <a:noFill/>
          </a:ln>
        </p:spPr>
      </p:pic>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0DDB2564-DDB5-45E2-B1AA-DEF4AFAE0FC3}"/>
                  </a:ext>
                </a:extLst>
              </p14:cNvPr>
              <p14:cNvContentPartPr/>
              <p14:nvPr/>
            </p14:nvContentPartPr>
            <p14:xfrm>
              <a:off x="2748115" y="2503406"/>
              <a:ext cx="2370960" cy="411120"/>
            </p14:xfrm>
          </p:contentPart>
        </mc:Choice>
        <mc:Fallback xmlns="">
          <p:pic>
            <p:nvPicPr>
              <p:cNvPr id="9" name="Ink 8">
                <a:extLst>
                  <a:ext uri="{FF2B5EF4-FFF2-40B4-BE49-F238E27FC236}">
                    <a16:creationId xmlns:a16="http://schemas.microsoft.com/office/drawing/2014/main" id="{0DDB2564-DDB5-45E2-B1AA-DEF4AFAE0FC3}"/>
                  </a:ext>
                </a:extLst>
              </p:cNvPr>
              <p:cNvPicPr/>
              <p:nvPr/>
            </p:nvPicPr>
            <p:blipFill>
              <a:blip r:embed="rId5"/>
              <a:stretch>
                <a:fillRect/>
              </a:stretch>
            </p:blipFill>
            <p:spPr>
              <a:xfrm>
                <a:off x="2694115" y="2395406"/>
                <a:ext cx="2478600" cy="6267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295D21EA-BEBF-4B03-8E5B-3D682B49513E}"/>
                  </a:ext>
                </a:extLst>
              </p14:cNvPr>
              <p14:cNvContentPartPr/>
              <p14:nvPr/>
            </p14:nvContentPartPr>
            <p14:xfrm>
              <a:off x="2785195" y="3184886"/>
              <a:ext cx="2401560" cy="992520"/>
            </p14:xfrm>
          </p:contentPart>
        </mc:Choice>
        <mc:Fallback xmlns="">
          <p:pic>
            <p:nvPicPr>
              <p:cNvPr id="10" name="Ink 9">
                <a:extLst>
                  <a:ext uri="{FF2B5EF4-FFF2-40B4-BE49-F238E27FC236}">
                    <a16:creationId xmlns:a16="http://schemas.microsoft.com/office/drawing/2014/main" id="{295D21EA-BEBF-4B03-8E5B-3D682B49513E}"/>
                  </a:ext>
                </a:extLst>
              </p:cNvPr>
              <p:cNvPicPr/>
              <p:nvPr/>
            </p:nvPicPr>
            <p:blipFill>
              <a:blip r:embed="rId7"/>
              <a:stretch>
                <a:fillRect/>
              </a:stretch>
            </p:blipFill>
            <p:spPr>
              <a:xfrm>
                <a:off x="2731555" y="3077246"/>
                <a:ext cx="2509200" cy="12081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031B0F22-594E-4C49-89CA-60EED0457A86}"/>
                  </a:ext>
                </a:extLst>
              </p14:cNvPr>
              <p14:cNvContentPartPr/>
              <p14:nvPr/>
            </p14:nvContentPartPr>
            <p14:xfrm>
              <a:off x="5651155" y="1492886"/>
              <a:ext cx="2380320" cy="427680"/>
            </p14:xfrm>
          </p:contentPart>
        </mc:Choice>
        <mc:Fallback xmlns="">
          <p:pic>
            <p:nvPicPr>
              <p:cNvPr id="11" name="Ink 10">
                <a:extLst>
                  <a:ext uri="{FF2B5EF4-FFF2-40B4-BE49-F238E27FC236}">
                    <a16:creationId xmlns:a16="http://schemas.microsoft.com/office/drawing/2014/main" id="{031B0F22-594E-4C49-89CA-60EED0457A86}"/>
                  </a:ext>
                </a:extLst>
              </p:cNvPr>
              <p:cNvPicPr/>
              <p:nvPr/>
            </p:nvPicPr>
            <p:blipFill>
              <a:blip r:embed="rId9"/>
              <a:stretch>
                <a:fillRect/>
              </a:stretch>
            </p:blipFill>
            <p:spPr>
              <a:xfrm>
                <a:off x="5597515" y="1384886"/>
                <a:ext cx="2487960" cy="643320"/>
              </a:xfrm>
              <a:prstGeom prst="rect">
                <a:avLst/>
              </a:prstGeom>
            </p:spPr>
          </p:pic>
        </mc:Fallback>
      </mc:AlternateContent>
    </p:spTree>
    <p:extLst>
      <p:ext uri="{BB962C8B-B14F-4D97-AF65-F5344CB8AC3E}">
        <p14:creationId xmlns:p14="http://schemas.microsoft.com/office/powerpoint/2010/main" val="502397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ECE5528-64B9-4AF1-B01C-FED0DB05E512}"/>
              </a:ext>
            </a:extLst>
          </p:cNvPr>
          <p:cNvPicPr>
            <a:picLocks noChangeAspect="1"/>
          </p:cNvPicPr>
          <p:nvPr/>
        </p:nvPicPr>
        <p:blipFill rotWithShape="1">
          <a:blip r:embed="rId2"/>
          <a:srcRect l="10741" t="15592" r="11912" b="4946"/>
          <a:stretch/>
        </p:blipFill>
        <p:spPr>
          <a:xfrm>
            <a:off x="1626116" y="463088"/>
            <a:ext cx="9148205" cy="6106427"/>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2138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5B3D7B8-39A1-403D-A3DE-56A41DC48C2A}"/>
              </a:ext>
            </a:extLst>
          </p:cNvPr>
          <p:cNvPicPr>
            <a:picLocks noChangeAspect="1"/>
          </p:cNvPicPr>
          <p:nvPr/>
        </p:nvPicPr>
        <p:blipFill>
          <a:blip r:embed="rId2"/>
          <a:stretch>
            <a:fillRect/>
          </a:stretch>
        </p:blipFill>
        <p:spPr>
          <a:xfrm>
            <a:off x="8107393" y="565062"/>
            <a:ext cx="1227826" cy="1227826"/>
          </a:xfrm>
          <a:prstGeom prst="rect">
            <a:avLst/>
          </a:prstGeom>
        </p:spPr>
      </p:pic>
      <p:sp>
        <p:nvSpPr>
          <p:cNvPr id="2" name="Title 1">
            <a:extLst>
              <a:ext uri="{FF2B5EF4-FFF2-40B4-BE49-F238E27FC236}">
                <a16:creationId xmlns:a16="http://schemas.microsoft.com/office/drawing/2014/main" id="{46F57743-5DC1-4205-B67A-BF7CE780CF4C}"/>
              </a:ext>
            </a:extLst>
          </p:cNvPr>
          <p:cNvSpPr>
            <a:spLocks noGrp="1"/>
          </p:cNvSpPr>
          <p:nvPr>
            <p:ph type="title"/>
          </p:nvPr>
        </p:nvSpPr>
        <p:spPr/>
        <p:txBody>
          <a:bodyPr/>
          <a:lstStyle/>
          <a:p>
            <a:r>
              <a:rPr lang="en-GB" dirty="0"/>
              <a:t>Pedagogical principles</a:t>
            </a:r>
          </a:p>
        </p:txBody>
      </p:sp>
      <p:sp>
        <p:nvSpPr>
          <p:cNvPr id="4" name="Content Placeholder 3">
            <a:extLst>
              <a:ext uri="{FF2B5EF4-FFF2-40B4-BE49-F238E27FC236}">
                <a16:creationId xmlns:a16="http://schemas.microsoft.com/office/drawing/2014/main" id="{8FC67536-8AF9-4757-A585-DDA29A38A3B7}"/>
              </a:ext>
            </a:extLst>
          </p:cNvPr>
          <p:cNvSpPr>
            <a:spLocks noGrp="1"/>
          </p:cNvSpPr>
          <p:nvPr>
            <p:ph sz="half" idx="2"/>
          </p:nvPr>
        </p:nvSpPr>
        <p:spPr>
          <a:xfrm>
            <a:off x="2231366" y="2126266"/>
            <a:ext cx="6489940" cy="4351338"/>
          </a:xfrm>
        </p:spPr>
        <p:txBody>
          <a:bodyPr>
            <a:normAutofit/>
          </a:bodyPr>
          <a:lstStyle/>
          <a:p>
            <a:r>
              <a:rPr lang="en-GB" dirty="0"/>
              <a:t>Discuss the 3 pedagogical principles that are mentioned in your assignment. </a:t>
            </a:r>
            <a:r>
              <a:rPr lang="en-GB" dirty="0">
                <a:hlinkClick r:id="rId3"/>
              </a:rPr>
              <a:t>Pedagogy - Hwb (gov.wales)</a:t>
            </a:r>
            <a:endParaRPr lang="en-GB" dirty="0"/>
          </a:p>
          <a:p>
            <a:endParaRPr lang="en-GB" dirty="0"/>
          </a:p>
          <a:p>
            <a:r>
              <a:rPr lang="en-GB" dirty="0"/>
              <a:t>Make an A4 poster outlining the three principles. </a:t>
            </a:r>
          </a:p>
          <a:p>
            <a:pPr marL="0" indent="0">
              <a:buNone/>
            </a:pPr>
            <a:endParaRPr lang="en-GB" dirty="0"/>
          </a:p>
          <a:p>
            <a:r>
              <a:rPr lang="en-GB" dirty="0"/>
              <a:t>Post your A4 poster into this padlet</a:t>
            </a:r>
          </a:p>
        </p:txBody>
      </p:sp>
      <p:sp>
        <p:nvSpPr>
          <p:cNvPr id="10" name="TextBox 9">
            <a:extLst>
              <a:ext uri="{FF2B5EF4-FFF2-40B4-BE49-F238E27FC236}">
                <a16:creationId xmlns:a16="http://schemas.microsoft.com/office/drawing/2014/main" id="{BA79FD7E-3769-417F-893A-3D8195DF8C70}"/>
              </a:ext>
            </a:extLst>
          </p:cNvPr>
          <p:cNvSpPr txBox="1"/>
          <p:nvPr/>
        </p:nvSpPr>
        <p:spPr>
          <a:xfrm>
            <a:off x="3424084" y="6292938"/>
            <a:ext cx="6096000" cy="369332"/>
          </a:xfrm>
          <a:prstGeom prst="rect">
            <a:avLst/>
          </a:prstGeom>
          <a:noFill/>
        </p:spPr>
        <p:txBody>
          <a:bodyPr wrap="square">
            <a:spAutoFit/>
          </a:bodyPr>
          <a:lstStyle/>
          <a:p>
            <a:r>
              <a:rPr lang="en-GB" dirty="0"/>
              <a:t>https://padlet.com/gail_parker/rrdfmplcdm1rf0zx</a:t>
            </a:r>
          </a:p>
        </p:txBody>
      </p:sp>
    </p:spTree>
    <p:extLst>
      <p:ext uri="{BB962C8B-B14F-4D97-AF65-F5344CB8AC3E}">
        <p14:creationId xmlns:p14="http://schemas.microsoft.com/office/powerpoint/2010/main" val="4613163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1379</Words>
  <Application>Microsoft Office PowerPoint</Application>
  <PresentationFormat>Widescreen</PresentationFormat>
  <Paragraphs>143</Paragraphs>
  <Slides>20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ADDYSGEG Y CYFNOD SYLFAEN  FOUNDATION LEARNING PEDAGOGY</vt:lpstr>
      <vt:lpstr>ADDYSEG                          PEDAGOGY</vt:lpstr>
      <vt:lpstr>What do we mean by pedagogy?</vt:lpstr>
      <vt:lpstr>Memories</vt:lpstr>
      <vt:lpstr>PowerPoint Presentation</vt:lpstr>
      <vt:lpstr>Addysgeg y Cyfnod Sylfaen  Foundation Learning Pedagogy</vt:lpstr>
      <vt:lpstr>Addysegeg     Pedagogy</vt:lpstr>
      <vt:lpstr>PowerPoint Presentation</vt:lpstr>
      <vt:lpstr>Learning and Teaching Pedagogy https://hwb.gov.wales/api/storage/8f0b360f-f1f6-4bec-b11a-df88168007f9/learning-and-teaching-pedagogy.pdf</vt:lpstr>
      <vt:lpstr>Teaching &amp; Learning Pedagogy  </vt:lpstr>
      <vt:lpstr>Damcaniaeth ac Ymchwil Theory and Research</vt:lpstr>
      <vt:lpstr>Y Plentyn fel dysgwr      The child as a learner </vt:lpstr>
      <vt:lpstr>  Anianawdau                                Dispositions</vt:lpstr>
      <vt:lpstr>Rôl yr oedolyn  The adult’s role</vt:lpstr>
      <vt:lpstr>Enabling adults &amp; effective environments read pages 8 -12</vt:lpstr>
      <vt:lpstr>Foundation Phase     Early Years    Foundation Learning</vt:lpstr>
      <vt:lpstr>Documents</vt:lpstr>
      <vt:lpstr>PowerPoint Presentation</vt:lpstr>
      <vt:lpstr>PowerPoint Presentation</vt:lpstr>
      <vt:lpstr>Pedagogical principles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ADDYSGEGY CYFNOD SYLFAEN FOUNDATION PHASE PEDAGOGY</dc:title>
  <dc:creator>Gail Parker</dc:creator>
  <cp:lastModifiedBy>Gail Parker</cp:lastModifiedBy>
  <cp:revision>7</cp:revision>
  <dcterms:created xsi:type="dcterms:W3CDTF">2022-02-07T14:37:11Z</dcterms:created>
  <dcterms:modified xsi:type="dcterms:W3CDTF">2023-03-09T08:42:16Z</dcterms:modified>
</cp:coreProperties>
</file>