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76"/>
    <p:restoredTop sz="94650"/>
  </p:normalViewPr>
  <p:slideViewPr>
    <p:cSldViewPr snapToGrid="0" snapToObjects="1">
      <p:cViewPr varScale="1">
        <p:scale>
          <a:sx n="114" d="100"/>
          <a:sy n="114" d="100"/>
        </p:scale>
        <p:origin x="184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539AB-33C8-A5DF-2FEB-60B08EB3FD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38A123-1D7B-A163-A797-EBE1F3A3BE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B5FC59-58BE-DDED-5302-D27987594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79676-E462-B146-8BD0-093392281617}" type="datetimeFigureOut">
              <a:rPr lang="en-US" smtClean="0"/>
              <a:t>6/9/22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C27658-78EF-75CA-09C8-4C93CD27F2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9F7F07-A291-7356-73D2-F13C49EE49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22C88-C2E9-FB4E-9ABE-9FF495023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430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40DE5-A10A-1297-A58F-D49E56FE9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D98C1-8904-28C3-C9F7-5C23FB0A1B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10785-DC9D-3775-F365-2DF6F637EB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79676-E462-B146-8BD0-093392281617}" type="datetimeFigureOut">
              <a:rPr lang="en-US" smtClean="0"/>
              <a:t>6/9/22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8ACD1-DA96-CEED-AEBB-53CC89490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4DE93D-5542-F6D2-819C-C10E2ABD4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22C88-C2E9-FB4E-9ABE-9FF495023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89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9D5A0-FD0B-2DE2-9ADB-D051949E2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36CF66-ACA1-0F2F-D103-F996A8337E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A6B908-B306-0175-AB0C-1AE3A6490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79676-E462-B146-8BD0-093392281617}" type="datetimeFigureOut">
              <a:rPr lang="en-US" smtClean="0"/>
              <a:t>6/9/22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D1BB8-6000-474F-BF8C-D7DC3768A7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431CCB-6E70-4054-C427-C2A81CC01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22C88-C2E9-FB4E-9ABE-9FF495023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473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6B03-6CCE-FD5E-6C12-DD7BE522B4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4FA41-AE55-6F7B-0E42-DCF57DFCBD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76E038-8943-0414-F5B3-392555606B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D83A98-DAF0-ADC4-A929-D41DD6CC7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79676-E462-B146-8BD0-093392281617}" type="datetimeFigureOut">
              <a:rPr lang="en-US" smtClean="0"/>
              <a:t>6/9/22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EE942D-90D5-4731-75E8-44AEA214D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C90C76-55E8-12CB-5577-81B0DCF87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22C88-C2E9-FB4E-9ABE-9FF495023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413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F7B80-FB46-8240-13DC-FB4C8950C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B8E5AF-408D-658D-8D7F-F5F3E96EF9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7A746D-756D-4200-C586-E5D11D805D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C7C65-48EC-2E92-C3E5-28A3188E59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A8F598-CC3D-6593-883C-EFF9D83072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87A6A7-C4DF-2B01-9B47-766F7329A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79676-E462-B146-8BD0-093392281617}" type="datetimeFigureOut">
              <a:rPr lang="en-US" smtClean="0"/>
              <a:t>6/9/22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AD6260-2DD1-8EDC-7338-61D1D4EA4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F0E155-12CE-03AA-CBDB-AA534E0A6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22C88-C2E9-FB4E-9ABE-9FF495023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486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E4E22-8874-6F99-5796-CDAEFF3F2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457DC8-0BB8-9EFC-2ADD-9A6134982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79676-E462-B146-8BD0-093392281617}" type="datetimeFigureOut">
              <a:rPr lang="en-US" smtClean="0"/>
              <a:t>6/9/22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542BAA-9B27-C1CB-F2E0-E3A5E64EF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6DDFEF-7744-7CFA-870F-8B6FBF972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22C88-C2E9-FB4E-9ABE-9FF495023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283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1B2166-271B-4995-5221-48FBBE803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79676-E462-B146-8BD0-093392281617}" type="datetimeFigureOut">
              <a:rPr lang="en-US" smtClean="0"/>
              <a:t>6/9/22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FEC0F5-2F94-84B6-337F-014FF901F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F0877A-129B-99C2-60AD-860205405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22C88-C2E9-FB4E-9ABE-9FF495023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563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A9A9F-BC77-0B6B-1118-CC957E937C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3603A-B85D-4806-6BCB-8161E22EBF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17255C-68BE-0150-15E7-9A0A7BB56E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D629AF-F68A-1248-B7ED-6C16855452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79676-E462-B146-8BD0-093392281617}" type="datetimeFigureOut">
              <a:rPr lang="en-US" smtClean="0"/>
              <a:t>6/9/22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C2178B-5DF6-9689-3B1D-0A59CB6BF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88DE55-F963-E648-95D2-7E4AFDABD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22C88-C2E9-FB4E-9ABE-9FF495023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0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D55B3-584F-EE71-1F17-0C8C15DD1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02E136-52DD-F955-AE88-AF2B638B6F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9C404F-B626-4BEE-FA23-383A9A42B1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922A3C-4FF5-9AAE-C02C-1070F512E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79676-E462-B146-8BD0-093392281617}" type="datetimeFigureOut">
              <a:rPr lang="en-US" smtClean="0"/>
              <a:t>6/9/22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E9AE51-8D0B-0C68-123E-2C3362B05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D7B555-E05C-1BFD-8A82-E45CF0395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22C88-C2E9-FB4E-9ABE-9FF495023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397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94222-103E-7AD0-A7E5-2905D846D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B0126-EBE2-3A58-FF29-26152244B3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6DBCA-16C6-881E-DFBA-3432E10C2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79676-E462-B146-8BD0-093392281617}" type="datetimeFigureOut">
              <a:rPr lang="en-US" smtClean="0"/>
              <a:t>6/9/22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81A7F9-F669-40BF-302B-48609B6EB9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59FB0-21D8-25B3-5371-E5192AA73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22C88-C2E9-FB4E-9ABE-9FF495023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194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52C0E2-73E7-02B4-621D-2B040C937C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D28D12-F544-122F-F097-4489150435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19E8BF-92D9-3922-A716-5F4563695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79676-E462-B146-8BD0-093392281617}" type="datetimeFigureOut">
              <a:rPr lang="en-US" smtClean="0"/>
              <a:t>6/9/22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37A7B5-DD99-B320-D8F3-048C5E0C2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B54419-88A9-3748-24DD-1C6D71188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22C88-C2E9-FB4E-9ABE-9FF495023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716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E02DF0-2216-6F99-F2E9-356D4ABC1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83E26D-AC84-7EF4-FA7E-3AAF17C78C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852E51-DDB0-7BBC-6BDC-708E28BF54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079676-E462-B146-8BD0-093392281617}" type="datetimeFigureOut">
              <a:rPr lang="en-US" smtClean="0"/>
              <a:t>6/9/22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5515C6-FC09-4966-425E-F79ED4D255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196A0-0ACD-F768-003C-5F82684662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22C88-C2E9-FB4E-9ABE-9FF495023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976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44BD4-C98F-D51F-C2B1-D1A5F4B44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27906"/>
            <a:ext cx="10515600" cy="1325563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US" b="1" dirty="0" err="1"/>
              <a:t>Feroza</a:t>
            </a:r>
            <a:r>
              <a:rPr lang="en-US" b="1" dirty="0"/>
              <a:t> Khatun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30E8DAE-502A-D547-4CB8-B01C62569192}"/>
              </a:ext>
            </a:extLst>
          </p:cNvPr>
          <p:cNvSpPr txBox="1">
            <a:spLocks/>
          </p:cNvSpPr>
          <p:nvPr/>
        </p:nvSpPr>
        <p:spPr>
          <a:xfrm>
            <a:off x="838200" y="2658559"/>
            <a:ext cx="10515600" cy="13255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dirty="0"/>
              <a:t>Student ID: 2027485</a:t>
            </a:r>
          </a:p>
          <a:p>
            <a:pPr algn="ctr"/>
            <a:r>
              <a:rPr lang="en-US" sz="2400" dirty="0"/>
              <a:t>Module Code: BMIH5003</a:t>
            </a:r>
          </a:p>
          <a:p>
            <a:pPr algn="ctr"/>
            <a:r>
              <a:rPr lang="en-US" sz="2400" dirty="0"/>
              <a:t>Lecturer: 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41242724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51A5D08-426B-9A65-E6D8-1B0BBC92A7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1300"/>
            <a:ext cx="5326505" cy="8686800"/>
          </a:xfrm>
        </p:spPr>
        <p:txBody>
          <a:bodyPr>
            <a:normAutofit/>
          </a:bodyPr>
          <a:lstStyle/>
          <a:p>
            <a:pPr marL="285750" indent="-285750" algn="l">
              <a:buFont typeface="Wingdings" pitchFamily="2" charset="2"/>
              <a:buChar char="Ø"/>
            </a:pPr>
            <a:r>
              <a:rPr lang="en-US" sz="1400" dirty="0"/>
              <a:t>Buenos </a:t>
            </a:r>
            <a:r>
              <a:rPr lang="en-US" sz="1400" dirty="0" err="1"/>
              <a:t>dias</a:t>
            </a:r>
            <a:r>
              <a:rPr lang="en-US" sz="1400" dirty="0"/>
              <a:t>! Hotel </a:t>
            </a:r>
            <a:r>
              <a:rPr lang="en-US" sz="1400" dirty="0" err="1"/>
              <a:t>suena</a:t>
            </a:r>
            <a:r>
              <a:rPr lang="en-US" sz="1400" dirty="0"/>
              <a:t> . </a:t>
            </a:r>
            <a:r>
              <a:rPr lang="en-US" sz="1400" dirty="0" err="1"/>
              <a:t>como</a:t>
            </a:r>
            <a:r>
              <a:rPr lang="en-US" sz="1400" dirty="0"/>
              <a:t> le </a:t>
            </a:r>
            <a:r>
              <a:rPr lang="en-US" sz="1400" dirty="0" err="1"/>
              <a:t>puedo</a:t>
            </a:r>
            <a:r>
              <a:rPr lang="en-US" sz="1400" dirty="0"/>
              <a:t> aurar?</a:t>
            </a:r>
          </a:p>
          <a:p>
            <a:pPr algn="l"/>
            <a:r>
              <a:rPr lang="en-US" sz="1400" dirty="0"/>
              <a:t> Buenos </a:t>
            </a:r>
            <a:r>
              <a:rPr lang="en-US" sz="1400" dirty="0" err="1"/>
              <a:t>dias</a:t>
            </a:r>
            <a:r>
              <a:rPr lang="en-US" sz="1400" dirty="0"/>
              <a:t>! Me </a:t>
            </a:r>
            <a:r>
              <a:rPr lang="en-US" sz="1400" dirty="0" err="1"/>
              <a:t>gustaria</a:t>
            </a:r>
            <a:r>
              <a:rPr lang="en-US" sz="1400" dirty="0"/>
              <a:t> </a:t>
            </a:r>
            <a:r>
              <a:rPr lang="en-US" sz="1400" dirty="0" err="1"/>
              <a:t>reservar</a:t>
            </a:r>
            <a:r>
              <a:rPr lang="en-US" sz="1400" dirty="0"/>
              <a:t> </a:t>
            </a:r>
            <a:r>
              <a:rPr lang="en-US" sz="1400" dirty="0" err="1"/>
              <a:t>una</a:t>
            </a:r>
            <a:r>
              <a:rPr lang="en-US" sz="1400" dirty="0"/>
              <a:t> </a:t>
            </a:r>
            <a:r>
              <a:rPr lang="en-US" sz="1400" dirty="0" err="1"/>
              <a:t>en</a:t>
            </a:r>
            <a:r>
              <a:rPr lang="en-US" sz="1400" dirty="0"/>
              <a:t> </a:t>
            </a:r>
            <a:r>
              <a:rPr lang="en-US" sz="1400" dirty="0" err="1"/>
              <a:t>el</a:t>
            </a:r>
            <a:r>
              <a:rPr lang="en-US" sz="1400" dirty="0"/>
              <a:t> hotel.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US" sz="1400" dirty="0"/>
              <a:t>Mui bien!. Como se llama </a:t>
            </a:r>
            <a:r>
              <a:rPr lang="en-US" sz="1400" dirty="0" err="1"/>
              <a:t>usted</a:t>
            </a:r>
            <a:r>
              <a:rPr lang="en-US" sz="1400" dirty="0"/>
              <a:t>?</a:t>
            </a:r>
          </a:p>
          <a:p>
            <a:pPr algn="l"/>
            <a:r>
              <a:rPr lang="en-US" sz="1400" dirty="0"/>
              <a:t>Me </a:t>
            </a:r>
            <a:r>
              <a:rPr lang="en-US" sz="1400" dirty="0" err="1"/>
              <a:t>llamo</a:t>
            </a:r>
            <a:r>
              <a:rPr lang="en-US" sz="1400" dirty="0"/>
              <a:t>  </a:t>
            </a:r>
            <a:r>
              <a:rPr lang="en-US" sz="1400" dirty="0" err="1"/>
              <a:t>Feoza</a:t>
            </a:r>
            <a:r>
              <a:rPr lang="en-US" sz="1400" dirty="0"/>
              <a:t> Khatun.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US" sz="1400" dirty="0"/>
              <a:t>Mui bien senorita khatun. Para </a:t>
            </a:r>
            <a:r>
              <a:rPr lang="en-US" sz="1400" dirty="0" err="1"/>
              <a:t>cuantos</a:t>
            </a:r>
            <a:r>
              <a:rPr lang="en-US" sz="1400" dirty="0"/>
              <a:t> personas?</a:t>
            </a:r>
          </a:p>
          <a:p>
            <a:pPr algn="l"/>
            <a:r>
              <a:rPr lang="en-US" sz="1400" dirty="0"/>
              <a:t>Para </a:t>
            </a:r>
            <a:r>
              <a:rPr lang="en-US" sz="1400" dirty="0" err="1"/>
              <a:t>tres</a:t>
            </a:r>
            <a:r>
              <a:rPr lang="en-US" sz="1400" dirty="0"/>
              <a:t> personas.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US" sz="1400" dirty="0"/>
              <a:t>Una o dos </a:t>
            </a:r>
            <a:r>
              <a:rPr lang="en-US" sz="1400" dirty="0" err="1"/>
              <a:t>habiataciones</a:t>
            </a:r>
            <a:r>
              <a:rPr lang="en-US" sz="1400" dirty="0"/>
              <a:t>?</a:t>
            </a:r>
          </a:p>
          <a:p>
            <a:pPr algn="l"/>
            <a:r>
              <a:rPr lang="en-US" sz="1400" dirty="0"/>
              <a:t>Dos </a:t>
            </a:r>
            <a:r>
              <a:rPr lang="en-US" sz="1400" dirty="0" err="1"/>
              <a:t>habitacions</a:t>
            </a:r>
            <a:r>
              <a:rPr lang="en-US" sz="1400" dirty="0"/>
              <a:t>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US" sz="1400" dirty="0"/>
              <a:t>Como doble o dos </a:t>
            </a:r>
            <a:r>
              <a:rPr lang="en-US" sz="1400" dirty="0" err="1"/>
              <a:t>individuales</a:t>
            </a:r>
            <a:r>
              <a:rPr lang="en-US" sz="1400" dirty="0"/>
              <a:t>?</a:t>
            </a:r>
          </a:p>
          <a:p>
            <a:pPr algn="l"/>
            <a:r>
              <a:rPr lang="en-US" sz="1400" dirty="0"/>
              <a:t>Una coma doble y </a:t>
            </a:r>
            <a:r>
              <a:rPr lang="en-US" sz="1400" dirty="0" err="1"/>
              <a:t>una</a:t>
            </a:r>
            <a:r>
              <a:rPr lang="en-US" sz="1400" dirty="0"/>
              <a:t> coma individuals.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US" sz="1400" dirty="0"/>
              <a:t>Para que </a:t>
            </a:r>
            <a:r>
              <a:rPr lang="en-US" sz="1400" dirty="0" err="1"/>
              <a:t>fecha</a:t>
            </a:r>
            <a:r>
              <a:rPr lang="en-US" sz="1400" dirty="0"/>
              <a:t>?</a:t>
            </a:r>
          </a:p>
          <a:p>
            <a:pPr algn="l"/>
            <a:r>
              <a:rPr lang="en-US" sz="1400" dirty="0"/>
              <a:t>Para </a:t>
            </a:r>
            <a:r>
              <a:rPr lang="en-US" sz="1400" dirty="0" err="1"/>
              <a:t>el</a:t>
            </a:r>
            <a:r>
              <a:rPr lang="en-US" sz="1400" dirty="0"/>
              <a:t> dos de </a:t>
            </a:r>
            <a:r>
              <a:rPr lang="en-US" sz="1400" dirty="0" err="1"/>
              <a:t>augosto</a:t>
            </a:r>
            <a:r>
              <a:rPr lang="en-US" sz="1400" dirty="0"/>
              <a:t> de </a:t>
            </a:r>
            <a:r>
              <a:rPr lang="en-US" sz="1400" dirty="0" err="1"/>
              <a:t>viente</a:t>
            </a:r>
            <a:r>
              <a:rPr lang="en-US" sz="1400" dirty="0"/>
              <a:t> </a:t>
            </a:r>
            <a:r>
              <a:rPr lang="en-US" sz="1400" dirty="0" err="1"/>
              <a:t>veintitres</a:t>
            </a:r>
            <a:r>
              <a:rPr lang="en-US" sz="1400" dirty="0"/>
              <a:t>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US" sz="1400" dirty="0"/>
              <a:t>Que hora es?</a:t>
            </a:r>
          </a:p>
          <a:p>
            <a:pPr algn="l"/>
            <a:r>
              <a:rPr lang="en-US" sz="1400" dirty="0"/>
              <a:t>Son las dos de la </a:t>
            </a:r>
            <a:r>
              <a:rPr lang="en-US" sz="1400" dirty="0" err="1"/>
              <a:t>tarde</a:t>
            </a:r>
            <a:r>
              <a:rPr lang="en-US" sz="1400" dirty="0"/>
              <a:t>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US" sz="1400" dirty="0"/>
              <a:t>Por </a:t>
            </a:r>
            <a:r>
              <a:rPr lang="en-US" sz="1400" dirty="0" err="1"/>
              <a:t>cuantas</a:t>
            </a:r>
            <a:r>
              <a:rPr lang="en-US" sz="1400" dirty="0"/>
              <a:t> </a:t>
            </a:r>
            <a:r>
              <a:rPr lang="en-US" sz="1400" dirty="0" err="1"/>
              <a:t>noches</a:t>
            </a:r>
            <a:r>
              <a:rPr lang="en-US" sz="1400" dirty="0"/>
              <a:t>?</a:t>
            </a:r>
          </a:p>
          <a:p>
            <a:pPr algn="l"/>
            <a:r>
              <a:rPr lang="en-US" sz="1400" dirty="0"/>
              <a:t>Por </a:t>
            </a:r>
            <a:r>
              <a:rPr lang="en-US" sz="1400" dirty="0" err="1"/>
              <a:t>cinco</a:t>
            </a:r>
            <a:r>
              <a:rPr lang="en-US" sz="1400" dirty="0"/>
              <a:t> </a:t>
            </a:r>
            <a:r>
              <a:rPr lang="en-US" sz="1400" dirty="0" err="1"/>
              <a:t>noches</a:t>
            </a:r>
            <a:r>
              <a:rPr lang="en-US" sz="1400" dirty="0"/>
              <a:t>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US" sz="1400" dirty="0" err="1"/>
              <a:t>Bueno.todo</a:t>
            </a:r>
            <a:r>
              <a:rPr lang="en-US" sz="1400" dirty="0"/>
              <a:t> </a:t>
            </a:r>
            <a:r>
              <a:rPr lang="en-US" sz="1400" dirty="0" err="1"/>
              <a:t>esta</a:t>
            </a:r>
            <a:r>
              <a:rPr lang="en-US" sz="1400" dirty="0"/>
              <a:t> </a:t>
            </a:r>
            <a:r>
              <a:rPr lang="en-US" sz="1400" dirty="0" err="1"/>
              <a:t>reservado</a:t>
            </a:r>
            <a:r>
              <a:rPr lang="en-US" sz="1400" dirty="0"/>
              <a:t>.</a:t>
            </a:r>
          </a:p>
          <a:p>
            <a:pPr algn="l"/>
            <a:r>
              <a:rPr lang="en-US" sz="1400" dirty="0" err="1"/>
              <a:t>Genial!Muchas</a:t>
            </a:r>
            <a:r>
              <a:rPr lang="en-US" sz="1400" dirty="0"/>
              <a:t> </a:t>
            </a:r>
            <a:r>
              <a:rPr lang="en-US" sz="1400" dirty="0" err="1"/>
              <a:t>Gracias.Adios</a:t>
            </a:r>
            <a:r>
              <a:rPr lang="en-US" sz="1400" dirty="0"/>
              <a:t>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US" sz="1400" dirty="0" err="1"/>
              <a:t>Muchas</a:t>
            </a:r>
            <a:r>
              <a:rPr lang="en-US" sz="1400" dirty="0"/>
              <a:t>. </a:t>
            </a:r>
            <a:r>
              <a:rPr lang="en-US" sz="1400" dirty="0" err="1"/>
              <a:t>Gracias.Adios</a:t>
            </a:r>
            <a:r>
              <a:rPr lang="en-US" sz="1400" dirty="0"/>
              <a:t>.</a:t>
            </a:r>
          </a:p>
          <a:p>
            <a:pPr algn="l"/>
            <a:endParaRPr lang="en-US" sz="14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Snanish" descr="Snanish">
            <a:hlinkClick r:id="" action="ppaction://media"/>
            <a:extLst>
              <a:ext uri="{FF2B5EF4-FFF2-40B4-BE49-F238E27FC236}">
                <a16:creationId xmlns:a16="http://schemas.microsoft.com/office/drawing/2014/main" id="{ECE27328-2D9B-5A72-1F7D-1CB1123B91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50505" y="85077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683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9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136</Words>
  <Application>Microsoft Macintosh PowerPoint</Application>
  <PresentationFormat>Widescreen</PresentationFormat>
  <Paragraphs>25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Wingdings</vt:lpstr>
      <vt:lpstr>Office Theme</vt:lpstr>
      <vt:lpstr>Feroza Khatun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FEROZA  KHATUN</dc:creator>
  <cp:lastModifiedBy>FEROZA  KHATUN</cp:lastModifiedBy>
  <cp:revision>5</cp:revision>
  <dcterms:created xsi:type="dcterms:W3CDTF">2022-06-09T21:29:00Z</dcterms:created>
  <dcterms:modified xsi:type="dcterms:W3CDTF">2022-06-09T22:16:29Z</dcterms:modified>
</cp:coreProperties>
</file>