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notesMasterIdLst>
    <p:notesMasterId r:id="rId35"/>
  </p:notesMasterIdLst>
  <p:sldIdLst>
    <p:sldId id="409" r:id="rId6"/>
    <p:sldId id="545" r:id="rId7"/>
    <p:sldId id="277" r:id="rId8"/>
    <p:sldId id="517" r:id="rId9"/>
    <p:sldId id="392" r:id="rId10"/>
    <p:sldId id="554" r:id="rId11"/>
    <p:sldId id="559" r:id="rId12"/>
    <p:sldId id="555" r:id="rId13"/>
    <p:sldId id="547" r:id="rId14"/>
    <p:sldId id="520" r:id="rId15"/>
    <p:sldId id="549" r:id="rId16"/>
    <p:sldId id="548" r:id="rId17"/>
    <p:sldId id="504" r:id="rId18"/>
    <p:sldId id="552" r:id="rId19"/>
    <p:sldId id="551" r:id="rId20"/>
    <p:sldId id="550" r:id="rId21"/>
    <p:sldId id="527" r:id="rId22"/>
    <p:sldId id="519" r:id="rId23"/>
    <p:sldId id="556" r:id="rId24"/>
    <p:sldId id="557" r:id="rId25"/>
    <p:sldId id="558" r:id="rId26"/>
    <p:sldId id="523" r:id="rId27"/>
    <p:sldId id="521" r:id="rId28"/>
    <p:sldId id="535" r:id="rId29"/>
    <p:sldId id="326" r:id="rId30"/>
    <p:sldId id="529" r:id="rId31"/>
    <p:sldId id="268" r:id="rId32"/>
    <p:sldId id="526" r:id="rId33"/>
    <p:sldId id="522"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674A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8CFAC3-22E2-4AF2-A14E-760BCC857B88}" v="43" dt="2023-04-06T11:57:05.8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58" d="100"/>
          <a:sy n="58" d="100"/>
        </p:scale>
        <p:origin x="564" y="30"/>
      </p:cViewPr>
      <p:guideLst/>
    </p:cSldViewPr>
  </p:slideViewPr>
  <p:notesTextViewPr>
    <p:cViewPr>
      <p:scale>
        <a:sx n="1" d="1"/>
        <a:sy n="1" d="1"/>
      </p:scale>
      <p:origin x="0" y="0"/>
    </p:cViewPr>
  </p:notesTextViewPr>
  <p:sorterViewPr>
    <p:cViewPr>
      <p:scale>
        <a:sx n="40" d="100"/>
        <a:sy n="4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ableStyles" Target="tableStyles.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348CFAC3-22E2-4AF2-A14E-760BCC857B88}"/>
    <pc:docChg chg="undo redo custSel addSld delSld modSld sldOrd">
      <pc:chgData name="James Williams" userId="c957a50b-491f-4d94-b4bc-52aca3e2340d" providerId="ADAL" clId="{348CFAC3-22E2-4AF2-A14E-760BCC857B88}" dt="2023-04-06T11:57:57.542" v="4453" actId="20577"/>
      <pc:docMkLst>
        <pc:docMk/>
      </pc:docMkLst>
      <pc:sldChg chg="addSp delSp modSp mod">
        <pc:chgData name="James Williams" userId="c957a50b-491f-4d94-b4bc-52aca3e2340d" providerId="ADAL" clId="{348CFAC3-22E2-4AF2-A14E-760BCC857B88}" dt="2023-03-15T20:00:03.688" v="4028" actId="20577"/>
        <pc:sldMkLst>
          <pc:docMk/>
          <pc:sldMk cId="2119460694" sldId="277"/>
        </pc:sldMkLst>
        <pc:spChg chg="mod">
          <ac:chgData name="James Williams" userId="c957a50b-491f-4d94-b4bc-52aca3e2340d" providerId="ADAL" clId="{348CFAC3-22E2-4AF2-A14E-760BCC857B88}" dt="2023-03-15T20:00:03.688" v="4028" actId="20577"/>
          <ac:spMkLst>
            <pc:docMk/>
            <pc:sldMk cId="2119460694" sldId="277"/>
            <ac:spMk id="3" creationId="{DCEB263E-DB1B-4BF3-AB36-E0DA3AAE283E}"/>
          </ac:spMkLst>
        </pc:spChg>
        <pc:spChg chg="add del mod">
          <ac:chgData name="James Williams" userId="c957a50b-491f-4d94-b4bc-52aca3e2340d" providerId="ADAL" clId="{348CFAC3-22E2-4AF2-A14E-760BCC857B88}" dt="2023-03-15T19:19:11.195" v="2805" actId="478"/>
          <ac:spMkLst>
            <pc:docMk/>
            <pc:sldMk cId="2119460694" sldId="277"/>
            <ac:spMk id="4" creationId="{8F224881-1989-1EFF-12DA-4F5B500F3711}"/>
          </ac:spMkLst>
        </pc:spChg>
      </pc:sldChg>
      <pc:sldChg chg="modSp add mod ord">
        <pc:chgData name="James Williams" userId="c957a50b-491f-4d94-b4bc-52aca3e2340d" providerId="ADAL" clId="{348CFAC3-22E2-4AF2-A14E-760BCC857B88}" dt="2023-04-06T11:51:27.830" v="4250" actId="1076"/>
        <pc:sldMkLst>
          <pc:docMk/>
          <pc:sldMk cId="0" sldId="392"/>
        </pc:sldMkLst>
        <pc:spChg chg="mod">
          <ac:chgData name="James Williams" userId="c957a50b-491f-4d94-b4bc-52aca3e2340d" providerId="ADAL" clId="{348CFAC3-22E2-4AF2-A14E-760BCC857B88}" dt="2023-04-06T11:51:03.534" v="4247" actId="1076"/>
          <ac:spMkLst>
            <pc:docMk/>
            <pc:sldMk cId="0" sldId="392"/>
            <ac:spMk id="4" creationId="{BCAF0DF5-320E-4E23-88B6-91BFF4C73129}"/>
          </ac:spMkLst>
        </pc:spChg>
        <pc:spChg chg="mod">
          <ac:chgData name="James Williams" userId="c957a50b-491f-4d94-b4bc-52aca3e2340d" providerId="ADAL" clId="{348CFAC3-22E2-4AF2-A14E-760BCC857B88}" dt="2023-04-06T11:51:27.830" v="4250" actId="1076"/>
          <ac:spMkLst>
            <pc:docMk/>
            <pc:sldMk cId="0" sldId="392"/>
            <ac:spMk id="5122" creationId="{FC011285-292E-444B-8AE7-3B00CB653262}"/>
          </ac:spMkLst>
        </pc:spChg>
        <pc:spChg chg="mod">
          <ac:chgData name="James Williams" userId="c957a50b-491f-4d94-b4bc-52aca3e2340d" providerId="ADAL" clId="{348CFAC3-22E2-4AF2-A14E-760BCC857B88}" dt="2023-04-06T11:51:05.592" v="4248" actId="313"/>
          <ac:spMkLst>
            <pc:docMk/>
            <pc:sldMk cId="0" sldId="392"/>
            <ac:spMk id="28674" creationId="{BF2CD4AD-9B83-4431-B17C-0432F2160ACC}"/>
          </ac:spMkLst>
        </pc:spChg>
        <pc:picChg chg="mod">
          <ac:chgData name="James Williams" userId="c957a50b-491f-4d94-b4bc-52aca3e2340d" providerId="ADAL" clId="{348CFAC3-22E2-4AF2-A14E-760BCC857B88}" dt="2023-04-06T11:51:03.534" v="4247" actId="1076"/>
          <ac:picMkLst>
            <pc:docMk/>
            <pc:sldMk cId="0" sldId="392"/>
            <ac:picMk id="3" creationId="{3B80C5E9-F242-49F1-945A-7016BD5F681F}"/>
          </ac:picMkLst>
        </pc:picChg>
      </pc:sldChg>
      <pc:sldChg chg="addSp modSp mod">
        <pc:chgData name="James Williams" userId="c957a50b-491f-4d94-b4bc-52aca3e2340d" providerId="ADAL" clId="{348CFAC3-22E2-4AF2-A14E-760BCC857B88}" dt="2023-03-15T16:10:08.334" v="211" actId="1076"/>
        <pc:sldMkLst>
          <pc:docMk/>
          <pc:sldMk cId="3902916615" sldId="409"/>
        </pc:sldMkLst>
        <pc:spChg chg="add mod">
          <ac:chgData name="James Williams" userId="c957a50b-491f-4d94-b4bc-52aca3e2340d" providerId="ADAL" clId="{348CFAC3-22E2-4AF2-A14E-760BCC857B88}" dt="2023-03-15T16:10:08.334" v="211" actId="1076"/>
          <ac:spMkLst>
            <pc:docMk/>
            <pc:sldMk cId="3902916615" sldId="409"/>
            <ac:spMk id="2" creationId="{E397F3B9-D51F-DA9A-C185-A8565CCEBAEF}"/>
          </ac:spMkLst>
        </pc:spChg>
      </pc:sldChg>
      <pc:sldChg chg="addSp modSp mod">
        <pc:chgData name="James Williams" userId="c957a50b-491f-4d94-b4bc-52aca3e2340d" providerId="ADAL" clId="{348CFAC3-22E2-4AF2-A14E-760BCC857B88}" dt="2023-03-15T17:13:34.878" v="1671" actId="1076"/>
        <pc:sldMkLst>
          <pc:docMk/>
          <pc:sldMk cId="2178143891" sldId="504"/>
        </pc:sldMkLst>
        <pc:spChg chg="mod">
          <ac:chgData name="James Williams" userId="c957a50b-491f-4d94-b4bc-52aca3e2340d" providerId="ADAL" clId="{348CFAC3-22E2-4AF2-A14E-760BCC857B88}" dt="2023-03-15T16:44:40.884" v="797" actId="20577"/>
          <ac:spMkLst>
            <pc:docMk/>
            <pc:sldMk cId="2178143891" sldId="504"/>
            <ac:spMk id="2" creationId="{85BFCC25-6B3D-4C6D-83F2-1744E64F655E}"/>
          </ac:spMkLst>
        </pc:spChg>
        <pc:spChg chg="mod">
          <ac:chgData name="James Williams" userId="c957a50b-491f-4d94-b4bc-52aca3e2340d" providerId="ADAL" clId="{348CFAC3-22E2-4AF2-A14E-760BCC857B88}" dt="2023-03-15T17:13:24.998" v="1670" actId="20577"/>
          <ac:spMkLst>
            <pc:docMk/>
            <pc:sldMk cId="2178143891" sldId="504"/>
            <ac:spMk id="3" creationId="{88313924-A264-4CC4-B573-44F2977A8E9D}"/>
          </ac:spMkLst>
        </pc:spChg>
        <pc:picChg chg="add mod">
          <ac:chgData name="James Williams" userId="c957a50b-491f-4d94-b4bc-52aca3e2340d" providerId="ADAL" clId="{348CFAC3-22E2-4AF2-A14E-760BCC857B88}" dt="2023-03-15T17:13:34.878" v="1671" actId="1076"/>
          <ac:picMkLst>
            <pc:docMk/>
            <pc:sldMk cId="2178143891" sldId="504"/>
            <ac:picMk id="5" creationId="{201E4F89-41EF-184C-9044-AF2F91469700}"/>
          </ac:picMkLst>
        </pc:picChg>
      </pc:sldChg>
      <pc:sldChg chg="addSp delSp modSp del mod ord setBg setClrOvrMap">
        <pc:chgData name="James Williams" userId="c957a50b-491f-4d94-b4bc-52aca3e2340d" providerId="ADAL" clId="{348CFAC3-22E2-4AF2-A14E-760BCC857B88}" dt="2023-03-15T17:44:38.092" v="1950" actId="2696"/>
        <pc:sldMkLst>
          <pc:docMk/>
          <pc:sldMk cId="3082143329" sldId="506"/>
        </pc:sldMkLst>
        <pc:spChg chg="mod">
          <ac:chgData name="James Williams" userId="c957a50b-491f-4d94-b4bc-52aca3e2340d" providerId="ADAL" clId="{348CFAC3-22E2-4AF2-A14E-760BCC857B88}" dt="2023-03-15T17:38:22.310" v="1833" actId="20577"/>
          <ac:spMkLst>
            <pc:docMk/>
            <pc:sldMk cId="3082143329" sldId="506"/>
            <ac:spMk id="2" creationId="{B30F4292-E1BA-4BFA-8D6C-E175D8B475BF}"/>
          </ac:spMkLst>
        </pc:spChg>
        <pc:spChg chg="mod">
          <ac:chgData name="James Williams" userId="c957a50b-491f-4d94-b4bc-52aca3e2340d" providerId="ADAL" clId="{348CFAC3-22E2-4AF2-A14E-760BCC857B88}" dt="2023-03-15T17:41:37.812" v="1857" actId="21"/>
          <ac:spMkLst>
            <pc:docMk/>
            <pc:sldMk cId="3082143329" sldId="506"/>
            <ac:spMk id="3" creationId="{C8F585CF-A9E9-4793-B2FA-94166259EA5F}"/>
          </ac:spMkLst>
        </pc:spChg>
        <pc:spChg chg="del mod">
          <ac:chgData name="James Williams" userId="c957a50b-491f-4d94-b4bc-52aca3e2340d" providerId="ADAL" clId="{348CFAC3-22E2-4AF2-A14E-760BCC857B88}" dt="2023-03-15T16:33:01" v="450" actId="478"/>
          <ac:spMkLst>
            <pc:docMk/>
            <pc:sldMk cId="3082143329" sldId="506"/>
            <ac:spMk id="6" creationId="{46C1A777-D069-4101-BC05-01AE4414E8CD}"/>
          </ac:spMkLst>
        </pc:spChg>
        <pc:spChg chg="del mod">
          <ac:chgData name="James Williams" userId="c957a50b-491f-4d94-b4bc-52aca3e2340d" providerId="ADAL" clId="{348CFAC3-22E2-4AF2-A14E-760BCC857B88}" dt="2023-03-15T16:38:12.235" v="683" actId="478"/>
          <ac:spMkLst>
            <pc:docMk/>
            <pc:sldMk cId="3082143329" sldId="506"/>
            <ac:spMk id="9" creationId="{21B0F469-63B5-46E4-A6CA-0EF870655134}"/>
          </ac:spMkLst>
        </pc:spChg>
        <pc:spChg chg="del">
          <ac:chgData name="James Williams" userId="c957a50b-491f-4d94-b4bc-52aca3e2340d" providerId="ADAL" clId="{348CFAC3-22E2-4AF2-A14E-760BCC857B88}" dt="2023-03-15T16:34:17.087" v="475" actId="26606"/>
          <ac:spMkLst>
            <pc:docMk/>
            <pc:sldMk cId="3082143329" sldId="506"/>
            <ac:spMk id="20" creationId="{E96FC08F-E9E6-492C-951B-052826DD5701}"/>
          </ac:spMkLst>
        </pc:spChg>
        <pc:spChg chg="add">
          <ac:chgData name="James Williams" userId="c957a50b-491f-4d94-b4bc-52aca3e2340d" providerId="ADAL" clId="{348CFAC3-22E2-4AF2-A14E-760BCC857B88}" dt="2023-03-15T16:34:17.087" v="475" actId="26606"/>
          <ac:spMkLst>
            <pc:docMk/>
            <pc:sldMk cId="3082143329" sldId="506"/>
            <ac:spMk id="25" creationId="{9A457F22-2034-4200-B6E4-5B8372AAC226}"/>
          </ac:spMkLst>
        </pc:spChg>
        <pc:spChg chg="add">
          <ac:chgData name="James Williams" userId="c957a50b-491f-4d94-b4bc-52aca3e2340d" providerId="ADAL" clId="{348CFAC3-22E2-4AF2-A14E-760BCC857B88}" dt="2023-03-15T16:34:17.087" v="475" actId="26606"/>
          <ac:spMkLst>
            <pc:docMk/>
            <pc:sldMk cId="3082143329" sldId="506"/>
            <ac:spMk id="27" creationId="{A9DA7986-F4F5-4F92-94A3-343B2D72001D}"/>
          </ac:spMkLst>
        </pc:spChg>
        <pc:spChg chg="add">
          <ac:chgData name="James Williams" userId="c957a50b-491f-4d94-b4bc-52aca3e2340d" providerId="ADAL" clId="{348CFAC3-22E2-4AF2-A14E-760BCC857B88}" dt="2023-03-15T16:34:17.087" v="475" actId="26606"/>
          <ac:spMkLst>
            <pc:docMk/>
            <pc:sldMk cId="3082143329" sldId="506"/>
            <ac:spMk id="29" creationId="{428E76FD-76EE-4DE6-BBA4-EEA6E4B98CD0}"/>
          </ac:spMkLst>
        </pc:spChg>
        <pc:picChg chg="del mod">
          <ac:chgData name="James Williams" userId="c957a50b-491f-4d94-b4bc-52aca3e2340d" providerId="ADAL" clId="{348CFAC3-22E2-4AF2-A14E-760BCC857B88}" dt="2023-03-15T16:33:01" v="450" actId="478"/>
          <ac:picMkLst>
            <pc:docMk/>
            <pc:sldMk cId="3082143329" sldId="506"/>
            <ac:picMk id="5" creationId="{E02C9A8F-F19C-4235-9305-6116137D410F}"/>
          </ac:picMkLst>
        </pc:picChg>
        <pc:picChg chg="del mod">
          <ac:chgData name="James Williams" userId="c957a50b-491f-4d94-b4bc-52aca3e2340d" providerId="ADAL" clId="{348CFAC3-22E2-4AF2-A14E-760BCC857B88}" dt="2023-03-15T16:38:12.235" v="683" actId="478"/>
          <ac:picMkLst>
            <pc:docMk/>
            <pc:sldMk cId="3082143329" sldId="506"/>
            <ac:picMk id="8" creationId="{5D09BA12-A66E-40DF-98B7-0E700F0B3580}"/>
          </ac:picMkLst>
        </pc:picChg>
      </pc:sldChg>
      <pc:sldChg chg="modSp mod">
        <pc:chgData name="James Williams" userId="c957a50b-491f-4d94-b4bc-52aca3e2340d" providerId="ADAL" clId="{348CFAC3-22E2-4AF2-A14E-760BCC857B88}" dt="2023-03-15T16:09:53.410" v="209" actId="20577"/>
        <pc:sldMkLst>
          <pc:docMk/>
          <pc:sldMk cId="2372208754" sldId="517"/>
        </pc:sldMkLst>
        <pc:spChg chg="mod">
          <ac:chgData name="James Williams" userId="c957a50b-491f-4d94-b4bc-52aca3e2340d" providerId="ADAL" clId="{348CFAC3-22E2-4AF2-A14E-760BCC857B88}" dt="2023-03-15T16:09:11.526" v="176" actId="20577"/>
          <ac:spMkLst>
            <pc:docMk/>
            <pc:sldMk cId="2372208754" sldId="517"/>
            <ac:spMk id="2" creationId="{C1356D87-8E03-45C3-9ACD-92353DE97DCC}"/>
          </ac:spMkLst>
        </pc:spChg>
        <pc:spChg chg="mod">
          <ac:chgData name="James Williams" userId="c957a50b-491f-4d94-b4bc-52aca3e2340d" providerId="ADAL" clId="{348CFAC3-22E2-4AF2-A14E-760BCC857B88}" dt="2023-03-15T16:09:53.410" v="209" actId="20577"/>
          <ac:spMkLst>
            <pc:docMk/>
            <pc:sldMk cId="2372208754" sldId="517"/>
            <ac:spMk id="4" creationId="{75577C39-1E3B-4FA6-AB16-433BF4A009F1}"/>
          </ac:spMkLst>
        </pc:spChg>
      </pc:sldChg>
      <pc:sldChg chg="modSp mod">
        <pc:chgData name="James Williams" userId="c957a50b-491f-4d94-b4bc-52aca3e2340d" providerId="ADAL" clId="{348CFAC3-22E2-4AF2-A14E-760BCC857B88}" dt="2023-03-19T11:05:53.575" v="4051" actId="13926"/>
        <pc:sldMkLst>
          <pc:docMk/>
          <pc:sldMk cId="3494820605" sldId="519"/>
        </pc:sldMkLst>
        <pc:spChg chg="mod">
          <ac:chgData name="James Williams" userId="c957a50b-491f-4d94-b4bc-52aca3e2340d" providerId="ADAL" clId="{348CFAC3-22E2-4AF2-A14E-760BCC857B88}" dt="2023-03-15T19:18:42.184" v="2793" actId="1076"/>
          <ac:spMkLst>
            <pc:docMk/>
            <pc:sldMk cId="3494820605" sldId="519"/>
            <ac:spMk id="2" creationId="{FF1248ED-20B5-4591-AC8F-65096651B53A}"/>
          </ac:spMkLst>
        </pc:spChg>
        <pc:spChg chg="mod">
          <ac:chgData name="James Williams" userId="c957a50b-491f-4d94-b4bc-52aca3e2340d" providerId="ADAL" clId="{348CFAC3-22E2-4AF2-A14E-760BCC857B88}" dt="2023-03-19T11:05:53.575" v="4051" actId="13926"/>
          <ac:spMkLst>
            <pc:docMk/>
            <pc:sldMk cId="3494820605" sldId="519"/>
            <ac:spMk id="3" creationId="{13F62160-5663-4416-A51B-DFBBA0CABB50}"/>
          </ac:spMkLst>
        </pc:spChg>
      </pc:sldChg>
      <pc:sldChg chg="addSp modSp mod ord">
        <pc:chgData name="James Williams" userId="c957a50b-491f-4d94-b4bc-52aca3e2340d" providerId="ADAL" clId="{348CFAC3-22E2-4AF2-A14E-760BCC857B88}" dt="2023-03-30T17:08:29.639" v="4149" actId="20577"/>
        <pc:sldMkLst>
          <pc:docMk/>
          <pc:sldMk cId="2242711488" sldId="520"/>
        </pc:sldMkLst>
        <pc:spChg chg="mod">
          <ac:chgData name="James Williams" userId="c957a50b-491f-4d94-b4bc-52aca3e2340d" providerId="ADAL" clId="{348CFAC3-22E2-4AF2-A14E-760BCC857B88}" dt="2023-03-30T17:08:29.639" v="4149" actId="20577"/>
          <ac:spMkLst>
            <pc:docMk/>
            <pc:sldMk cId="2242711488" sldId="520"/>
            <ac:spMk id="2" creationId="{2E2CC2C8-D205-457D-AB81-C6ED1A2FE6E0}"/>
          </ac:spMkLst>
        </pc:spChg>
        <pc:picChg chg="add mod">
          <ac:chgData name="James Williams" userId="c957a50b-491f-4d94-b4bc-52aca3e2340d" providerId="ADAL" clId="{348CFAC3-22E2-4AF2-A14E-760BCC857B88}" dt="2023-03-30T17:08:08.567" v="4142" actId="1076"/>
          <ac:picMkLst>
            <pc:docMk/>
            <pc:sldMk cId="2242711488" sldId="520"/>
            <ac:picMk id="3" creationId="{D33F5AAF-5EED-7DBA-9E25-AE5E64E4900D}"/>
          </ac:picMkLst>
        </pc:picChg>
        <pc:picChg chg="add mod">
          <ac:chgData name="James Williams" userId="c957a50b-491f-4d94-b4bc-52aca3e2340d" providerId="ADAL" clId="{348CFAC3-22E2-4AF2-A14E-760BCC857B88}" dt="2023-03-30T17:08:13.544" v="4143" actId="1076"/>
          <ac:picMkLst>
            <pc:docMk/>
            <pc:sldMk cId="2242711488" sldId="520"/>
            <ac:picMk id="4" creationId="{4EE89B28-2397-E020-C486-841734D63F99}"/>
          </ac:picMkLst>
        </pc:picChg>
        <pc:picChg chg="mod">
          <ac:chgData name="James Williams" userId="c957a50b-491f-4d94-b4bc-52aca3e2340d" providerId="ADAL" clId="{348CFAC3-22E2-4AF2-A14E-760BCC857B88}" dt="2023-03-30T17:08:13.544" v="4143" actId="1076"/>
          <ac:picMkLst>
            <pc:docMk/>
            <pc:sldMk cId="2242711488" sldId="520"/>
            <ac:picMk id="5" creationId="{40858CF4-27D4-4B9B-8549-5A47FC981C65}"/>
          </ac:picMkLst>
        </pc:picChg>
        <pc:picChg chg="add mod">
          <ac:chgData name="James Williams" userId="c957a50b-491f-4d94-b4bc-52aca3e2340d" providerId="ADAL" clId="{348CFAC3-22E2-4AF2-A14E-760BCC857B88}" dt="2023-03-30T17:08:25.423" v="4147" actId="1076"/>
          <ac:picMkLst>
            <pc:docMk/>
            <pc:sldMk cId="2242711488" sldId="520"/>
            <ac:picMk id="6" creationId="{C535E5BD-2482-6E35-7E0F-BAA5432871CF}"/>
          </ac:picMkLst>
        </pc:picChg>
      </pc:sldChg>
      <pc:sldChg chg="modSp add mod ord">
        <pc:chgData name="James Williams" userId="c957a50b-491f-4d94-b4bc-52aca3e2340d" providerId="ADAL" clId="{348CFAC3-22E2-4AF2-A14E-760BCC857B88}" dt="2023-04-06T11:57:34.124" v="4451"/>
        <pc:sldMkLst>
          <pc:docMk/>
          <pc:sldMk cId="2654367762" sldId="521"/>
        </pc:sldMkLst>
        <pc:spChg chg="mod">
          <ac:chgData name="James Williams" userId="c957a50b-491f-4d94-b4bc-52aca3e2340d" providerId="ADAL" clId="{348CFAC3-22E2-4AF2-A14E-760BCC857B88}" dt="2023-04-06T11:57:12.278" v="4440" actId="20577"/>
          <ac:spMkLst>
            <pc:docMk/>
            <pc:sldMk cId="2654367762" sldId="521"/>
            <ac:spMk id="2" creationId="{5735ED4E-EF96-411A-BAFC-6B624D7A8D2F}"/>
          </ac:spMkLst>
        </pc:spChg>
        <pc:spChg chg="mod">
          <ac:chgData name="James Williams" userId="c957a50b-491f-4d94-b4bc-52aca3e2340d" providerId="ADAL" clId="{348CFAC3-22E2-4AF2-A14E-760BCC857B88}" dt="2023-04-06T11:57:17.114" v="4441" actId="20577"/>
          <ac:spMkLst>
            <pc:docMk/>
            <pc:sldMk cId="2654367762" sldId="521"/>
            <ac:spMk id="3" creationId="{954AC98F-F8A5-4CDB-A6F4-9B564093B4A1}"/>
          </ac:spMkLst>
        </pc:spChg>
      </pc:sldChg>
      <pc:sldChg chg="del ord">
        <pc:chgData name="James Williams" userId="c957a50b-491f-4d94-b4bc-52aca3e2340d" providerId="ADAL" clId="{348CFAC3-22E2-4AF2-A14E-760BCC857B88}" dt="2023-04-06T11:56:55.529" v="4430" actId="2696"/>
        <pc:sldMkLst>
          <pc:docMk/>
          <pc:sldMk cId="3631224861" sldId="521"/>
        </pc:sldMkLst>
      </pc:sldChg>
      <pc:sldChg chg="ord">
        <pc:chgData name="James Williams" userId="c957a50b-491f-4d94-b4bc-52aca3e2340d" providerId="ADAL" clId="{348CFAC3-22E2-4AF2-A14E-760BCC857B88}" dt="2023-03-15T19:59:10.930" v="3995"/>
        <pc:sldMkLst>
          <pc:docMk/>
          <pc:sldMk cId="10518105" sldId="522"/>
        </pc:sldMkLst>
      </pc:sldChg>
      <pc:sldChg chg="modSp add mod ord">
        <pc:chgData name="James Williams" userId="c957a50b-491f-4d94-b4bc-52aca3e2340d" providerId="ADAL" clId="{348CFAC3-22E2-4AF2-A14E-760BCC857B88}" dt="2023-04-06T11:57:34.124" v="4451"/>
        <pc:sldMkLst>
          <pc:docMk/>
          <pc:sldMk cId="2974450203" sldId="523"/>
        </pc:sldMkLst>
        <pc:spChg chg="mod">
          <ac:chgData name="James Williams" userId="c957a50b-491f-4d94-b4bc-52aca3e2340d" providerId="ADAL" clId="{348CFAC3-22E2-4AF2-A14E-760BCC857B88}" dt="2023-04-06T11:57:30.560" v="4449" actId="20577"/>
          <ac:spMkLst>
            <pc:docMk/>
            <pc:sldMk cId="2974450203" sldId="523"/>
            <ac:spMk id="2" creationId="{D342E9E0-FCE5-4F8D-A5B2-46A201F809BA}"/>
          </ac:spMkLst>
        </pc:spChg>
      </pc:sldChg>
      <pc:sldChg chg="del ord">
        <pc:chgData name="James Williams" userId="c957a50b-491f-4d94-b4bc-52aca3e2340d" providerId="ADAL" clId="{348CFAC3-22E2-4AF2-A14E-760BCC857B88}" dt="2023-04-06T11:56:55.529" v="4430" actId="2696"/>
        <pc:sldMkLst>
          <pc:docMk/>
          <pc:sldMk cId="3514630686" sldId="523"/>
        </pc:sldMkLst>
      </pc:sldChg>
      <pc:sldChg chg="modSp mod">
        <pc:chgData name="James Williams" userId="c957a50b-491f-4d94-b4bc-52aca3e2340d" providerId="ADAL" clId="{348CFAC3-22E2-4AF2-A14E-760BCC857B88}" dt="2023-03-15T19:23:43.515" v="2843" actId="1076"/>
        <pc:sldMkLst>
          <pc:docMk/>
          <pc:sldMk cId="3815204210" sldId="527"/>
        </pc:sldMkLst>
        <pc:spChg chg="mod">
          <ac:chgData name="James Williams" userId="c957a50b-491f-4d94-b4bc-52aca3e2340d" providerId="ADAL" clId="{348CFAC3-22E2-4AF2-A14E-760BCC857B88}" dt="2023-03-15T18:52:10.378" v="2057" actId="1076"/>
          <ac:spMkLst>
            <pc:docMk/>
            <pc:sldMk cId="3815204210" sldId="527"/>
            <ac:spMk id="2" creationId="{DC8026DC-3DDA-4182-B2B3-B3F58EE2706E}"/>
          </ac:spMkLst>
        </pc:spChg>
        <pc:spChg chg="mod">
          <ac:chgData name="James Williams" userId="c957a50b-491f-4d94-b4bc-52aca3e2340d" providerId="ADAL" clId="{348CFAC3-22E2-4AF2-A14E-760BCC857B88}" dt="2023-03-15T19:13:06.972" v="2365" actId="207"/>
          <ac:spMkLst>
            <pc:docMk/>
            <pc:sldMk cId="3815204210" sldId="527"/>
            <ac:spMk id="3" creationId="{70CB3EBB-D281-42D7-A131-B134C8063CDD}"/>
          </ac:spMkLst>
        </pc:spChg>
        <pc:spChg chg="mod">
          <ac:chgData name="James Williams" userId="c957a50b-491f-4d94-b4bc-52aca3e2340d" providerId="ADAL" clId="{348CFAC3-22E2-4AF2-A14E-760BCC857B88}" dt="2023-03-15T19:23:23.441" v="2842" actId="20577"/>
          <ac:spMkLst>
            <pc:docMk/>
            <pc:sldMk cId="3815204210" sldId="527"/>
            <ac:spMk id="5" creationId="{E9BE7E32-9F85-492A-AE4B-A4EA1B9FA1ED}"/>
          </ac:spMkLst>
        </pc:spChg>
        <pc:picChg chg="mod">
          <ac:chgData name="James Williams" userId="c957a50b-491f-4d94-b4bc-52aca3e2340d" providerId="ADAL" clId="{348CFAC3-22E2-4AF2-A14E-760BCC857B88}" dt="2023-03-15T19:23:43.515" v="2843" actId="1076"/>
          <ac:picMkLst>
            <pc:docMk/>
            <pc:sldMk cId="3815204210" sldId="527"/>
            <ac:picMk id="6" creationId="{922FA434-3A7C-476B-8670-B1B0A86B47A8}"/>
          </ac:picMkLst>
        </pc:picChg>
      </pc:sldChg>
      <pc:sldChg chg="del">
        <pc:chgData name="James Williams" userId="c957a50b-491f-4d94-b4bc-52aca3e2340d" providerId="ADAL" clId="{348CFAC3-22E2-4AF2-A14E-760BCC857B88}" dt="2023-03-15T19:59:16.885" v="3996" actId="2696"/>
        <pc:sldMkLst>
          <pc:docMk/>
          <pc:sldMk cId="3253482756" sldId="532"/>
        </pc:sldMkLst>
      </pc:sldChg>
      <pc:sldChg chg="addSp modSp mod">
        <pc:chgData name="James Williams" userId="c957a50b-491f-4d94-b4bc-52aca3e2340d" providerId="ADAL" clId="{348CFAC3-22E2-4AF2-A14E-760BCC857B88}" dt="2023-03-15T19:58:48.622" v="3993" actId="1076"/>
        <pc:sldMkLst>
          <pc:docMk/>
          <pc:sldMk cId="2264165658" sldId="535"/>
        </pc:sldMkLst>
        <pc:spChg chg="mod">
          <ac:chgData name="James Williams" userId="c957a50b-491f-4d94-b4bc-52aca3e2340d" providerId="ADAL" clId="{348CFAC3-22E2-4AF2-A14E-760BCC857B88}" dt="2023-03-15T19:58:40.504" v="3989" actId="20577"/>
          <ac:spMkLst>
            <pc:docMk/>
            <pc:sldMk cId="2264165658" sldId="535"/>
            <ac:spMk id="2" creationId="{4E19FDFA-248F-4679-A0E2-5599C132D48C}"/>
          </ac:spMkLst>
        </pc:spChg>
        <pc:picChg chg="add mod">
          <ac:chgData name="James Williams" userId="c957a50b-491f-4d94-b4bc-52aca3e2340d" providerId="ADAL" clId="{348CFAC3-22E2-4AF2-A14E-760BCC857B88}" dt="2023-03-15T19:58:45.981" v="3991" actId="1076"/>
          <ac:picMkLst>
            <pc:docMk/>
            <pc:sldMk cId="2264165658" sldId="535"/>
            <ac:picMk id="4" creationId="{1D7830A4-ED1A-C2D4-CDBA-81819611E593}"/>
          </ac:picMkLst>
        </pc:picChg>
        <pc:picChg chg="mod">
          <ac:chgData name="James Williams" userId="c957a50b-491f-4d94-b4bc-52aca3e2340d" providerId="ADAL" clId="{348CFAC3-22E2-4AF2-A14E-760BCC857B88}" dt="2023-03-15T19:58:48.622" v="3993" actId="1076"/>
          <ac:picMkLst>
            <pc:docMk/>
            <pc:sldMk cId="2264165658" sldId="535"/>
            <ac:picMk id="20" creationId="{2F828D59-9D3B-4785-9FC2-0D296B3C8C9C}"/>
          </ac:picMkLst>
        </pc:picChg>
      </pc:sldChg>
      <pc:sldChg chg="del">
        <pc:chgData name="James Williams" userId="c957a50b-491f-4d94-b4bc-52aca3e2340d" providerId="ADAL" clId="{348CFAC3-22E2-4AF2-A14E-760BCC857B88}" dt="2023-03-15T19:57:42.387" v="3952" actId="2696"/>
        <pc:sldMkLst>
          <pc:docMk/>
          <pc:sldMk cId="83117799" sldId="544"/>
        </pc:sldMkLst>
      </pc:sldChg>
      <pc:sldChg chg="modSp new del mod ord">
        <pc:chgData name="James Williams" userId="c957a50b-491f-4d94-b4bc-52aca3e2340d" providerId="ADAL" clId="{348CFAC3-22E2-4AF2-A14E-760BCC857B88}" dt="2023-03-19T11:04:21.285" v="4047" actId="2696"/>
        <pc:sldMkLst>
          <pc:docMk/>
          <pc:sldMk cId="780437485" sldId="546"/>
        </pc:sldMkLst>
        <pc:spChg chg="mod">
          <ac:chgData name="James Williams" userId="c957a50b-491f-4d94-b4bc-52aca3e2340d" providerId="ADAL" clId="{348CFAC3-22E2-4AF2-A14E-760BCC857B88}" dt="2023-03-15T19:15:25.233" v="2580" actId="1076"/>
          <ac:spMkLst>
            <pc:docMk/>
            <pc:sldMk cId="780437485" sldId="546"/>
            <ac:spMk id="2" creationId="{7E7EF025-D78E-3B0D-3533-9A63713DC0B7}"/>
          </ac:spMkLst>
        </pc:spChg>
        <pc:spChg chg="mod">
          <ac:chgData name="James Williams" userId="c957a50b-491f-4d94-b4bc-52aca3e2340d" providerId="ADAL" clId="{348CFAC3-22E2-4AF2-A14E-760BCC857B88}" dt="2023-03-19T11:04:07.684" v="4046" actId="20577"/>
          <ac:spMkLst>
            <pc:docMk/>
            <pc:sldMk cId="780437485" sldId="546"/>
            <ac:spMk id="3" creationId="{E6A7C957-2744-2247-8356-B51DECD139C2}"/>
          </ac:spMkLst>
        </pc:spChg>
      </pc:sldChg>
      <pc:sldChg chg="addSp delSp modSp add del mod ord">
        <pc:chgData name="James Williams" userId="c957a50b-491f-4d94-b4bc-52aca3e2340d" providerId="ADAL" clId="{348CFAC3-22E2-4AF2-A14E-760BCC857B88}" dt="2023-03-30T17:08:33.380" v="4151"/>
        <pc:sldMkLst>
          <pc:docMk/>
          <pc:sldMk cId="1404912769" sldId="547"/>
        </pc:sldMkLst>
        <pc:spChg chg="mod">
          <ac:chgData name="James Williams" userId="c957a50b-491f-4d94-b4bc-52aca3e2340d" providerId="ADAL" clId="{348CFAC3-22E2-4AF2-A14E-760BCC857B88}" dt="2023-03-30T17:06:42.637" v="4121" actId="1076"/>
          <ac:spMkLst>
            <pc:docMk/>
            <pc:sldMk cId="1404912769" sldId="547"/>
            <ac:spMk id="2" creationId="{2E2CC2C8-D205-457D-AB81-C6ED1A2FE6E0}"/>
          </ac:spMkLst>
        </pc:spChg>
        <pc:picChg chg="add mod">
          <ac:chgData name="James Williams" userId="c957a50b-491f-4d94-b4bc-52aca3e2340d" providerId="ADAL" clId="{348CFAC3-22E2-4AF2-A14E-760BCC857B88}" dt="2023-03-15T16:28:12.784" v="244"/>
          <ac:picMkLst>
            <pc:docMk/>
            <pc:sldMk cId="1404912769" sldId="547"/>
            <ac:picMk id="4" creationId="{940B5EAE-AF6F-A0AF-39B8-9C12F4460EF2}"/>
          </ac:picMkLst>
        </pc:picChg>
        <pc:picChg chg="del">
          <ac:chgData name="James Williams" userId="c957a50b-491f-4d94-b4bc-52aca3e2340d" providerId="ADAL" clId="{348CFAC3-22E2-4AF2-A14E-760BCC857B88}" dt="2023-03-15T16:26:34.226" v="238" actId="478"/>
          <ac:picMkLst>
            <pc:docMk/>
            <pc:sldMk cId="1404912769" sldId="547"/>
            <ac:picMk id="5" creationId="{40858CF4-27D4-4B9B-8549-5A47FC981C65}"/>
          </ac:picMkLst>
        </pc:picChg>
      </pc:sldChg>
      <pc:sldChg chg="addSp delSp modSp add mod setBg setClrOvrMap">
        <pc:chgData name="James Williams" userId="c957a50b-491f-4d94-b4bc-52aca3e2340d" providerId="ADAL" clId="{348CFAC3-22E2-4AF2-A14E-760BCC857B88}" dt="2023-03-19T11:08:41.065" v="4085" actId="207"/>
        <pc:sldMkLst>
          <pc:docMk/>
          <pc:sldMk cId="1871015782" sldId="548"/>
        </pc:sldMkLst>
        <pc:spChg chg="mod">
          <ac:chgData name="James Williams" userId="c957a50b-491f-4d94-b4bc-52aca3e2340d" providerId="ADAL" clId="{348CFAC3-22E2-4AF2-A14E-760BCC857B88}" dt="2023-03-15T17:45:32.089" v="1960" actId="20577"/>
          <ac:spMkLst>
            <pc:docMk/>
            <pc:sldMk cId="1871015782" sldId="548"/>
            <ac:spMk id="2" creationId="{B30F4292-E1BA-4BFA-8D6C-E175D8B475BF}"/>
          </ac:spMkLst>
        </pc:spChg>
        <pc:spChg chg="mod">
          <ac:chgData name="James Williams" userId="c957a50b-491f-4d94-b4bc-52aca3e2340d" providerId="ADAL" clId="{348CFAC3-22E2-4AF2-A14E-760BCC857B88}" dt="2023-03-19T11:08:41.065" v="4085" actId="207"/>
          <ac:spMkLst>
            <pc:docMk/>
            <pc:sldMk cId="1871015782" sldId="548"/>
            <ac:spMk id="3" creationId="{C8F585CF-A9E9-4793-B2FA-94166259EA5F}"/>
          </ac:spMkLst>
        </pc:spChg>
        <pc:spChg chg="add del mod">
          <ac:chgData name="James Williams" userId="c957a50b-491f-4d94-b4bc-52aca3e2340d" providerId="ADAL" clId="{348CFAC3-22E2-4AF2-A14E-760BCC857B88}" dt="2023-03-15T16:35:37.274" v="498" actId="26606"/>
          <ac:spMkLst>
            <pc:docMk/>
            <pc:sldMk cId="1871015782" sldId="548"/>
            <ac:spMk id="9" creationId="{21B0F469-63B5-46E4-A6CA-0EF870655134}"/>
          </ac:spMkLst>
        </pc:spChg>
        <pc:spChg chg="del">
          <ac:chgData name="James Williams" userId="c957a50b-491f-4d94-b4bc-52aca3e2340d" providerId="ADAL" clId="{348CFAC3-22E2-4AF2-A14E-760BCC857B88}" dt="2023-03-15T16:35:37.274" v="498" actId="26606"/>
          <ac:spMkLst>
            <pc:docMk/>
            <pc:sldMk cId="1871015782" sldId="548"/>
            <ac:spMk id="25" creationId="{9A457F22-2034-4200-B6E4-5B8372AAC226}"/>
          </ac:spMkLst>
        </pc:spChg>
        <pc:spChg chg="del">
          <ac:chgData name="James Williams" userId="c957a50b-491f-4d94-b4bc-52aca3e2340d" providerId="ADAL" clId="{348CFAC3-22E2-4AF2-A14E-760BCC857B88}" dt="2023-03-15T16:35:37.274" v="498" actId="26606"/>
          <ac:spMkLst>
            <pc:docMk/>
            <pc:sldMk cId="1871015782" sldId="548"/>
            <ac:spMk id="27" creationId="{A9DA7986-F4F5-4F92-94A3-343B2D72001D}"/>
          </ac:spMkLst>
        </pc:spChg>
        <pc:spChg chg="del">
          <ac:chgData name="James Williams" userId="c957a50b-491f-4d94-b4bc-52aca3e2340d" providerId="ADAL" clId="{348CFAC3-22E2-4AF2-A14E-760BCC857B88}" dt="2023-03-15T16:35:37.274" v="498" actId="26606"/>
          <ac:spMkLst>
            <pc:docMk/>
            <pc:sldMk cId="1871015782" sldId="548"/>
            <ac:spMk id="29" creationId="{428E76FD-76EE-4DE6-BBA4-EEA6E4B98CD0}"/>
          </ac:spMkLst>
        </pc:spChg>
        <pc:picChg chg="add del mod">
          <ac:chgData name="James Williams" userId="c957a50b-491f-4d94-b4bc-52aca3e2340d" providerId="ADAL" clId="{348CFAC3-22E2-4AF2-A14E-760BCC857B88}" dt="2023-03-15T16:35:37.274" v="498" actId="26606"/>
          <ac:picMkLst>
            <pc:docMk/>
            <pc:sldMk cId="1871015782" sldId="548"/>
            <ac:picMk id="8" creationId="{5D09BA12-A66E-40DF-98B7-0E700F0B3580}"/>
          </ac:picMkLst>
        </pc:picChg>
      </pc:sldChg>
      <pc:sldChg chg="modSp add mod">
        <pc:chgData name="James Williams" userId="c957a50b-491f-4d94-b4bc-52aca3e2340d" providerId="ADAL" clId="{348CFAC3-22E2-4AF2-A14E-760BCC857B88}" dt="2023-03-30T17:08:57.534" v="4155" actId="115"/>
        <pc:sldMkLst>
          <pc:docMk/>
          <pc:sldMk cId="1798702146" sldId="549"/>
        </pc:sldMkLst>
        <pc:spChg chg="mod">
          <ac:chgData name="James Williams" userId="c957a50b-491f-4d94-b4bc-52aca3e2340d" providerId="ADAL" clId="{348CFAC3-22E2-4AF2-A14E-760BCC857B88}" dt="2023-03-30T17:08:57.534" v="4155" actId="115"/>
          <ac:spMkLst>
            <pc:docMk/>
            <pc:sldMk cId="1798702146" sldId="549"/>
            <ac:spMk id="2" creationId="{B30F4292-E1BA-4BFA-8D6C-E175D8B475BF}"/>
          </ac:spMkLst>
        </pc:spChg>
        <pc:spChg chg="mod">
          <ac:chgData name="James Williams" userId="c957a50b-491f-4d94-b4bc-52aca3e2340d" providerId="ADAL" clId="{348CFAC3-22E2-4AF2-A14E-760BCC857B88}" dt="2023-03-15T17:44:46.129" v="1951" actId="207"/>
          <ac:spMkLst>
            <pc:docMk/>
            <pc:sldMk cId="1798702146" sldId="549"/>
            <ac:spMk id="3" creationId="{C8F585CF-A9E9-4793-B2FA-94166259EA5F}"/>
          </ac:spMkLst>
        </pc:spChg>
      </pc:sldChg>
      <pc:sldChg chg="modSp add mod">
        <pc:chgData name="James Williams" userId="c957a50b-491f-4d94-b4bc-52aca3e2340d" providerId="ADAL" clId="{348CFAC3-22E2-4AF2-A14E-760BCC857B88}" dt="2023-03-15T18:52:44.480" v="2091" actId="403"/>
        <pc:sldMkLst>
          <pc:docMk/>
          <pc:sldMk cId="3704027953" sldId="550"/>
        </pc:sldMkLst>
        <pc:spChg chg="mod">
          <ac:chgData name="James Williams" userId="c957a50b-491f-4d94-b4bc-52aca3e2340d" providerId="ADAL" clId="{348CFAC3-22E2-4AF2-A14E-760BCC857B88}" dt="2023-03-15T18:52:44.480" v="2091" actId="403"/>
          <ac:spMkLst>
            <pc:docMk/>
            <pc:sldMk cId="3704027953" sldId="550"/>
            <ac:spMk id="2" creationId="{85BFCC25-6B3D-4C6D-83F2-1744E64F655E}"/>
          </ac:spMkLst>
        </pc:spChg>
      </pc:sldChg>
      <pc:sldChg chg="addSp delSp modSp add mod">
        <pc:chgData name="James Williams" userId="c957a50b-491f-4d94-b4bc-52aca3e2340d" providerId="ADAL" clId="{348CFAC3-22E2-4AF2-A14E-760BCC857B88}" dt="2023-03-15T17:27:35.182" v="1742" actId="20577"/>
        <pc:sldMkLst>
          <pc:docMk/>
          <pc:sldMk cId="1873901708" sldId="551"/>
        </pc:sldMkLst>
        <pc:spChg chg="mod">
          <ac:chgData name="James Williams" userId="c957a50b-491f-4d94-b4bc-52aca3e2340d" providerId="ADAL" clId="{348CFAC3-22E2-4AF2-A14E-760BCC857B88}" dt="2023-03-15T17:27:35.182" v="1742" actId="20577"/>
          <ac:spMkLst>
            <pc:docMk/>
            <pc:sldMk cId="1873901708" sldId="551"/>
            <ac:spMk id="2" creationId="{85BFCC25-6B3D-4C6D-83F2-1744E64F655E}"/>
          </ac:spMkLst>
        </pc:spChg>
        <pc:spChg chg="del">
          <ac:chgData name="James Williams" userId="c957a50b-491f-4d94-b4bc-52aca3e2340d" providerId="ADAL" clId="{348CFAC3-22E2-4AF2-A14E-760BCC857B88}" dt="2023-03-15T16:47:29.059" v="965" actId="478"/>
          <ac:spMkLst>
            <pc:docMk/>
            <pc:sldMk cId="1873901708" sldId="551"/>
            <ac:spMk id="3" creationId="{88313924-A264-4CC4-B573-44F2977A8E9D}"/>
          </ac:spMkLst>
        </pc:spChg>
        <pc:spChg chg="add del mod">
          <ac:chgData name="James Williams" userId="c957a50b-491f-4d94-b4bc-52aca3e2340d" providerId="ADAL" clId="{348CFAC3-22E2-4AF2-A14E-760BCC857B88}" dt="2023-03-15T16:47:31.072" v="966" actId="478"/>
          <ac:spMkLst>
            <pc:docMk/>
            <pc:sldMk cId="1873901708" sldId="551"/>
            <ac:spMk id="6" creationId="{A9146A4C-FB9F-6C0E-325F-82F6FD6C1719}"/>
          </ac:spMkLst>
        </pc:spChg>
        <pc:picChg chg="del">
          <ac:chgData name="James Williams" userId="c957a50b-491f-4d94-b4bc-52aca3e2340d" providerId="ADAL" clId="{348CFAC3-22E2-4AF2-A14E-760BCC857B88}" dt="2023-03-15T16:47:26.439" v="964" actId="478"/>
          <ac:picMkLst>
            <pc:docMk/>
            <pc:sldMk cId="1873901708" sldId="551"/>
            <ac:picMk id="5" creationId="{201E4F89-41EF-184C-9044-AF2F91469700}"/>
          </ac:picMkLst>
        </pc:picChg>
        <pc:picChg chg="add del mod">
          <ac:chgData name="James Williams" userId="c957a50b-491f-4d94-b4bc-52aca3e2340d" providerId="ADAL" clId="{348CFAC3-22E2-4AF2-A14E-760BCC857B88}" dt="2023-03-15T16:47:51.258" v="969" actId="478"/>
          <ac:picMkLst>
            <pc:docMk/>
            <pc:sldMk cId="1873901708" sldId="551"/>
            <ac:picMk id="8" creationId="{F541A608-566C-714C-439A-62D02DF2E45A}"/>
          </ac:picMkLst>
        </pc:picChg>
        <pc:picChg chg="add del mod">
          <ac:chgData name="James Williams" userId="c957a50b-491f-4d94-b4bc-52aca3e2340d" providerId="ADAL" clId="{348CFAC3-22E2-4AF2-A14E-760BCC857B88}" dt="2023-03-15T17:27:03.540" v="1725" actId="478"/>
          <ac:picMkLst>
            <pc:docMk/>
            <pc:sldMk cId="1873901708" sldId="551"/>
            <ac:picMk id="10" creationId="{2A119DBB-C28E-E2FE-6B67-E470BCF199D5}"/>
          </ac:picMkLst>
        </pc:picChg>
        <pc:picChg chg="add mod modCrop">
          <ac:chgData name="James Williams" userId="c957a50b-491f-4d94-b4bc-52aca3e2340d" providerId="ADAL" clId="{348CFAC3-22E2-4AF2-A14E-760BCC857B88}" dt="2023-03-15T17:27:31.242" v="1732" actId="1076"/>
          <ac:picMkLst>
            <pc:docMk/>
            <pc:sldMk cId="1873901708" sldId="551"/>
            <ac:picMk id="12" creationId="{37EE4EA2-4D6D-DF2E-420E-5E1DF930AE79}"/>
          </ac:picMkLst>
        </pc:picChg>
      </pc:sldChg>
      <pc:sldChg chg="addSp delSp modSp new mod">
        <pc:chgData name="James Williams" userId="c957a50b-491f-4d94-b4bc-52aca3e2340d" providerId="ADAL" clId="{348CFAC3-22E2-4AF2-A14E-760BCC857B88}" dt="2023-03-15T17:23:42.719" v="1724" actId="14100"/>
        <pc:sldMkLst>
          <pc:docMk/>
          <pc:sldMk cId="2925783422" sldId="552"/>
        </pc:sldMkLst>
        <pc:spChg chg="mod">
          <ac:chgData name="James Williams" userId="c957a50b-491f-4d94-b4bc-52aca3e2340d" providerId="ADAL" clId="{348CFAC3-22E2-4AF2-A14E-760BCC857B88}" dt="2023-03-15T17:09:14.393" v="1439" actId="403"/>
          <ac:spMkLst>
            <pc:docMk/>
            <pc:sldMk cId="2925783422" sldId="552"/>
            <ac:spMk id="2" creationId="{B9420B75-E63B-BEC2-22D1-EF5CBA451B99}"/>
          </ac:spMkLst>
        </pc:spChg>
        <pc:spChg chg="del">
          <ac:chgData name="James Williams" userId="c957a50b-491f-4d94-b4bc-52aca3e2340d" providerId="ADAL" clId="{348CFAC3-22E2-4AF2-A14E-760BCC857B88}" dt="2023-03-15T17:08:38.110" v="1400" actId="478"/>
          <ac:spMkLst>
            <pc:docMk/>
            <pc:sldMk cId="2925783422" sldId="552"/>
            <ac:spMk id="3" creationId="{B6C4EA6A-8921-9C00-D438-C0163A29778C}"/>
          </ac:spMkLst>
        </pc:spChg>
        <pc:spChg chg="add mod">
          <ac:chgData name="James Williams" userId="c957a50b-491f-4d94-b4bc-52aca3e2340d" providerId="ADAL" clId="{348CFAC3-22E2-4AF2-A14E-760BCC857B88}" dt="2023-03-15T17:10:11.756" v="1445" actId="1076"/>
          <ac:spMkLst>
            <pc:docMk/>
            <pc:sldMk cId="2925783422" sldId="552"/>
            <ac:spMk id="6" creationId="{414A9884-8FAF-E398-DD08-4729CFED1DCB}"/>
          </ac:spMkLst>
        </pc:spChg>
        <pc:spChg chg="add mod">
          <ac:chgData name="James Williams" userId="c957a50b-491f-4d94-b4bc-52aca3e2340d" providerId="ADAL" clId="{348CFAC3-22E2-4AF2-A14E-760BCC857B88}" dt="2023-03-15T17:10:30.067" v="1453" actId="1076"/>
          <ac:spMkLst>
            <pc:docMk/>
            <pc:sldMk cId="2925783422" sldId="552"/>
            <ac:spMk id="7" creationId="{C304F53C-97E4-AD26-93FA-02BFD87010E6}"/>
          </ac:spMkLst>
        </pc:spChg>
        <pc:spChg chg="add mod">
          <ac:chgData name="James Williams" userId="c957a50b-491f-4d94-b4bc-52aca3e2340d" providerId="ADAL" clId="{348CFAC3-22E2-4AF2-A14E-760BCC857B88}" dt="2023-03-15T17:23:42.719" v="1724" actId="14100"/>
          <ac:spMkLst>
            <pc:docMk/>
            <pc:sldMk cId="2925783422" sldId="552"/>
            <ac:spMk id="8" creationId="{E85F2C0F-0F6E-9F33-714C-F6327DED9DF1}"/>
          </ac:spMkLst>
        </pc:spChg>
        <pc:picChg chg="add mod">
          <ac:chgData name="James Williams" userId="c957a50b-491f-4d94-b4bc-52aca3e2340d" providerId="ADAL" clId="{348CFAC3-22E2-4AF2-A14E-760BCC857B88}" dt="2023-03-15T17:23:38.053" v="1722" actId="14100"/>
          <ac:picMkLst>
            <pc:docMk/>
            <pc:sldMk cId="2925783422" sldId="552"/>
            <ac:picMk id="5" creationId="{88250246-2E99-8E04-E78E-E346A29C52DD}"/>
          </ac:picMkLst>
        </pc:picChg>
      </pc:sldChg>
      <pc:sldChg chg="addSp delSp modSp add del mod">
        <pc:chgData name="James Williams" userId="c957a50b-491f-4d94-b4bc-52aca3e2340d" providerId="ADAL" clId="{348CFAC3-22E2-4AF2-A14E-760BCC857B88}" dt="2023-03-30T17:08:20.162" v="4146" actId="2696"/>
        <pc:sldMkLst>
          <pc:docMk/>
          <pc:sldMk cId="2869117714" sldId="553"/>
        </pc:sldMkLst>
        <pc:spChg chg="add mod">
          <ac:chgData name="James Williams" userId="c957a50b-491f-4d94-b4bc-52aca3e2340d" providerId="ADAL" clId="{348CFAC3-22E2-4AF2-A14E-760BCC857B88}" dt="2023-03-15T17:36:02.314" v="1821" actId="313"/>
          <ac:spMkLst>
            <pc:docMk/>
            <pc:sldMk cId="2869117714" sldId="553"/>
            <ac:spMk id="7" creationId="{91BD66A3-98D8-00BF-0EB2-4494B7F0ED25}"/>
          </ac:spMkLst>
        </pc:spChg>
        <pc:picChg chg="del ord">
          <ac:chgData name="James Williams" userId="c957a50b-491f-4d94-b4bc-52aca3e2340d" providerId="ADAL" clId="{348CFAC3-22E2-4AF2-A14E-760BCC857B88}" dt="2023-03-30T17:08:17.317" v="4144" actId="21"/>
          <ac:picMkLst>
            <pc:docMk/>
            <pc:sldMk cId="2869117714" sldId="553"/>
            <ac:picMk id="4" creationId="{4EE89B28-2397-E020-C486-841734D63F99}"/>
          </ac:picMkLst>
        </pc:picChg>
        <pc:picChg chg="del">
          <ac:chgData name="James Williams" userId="c957a50b-491f-4d94-b4bc-52aca3e2340d" providerId="ADAL" clId="{348CFAC3-22E2-4AF2-A14E-760BCC857B88}" dt="2023-03-15T17:34:18.562" v="1744" actId="478"/>
          <ac:picMkLst>
            <pc:docMk/>
            <pc:sldMk cId="2869117714" sldId="553"/>
            <ac:picMk id="5" creationId="{40858CF4-27D4-4B9B-8549-5A47FC981C65}"/>
          </ac:picMkLst>
        </pc:picChg>
        <pc:picChg chg="add del mod">
          <ac:chgData name="James Williams" userId="c957a50b-491f-4d94-b4bc-52aca3e2340d" providerId="ADAL" clId="{348CFAC3-22E2-4AF2-A14E-760BCC857B88}" dt="2023-03-30T17:07:09.932" v="4126" actId="21"/>
          <ac:picMkLst>
            <pc:docMk/>
            <pc:sldMk cId="2869117714" sldId="553"/>
            <ac:picMk id="6" creationId="{DD41043A-C530-BB41-C133-F2EE28566E5C}"/>
          </ac:picMkLst>
        </pc:picChg>
      </pc:sldChg>
      <pc:sldChg chg="addSp delSp modSp new mod ord">
        <pc:chgData name="James Williams" userId="c957a50b-491f-4d94-b4bc-52aca3e2340d" providerId="ADAL" clId="{348CFAC3-22E2-4AF2-A14E-760BCC857B88}" dt="2023-03-30T17:08:51.662" v="4154"/>
        <pc:sldMkLst>
          <pc:docMk/>
          <pc:sldMk cId="1198362608" sldId="554"/>
        </pc:sldMkLst>
        <pc:spChg chg="mod">
          <ac:chgData name="James Williams" userId="c957a50b-491f-4d94-b4bc-52aca3e2340d" providerId="ADAL" clId="{348CFAC3-22E2-4AF2-A14E-760BCC857B88}" dt="2023-03-30T17:08:40.596" v="4152" actId="1076"/>
          <ac:spMkLst>
            <pc:docMk/>
            <pc:sldMk cId="1198362608" sldId="554"/>
            <ac:spMk id="2" creationId="{557193C6-A796-3F87-B7FC-314C58077996}"/>
          </ac:spMkLst>
        </pc:spChg>
        <pc:spChg chg="mod">
          <ac:chgData name="James Williams" userId="c957a50b-491f-4d94-b4bc-52aca3e2340d" providerId="ADAL" clId="{348CFAC3-22E2-4AF2-A14E-760BCC857B88}" dt="2023-03-15T17:43:25.231" v="1934" actId="27636"/>
          <ac:spMkLst>
            <pc:docMk/>
            <pc:sldMk cId="1198362608" sldId="554"/>
            <ac:spMk id="3" creationId="{1CBDDDC7-1C7D-A50D-5753-D52396868E85}"/>
          </ac:spMkLst>
        </pc:spChg>
        <pc:spChg chg="add del mod">
          <ac:chgData name="James Williams" userId="c957a50b-491f-4d94-b4bc-52aca3e2340d" providerId="ADAL" clId="{348CFAC3-22E2-4AF2-A14E-760BCC857B88}" dt="2023-03-15T17:44:28.856" v="1947" actId="404"/>
          <ac:spMkLst>
            <pc:docMk/>
            <pc:sldMk cId="1198362608" sldId="554"/>
            <ac:spMk id="6" creationId="{CAB9CF1F-F6BB-4919-0794-DB8FC7ED4D52}"/>
          </ac:spMkLst>
        </pc:spChg>
        <pc:picChg chg="add del mod">
          <ac:chgData name="James Williams" userId="c957a50b-491f-4d94-b4bc-52aca3e2340d" providerId="ADAL" clId="{348CFAC3-22E2-4AF2-A14E-760BCC857B88}" dt="2023-03-15T17:44:17.819" v="1942" actId="1076"/>
          <ac:picMkLst>
            <pc:docMk/>
            <pc:sldMk cId="1198362608" sldId="554"/>
            <ac:picMk id="5" creationId="{7A0914BB-1313-9556-ABB0-51BD952620BC}"/>
          </ac:picMkLst>
        </pc:picChg>
      </pc:sldChg>
      <pc:sldChg chg="addSp delSp modSp add mod ord">
        <pc:chgData name="James Williams" userId="c957a50b-491f-4d94-b4bc-52aca3e2340d" providerId="ADAL" clId="{348CFAC3-22E2-4AF2-A14E-760BCC857B88}" dt="2023-03-30T17:08:51.662" v="4154"/>
        <pc:sldMkLst>
          <pc:docMk/>
          <pc:sldMk cId="1736334739" sldId="555"/>
        </pc:sldMkLst>
        <pc:spChg chg="mod">
          <ac:chgData name="James Williams" userId="c957a50b-491f-4d94-b4bc-52aca3e2340d" providerId="ADAL" clId="{348CFAC3-22E2-4AF2-A14E-760BCC857B88}" dt="2023-03-15T18:50:45.642" v="2000" actId="1076"/>
          <ac:spMkLst>
            <pc:docMk/>
            <pc:sldMk cId="1736334739" sldId="555"/>
            <ac:spMk id="2" creationId="{557193C6-A796-3F87-B7FC-314C58077996}"/>
          </ac:spMkLst>
        </pc:spChg>
        <pc:spChg chg="mod">
          <ac:chgData name="James Williams" userId="c957a50b-491f-4d94-b4bc-52aca3e2340d" providerId="ADAL" clId="{348CFAC3-22E2-4AF2-A14E-760BCC857B88}" dt="2023-03-15T18:51:34.104" v="2056" actId="403"/>
          <ac:spMkLst>
            <pc:docMk/>
            <pc:sldMk cId="1736334739" sldId="555"/>
            <ac:spMk id="3" creationId="{1CBDDDC7-1C7D-A50D-5753-D52396868E85}"/>
          </ac:spMkLst>
        </pc:spChg>
        <pc:spChg chg="add del">
          <ac:chgData name="James Williams" userId="c957a50b-491f-4d94-b4bc-52aca3e2340d" providerId="ADAL" clId="{348CFAC3-22E2-4AF2-A14E-760BCC857B88}" dt="2023-03-15T18:50:42.463" v="1999" actId="478"/>
          <ac:spMkLst>
            <pc:docMk/>
            <pc:sldMk cId="1736334739" sldId="555"/>
            <ac:spMk id="6" creationId="{CAB9CF1F-F6BB-4919-0794-DB8FC7ED4D52}"/>
          </ac:spMkLst>
        </pc:spChg>
        <pc:picChg chg="add del mod">
          <ac:chgData name="James Williams" userId="c957a50b-491f-4d94-b4bc-52aca3e2340d" providerId="ADAL" clId="{348CFAC3-22E2-4AF2-A14E-760BCC857B88}" dt="2023-03-15T18:50:42.463" v="1999" actId="478"/>
          <ac:picMkLst>
            <pc:docMk/>
            <pc:sldMk cId="1736334739" sldId="555"/>
            <ac:picMk id="5" creationId="{7A0914BB-1313-9556-ABB0-51BD952620BC}"/>
          </ac:picMkLst>
        </pc:picChg>
      </pc:sldChg>
      <pc:sldChg chg="addSp delSp modSp add mod ord setBg">
        <pc:chgData name="James Williams" userId="c957a50b-491f-4d94-b4bc-52aca3e2340d" providerId="ADAL" clId="{348CFAC3-22E2-4AF2-A14E-760BCC857B88}" dt="2023-03-15T19:40:57.887" v="3396" actId="14100"/>
        <pc:sldMkLst>
          <pc:docMk/>
          <pc:sldMk cId="2736039859" sldId="556"/>
        </pc:sldMkLst>
        <pc:spChg chg="mod">
          <ac:chgData name="James Williams" userId="c957a50b-491f-4d94-b4bc-52aca3e2340d" providerId="ADAL" clId="{348CFAC3-22E2-4AF2-A14E-760BCC857B88}" dt="2023-03-15T19:37:23.992" v="3241" actId="1076"/>
          <ac:spMkLst>
            <pc:docMk/>
            <pc:sldMk cId="2736039859" sldId="556"/>
            <ac:spMk id="2" creationId="{FF1248ED-20B5-4591-AC8F-65096651B53A}"/>
          </ac:spMkLst>
        </pc:spChg>
        <pc:spChg chg="mod">
          <ac:chgData name="James Williams" userId="c957a50b-491f-4d94-b4bc-52aca3e2340d" providerId="ADAL" clId="{348CFAC3-22E2-4AF2-A14E-760BCC857B88}" dt="2023-03-15T19:40:57.887" v="3396" actId="14100"/>
          <ac:spMkLst>
            <pc:docMk/>
            <pc:sldMk cId="2736039859" sldId="556"/>
            <ac:spMk id="3" creationId="{13F62160-5663-4416-A51B-DFBBA0CABB50}"/>
          </ac:spMkLst>
        </pc:spChg>
        <pc:picChg chg="add del mod">
          <ac:chgData name="James Williams" userId="c957a50b-491f-4d94-b4bc-52aca3e2340d" providerId="ADAL" clId="{348CFAC3-22E2-4AF2-A14E-760BCC857B88}" dt="2023-03-15T19:32:39.895" v="2888" actId="478"/>
          <ac:picMkLst>
            <pc:docMk/>
            <pc:sldMk cId="2736039859" sldId="556"/>
            <ac:picMk id="5" creationId="{FDEA89EF-1A7A-E75D-62D8-DD09AE2A8BFE}"/>
          </ac:picMkLst>
        </pc:picChg>
        <pc:picChg chg="add mod">
          <ac:chgData name="James Williams" userId="c957a50b-491f-4d94-b4bc-52aca3e2340d" providerId="ADAL" clId="{348CFAC3-22E2-4AF2-A14E-760BCC857B88}" dt="2023-03-15T19:36:56.320" v="3210" actId="27614"/>
          <ac:picMkLst>
            <pc:docMk/>
            <pc:sldMk cId="2736039859" sldId="556"/>
            <ac:picMk id="7" creationId="{918CD4C5-87FA-C592-1B0A-191C6E433765}"/>
          </ac:picMkLst>
        </pc:picChg>
      </pc:sldChg>
      <pc:sldChg chg="addSp modSp add mod ord setBg setClrOvrMap">
        <pc:chgData name="James Williams" userId="c957a50b-491f-4d94-b4bc-52aca3e2340d" providerId="ADAL" clId="{348CFAC3-22E2-4AF2-A14E-760BCC857B88}" dt="2023-03-15T19:55:38.636" v="3928" actId="313"/>
        <pc:sldMkLst>
          <pc:docMk/>
          <pc:sldMk cId="3488236339" sldId="557"/>
        </pc:sldMkLst>
        <pc:spChg chg="mod">
          <ac:chgData name="James Williams" userId="c957a50b-491f-4d94-b4bc-52aca3e2340d" providerId="ADAL" clId="{348CFAC3-22E2-4AF2-A14E-760BCC857B88}" dt="2023-03-15T19:47:05.956" v="3586" actId="26606"/>
          <ac:spMkLst>
            <pc:docMk/>
            <pc:sldMk cId="3488236339" sldId="557"/>
            <ac:spMk id="2" creationId="{FF1248ED-20B5-4591-AC8F-65096651B53A}"/>
          </ac:spMkLst>
        </pc:spChg>
        <pc:spChg chg="mod">
          <ac:chgData name="James Williams" userId="c957a50b-491f-4d94-b4bc-52aca3e2340d" providerId="ADAL" clId="{348CFAC3-22E2-4AF2-A14E-760BCC857B88}" dt="2023-03-15T19:55:38.636" v="3928" actId="313"/>
          <ac:spMkLst>
            <pc:docMk/>
            <pc:sldMk cId="3488236339" sldId="557"/>
            <ac:spMk id="3" creationId="{13F62160-5663-4416-A51B-DFBBA0CABB50}"/>
          </ac:spMkLst>
        </pc:spChg>
        <pc:spChg chg="add">
          <ac:chgData name="James Williams" userId="c957a50b-491f-4d94-b4bc-52aca3e2340d" providerId="ADAL" clId="{348CFAC3-22E2-4AF2-A14E-760BCC857B88}" dt="2023-03-15T19:47:05.956" v="3586" actId="26606"/>
          <ac:spMkLst>
            <pc:docMk/>
            <pc:sldMk cId="3488236339" sldId="557"/>
            <ac:spMk id="10" creationId="{9A457F22-2034-4200-B6E4-5B8372AAC226}"/>
          </ac:spMkLst>
        </pc:spChg>
        <pc:spChg chg="add">
          <ac:chgData name="James Williams" userId="c957a50b-491f-4d94-b4bc-52aca3e2340d" providerId="ADAL" clId="{348CFAC3-22E2-4AF2-A14E-760BCC857B88}" dt="2023-03-15T19:47:05.956" v="3586" actId="26606"/>
          <ac:spMkLst>
            <pc:docMk/>
            <pc:sldMk cId="3488236339" sldId="557"/>
            <ac:spMk id="12" creationId="{A9DA7986-F4F5-4F92-94A3-343B2D72001D}"/>
          </ac:spMkLst>
        </pc:spChg>
        <pc:spChg chg="add">
          <ac:chgData name="James Williams" userId="c957a50b-491f-4d94-b4bc-52aca3e2340d" providerId="ADAL" clId="{348CFAC3-22E2-4AF2-A14E-760BCC857B88}" dt="2023-03-15T19:47:05.956" v="3586" actId="26606"/>
          <ac:spMkLst>
            <pc:docMk/>
            <pc:sldMk cId="3488236339" sldId="557"/>
            <ac:spMk id="14" creationId="{428E76FD-76EE-4DE6-BBA4-EEA6E4B98CD0}"/>
          </ac:spMkLst>
        </pc:spChg>
        <pc:picChg chg="add mod">
          <ac:chgData name="James Williams" userId="c957a50b-491f-4d94-b4bc-52aca3e2340d" providerId="ADAL" clId="{348CFAC3-22E2-4AF2-A14E-760BCC857B88}" dt="2023-03-15T19:47:05.956" v="3586" actId="26606"/>
          <ac:picMkLst>
            <pc:docMk/>
            <pc:sldMk cId="3488236339" sldId="557"/>
            <ac:picMk id="5" creationId="{FEF3A5A5-D1A8-D2DC-5611-4F39175AF6DC}"/>
          </ac:picMkLst>
        </pc:picChg>
        <pc:picChg chg="add mod">
          <ac:chgData name="James Williams" userId="c957a50b-491f-4d94-b4bc-52aca3e2340d" providerId="ADAL" clId="{348CFAC3-22E2-4AF2-A14E-760BCC857B88}" dt="2023-03-15T19:47:45.978" v="3598" actId="208"/>
          <ac:picMkLst>
            <pc:docMk/>
            <pc:sldMk cId="3488236339" sldId="557"/>
            <ac:picMk id="6" creationId="{FC254148-83AA-ED7A-D341-A4ADC7FFE551}"/>
          </ac:picMkLst>
        </pc:picChg>
      </pc:sldChg>
      <pc:sldChg chg="addSp delSp modSp new mod setBg setClrOvrMap">
        <pc:chgData name="James Williams" userId="c957a50b-491f-4d94-b4bc-52aca3e2340d" providerId="ADAL" clId="{348CFAC3-22E2-4AF2-A14E-760BCC857B88}" dt="2023-03-15T19:56:53.979" v="3951" actId="1076"/>
        <pc:sldMkLst>
          <pc:docMk/>
          <pc:sldMk cId="1507140892" sldId="558"/>
        </pc:sldMkLst>
        <pc:spChg chg="mod">
          <ac:chgData name="James Williams" userId="c957a50b-491f-4d94-b4bc-52aca3e2340d" providerId="ADAL" clId="{348CFAC3-22E2-4AF2-A14E-760BCC857B88}" dt="2023-03-15T19:56:28.586" v="3942" actId="26606"/>
          <ac:spMkLst>
            <pc:docMk/>
            <pc:sldMk cId="1507140892" sldId="558"/>
            <ac:spMk id="2" creationId="{F783622C-1DC4-4D4A-CD3F-34242B53E0DE}"/>
          </ac:spMkLst>
        </pc:spChg>
        <pc:spChg chg="mod">
          <ac:chgData name="James Williams" userId="c957a50b-491f-4d94-b4bc-52aca3e2340d" providerId="ADAL" clId="{348CFAC3-22E2-4AF2-A14E-760BCC857B88}" dt="2023-03-15T19:56:53.979" v="3951" actId="1076"/>
          <ac:spMkLst>
            <pc:docMk/>
            <pc:sldMk cId="1507140892" sldId="558"/>
            <ac:spMk id="3" creationId="{6D9F816B-4586-B17A-0C21-73D488BD108A}"/>
          </ac:spMkLst>
        </pc:spChg>
        <pc:spChg chg="add del">
          <ac:chgData name="James Williams" userId="c957a50b-491f-4d94-b4bc-52aca3e2340d" providerId="ADAL" clId="{348CFAC3-22E2-4AF2-A14E-760BCC857B88}" dt="2023-03-15T19:54:51.561" v="3872" actId="26606"/>
          <ac:spMkLst>
            <pc:docMk/>
            <pc:sldMk cId="1507140892" sldId="558"/>
            <ac:spMk id="10" creationId="{9A457F22-2034-4200-B6E4-5B8372AAC226}"/>
          </ac:spMkLst>
        </pc:spChg>
        <pc:spChg chg="add del">
          <ac:chgData name="James Williams" userId="c957a50b-491f-4d94-b4bc-52aca3e2340d" providerId="ADAL" clId="{348CFAC3-22E2-4AF2-A14E-760BCC857B88}" dt="2023-03-15T19:54:51.561" v="3872" actId="26606"/>
          <ac:spMkLst>
            <pc:docMk/>
            <pc:sldMk cId="1507140892" sldId="558"/>
            <ac:spMk id="12" creationId="{A9DA7986-F4F5-4F92-94A3-343B2D72001D}"/>
          </ac:spMkLst>
        </pc:spChg>
        <pc:spChg chg="add del">
          <ac:chgData name="James Williams" userId="c957a50b-491f-4d94-b4bc-52aca3e2340d" providerId="ADAL" clId="{348CFAC3-22E2-4AF2-A14E-760BCC857B88}" dt="2023-03-15T19:54:51.561" v="3872" actId="26606"/>
          <ac:spMkLst>
            <pc:docMk/>
            <pc:sldMk cId="1507140892" sldId="558"/>
            <ac:spMk id="14" creationId="{428E76FD-76EE-4DE6-BBA4-EEA6E4B98CD0}"/>
          </ac:spMkLst>
        </pc:spChg>
        <pc:spChg chg="add del">
          <ac:chgData name="James Williams" userId="c957a50b-491f-4d94-b4bc-52aca3e2340d" providerId="ADAL" clId="{348CFAC3-22E2-4AF2-A14E-760BCC857B88}" dt="2023-03-15T19:56:17.977" v="3938" actId="26606"/>
          <ac:spMkLst>
            <pc:docMk/>
            <pc:sldMk cId="1507140892" sldId="558"/>
            <ac:spMk id="19" creationId="{92B62F77-1479-4D2D-B6C8-31B802DCDF74}"/>
          </ac:spMkLst>
        </pc:spChg>
        <pc:spChg chg="add del">
          <ac:chgData name="James Williams" userId="c957a50b-491f-4d94-b4bc-52aca3e2340d" providerId="ADAL" clId="{348CFAC3-22E2-4AF2-A14E-760BCC857B88}" dt="2023-03-15T19:56:17.977" v="3938" actId="26606"/>
          <ac:spMkLst>
            <pc:docMk/>
            <pc:sldMk cId="1507140892" sldId="558"/>
            <ac:spMk id="21" creationId="{729C1B0C-3DC9-42D7-83F4-4BA553581685}"/>
          </ac:spMkLst>
        </pc:spChg>
        <pc:spChg chg="add del">
          <ac:chgData name="James Williams" userId="c957a50b-491f-4d94-b4bc-52aca3e2340d" providerId="ADAL" clId="{348CFAC3-22E2-4AF2-A14E-760BCC857B88}" dt="2023-03-15T19:56:17.977" v="3938" actId="26606"/>
          <ac:spMkLst>
            <pc:docMk/>
            <pc:sldMk cId="1507140892" sldId="558"/>
            <ac:spMk id="23" creationId="{6843A038-D982-4F12-AA93-4700675D8A75}"/>
          </ac:spMkLst>
        </pc:spChg>
        <pc:spChg chg="add del">
          <ac:chgData name="James Williams" userId="c957a50b-491f-4d94-b4bc-52aca3e2340d" providerId="ADAL" clId="{348CFAC3-22E2-4AF2-A14E-760BCC857B88}" dt="2023-03-15T19:56:17.977" v="3938" actId="26606"/>
          <ac:spMkLst>
            <pc:docMk/>
            <pc:sldMk cId="1507140892" sldId="558"/>
            <ac:spMk id="25" creationId="{A31A40F9-5ECE-4397-9B8F-CCA17D87C154}"/>
          </ac:spMkLst>
        </pc:spChg>
        <pc:spChg chg="add del">
          <ac:chgData name="James Williams" userId="c957a50b-491f-4d94-b4bc-52aca3e2340d" providerId="ADAL" clId="{348CFAC3-22E2-4AF2-A14E-760BCC857B88}" dt="2023-03-15T19:56:17.977" v="3938" actId="26606"/>
          <ac:spMkLst>
            <pc:docMk/>
            <pc:sldMk cId="1507140892" sldId="558"/>
            <ac:spMk id="27" creationId="{4C55FBB2-EBF1-469C-A635-09EABA04F455}"/>
          </ac:spMkLst>
        </pc:spChg>
        <pc:spChg chg="add del">
          <ac:chgData name="James Williams" userId="c957a50b-491f-4d94-b4bc-52aca3e2340d" providerId="ADAL" clId="{348CFAC3-22E2-4AF2-A14E-760BCC857B88}" dt="2023-03-15T19:56:28.586" v="3942" actId="26606"/>
          <ac:spMkLst>
            <pc:docMk/>
            <pc:sldMk cId="1507140892" sldId="558"/>
            <ac:spMk id="32" creationId="{E96FC08F-E9E6-492C-951B-052826DD5701}"/>
          </ac:spMkLst>
        </pc:spChg>
        <pc:spChg chg="add">
          <ac:chgData name="James Williams" userId="c957a50b-491f-4d94-b4bc-52aca3e2340d" providerId="ADAL" clId="{348CFAC3-22E2-4AF2-A14E-760BCC857B88}" dt="2023-03-15T19:56:28.586" v="3942" actId="26606"/>
          <ac:spMkLst>
            <pc:docMk/>
            <pc:sldMk cId="1507140892" sldId="558"/>
            <ac:spMk id="37" creationId="{9A457F22-2034-4200-B6E4-5B8372AAC226}"/>
          </ac:spMkLst>
        </pc:spChg>
        <pc:spChg chg="add">
          <ac:chgData name="James Williams" userId="c957a50b-491f-4d94-b4bc-52aca3e2340d" providerId="ADAL" clId="{348CFAC3-22E2-4AF2-A14E-760BCC857B88}" dt="2023-03-15T19:56:28.586" v="3942" actId="26606"/>
          <ac:spMkLst>
            <pc:docMk/>
            <pc:sldMk cId="1507140892" sldId="558"/>
            <ac:spMk id="39" creationId="{A9DA7986-F4F5-4F92-94A3-343B2D72001D}"/>
          </ac:spMkLst>
        </pc:spChg>
        <pc:spChg chg="add">
          <ac:chgData name="James Williams" userId="c957a50b-491f-4d94-b4bc-52aca3e2340d" providerId="ADAL" clId="{348CFAC3-22E2-4AF2-A14E-760BCC857B88}" dt="2023-03-15T19:56:28.586" v="3942" actId="26606"/>
          <ac:spMkLst>
            <pc:docMk/>
            <pc:sldMk cId="1507140892" sldId="558"/>
            <ac:spMk id="41" creationId="{428E76FD-76EE-4DE6-BBA4-EEA6E4B98CD0}"/>
          </ac:spMkLst>
        </pc:spChg>
        <pc:picChg chg="add mod">
          <ac:chgData name="James Williams" userId="c957a50b-491f-4d94-b4bc-52aca3e2340d" providerId="ADAL" clId="{348CFAC3-22E2-4AF2-A14E-760BCC857B88}" dt="2023-03-15T19:56:40.755" v="3946" actId="1076"/>
          <ac:picMkLst>
            <pc:docMk/>
            <pc:sldMk cId="1507140892" sldId="558"/>
            <ac:picMk id="5" creationId="{78F326A9-9F93-1AAB-22D8-0B19C101F93B}"/>
          </ac:picMkLst>
        </pc:picChg>
        <pc:picChg chg="add del mod">
          <ac:chgData name="James Williams" userId="c957a50b-491f-4d94-b4bc-52aca3e2340d" providerId="ADAL" clId="{348CFAC3-22E2-4AF2-A14E-760BCC857B88}" dt="2023-03-15T19:56:25.331" v="3941" actId="21"/>
          <ac:picMkLst>
            <pc:docMk/>
            <pc:sldMk cId="1507140892" sldId="558"/>
            <ac:picMk id="6" creationId="{0EE35F74-80D8-4125-6DF1-6E6754C06258}"/>
          </ac:picMkLst>
        </pc:picChg>
        <pc:picChg chg="add mod">
          <ac:chgData name="James Williams" userId="c957a50b-491f-4d94-b4bc-52aca3e2340d" providerId="ADAL" clId="{348CFAC3-22E2-4AF2-A14E-760BCC857B88}" dt="2023-03-15T19:56:34.316" v="3943"/>
          <ac:picMkLst>
            <pc:docMk/>
            <pc:sldMk cId="1507140892" sldId="558"/>
            <ac:picMk id="7" creationId="{9E1122D5-68D0-3388-FF6D-21873F425A75}"/>
          </ac:picMkLst>
        </pc:picChg>
      </pc:sldChg>
      <pc:sldChg chg="addSp delSp modSp add mod setBg setClrOvrMap">
        <pc:chgData name="James Williams" userId="c957a50b-491f-4d94-b4bc-52aca3e2340d" providerId="ADAL" clId="{348CFAC3-22E2-4AF2-A14E-760BCC857B88}" dt="2023-04-06T11:57:57.542" v="4453" actId="20577"/>
        <pc:sldMkLst>
          <pc:docMk/>
          <pc:sldMk cId="31357128" sldId="559"/>
        </pc:sldMkLst>
        <pc:spChg chg="del">
          <ac:chgData name="James Williams" userId="c957a50b-491f-4d94-b4bc-52aca3e2340d" providerId="ADAL" clId="{348CFAC3-22E2-4AF2-A14E-760BCC857B88}" dt="2023-04-06T11:52:23.074" v="4334" actId="478"/>
          <ac:spMkLst>
            <pc:docMk/>
            <pc:sldMk cId="31357128" sldId="559"/>
            <ac:spMk id="4" creationId="{BCAF0DF5-320E-4E23-88B6-91BFF4C73129}"/>
          </ac:spMkLst>
        </pc:spChg>
        <pc:spChg chg="add mod">
          <ac:chgData name="James Williams" userId="c957a50b-491f-4d94-b4bc-52aca3e2340d" providerId="ADAL" clId="{348CFAC3-22E2-4AF2-A14E-760BCC857B88}" dt="2023-04-06T11:56:51.647" v="4429" actId="121"/>
          <ac:spMkLst>
            <pc:docMk/>
            <pc:sldMk cId="31357128" sldId="559"/>
            <ac:spMk id="5" creationId="{3A09C70F-C4DA-915A-10EC-AD0BF98BD025}"/>
          </ac:spMkLst>
        </pc:spChg>
        <pc:spChg chg="mod">
          <ac:chgData name="James Williams" userId="c957a50b-491f-4d94-b4bc-52aca3e2340d" providerId="ADAL" clId="{348CFAC3-22E2-4AF2-A14E-760BCC857B88}" dt="2023-04-06T11:54:39.532" v="4413" actId="26606"/>
          <ac:spMkLst>
            <pc:docMk/>
            <pc:sldMk cId="31357128" sldId="559"/>
            <ac:spMk id="5122" creationId="{FC011285-292E-444B-8AE7-3B00CB653262}"/>
          </ac:spMkLst>
        </pc:spChg>
        <pc:spChg chg="mod ord">
          <ac:chgData name="James Williams" userId="c957a50b-491f-4d94-b4bc-52aca3e2340d" providerId="ADAL" clId="{348CFAC3-22E2-4AF2-A14E-760BCC857B88}" dt="2023-04-06T11:57:57.542" v="4453" actId="20577"/>
          <ac:spMkLst>
            <pc:docMk/>
            <pc:sldMk cId="31357128" sldId="559"/>
            <ac:spMk id="28674" creationId="{BF2CD4AD-9B83-4431-B17C-0432F2160ACC}"/>
          </ac:spMkLst>
        </pc:spChg>
        <pc:spChg chg="add del">
          <ac:chgData name="James Williams" userId="c957a50b-491f-4d94-b4bc-52aca3e2340d" providerId="ADAL" clId="{348CFAC3-22E2-4AF2-A14E-760BCC857B88}" dt="2023-04-06T11:54:39.532" v="4413" actId="26606"/>
          <ac:spMkLst>
            <pc:docMk/>
            <pc:sldMk cId="31357128" sldId="559"/>
            <ac:spMk id="28679" creationId="{9A457F22-2034-4200-B6E4-5B8372AAC226}"/>
          </ac:spMkLst>
        </pc:spChg>
        <pc:spChg chg="add del">
          <ac:chgData name="James Williams" userId="c957a50b-491f-4d94-b4bc-52aca3e2340d" providerId="ADAL" clId="{348CFAC3-22E2-4AF2-A14E-760BCC857B88}" dt="2023-04-06T11:54:39.532" v="4413" actId="26606"/>
          <ac:spMkLst>
            <pc:docMk/>
            <pc:sldMk cId="31357128" sldId="559"/>
            <ac:spMk id="28681" creationId="{A9DA7986-F4F5-4F92-94A3-343B2D72001D}"/>
          </ac:spMkLst>
        </pc:spChg>
        <pc:spChg chg="add del">
          <ac:chgData name="James Williams" userId="c957a50b-491f-4d94-b4bc-52aca3e2340d" providerId="ADAL" clId="{348CFAC3-22E2-4AF2-A14E-760BCC857B88}" dt="2023-04-06T11:54:39.532" v="4413" actId="26606"/>
          <ac:spMkLst>
            <pc:docMk/>
            <pc:sldMk cId="31357128" sldId="559"/>
            <ac:spMk id="28683" creationId="{428E76FD-76EE-4DE6-BBA4-EEA6E4B98CD0}"/>
          </ac:spMkLst>
        </pc:spChg>
        <pc:picChg chg="add mod modCrop">
          <ac:chgData name="James Williams" userId="c957a50b-491f-4d94-b4bc-52aca3e2340d" providerId="ADAL" clId="{348CFAC3-22E2-4AF2-A14E-760BCC857B88}" dt="2023-04-06T11:55:56.370" v="4426" actId="1076"/>
          <ac:picMkLst>
            <pc:docMk/>
            <pc:sldMk cId="31357128" sldId="559"/>
            <ac:picMk id="2" creationId="{BECF3728-1518-7E89-5F16-C0E5298B1791}"/>
          </ac:picMkLst>
        </pc:picChg>
        <pc:picChg chg="del">
          <ac:chgData name="James Williams" userId="c957a50b-491f-4d94-b4bc-52aca3e2340d" providerId="ADAL" clId="{348CFAC3-22E2-4AF2-A14E-760BCC857B88}" dt="2023-04-06T11:52:23.074" v="4334" actId="478"/>
          <ac:picMkLst>
            <pc:docMk/>
            <pc:sldMk cId="31357128" sldId="559"/>
            <ac:picMk id="3" creationId="{3B80C5E9-F242-49F1-945A-7016BD5F681F}"/>
          </ac:picMkLst>
        </pc:picChg>
      </pc:sldChg>
    </pc:docChg>
  </pc:docChgLst>
  <pc:docChgLst>
    <pc:chgData name="James Williams" userId="c957a50b-491f-4d94-b4bc-52aca3e2340d" providerId="ADAL" clId="{0BC7404D-D8E9-43A5-ADCC-F9DDBDAF1B0B}"/>
    <pc:docChg chg="addSld delSld modSld sldOrd">
      <pc:chgData name="James Williams" userId="c957a50b-491f-4d94-b4bc-52aca3e2340d" providerId="ADAL" clId="{0BC7404D-D8E9-43A5-ADCC-F9DDBDAF1B0B}" dt="2023-02-12T13:32:13.456" v="174" actId="20577"/>
      <pc:docMkLst>
        <pc:docMk/>
      </pc:docMkLst>
      <pc:sldChg chg="add del">
        <pc:chgData name="James Williams" userId="c957a50b-491f-4d94-b4bc-52aca3e2340d" providerId="ADAL" clId="{0BC7404D-D8E9-43A5-ADCC-F9DDBDAF1B0B}" dt="2023-02-01T13:55:26.185" v="160"/>
        <pc:sldMkLst>
          <pc:docMk/>
          <pc:sldMk cId="2744674804" sldId="268"/>
        </pc:sldMkLst>
      </pc:sldChg>
      <pc:sldChg chg="add del">
        <pc:chgData name="James Williams" userId="c957a50b-491f-4d94-b4bc-52aca3e2340d" providerId="ADAL" clId="{0BC7404D-D8E9-43A5-ADCC-F9DDBDAF1B0B}" dt="2023-02-01T12:51:23.241" v="158"/>
        <pc:sldMkLst>
          <pc:docMk/>
          <pc:sldMk cId="2307667373" sldId="276"/>
        </pc:sldMkLst>
      </pc:sldChg>
      <pc:sldChg chg="add del">
        <pc:chgData name="James Williams" userId="c957a50b-491f-4d94-b4bc-52aca3e2340d" providerId="ADAL" clId="{0BC7404D-D8E9-43A5-ADCC-F9DDBDAF1B0B}" dt="2023-02-08T11:05:04.240" v="163" actId="2696"/>
        <pc:sldMkLst>
          <pc:docMk/>
          <pc:sldMk cId="2961266617" sldId="299"/>
        </pc:sldMkLst>
      </pc:sldChg>
      <pc:sldChg chg="add">
        <pc:chgData name="James Williams" userId="c957a50b-491f-4d94-b4bc-52aca3e2340d" providerId="ADAL" clId="{0BC7404D-D8E9-43A5-ADCC-F9DDBDAF1B0B}" dt="2023-02-09T11:33:34.375" v="169"/>
        <pc:sldMkLst>
          <pc:docMk/>
          <pc:sldMk cId="1861619271" sldId="326"/>
        </pc:sldMkLst>
      </pc:sldChg>
      <pc:sldChg chg="del">
        <pc:chgData name="James Williams" userId="c957a50b-491f-4d94-b4bc-52aca3e2340d" providerId="ADAL" clId="{0BC7404D-D8E9-43A5-ADCC-F9DDBDAF1B0B}" dt="2023-01-24T13:06:56.065" v="147" actId="2696"/>
        <pc:sldMkLst>
          <pc:docMk/>
          <pc:sldMk cId="2028065261" sldId="363"/>
        </pc:sldMkLst>
      </pc:sldChg>
      <pc:sldChg chg="add del">
        <pc:chgData name="James Williams" userId="c957a50b-491f-4d94-b4bc-52aca3e2340d" providerId="ADAL" clId="{0BC7404D-D8E9-43A5-ADCC-F9DDBDAF1B0B}" dt="2023-01-24T15:17:09.070" v="149" actId="2696"/>
        <pc:sldMkLst>
          <pc:docMk/>
          <pc:sldMk cId="970675440" sldId="528"/>
        </pc:sldMkLst>
      </pc:sldChg>
      <pc:sldChg chg="modSp new del mod">
        <pc:chgData name="James Williams" userId="c957a50b-491f-4d94-b4bc-52aca3e2340d" providerId="ADAL" clId="{0BC7404D-D8E9-43A5-ADCC-F9DDBDAF1B0B}" dt="2023-01-24T12:35:04.974" v="9" actId="2696"/>
        <pc:sldMkLst>
          <pc:docMk/>
          <pc:sldMk cId="1548593839" sldId="528"/>
        </pc:sldMkLst>
        <pc:spChg chg="mod">
          <ac:chgData name="James Williams" userId="c957a50b-491f-4d94-b4bc-52aca3e2340d" providerId="ADAL" clId="{0BC7404D-D8E9-43A5-ADCC-F9DDBDAF1B0B}" dt="2023-01-24T12:35:00.230" v="8" actId="20577"/>
          <ac:spMkLst>
            <pc:docMk/>
            <pc:sldMk cId="1548593839" sldId="528"/>
            <ac:spMk id="2" creationId="{111FB0CF-FB83-8B93-4330-5A30AB817494}"/>
          </ac:spMkLst>
        </pc:spChg>
      </pc:sldChg>
      <pc:sldChg chg="modSp new del mod ord">
        <pc:chgData name="James Williams" userId="c957a50b-491f-4d94-b4bc-52aca3e2340d" providerId="ADAL" clId="{0BC7404D-D8E9-43A5-ADCC-F9DDBDAF1B0B}" dt="2023-01-24T12:35:47.414" v="145" actId="2696"/>
        <pc:sldMkLst>
          <pc:docMk/>
          <pc:sldMk cId="1783211368" sldId="528"/>
        </pc:sldMkLst>
        <pc:spChg chg="mod">
          <ac:chgData name="James Williams" userId="c957a50b-491f-4d94-b4bc-52aca3e2340d" providerId="ADAL" clId="{0BC7404D-D8E9-43A5-ADCC-F9DDBDAF1B0B}" dt="2023-01-24T12:35:17.277" v="27" actId="20577"/>
          <ac:spMkLst>
            <pc:docMk/>
            <pc:sldMk cId="1783211368" sldId="528"/>
            <ac:spMk id="2" creationId="{97D85B6C-05CA-F18E-6D38-A0A6860A345A}"/>
          </ac:spMkLst>
        </pc:spChg>
        <pc:spChg chg="mod">
          <ac:chgData name="James Williams" userId="c957a50b-491f-4d94-b4bc-52aca3e2340d" providerId="ADAL" clId="{0BC7404D-D8E9-43A5-ADCC-F9DDBDAF1B0B}" dt="2023-01-24T12:35:41.320" v="144" actId="20577"/>
          <ac:spMkLst>
            <pc:docMk/>
            <pc:sldMk cId="1783211368" sldId="528"/>
            <ac:spMk id="3" creationId="{EF3E8E7C-29B4-B677-20F8-8F2A48965C0D}"/>
          </ac:spMkLst>
        </pc:spChg>
      </pc:sldChg>
      <pc:sldChg chg="add del">
        <pc:chgData name="James Williams" userId="c957a50b-491f-4d94-b4bc-52aca3e2340d" providerId="ADAL" clId="{0BC7404D-D8E9-43A5-ADCC-F9DDBDAF1B0B}" dt="2023-02-01T13:55:26.185" v="160"/>
        <pc:sldMkLst>
          <pc:docMk/>
          <pc:sldMk cId="4231680777" sldId="529"/>
        </pc:sldMkLst>
      </pc:sldChg>
      <pc:sldChg chg="add del">
        <pc:chgData name="James Williams" userId="c957a50b-491f-4d94-b4bc-52aca3e2340d" providerId="ADAL" clId="{0BC7404D-D8E9-43A5-ADCC-F9DDBDAF1B0B}" dt="2023-01-31T10:26:58.728" v="156" actId="2696"/>
        <pc:sldMkLst>
          <pc:docMk/>
          <pc:sldMk cId="3746413831" sldId="530"/>
        </pc:sldMkLst>
      </pc:sldChg>
      <pc:sldChg chg="add del">
        <pc:chgData name="James Williams" userId="c957a50b-491f-4d94-b4bc-52aca3e2340d" providerId="ADAL" clId="{0BC7404D-D8E9-43A5-ADCC-F9DDBDAF1B0B}" dt="2023-01-29T13:23:03.288" v="154" actId="2696"/>
        <pc:sldMkLst>
          <pc:docMk/>
          <pc:sldMk cId="66062368" sldId="532"/>
        </pc:sldMkLst>
      </pc:sldChg>
      <pc:sldChg chg="add">
        <pc:chgData name="James Williams" userId="c957a50b-491f-4d94-b4bc-52aca3e2340d" providerId="ADAL" clId="{0BC7404D-D8E9-43A5-ADCC-F9DDBDAF1B0B}" dt="2023-02-01T14:46:30.233" v="161"/>
        <pc:sldMkLst>
          <pc:docMk/>
          <pc:sldMk cId="3253482756" sldId="532"/>
        </pc:sldMkLst>
      </pc:sldChg>
      <pc:sldChg chg="add del">
        <pc:chgData name="James Williams" userId="c957a50b-491f-4d94-b4bc-52aca3e2340d" providerId="ADAL" clId="{0BC7404D-D8E9-43A5-ADCC-F9DDBDAF1B0B}" dt="2023-02-01T13:55:23.981" v="159" actId="2696"/>
        <pc:sldMkLst>
          <pc:docMk/>
          <pc:sldMk cId="1910808215" sldId="533"/>
        </pc:sldMkLst>
      </pc:sldChg>
      <pc:sldChg chg="add del">
        <pc:chgData name="James Williams" userId="c957a50b-491f-4d94-b4bc-52aca3e2340d" providerId="ADAL" clId="{0BC7404D-D8E9-43A5-ADCC-F9DDBDAF1B0B}" dt="2023-02-08T11:09:21.649" v="164" actId="2696"/>
        <pc:sldMkLst>
          <pc:docMk/>
          <pc:sldMk cId="4007014740" sldId="534"/>
        </pc:sldMkLst>
      </pc:sldChg>
      <pc:sldChg chg="add del">
        <pc:chgData name="James Williams" userId="c957a50b-491f-4d94-b4bc-52aca3e2340d" providerId="ADAL" clId="{0BC7404D-D8E9-43A5-ADCC-F9DDBDAF1B0B}" dt="2023-02-12T13:27:52.232" v="171" actId="2696"/>
        <pc:sldMkLst>
          <pc:docMk/>
          <pc:sldMk cId="4033799117" sldId="534"/>
        </pc:sldMkLst>
      </pc:sldChg>
      <pc:sldChg chg="add ord">
        <pc:chgData name="James Williams" userId="c957a50b-491f-4d94-b4bc-52aca3e2340d" providerId="ADAL" clId="{0BC7404D-D8E9-43A5-ADCC-F9DDBDAF1B0B}" dt="2023-02-09T10:52:12.786" v="168"/>
        <pc:sldMkLst>
          <pc:docMk/>
          <pc:sldMk cId="2264165658" sldId="535"/>
        </pc:sldMkLst>
      </pc:sldChg>
      <pc:sldChg chg="add">
        <pc:chgData name="James Williams" userId="c957a50b-491f-4d94-b4bc-52aca3e2340d" providerId="ADAL" clId="{0BC7404D-D8E9-43A5-ADCC-F9DDBDAF1B0B}" dt="2023-02-09T10:52:09.531" v="166"/>
        <pc:sldMkLst>
          <pc:docMk/>
          <pc:sldMk cId="83117799" sldId="544"/>
        </pc:sldMkLst>
      </pc:sldChg>
      <pc:sldChg chg="modSp add mod">
        <pc:chgData name="James Williams" userId="c957a50b-491f-4d94-b4bc-52aca3e2340d" providerId="ADAL" clId="{0BC7404D-D8E9-43A5-ADCC-F9DDBDAF1B0B}" dt="2023-02-12T13:32:13.456" v="174" actId="20577"/>
        <pc:sldMkLst>
          <pc:docMk/>
          <pc:sldMk cId="209811196" sldId="545"/>
        </pc:sldMkLst>
        <pc:spChg chg="mod">
          <ac:chgData name="James Williams" userId="c957a50b-491f-4d94-b4bc-52aca3e2340d" providerId="ADAL" clId="{0BC7404D-D8E9-43A5-ADCC-F9DDBDAF1B0B}" dt="2023-02-12T13:32:13.456" v="174" actId="20577"/>
          <ac:spMkLst>
            <pc:docMk/>
            <pc:sldMk cId="209811196" sldId="545"/>
            <ac:spMk id="3" creationId="{D413427D-D21B-42D8-9002-D02A6D4A4779}"/>
          </ac:spMkLst>
        </pc:spChg>
      </pc:sldChg>
    </pc:docChg>
  </pc:docChgLst>
  <pc:docChgLst>
    <pc:chgData name="James Williams" userId="c957a50b-491f-4d94-b4bc-52aca3e2340d" providerId="ADAL" clId="{44DA455A-12CD-40E5-ACBA-AC37393EBC7B}"/>
    <pc:docChg chg="addSld modSld">
      <pc:chgData name="James Williams" userId="c957a50b-491f-4d94-b4bc-52aca3e2340d" providerId="ADAL" clId="{44DA455A-12CD-40E5-ACBA-AC37393EBC7B}" dt="2022-12-21T18:38:17.003" v="0"/>
      <pc:docMkLst>
        <pc:docMk/>
      </pc:docMkLst>
      <pc:sldChg chg="add">
        <pc:chgData name="James Williams" userId="c957a50b-491f-4d94-b4bc-52aca3e2340d" providerId="ADAL" clId="{44DA455A-12CD-40E5-ACBA-AC37393EBC7B}" dt="2022-12-21T18:38:17.003" v="0"/>
        <pc:sldMkLst>
          <pc:docMk/>
          <pc:sldMk cId="2028065261" sldId="36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B0089E-FA5D-4D95-AA41-118931FE0658}" type="datetimeFigureOut">
              <a:rPr lang="en-GB" smtClean="0"/>
              <a:t>06/04/2023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01E400-0CAA-455F-BDD5-F009D4C1ECB1}" type="slidenum">
              <a:rPr lang="en-GB" smtClean="0"/>
              <a:t>‹#›</a:t>
            </a:fld>
            <a:endParaRPr lang="en-GB"/>
          </a:p>
        </p:txBody>
      </p:sp>
    </p:spTree>
    <p:extLst>
      <p:ext uri="{BB962C8B-B14F-4D97-AF65-F5344CB8AC3E}">
        <p14:creationId xmlns:p14="http://schemas.microsoft.com/office/powerpoint/2010/main" val="1012988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Chat is disabled to avoid distractions for all during the Lecture-tutorial. Time for Q&amp;A after the Lecture-tutorial. Sessions run smoother as a result.</a:t>
            </a:r>
          </a:p>
          <a:p>
            <a:pPr marL="0" indent="0">
              <a:buNone/>
            </a:pPr>
            <a:r>
              <a:rPr lang="en-GB" sz="1200" b="1" u="sng" dirty="0"/>
              <a:t>Avoid typing in the chat</a:t>
            </a:r>
            <a:r>
              <a:rPr lang="en-GB" sz="1200" b="1" dirty="0"/>
              <a:t> </a:t>
            </a:r>
            <a:r>
              <a:rPr lang="en-GB" sz="1200" dirty="0"/>
              <a:t>unnecessarily during the Lecture tutorial sessions to avoid distracting all participants.</a:t>
            </a:r>
          </a:p>
          <a:p>
            <a:pPr marL="0" indent="0">
              <a:buNone/>
            </a:pPr>
            <a:r>
              <a:rPr lang="en-GB" sz="1200" dirty="0"/>
              <a:t>Note: When sharing a PowerPoint deck I do not see chat comments. I check the chat during Activities and during the Q&amp;A at the end.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026FF73-A44C-4DFB-863E-463D2BFA142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3880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could be as simple as, creating a special text notification if your manager emails you, to automating required tasks when hiring a new employee such as, emailing essential on-boarding information, enrolling him/her onto required CPD courses such as H&amp;S, Fire safety, Equality and Well-being in the workplace, to notifying the line manager, notifying payroll of </a:t>
            </a:r>
            <a:r>
              <a:rPr lang="en-GB"/>
              <a:t>required details etc…</a:t>
            </a:r>
            <a:endParaRPr lang="en-GB" dirty="0"/>
          </a:p>
        </p:txBody>
      </p:sp>
      <p:sp>
        <p:nvSpPr>
          <p:cNvPr id="4" name="Slide Number Placeholder 3"/>
          <p:cNvSpPr>
            <a:spLocks noGrp="1"/>
          </p:cNvSpPr>
          <p:nvPr>
            <p:ph type="sldNum" sz="quarter" idx="5"/>
          </p:nvPr>
        </p:nvSpPr>
        <p:spPr/>
        <p:txBody>
          <a:bodyPr/>
          <a:lstStyle/>
          <a:p>
            <a:fld id="{A601E400-0CAA-455F-BDD5-F009D4C1ECB1}" type="slidenum">
              <a:rPr lang="en-GB" smtClean="0"/>
              <a:t>17</a:t>
            </a:fld>
            <a:endParaRPr lang="en-GB"/>
          </a:p>
        </p:txBody>
      </p:sp>
    </p:spTree>
    <p:extLst>
      <p:ext uri="{BB962C8B-B14F-4D97-AF65-F5344CB8AC3E}">
        <p14:creationId xmlns:p14="http://schemas.microsoft.com/office/powerpoint/2010/main" val="34851137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08224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06/04/2023</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06/04/2023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06/04/2023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06/04/2023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06/04/2023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06/04/2023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06/04/2023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06/04/2023</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32065544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9942163" y="559837"/>
            <a:ext cx="2122320" cy="867748"/>
          </a:xfrm>
          <a:prstGeom prst="rect">
            <a:avLst/>
          </a:prstGeom>
        </p:spPr>
      </p:pic>
    </p:spTree>
    <p:extLst>
      <p:ext uri="{BB962C8B-B14F-4D97-AF65-F5344CB8AC3E}">
        <p14:creationId xmlns:p14="http://schemas.microsoft.com/office/powerpoint/2010/main" val="14072853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06/04/2023</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1648388670"/>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06/04/2023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610821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06/04/2023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758653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06/04/2023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41750024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06/04/2023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3510193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06/04/2023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40607309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06/04/2023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8896910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8128201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06/04/2023</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9107009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06/04/2023</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06/04/2023</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3987102918"/>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technofaq.org/posts/2021/05/7-mind-blowing-tips-to-choose-the-best-software-development-company/"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hyperlink" Target="https://technofaq.org/posts/2015/08/why-is-technology-crucial-in-business/" TargetMode="External"/><Relationship Id="rId2" Type="http://schemas.openxmlformats.org/officeDocument/2006/relationships/image" Target="../media/image6.jpg"/><Relationship Id="rId1" Type="http://schemas.openxmlformats.org/officeDocument/2006/relationships/slideLayout" Target="../slideLayouts/slideLayout13.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d-bi.gitee.io/powerPlatform-common-data-service/" TargetMode="Externa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d-bi.gitee.io/powerPlatform-common-data-service/" TargetMode="External"/><Relationship Id="rId2" Type="http://schemas.openxmlformats.org/officeDocument/2006/relationships/image" Target="../media/image7.png"/><Relationship Id="rId1" Type="http://schemas.openxmlformats.org/officeDocument/2006/relationships/slideLayout" Target="../slideLayouts/slideLayout13.xml"/><Relationship Id="rId4" Type="http://schemas.openxmlformats.org/officeDocument/2006/relationships/hyperlink" Target="https://creativecommons.org/licenses/by-nc-sa/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ergBfAQqsg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2.png"/><Relationship Id="rId2" Type="http://schemas.openxmlformats.org/officeDocument/2006/relationships/hyperlink" Target="https://www.youtube.com/watch?v=Y_7gdql_j5c&amp;t" TargetMode="External"/><Relationship Id="rId1" Type="http://schemas.openxmlformats.org/officeDocument/2006/relationships/slideLayout" Target="../slideLayouts/slideLayout2.xml"/><Relationship Id="rId6" Type="http://schemas.openxmlformats.org/officeDocument/2006/relationships/hyperlink" Target="https://www.microsoft.com/en-gb/videoplayer/embed/RE4Jq7h?jsapi=true&amp;postJsllMsg=true" TargetMode="External"/><Relationship Id="rId5" Type="http://schemas.openxmlformats.org/officeDocument/2006/relationships/image" Target="../media/image11.sv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OwOWDXteakM" TargetMode="Externa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pt.switch-case.com/46422037"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powerapps.microsoft.com/en-gb/demo/" TargetMode="Externa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pt.switch-case.com/46422037"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iRxiSWZFzkU" TargetMode="External"/><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hyperlink" Target="https://www.youtube.com/watch?v=AKv1wn2QdZo" TargetMode="External"/><Relationship Id="rId5" Type="http://schemas.openxmlformats.org/officeDocument/2006/relationships/hyperlink" Target="https://www.youtube.com/watch?v=9gI9OscTLD0" TargetMode="External"/><Relationship Id="rId4" Type="http://schemas.openxmlformats.org/officeDocument/2006/relationships/hyperlink" Target="https://www.youtube.com/watch?v=Ldy0NJy2EKE"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youtube.com/watch?v=2RzCbd5XgJg"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powerapps.microsoft.com/en-gb/" TargetMode="External"/><Relationship Id="rId2" Type="http://schemas.openxmlformats.org/officeDocument/2006/relationships/hyperlink" Target="https://www.youtube.com/watch?v=N9AVLz1ikp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hyperlink" Target="https://www.devfacto.com/blog/5-practical-power-automate-examples-your-business-will-love" TargetMode="External"/><Relationship Id="rId3" Type="http://schemas.openxmlformats.org/officeDocument/2006/relationships/hyperlink" Target="https://www.youtube.com/watch?v=_FJ9_wNVvL0" TargetMode="External"/><Relationship Id="rId7" Type="http://schemas.openxmlformats.org/officeDocument/2006/relationships/hyperlink" Target="https://www.youtube.com/watch?v=M0xJl9TkL6E" TargetMode="External"/><Relationship Id="rId12" Type="http://schemas.openxmlformats.org/officeDocument/2006/relationships/hyperlink" Target="https://logicv.com/blog/microsoft-power-automate-examples/" TargetMode="External"/><Relationship Id="rId2" Type="http://schemas.openxmlformats.org/officeDocument/2006/relationships/notesSlide" Target="../notesSlides/notesSlide2.xml"/><Relationship Id="rId16" Type="http://schemas.openxmlformats.org/officeDocument/2006/relationships/hyperlink" Target="https://powerautomate.microsoft.com/en-gb/pricing/" TargetMode="External"/><Relationship Id="rId1" Type="http://schemas.openxmlformats.org/officeDocument/2006/relationships/slideLayout" Target="../slideLayouts/slideLayout2.xml"/><Relationship Id="rId6" Type="http://schemas.openxmlformats.org/officeDocument/2006/relationships/hyperlink" Target="https://www.youtube.com/watch?v=4z1A6YretuU" TargetMode="External"/><Relationship Id="rId11" Type="http://schemas.openxmlformats.org/officeDocument/2006/relationships/hyperlink" Target="https://smartbridge.com/what-is-microsoft-power-automate/" TargetMode="External"/><Relationship Id="rId5" Type="http://schemas.openxmlformats.org/officeDocument/2006/relationships/hyperlink" Target="https://staffbase.com/blog/microsoft-power-automate-examples/#:~:text=%20Microsoft%20Power%20Automate%20Examples%20%201%201%3A,realize...%203%203%3A%20Employee%20Safety%20Training%20More%20" TargetMode="External"/><Relationship Id="rId15" Type="http://schemas.openxmlformats.org/officeDocument/2006/relationships/hyperlink" Target="https://powerautomate.microsoft.com/en-us/" TargetMode="External"/><Relationship Id="rId10" Type="http://schemas.openxmlformats.org/officeDocument/2006/relationships/hyperlink" Target="https://creativecommons.org/licenses/by-nc-sa/3.0/" TargetMode="External"/><Relationship Id="rId4" Type="http://schemas.openxmlformats.org/officeDocument/2006/relationships/hyperlink" Target="https://www.youtube.com/watch?v=acXGoQU9lwc" TargetMode="External"/><Relationship Id="rId9" Type="http://schemas.openxmlformats.org/officeDocument/2006/relationships/hyperlink" Target="https://www.softwaringme.es/2020/08/nuevo-trigger-de-power-automate-lanzar.html" TargetMode="External"/><Relationship Id="rId14" Type="http://schemas.openxmlformats.org/officeDocument/2006/relationships/hyperlink" Target="https://www.youtube.com/watch?v=nLG0AJF0wSw"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TmhQCQr_DCA" TargetMode="External"/><Relationship Id="rId2" Type="http://schemas.openxmlformats.org/officeDocument/2006/relationships/hyperlink" Target="https://www.youtube.com/watch?v=yKTSLffVGbk" TargetMode="External"/><Relationship Id="rId1" Type="http://schemas.openxmlformats.org/officeDocument/2006/relationships/slideLayout" Target="../slideLayouts/slideLayout2.xml"/><Relationship Id="rId4" Type="http://schemas.openxmlformats.org/officeDocument/2006/relationships/hyperlink" Target="https://powerbi.microsoft.com/en-gb/landing/free-account/?ef_id=2e9fbbb4ad4b1ed0b362d99047cc77cc:G:s&amp;OCID=AID2203285_SEM_2e9fbbb4ad4b1ed0b362d99047cc77cc:G:s&amp;msclkid=2e9fbbb4ad4b1ed0b362d99047cc77cc" TargetMode="External"/></Relationships>
</file>

<file path=ppt/slides/_rels/slide19.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hyperlink" Target="https://www.youtube.com/watch?v=0NAgWwqldAc" TargetMode="External"/><Relationship Id="rId7" Type="http://schemas.openxmlformats.org/officeDocument/2006/relationships/hyperlink" Target="https://www.youtube.com/watch?v=Kx19B9ywmwg" TargetMode="External"/><Relationship Id="rId2" Type="http://schemas.openxmlformats.org/officeDocument/2006/relationships/hyperlink" Target="https://learn.microsoft.com/en-us/power-virtual-agents/fundamentals-what-is-power-virtual-agents" TargetMode="External"/><Relationship Id="rId1" Type="http://schemas.openxmlformats.org/officeDocument/2006/relationships/slideLayout" Target="../slideLayouts/slideLayout2.xml"/><Relationship Id="rId6" Type="http://schemas.openxmlformats.org/officeDocument/2006/relationships/hyperlink" Target="https://www.youtube.com/watch?v=0csF-BCHW0I&amp;list=PLSZfLwFd23SSXJoDGHcdrSxyzBKQMxJmQ" TargetMode="External"/><Relationship Id="rId5" Type="http://schemas.openxmlformats.org/officeDocument/2006/relationships/hyperlink" Target="https://www.youtube.com/watch?v=dd_VpmeAxvE" TargetMode="External"/><Relationship Id="rId4" Type="http://schemas.openxmlformats.org/officeDocument/2006/relationships/hyperlink" Target="https://www.youtube.com/watch?v=XasqaoeHANk"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learn.microsoft.com/en-us/power-pages/introduction" TargetMode="External"/><Relationship Id="rId7" Type="http://schemas.openxmlformats.org/officeDocument/2006/relationships/image" Target="../media/image21.svg"/><Relationship Id="rId2" Type="http://schemas.openxmlformats.org/officeDocument/2006/relationships/hyperlink" Target="https://powerpages.microsoft.com/en-us/pricing/" TargetMode="Externa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hyperlink" Target="https://www.youtube.com/watch?v=cLeBAMldDOA"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youtube.com/watch?v=cv8vs0y3YMw" TargetMode="External"/><Relationship Id="rId1" Type="http://schemas.openxmlformats.org/officeDocument/2006/relationships/slideLayout" Target="../slideLayouts/slideLayout2.xml"/><Relationship Id="rId5" Type="http://schemas.openxmlformats.org/officeDocument/2006/relationships/image" Target="../media/image21.svg"/><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hyperlink" Target="https://appsource.microsoft.com/en-GB/" TargetMode="External"/><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hyperlink" Target="https://docs.microsoft.com/en-us/marketplace/appsource-overview"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qVmSInCkRG8" TargetMode="External"/><Relationship Id="rId2" Type="http://schemas.openxmlformats.org/officeDocument/2006/relationships/hyperlink" Target="https://www.youtube.com/watch?v=hiaL1f4SQCQ" TargetMode="External"/><Relationship Id="rId1" Type="http://schemas.openxmlformats.org/officeDocument/2006/relationships/slideLayout" Target="../slideLayouts/slideLayout2.xml"/><Relationship Id="rId5" Type="http://schemas.openxmlformats.org/officeDocument/2006/relationships/hyperlink" Target="https://dynamics.folio3.com/blog/what-is-dynamics-365/" TargetMode="External"/><Relationship Id="rId4" Type="http://schemas.openxmlformats.org/officeDocument/2006/relationships/hyperlink" Target="https://dynatechconsultancy.com/what-is-microsoft-dynamics-365/"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 Id="rId5" Type="http://schemas.openxmlformats.org/officeDocument/2006/relationships/image" Target="../media/image27.svg"/><Relationship Id="rId4" Type="http://schemas.openxmlformats.org/officeDocument/2006/relationships/image" Target="../media/image26.png"/></Relationships>
</file>

<file path=ppt/slides/_rels/slide25.xml.rels><?xml version="1.0" encoding="UTF-8" standalone="yes"?>
<Relationships xmlns="http://schemas.openxmlformats.org/package/2006/relationships"><Relationship Id="rId3" Type="http://schemas.openxmlformats.org/officeDocument/2006/relationships/hyperlink" Target="https://uwtsd.ac.uk/library/student-essentials/getting-started-guides/applied-computing/" TargetMode="External"/><Relationship Id="rId2" Type="http://schemas.openxmlformats.org/officeDocument/2006/relationships/hyperlink" Target="https://uwtsd.ac.uk/library/student-essentials/" TargetMode="External"/><Relationship Id="rId1" Type="http://schemas.openxmlformats.org/officeDocument/2006/relationships/slideLayout" Target="../slideLayouts/slideLayout2.xml"/><Relationship Id="rId5" Type="http://schemas.openxmlformats.org/officeDocument/2006/relationships/hyperlink" Target="https://uwtsd.ac.uk/library/student-essentials/book-an-appointment/" TargetMode="External"/><Relationship Id="rId4" Type="http://schemas.openxmlformats.org/officeDocument/2006/relationships/hyperlink" Target="https://www.uwtsd.ac.uk/study-skills/"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ordpress.blog.tw/wordpress-common-q-a/"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pexels.com/photo/letters-on-yellow-tiles-forming-the-end-text-1888004/" TargetMode="External"/><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4" descr="Technological background">
            <a:extLst>
              <a:ext uri="{FF2B5EF4-FFF2-40B4-BE49-F238E27FC236}">
                <a16:creationId xmlns:a16="http://schemas.microsoft.com/office/drawing/2014/main" id="{40DCA88C-1856-4EC9-B4FB-D51B3CD20BC1}"/>
              </a:ext>
            </a:extLst>
          </p:cNvPr>
          <p:cNvPicPr>
            <a:picLocks noChangeAspect="1"/>
          </p:cNvPicPr>
          <p:nvPr/>
        </p:nvPicPr>
        <p:blipFill rotWithShape="1">
          <a:blip r:embed="rId2"/>
          <a:srcRect t="24776" b="30280"/>
          <a:stretch/>
        </p:blipFill>
        <p:spPr>
          <a:xfrm>
            <a:off x="20" y="10"/>
            <a:ext cx="12191980" cy="3657589"/>
          </a:xfrm>
          <a:prstGeom prst="rect">
            <a:avLst/>
          </a:prstGeom>
        </p:spPr>
      </p:pic>
      <p:sp>
        <p:nvSpPr>
          <p:cNvPr id="7" name="Subtitle 6">
            <a:extLst>
              <a:ext uri="{FF2B5EF4-FFF2-40B4-BE49-F238E27FC236}">
                <a16:creationId xmlns:a16="http://schemas.microsoft.com/office/drawing/2014/main" id="{45505FA4-4826-4869-8126-C6BD74F63CE7}"/>
              </a:ext>
            </a:extLst>
          </p:cNvPr>
          <p:cNvSpPr>
            <a:spLocks noGrp="1"/>
          </p:cNvSpPr>
          <p:nvPr>
            <p:ph type="subTitle" idx="1"/>
          </p:nvPr>
        </p:nvSpPr>
        <p:spPr/>
        <p:txBody>
          <a:bodyPr>
            <a:normAutofit/>
          </a:bodyPr>
          <a:lstStyle/>
          <a:p>
            <a:r>
              <a:rPr lang="en-GB" sz="4000" b="1" dirty="0"/>
              <a:t>Power Apps.</a:t>
            </a:r>
          </a:p>
        </p:txBody>
      </p:sp>
      <p:sp>
        <p:nvSpPr>
          <p:cNvPr id="9" name="Title 8">
            <a:extLst>
              <a:ext uri="{FF2B5EF4-FFF2-40B4-BE49-F238E27FC236}">
                <a16:creationId xmlns:a16="http://schemas.microsoft.com/office/drawing/2014/main" id="{BE045EAF-191E-4887-9473-F53C3D613BEC}"/>
              </a:ext>
            </a:extLst>
          </p:cNvPr>
          <p:cNvSpPr>
            <a:spLocks noGrp="1"/>
          </p:cNvSpPr>
          <p:nvPr>
            <p:ph type="ctrTitle"/>
          </p:nvPr>
        </p:nvSpPr>
        <p:spPr/>
        <p:txBody>
          <a:bodyPr>
            <a:normAutofit fontScale="90000"/>
          </a:bodyPr>
          <a:lstStyle/>
          <a:p>
            <a:r>
              <a:rPr lang="en-GB" sz="6000" b="1" dirty="0">
                <a:solidFill>
                  <a:schemeClr val="tx1"/>
                </a:solidFill>
              </a:rPr>
              <a:t>Software Applications for Business</a:t>
            </a:r>
            <a:br>
              <a:rPr lang="en-GB" sz="6000" b="1" dirty="0"/>
            </a:br>
            <a:endParaRPr lang="en-GB" dirty="0"/>
          </a:p>
        </p:txBody>
      </p:sp>
      <p:sp>
        <p:nvSpPr>
          <p:cNvPr id="2" name="TextBox 1">
            <a:extLst>
              <a:ext uri="{FF2B5EF4-FFF2-40B4-BE49-F238E27FC236}">
                <a16:creationId xmlns:a16="http://schemas.microsoft.com/office/drawing/2014/main" id="{E397F3B9-D51F-DA9A-C185-A8565CCEBAEF}"/>
              </a:ext>
            </a:extLst>
          </p:cNvPr>
          <p:cNvSpPr txBox="1"/>
          <p:nvPr/>
        </p:nvSpPr>
        <p:spPr>
          <a:xfrm>
            <a:off x="2628839" y="4575324"/>
            <a:ext cx="6934322" cy="923330"/>
          </a:xfrm>
          <a:prstGeom prst="rect">
            <a:avLst/>
          </a:prstGeom>
          <a:noFill/>
        </p:spPr>
        <p:txBody>
          <a:bodyPr wrap="square">
            <a:spAutoFit/>
          </a:bodyPr>
          <a:lstStyle/>
          <a:p>
            <a:r>
              <a:rPr lang="en-GB" dirty="0"/>
              <a:t>The following is outside the scope of the assignment and the module, but are included here as an introduction, for awareness and education purposes.</a:t>
            </a:r>
          </a:p>
        </p:txBody>
      </p:sp>
    </p:spTree>
    <p:extLst>
      <p:ext uri="{BB962C8B-B14F-4D97-AF65-F5344CB8AC3E}">
        <p14:creationId xmlns:p14="http://schemas.microsoft.com/office/powerpoint/2010/main" val="3902916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a:xfrm>
            <a:off x="472936" y="291860"/>
            <a:ext cx="8874142" cy="1508760"/>
          </a:xfrm>
        </p:spPr>
        <p:txBody>
          <a:bodyPr/>
          <a:lstStyle/>
          <a:p>
            <a:r>
              <a:rPr lang="en-GB" dirty="0"/>
              <a:t>Online Etiquette reminder</a:t>
            </a:r>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472936" y="1992601"/>
            <a:ext cx="11045431" cy="4573539"/>
          </a:xfrm>
        </p:spPr>
        <p:txBody>
          <a:bodyPr>
            <a:normAutofit/>
          </a:bodyPr>
          <a:lstStyle/>
          <a:p>
            <a:r>
              <a:rPr lang="en-GB" sz="3600" dirty="0"/>
              <a:t>Please </a:t>
            </a:r>
            <a:r>
              <a:rPr lang="en-GB" sz="3600" b="1" u="sng" dirty="0"/>
              <a:t>mute your mic</a:t>
            </a:r>
            <a:r>
              <a:rPr lang="en-GB" sz="3600" b="1" dirty="0"/>
              <a:t> </a:t>
            </a:r>
            <a:r>
              <a:rPr lang="en-GB" sz="3600" dirty="0"/>
              <a:t>during the Lecture tutorial sessions, to avoid background noise disrupting the session.</a:t>
            </a:r>
          </a:p>
          <a:p>
            <a:r>
              <a:rPr lang="en-GB" sz="3600" b="1" dirty="0"/>
              <a:t>You will be prompted to unmute your mic </a:t>
            </a:r>
            <a:r>
              <a:rPr lang="en-GB" sz="3600" dirty="0"/>
              <a:t>to share activity </a:t>
            </a:r>
            <a:r>
              <a:rPr lang="en-GB" sz="3600"/>
              <a:t>answers during </a:t>
            </a:r>
            <a:r>
              <a:rPr lang="en-GB" sz="3600" dirty="0"/>
              <a:t>the Q&amp;A session.</a:t>
            </a:r>
          </a:p>
          <a:p>
            <a:r>
              <a:rPr lang="en-GB" sz="3600" dirty="0"/>
              <a:t>Please remember to </a:t>
            </a:r>
            <a:r>
              <a:rPr lang="en-GB" sz="3600" b="1" u="sng" dirty="0"/>
              <a:t>mute your mic when you have finished speaking</a:t>
            </a:r>
            <a:r>
              <a:rPr lang="en-GB" sz="3600" dirty="0"/>
              <a:t> to avoid background noise disrupting the session.</a:t>
            </a:r>
          </a:p>
        </p:txBody>
      </p:sp>
    </p:spTree>
    <p:extLst>
      <p:ext uri="{BB962C8B-B14F-4D97-AF65-F5344CB8AC3E}">
        <p14:creationId xmlns:p14="http://schemas.microsoft.com/office/powerpoint/2010/main" val="2098111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Table of contents</a:t>
            </a:r>
          </a:p>
        </p:txBody>
      </p:sp>
      <p:pic>
        <p:nvPicPr>
          <p:cNvPr id="9" name="Picture 8" descr="Graphical user interface&#10;&#10;Description automatically generated">
            <a:extLst>
              <a:ext uri="{FF2B5EF4-FFF2-40B4-BE49-F238E27FC236}">
                <a16:creationId xmlns:a16="http://schemas.microsoft.com/office/drawing/2014/main" id="{CFC35D82-5945-49C9-A2AE-F3DE9C901C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93787" y="2347994"/>
            <a:ext cx="5346831" cy="3277900"/>
          </a:xfrm>
          <a:prstGeom prst="rect">
            <a:avLst/>
          </a:prstGeom>
        </p:spPr>
      </p:pic>
      <p:sp>
        <p:nvSpPr>
          <p:cNvPr id="10" name="TextBox 9">
            <a:extLst>
              <a:ext uri="{FF2B5EF4-FFF2-40B4-BE49-F238E27FC236}">
                <a16:creationId xmlns:a16="http://schemas.microsoft.com/office/drawing/2014/main" id="{9D04C5F4-0E09-4391-8AFE-5DCD8B43C2AD}"/>
              </a:ext>
            </a:extLst>
          </p:cNvPr>
          <p:cNvSpPr txBox="1"/>
          <p:nvPr/>
        </p:nvSpPr>
        <p:spPr>
          <a:xfrm>
            <a:off x="9869515" y="5624090"/>
            <a:ext cx="2322485" cy="169277"/>
          </a:xfrm>
          <a:prstGeom prst="rect">
            <a:avLst/>
          </a:prstGeom>
          <a:noFill/>
        </p:spPr>
        <p:txBody>
          <a:bodyPr wrap="square" rtlCol="0">
            <a:spAutoFit/>
          </a:bodyPr>
          <a:lstStyle/>
          <a:p>
            <a:pPr algn="r"/>
            <a:r>
              <a:rPr lang="en-GB" sz="500" dirty="0">
                <a:hlinkClick r:id="rId3" tooltip="https://technofaq.org/posts/2021/05/7-mind-blowing-tips-to-choose-the-best-software-development-company/"/>
              </a:rPr>
              <a:t>This Photo</a:t>
            </a:r>
            <a:r>
              <a:rPr lang="en-GB" sz="500" dirty="0"/>
              <a:t> by Unknown Author is licensed under </a:t>
            </a:r>
            <a:r>
              <a:rPr lang="en-GB" sz="500" dirty="0">
                <a:hlinkClick r:id="rId4" tooltip="https://creativecommons.org/licenses/by-nc-sa/3.0/"/>
              </a:rPr>
              <a:t>CC BY-SA-NC</a:t>
            </a:r>
            <a:endParaRPr lang="en-GB" sz="500"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38840" y="2011680"/>
            <a:ext cx="7938733" cy="4562144"/>
          </a:xfrm>
        </p:spPr>
        <p:txBody>
          <a:bodyPr>
            <a:normAutofit lnSpcReduction="10000"/>
          </a:bodyPr>
          <a:lstStyle/>
          <a:p>
            <a:pPr marL="457200" indent="-457200">
              <a:buFont typeface="+mj-lt"/>
              <a:buAutoNum type="arabicPeriod"/>
            </a:pPr>
            <a:r>
              <a:rPr lang="en-GB" sz="2800" dirty="0">
                <a:effectLst/>
                <a:latin typeface="Calibri" panose="020F0502020204030204" pitchFamily="34" charset="0"/>
                <a:ea typeface="Times New Roman" panose="02020603050405020304" pitchFamily="18" charset="0"/>
              </a:rPr>
              <a:t>MS Power Platform</a:t>
            </a:r>
          </a:p>
          <a:p>
            <a:pPr marL="457200" indent="-457200">
              <a:buFont typeface="+mj-lt"/>
              <a:buAutoNum type="arabicPeriod"/>
            </a:pPr>
            <a:r>
              <a:rPr lang="en-GB" sz="2800" dirty="0">
                <a:ea typeface="Times New Roman" panose="02020603050405020304" pitchFamily="18" charset="0"/>
              </a:rPr>
              <a:t>MS </a:t>
            </a:r>
            <a:r>
              <a:rPr lang="en-GB" sz="2800">
                <a:effectLst/>
                <a:latin typeface="Calibri" panose="020F0502020204030204" pitchFamily="34" charset="0"/>
                <a:ea typeface="Times New Roman" panose="02020603050405020304" pitchFamily="18" charset="0"/>
              </a:rPr>
              <a:t>Power Apps</a:t>
            </a:r>
            <a:endParaRPr lang="en-GB" sz="2800" dirty="0">
              <a:effectLst/>
              <a:latin typeface="Calibri" panose="020F0502020204030204" pitchFamily="34" charset="0"/>
              <a:ea typeface="Times New Roman" panose="02020603050405020304" pitchFamily="18" charset="0"/>
            </a:endParaRPr>
          </a:p>
          <a:p>
            <a:pPr marL="457200" indent="-457200">
              <a:buFont typeface="+mj-lt"/>
              <a:buAutoNum type="arabicPeriod"/>
            </a:pPr>
            <a:r>
              <a:rPr lang="en-GB" sz="2800" dirty="0">
                <a:ea typeface="Times New Roman" panose="02020603050405020304" pitchFamily="18" charset="0"/>
              </a:rPr>
              <a:t>MS Power Automate</a:t>
            </a:r>
          </a:p>
          <a:p>
            <a:pPr marL="457200" indent="-457200">
              <a:buFont typeface="+mj-lt"/>
              <a:buAutoNum type="arabicPeriod"/>
            </a:pPr>
            <a:r>
              <a:rPr lang="en-GB" sz="2800" dirty="0">
                <a:effectLst/>
                <a:latin typeface="Calibri" panose="020F0502020204030204" pitchFamily="34" charset="0"/>
                <a:ea typeface="Times New Roman" panose="02020603050405020304" pitchFamily="18" charset="0"/>
              </a:rPr>
              <a:t>MS Power BI</a:t>
            </a:r>
          </a:p>
          <a:p>
            <a:pPr marL="457200" indent="-457200">
              <a:buFont typeface="+mj-lt"/>
              <a:buAutoNum type="arabicPeriod"/>
            </a:pPr>
            <a:r>
              <a:rPr lang="en-GB" sz="2800" dirty="0">
                <a:ea typeface="Times New Roman" panose="02020603050405020304" pitchFamily="18" charset="0"/>
              </a:rPr>
              <a:t>MS Virtual Agents</a:t>
            </a:r>
            <a:endParaRPr lang="en-GB" sz="2800" dirty="0">
              <a:effectLst/>
              <a:latin typeface="Calibri" panose="020F0502020204030204" pitchFamily="34" charset="0"/>
              <a:ea typeface="Times New Roman" panose="02020603050405020304" pitchFamily="18" charset="0"/>
            </a:endParaRPr>
          </a:p>
          <a:p>
            <a:pPr marL="457200" indent="-457200">
              <a:buFont typeface="+mj-lt"/>
              <a:buAutoNum type="arabicPeriod"/>
            </a:pPr>
            <a:r>
              <a:rPr lang="en-GB" sz="2800" dirty="0">
                <a:ea typeface="Times New Roman" panose="02020603050405020304" pitchFamily="18" charset="0"/>
              </a:rPr>
              <a:t>MS Power Pages.</a:t>
            </a:r>
          </a:p>
          <a:p>
            <a:pPr marL="0" indent="0">
              <a:buNone/>
            </a:pPr>
            <a:r>
              <a:rPr lang="en-GB" sz="2000" dirty="0">
                <a:effectLst/>
                <a:latin typeface="Calibri" panose="020F0502020204030204" pitchFamily="34" charset="0"/>
                <a:ea typeface="Times New Roman" panose="02020603050405020304" pitchFamily="18" charset="0"/>
              </a:rPr>
              <a:t>Bg. Others</a:t>
            </a:r>
          </a:p>
          <a:p>
            <a:r>
              <a:rPr lang="en-GB" sz="2000" dirty="0">
                <a:ea typeface="Times New Roman" panose="02020603050405020304" pitchFamily="18" charset="0"/>
              </a:rPr>
              <a:t>MS APPSOURCE</a:t>
            </a:r>
          </a:p>
          <a:p>
            <a:r>
              <a:rPr lang="en-GB" sz="2000" dirty="0">
                <a:effectLst/>
                <a:latin typeface="Calibri" panose="020F0502020204030204" pitchFamily="34" charset="0"/>
                <a:ea typeface="Times New Roman" panose="02020603050405020304" pitchFamily="18" charset="0"/>
              </a:rPr>
              <a:t>MS DYNAMICS 365.</a:t>
            </a:r>
          </a:p>
          <a:p>
            <a:pPr marL="457200" indent="-457200">
              <a:buFont typeface="+mj-lt"/>
              <a:buAutoNum type="arabicPeriod"/>
            </a:pPr>
            <a:endParaRPr lang="en-GB" sz="2600" dirty="0">
              <a:effectLst/>
              <a:latin typeface="Calibri" panose="020F0502020204030204" pitchFamily="34" charset="0"/>
              <a:ea typeface="Times New Roman" panose="02020603050405020304" pitchFamily="18" charset="0"/>
            </a:endParaRPr>
          </a:p>
          <a:p>
            <a:pPr lvl="1"/>
            <a:endParaRPr lang="en-GB" sz="2600" dirty="0">
              <a:effectLst/>
              <a:latin typeface="Calibri" panose="020F0502020204030204" pitchFamily="34" charset="0"/>
              <a:ea typeface="Times New Roman" panose="02020603050405020304" pitchFamily="18" charset="0"/>
            </a:endParaRPr>
          </a:p>
        </p:txBody>
      </p:sp>
    </p:spTree>
    <p:extLst>
      <p:ext uri="{BB962C8B-B14F-4D97-AF65-F5344CB8AC3E}">
        <p14:creationId xmlns:p14="http://schemas.microsoft.com/office/powerpoint/2010/main" val="2119460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a:xfrm>
            <a:off x="833191" y="2208879"/>
            <a:ext cx="10806036" cy="1676400"/>
          </a:xfrm>
        </p:spPr>
        <p:txBody>
          <a:bodyPr/>
          <a:lstStyle/>
          <a:p>
            <a:r>
              <a:rPr lang="en-GB" dirty="0"/>
              <a:t>MS Power PLATFORM</a:t>
            </a:r>
          </a:p>
        </p:txBody>
      </p:sp>
      <p:sp>
        <p:nvSpPr>
          <p:cNvPr id="4" name="TextBox 3">
            <a:extLst>
              <a:ext uri="{FF2B5EF4-FFF2-40B4-BE49-F238E27FC236}">
                <a16:creationId xmlns:a16="http://schemas.microsoft.com/office/drawing/2014/main" id="{75577C39-1E3B-4FA6-AB16-433BF4A009F1}"/>
              </a:ext>
            </a:extLst>
          </p:cNvPr>
          <p:cNvSpPr txBox="1"/>
          <p:nvPr/>
        </p:nvSpPr>
        <p:spPr>
          <a:xfrm>
            <a:off x="1838976" y="3990438"/>
            <a:ext cx="6934322" cy="646331"/>
          </a:xfrm>
          <a:prstGeom prst="rect">
            <a:avLst/>
          </a:prstGeom>
          <a:noFill/>
        </p:spPr>
        <p:txBody>
          <a:bodyPr wrap="square">
            <a:spAutoFit/>
          </a:bodyPr>
          <a:lstStyle/>
          <a:p>
            <a:r>
              <a:rPr lang="en-GB" dirty="0"/>
              <a:t>The following is outside the scope of the assignment, but are included here as an introduction, for awareness and education purposes.</a:t>
            </a:r>
          </a:p>
        </p:txBody>
      </p:sp>
    </p:spTree>
    <p:extLst>
      <p:ext uri="{BB962C8B-B14F-4D97-AF65-F5344CB8AC3E}">
        <p14:creationId xmlns:p14="http://schemas.microsoft.com/office/powerpoint/2010/main" val="2372208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211959" y="2059222"/>
            <a:ext cx="11889426" cy="4206240"/>
          </a:xfrm>
        </p:spPr>
        <p:txBody>
          <a:bodyPr>
            <a:normAutofit/>
          </a:bodyPr>
          <a:lstStyle/>
          <a:p>
            <a:pPr>
              <a:buNone/>
            </a:pPr>
            <a:r>
              <a:rPr lang="en-GB" altLang="en-US" sz="3600" dirty="0"/>
              <a:t>Q. </a:t>
            </a:r>
            <a:r>
              <a:rPr lang="en-GB" sz="3600" dirty="0"/>
              <a:t>Research and document a definition of </a:t>
            </a:r>
            <a:r>
              <a:rPr lang="en-GB" sz="3600" b="1" dirty="0"/>
              <a:t>MS Power Platform</a:t>
            </a:r>
            <a:r>
              <a:rPr lang="en-GB" sz="3600" dirty="0"/>
              <a:t>?</a:t>
            </a:r>
            <a:endParaRPr lang="en-GB" altLang="en-US" sz="3600" dirty="0"/>
          </a:p>
          <a:p>
            <a:pPr marL="514350" indent="-514350">
              <a:buFont typeface="+mj-lt"/>
              <a:buAutoNum type="arabicPeriod"/>
            </a:pPr>
            <a:r>
              <a:rPr lang="en-GB" sz="3600" dirty="0"/>
              <a:t>Research and document an answer using 1/2 citations.</a:t>
            </a:r>
          </a:p>
          <a:p>
            <a:pPr marL="514350" indent="-514350">
              <a:buFont typeface="+mj-lt"/>
              <a:buAutoNum type="arabicPeriod"/>
            </a:pPr>
            <a:r>
              <a:rPr lang="en-GB" sz="3600" dirty="0"/>
              <a:t>Share your answer if asked. *</a:t>
            </a:r>
          </a:p>
          <a:p>
            <a:pPr marL="0" indent="0">
              <a:buNone/>
            </a:pPr>
            <a:r>
              <a:rPr lang="en-GB" sz="2800" dirty="0"/>
              <a:t>* Note: 1/2 students will be selected at random</a:t>
            </a:r>
            <a:br>
              <a:rPr lang="en-GB" sz="2800" dirty="0"/>
            </a:br>
            <a:r>
              <a:rPr lang="en-GB" sz="2800" dirty="0"/>
              <a:t> to share, or by raising a hand.</a:t>
            </a:r>
          </a:p>
          <a:p>
            <a:pPr eaLnBrk="1" hangingPunct="1">
              <a:buFont typeface="Wingdings 3" panose="05040102010807070707" pitchFamily="18" charset="2"/>
              <a:buNone/>
            </a:pPr>
            <a:endParaRPr lang="en-GB" altLang="en-US" sz="3600" dirty="0"/>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358680" y="287506"/>
            <a:ext cx="8874142" cy="1508760"/>
          </a:xfrm>
        </p:spPr>
        <p:txBody>
          <a:bodyPr/>
          <a:lstStyle/>
          <a:p>
            <a:pPr>
              <a:defRPr/>
            </a:pPr>
            <a:r>
              <a:rPr lang="en-GB" dirty="0"/>
              <a:t>Ms power platform</a:t>
            </a:r>
            <a:endParaRPr lang="en-GB" u="sng" dirty="0"/>
          </a:p>
        </p:txBody>
      </p:sp>
      <p:pic>
        <p:nvPicPr>
          <p:cNvPr id="3" name="Picture 2" descr="A person holding a tablet&#10;&#10;Description automatically generated with low confidence">
            <a:extLst>
              <a:ext uri="{FF2B5EF4-FFF2-40B4-BE49-F238E27FC236}">
                <a16:creationId xmlns:a16="http://schemas.microsoft.com/office/drawing/2014/main" id="{3B80C5E9-F242-49F1-945A-7016BD5F681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230" r="8767"/>
          <a:stretch/>
        </p:blipFill>
        <p:spPr>
          <a:xfrm>
            <a:off x="7697681" y="3424956"/>
            <a:ext cx="4018750" cy="3145538"/>
          </a:xfrm>
          <a:prstGeom prst="rect">
            <a:avLst/>
          </a:prstGeom>
        </p:spPr>
      </p:pic>
      <p:sp>
        <p:nvSpPr>
          <p:cNvPr id="4" name="TextBox 3">
            <a:extLst>
              <a:ext uri="{FF2B5EF4-FFF2-40B4-BE49-F238E27FC236}">
                <a16:creationId xmlns:a16="http://schemas.microsoft.com/office/drawing/2014/main" id="{BCAF0DF5-320E-4E23-88B6-91BFF4C73129}"/>
              </a:ext>
            </a:extLst>
          </p:cNvPr>
          <p:cNvSpPr txBox="1"/>
          <p:nvPr/>
        </p:nvSpPr>
        <p:spPr>
          <a:xfrm>
            <a:off x="8953220" y="6605515"/>
            <a:ext cx="2884553" cy="169277"/>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hlinkClick r:id="rId3" tooltip="https://technofaq.org/posts/2015/08/why-is-technology-crucial-in-business/"/>
              </a:rPr>
              <a:t>This Photo</a:t>
            </a:r>
            <a:r>
              <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rPr>
              <a:t> by Unknown Author is licensed under </a:t>
            </a:r>
            <a:r>
              <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hlinkClick r:id="rId4" tooltip="https://creativecommons.org/licenses/by-nc-sa/3.0/"/>
              </a:rPr>
              <a:t>CC BY-SA-NC</a:t>
            </a:r>
            <a:endPar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193C6-A796-3F87-B7FC-314C58077996}"/>
              </a:ext>
            </a:extLst>
          </p:cNvPr>
          <p:cNvSpPr>
            <a:spLocks noGrp="1"/>
          </p:cNvSpPr>
          <p:nvPr>
            <p:ph type="title"/>
          </p:nvPr>
        </p:nvSpPr>
        <p:spPr>
          <a:xfrm>
            <a:off x="469751" y="348755"/>
            <a:ext cx="8874142" cy="1508760"/>
          </a:xfrm>
        </p:spPr>
        <p:txBody>
          <a:bodyPr/>
          <a:lstStyle/>
          <a:p>
            <a:r>
              <a:rPr lang="en-GB" dirty="0"/>
              <a:t>Ms power platform overview</a:t>
            </a:r>
          </a:p>
        </p:txBody>
      </p:sp>
      <p:sp>
        <p:nvSpPr>
          <p:cNvPr id="3" name="Content Placeholder 2">
            <a:extLst>
              <a:ext uri="{FF2B5EF4-FFF2-40B4-BE49-F238E27FC236}">
                <a16:creationId xmlns:a16="http://schemas.microsoft.com/office/drawing/2014/main" id="{1CBDDDC7-1C7D-A50D-5753-D52396868E85}"/>
              </a:ext>
            </a:extLst>
          </p:cNvPr>
          <p:cNvSpPr>
            <a:spLocks noGrp="1"/>
          </p:cNvSpPr>
          <p:nvPr>
            <p:ph idx="1"/>
          </p:nvPr>
        </p:nvSpPr>
        <p:spPr>
          <a:xfrm>
            <a:off x="469751" y="1902941"/>
            <a:ext cx="10873752" cy="4802659"/>
          </a:xfrm>
        </p:spPr>
        <p:txBody>
          <a:bodyPr>
            <a:normAutofit fontScale="92500" lnSpcReduction="10000"/>
          </a:bodyPr>
          <a:lstStyle/>
          <a:p>
            <a:pPr>
              <a:lnSpc>
                <a:spcPct val="110000"/>
              </a:lnSpc>
              <a:spcBef>
                <a:spcPts val="300"/>
              </a:spcBef>
              <a:spcAft>
                <a:spcPts val="0"/>
              </a:spcAft>
            </a:pPr>
            <a:r>
              <a:rPr lang="en-GB" sz="2800" dirty="0"/>
              <a:t>Microsoft Power Platform consists of five business software products and is part of O365.</a:t>
            </a:r>
          </a:p>
          <a:p>
            <a:pPr>
              <a:lnSpc>
                <a:spcPct val="110000"/>
              </a:lnSpc>
              <a:spcBef>
                <a:spcPts val="300"/>
              </a:spcBef>
              <a:spcAft>
                <a:spcPts val="0"/>
              </a:spcAft>
            </a:pPr>
            <a:r>
              <a:rPr lang="en-GB" sz="2800" dirty="0"/>
              <a:t>Microsoft Power Platform is a low-code platform for rapidly building customized business software solutions. </a:t>
            </a:r>
          </a:p>
          <a:p>
            <a:pPr>
              <a:lnSpc>
                <a:spcPct val="110000"/>
              </a:lnSpc>
              <a:spcBef>
                <a:spcPts val="300"/>
              </a:spcBef>
              <a:spcAft>
                <a:spcPts val="0"/>
              </a:spcAft>
            </a:pPr>
            <a:r>
              <a:rPr lang="en-GB" sz="2800" dirty="0"/>
              <a:t>It consists of five business software products: </a:t>
            </a:r>
          </a:p>
          <a:p>
            <a:pPr marL="571500" lvl="1" indent="-342900">
              <a:lnSpc>
                <a:spcPct val="110000"/>
              </a:lnSpc>
              <a:spcBef>
                <a:spcPts val="300"/>
              </a:spcBef>
              <a:spcAft>
                <a:spcPts val="0"/>
              </a:spcAft>
              <a:buFont typeface="+mj-lt"/>
              <a:buAutoNum type="arabicPeriod"/>
            </a:pPr>
            <a:r>
              <a:rPr lang="en-GB" sz="2800" b="1" dirty="0"/>
              <a:t>Power Apps</a:t>
            </a:r>
          </a:p>
          <a:p>
            <a:pPr marL="571500" lvl="1" indent="-342900">
              <a:lnSpc>
                <a:spcPct val="110000"/>
              </a:lnSpc>
              <a:spcBef>
                <a:spcPts val="300"/>
              </a:spcBef>
              <a:spcAft>
                <a:spcPts val="0"/>
              </a:spcAft>
              <a:buFont typeface="+mj-lt"/>
              <a:buAutoNum type="arabicPeriod"/>
            </a:pPr>
            <a:r>
              <a:rPr lang="en-GB" sz="2800" b="1" dirty="0"/>
              <a:t>Power Automate</a:t>
            </a:r>
          </a:p>
          <a:p>
            <a:pPr marL="571500" lvl="1" indent="-342900">
              <a:lnSpc>
                <a:spcPct val="110000"/>
              </a:lnSpc>
              <a:spcBef>
                <a:spcPts val="300"/>
              </a:spcBef>
              <a:spcAft>
                <a:spcPts val="0"/>
              </a:spcAft>
              <a:buFont typeface="+mj-lt"/>
              <a:buAutoNum type="arabicPeriod"/>
            </a:pPr>
            <a:r>
              <a:rPr lang="en-GB" sz="2800" b="1" dirty="0"/>
              <a:t>Power BI</a:t>
            </a:r>
          </a:p>
          <a:p>
            <a:pPr marL="571500" lvl="1" indent="-342900">
              <a:lnSpc>
                <a:spcPct val="110000"/>
              </a:lnSpc>
              <a:spcBef>
                <a:spcPts val="300"/>
              </a:spcBef>
              <a:spcAft>
                <a:spcPts val="0"/>
              </a:spcAft>
              <a:buFont typeface="+mj-lt"/>
              <a:buAutoNum type="arabicPeriod"/>
            </a:pPr>
            <a:r>
              <a:rPr lang="en-GB" sz="2800" b="1" dirty="0"/>
              <a:t>Power Virtual Agents</a:t>
            </a:r>
          </a:p>
          <a:p>
            <a:pPr marL="571500" lvl="1" indent="-342900">
              <a:lnSpc>
                <a:spcPct val="110000"/>
              </a:lnSpc>
              <a:spcBef>
                <a:spcPts val="300"/>
              </a:spcBef>
              <a:spcAft>
                <a:spcPts val="0"/>
              </a:spcAft>
              <a:buFont typeface="+mj-lt"/>
              <a:buAutoNum type="arabicPeriod"/>
            </a:pPr>
            <a:r>
              <a:rPr lang="en-GB" sz="2800" b="1" dirty="0"/>
              <a:t>Power Pages.</a:t>
            </a:r>
          </a:p>
          <a:p>
            <a:pPr>
              <a:lnSpc>
                <a:spcPct val="110000"/>
              </a:lnSpc>
              <a:spcBef>
                <a:spcPts val="300"/>
              </a:spcBef>
              <a:spcAft>
                <a:spcPts val="0"/>
              </a:spcAft>
            </a:pPr>
            <a:r>
              <a:rPr lang="en-GB" sz="2800" b="1" dirty="0">
                <a:effectLst/>
                <a:latin typeface="Calibri" panose="020F0502020204030204" pitchFamily="34" charset="0"/>
                <a:ea typeface="DengXian" panose="02010600030101010101" pitchFamily="2" charset="-122"/>
                <a:cs typeface="Times New Roman" panose="02020603050405020304" pitchFamily="18" charset="0"/>
              </a:rPr>
              <a:t>Microsoft Power Platform</a:t>
            </a:r>
            <a:r>
              <a:rPr lang="en-GB" sz="2800" dirty="0">
                <a:effectLst/>
                <a:latin typeface="Calibri" panose="020F0502020204030204" pitchFamily="34" charset="0"/>
                <a:ea typeface="DengXian" panose="02010600030101010101" pitchFamily="2" charset="-122"/>
                <a:cs typeface="Times New Roman" panose="02020603050405020304" pitchFamily="18" charset="0"/>
              </a:rPr>
              <a:t> also integration with MS O365, GitHub and Teams.</a:t>
            </a:r>
          </a:p>
          <a:p>
            <a:pPr>
              <a:lnSpc>
                <a:spcPct val="110000"/>
              </a:lnSpc>
              <a:spcBef>
                <a:spcPts val="300"/>
              </a:spcBef>
              <a:spcAft>
                <a:spcPts val="0"/>
              </a:spcAft>
            </a:pPr>
            <a:endParaRPr lang="en-GB" sz="2800" dirty="0"/>
          </a:p>
        </p:txBody>
      </p:sp>
      <p:pic>
        <p:nvPicPr>
          <p:cNvPr id="5" name="Picture 4" descr="Diagram&#10;&#10;Description automatically generated">
            <a:extLst>
              <a:ext uri="{FF2B5EF4-FFF2-40B4-BE49-F238E27FC236}">
                <a16:creationId xmlns:a16="http://schemas.microsoft.com/office/drawing/2014/main" id="{7A0914BB-1313-9556-ABB0-51BD952620B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93924" y="3320848"/>
            <a:ext cx="5066269" cy="2629243"/>
          </a:xfrm>
          <a:prstGeom prst="rect">
            <a:avLst/>
          </a:prstGeom>
        </p:spPr>
      </p:pic>
      <p:sp>
        <p:nvSpPr>
          <p:cNvPr id="6" name="TextBox 5">
            <a:extLst>
              <a:ext uri="{FF2B5EF4-FFF2-40B4-BE49-F238E27FC236}">
                <a16:creationId xmlns:a16="http://schemas.microsoft.com/office/drawing/2014/main" id="{CAB9CF1F-F6BB-4919-0794-DB8FC7ED4D52}"/>
              </a:ext>
            </a:extLst>
          </p:cNvPr>
          <p:cNvSpPr txBox="1"/>
          <p:nvPr/>
        </p:nvSpPr>
        <p:spPr>
          <a:xfrm>
            <a:off x="7270618" y="5944680"/>
            <a:ext cx="4789575" cy="169277"/>
          </a:xfrm>
          <a:prstGeom prst="rect">
            <a:avLst/>
          </a:prstGeom>
          <a:noFill/>
        </p:spPr>
        <p:txBody>
          <a:bodyPr wrap="square" rtlCol="0">
            <a:spAutoFit/>
          </a:bodyPr>
          <a:lstStyle/>
          <a:p>
            <a:r>
              <a:rPr lang="en-GB" sz="500" dirty="0">
                <a:hlinkClick r:id="rId3" tooltip="https://d-bi.gitee.io/powerPlatform-common-data-service/"/>
              </a:rPr>
              <a:t>This Photo</a:t>
            </a:r>
            <a:r>
              <a:rPr lang="en-GB" sz="500" dirty="0"/>
              <a:t> by Unknown Author is licensed under </a:t>
            </a:r>
            <a:r>
              <a:rPr lang="en-GB" sz="500" dirty="0">
                <a:hlinkClick r:id="rId4" tooltip="https://creativecommons.org/licenses/by-nc-sa/3.0/"/>
              </a:rPr>
              <a:t>CC BY-SA-NC</a:t>
            </a:r>
            <a:endParaRPr lang="en-GB" sz="500" dirty="0"/>
          </a:p>
        </p:txBody>
      </p:sp>
    </p:spTree>
    <p:extLst>
      <p:ext uri="{BB962C8B-B14F-4D97-AF65-F5344CB8AC3E}">
        <p14:creationId xmlns:p14="http://schemas.microsoft.com/office/powerpoint/2010/main" val="1198362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220197" y="1935655"/>
            <a:ext cx="8108257" cy="4798778"/>
          </a:xfrm>
        </p:spPr>
        <p:txBody>
          <a:bodyPr>
            <a:normAutofit fontScale="92500" lnSpcReduction="20000"/>
          </a:bodyPr>
          <a:lstStyle/>
          <a:p>
            <a:pPr>
              <a:lnSpc>
                <a:spcPct val="110000"/>
              </a:lnSpc>
              <a:spcBef>
                <a:spcPts val="0"/>
              </a:spcBef>
              <a:spcAft>
                <a:spcPts val="0"/>
              </a:spcAft>
              <a:buNone/>
            </a:pPr>
            <a:r>
              <a:rPr lang="en-GB" altLang="en-US" sz="3200" dirty="0"/>
              <a:t>Q. </a:t>
            </a:r>
            <a:r>
              <a:rPr lang="en-GB" sz="3200" dirty="0"/>
              <a:t>Research and document a definition for each of the </a:t>
            </a:r>
            <a:r>
              <a:rPr lang="en-GB" sz="3200" b="1" dirty="0"/>
              <a:t>MS Power applications using 1/2 citations:</a:t>
            </a:r>
          </a:p>
          <a:p>
            <a:pPr lvl="2">
              <a:lnSpc>
                <a:spcPct val="110000"/>
              </a:lnSpc>
              <a:spcBef>
                <a:spcPts val="0"/>
              </a:spcBef>
              <a:spcAft>
                <a:spcPts val="0"/>
              </a:spcAft>
            </a:pPr>
            <a:r>
              <a:rPr lang="en-GB" sz="2800" b="1" dirty="0"/>
              <a:t>Power Apps</a:t>
            </a:r>
          </a:p>
          <a:p>
            <a:pPr lvl="2">
              <a:lnSpc>
                <a:spcPct val="110000"/>
              </a:lnSpc>
              <a:spcBef>
                <a:spcPts val="0"/>
              </a:spcBef>
              <a:spcAft>
                <a:spcPts val="0"/>
              </a:spcAft>
            </a:pPr>
            <a:r>
              <a:rPr lang="en-GB" sz="2800" b="1" dirty="0"/>
              <a:t>Power Automate</a:t>
            </a:r>
          </a:p>
          <a:p>
            <a:pPr lvl="2">
              <a:lnSpc>
                <a:spcPct val="110000"/>
              </a:lnSpc>
              <a:spcBef>
                <a:spcPts val="0"/>
              </a:spcBef>
              <a:spcAft>
                <a:spcPts val="0"/>
              </a:spcAft>
            </a:pPr>
            <a:r>
              <a:rPr lang="en-GB" sz="2800" b="1" dirty="0"/>
              <a:t>Power BI</a:t>
            </a:r>
          </a:p>
          <a:p>
            <a:pPr lvl="2">
              <a:lnSpc>
                <a:spcPct val="110000"/>
              </a:lnSpc>
              <a:spcBef>
                <a:spcPts val="0"/>
              </a:spcBef>
              <a:spcAft>
                <a:spcPts val="0"/>
              </a:spcAft>
            </a:pPr>
            <a:r>
              <a:rPr lang="en-GB" sz="2800" b="1" dirty="0"/>
              <a:t>Power Virtual Agents</a:t>
            </a:r>
          </a:p>
          <a:p>
            <a:pPr lvl="2">
              <a:lnSpc>
                <a:spcPct val="110000"/>
              </a:lnSpc>
              <a:spcBef>
                <a:spcPts val="0"/>
              </a:spcBef>
              <a:spcAft>
                <a:spcPts val="0"/>
              </a:spcAft>
            </a:pPr>
            <a:r>
              <a:rPr lang="en-GB" sz="2800" b="1" dirty="0"/>
              <a:t>Power Pages.</a:t>
            </a:r>
            <a:endParaRPr lang="en-GB" altLang="en-US" sz="2800" dirty="0"/>
          </a:p>
          <a:p>
            <a:pPr marL="514350" indent="-514350">
              <a:lnSpc>
                <a:spcPct val="110000"/>
              </a:lnSpc>
              <a:spcBef>
                <a:spcPts val="0"/>
              </a:spcBef>
              <a:spcAft>
                <a:spcPts val="0"/>
              </a:spcAft>
              <a:buFont typeface="+mj-lt"/>
              <a:buAutoNum type="arabicPeriod"/>
            </a:pPr>
            <a:r>
              <a:rPr lang="en-GB" sz="3200" dirty="0"/>
              <a:t>Research and document an answer </a:t>
            </a:r>
            <a:br>
              <a:rPr lang="en-GB" sz="3200" dirty="0"/>
            </a:br>
            <a:r>
              <a:rPr lang="en-GB" sz="3200" dirty="0"/>
              <a:t>using 1/2 citations.</a:t>
            </a:r>
          </a:p>
          <a:p>
            <a:pPr marL="514350" indent="-514350">
              <a:lnSpc>
                <a:spcPct val="110000"/>
              </a:lnSpc>
              <a:spcBef>
                <a:spcPts val="0"/>
              </a:spcBef>
              <a:spcAft>
                <a:spcPts val="0"/>
              </a:spcAft>
              <a:buFont typeface="+mj-lt"/>
              <a:buAutoNum type="arabicPeriod"/>
            </a:pPr>
            <a:r>
              <a:rPr lang="en-GB" sz="3200" dirty="0"/>
              <a:t>Share your answer if asked. *</a:t>
            </a:r>
          </a:p>
          <a:p>
            <a:pPr marL="0" indent="0">
              <a:lnSpc>
                <a:spcPct val="110000"/>
              </a:lnSpc>
              <a:spcBef>
                <a:spcPts val="0"/>
              </a:spcBef>
              <a:spcAft>
                <a:spcPts val="0"/>
              </a:spcAft>
              <a:buNone/>
            </a:pPr>
            <a:r>
              <a:rPr lang="en-GB" sz="2800" dirty="0"/>
              <a:t>* Note: 1/2 students will be selected at random</a:t>
            </a:r>
            <a:br>
              <a:rPr lang="en-GB" sz="2800" dirty="0"/>
            </a:br>
            <a:r>
              <a:rPr lang="en-GB" sz="2800" dirty="0"/>
              <a:t> to share, or by raising a hand.</a:t>
            </a:r>
          </a:p>
          <a:p>
            <a:pPr eaLnBrk="1" hangingPunct="1">
              <a:lnSpc>
                <a:spcPct val="110000"/>
              </a:lnSpc>
              <a:spcBef>
                <a:spcPts val="0"/>
              </a:spcBef>
              <a:spcAft>
                <a:spcPts val="0"/>
              </a:spcAft>
              <a:buFont typeface="Wingdings 3" panose="05040102010807070707" pitchFamily="18" charset="2"/>
              <a:buNone/>
            </a:pPr>
            <a:endParaRPr lang="en-GB" altLang="en-US" sz="2800" dirty="0"/>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482247" y="245430"/>
            <a:ext cx="8874142" cy="1508760"/>
          </a:xfrm>
        </p:spPr>
        <p:txBody>
          <a:bodyPr/>
          <a:lstStyle/>
          <a:p>
            <a:pPr>
              <a:defRPr/>
            </a:pPr>
            <a:r>
              <a:rPr lang="en-GB"/>
              <a:t>Ms power applications</a:t>
            </a:r>
            <a:endParaRPr lang="en-GB" u="sng" dirty="0"/>
          </a:p>
        </p:txBody>
      </p:sp>
      <p:pic>
        <p:nvPicPr>
          <p:cNvPr id="2" name="Picture 1" descr="Diagram&#10;&#10;Description automatically generated">
            <a:extLst>
              <a:ext uri="{FF2B5EF4-FFF2-40B4-BE49-F238E27FC236}">
                <a16:creationId xmlns:a16="http://schemas.microsoft.com/office/drawing/2014/main" id="{BECF3728-1518-7E89-5F16-C0E5298B179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462" t="23774" r="4109"/>
          <a:stretch/>
        </p:blipFill>
        <p:spPr>
          <a:xfrm>
            <a:off x="6334457" y="3008912"/>
            <a:ext cx="5637346" cy="2466096"/>
          </a:xfrm>
          <a:prstGeom prst="rect">
            <a:avLst/>
          </a:prstGeom>
        </p:spPr>
      </p:pic>
      <p:sp>
        <p:nvSpPr>
          <p:cNvPr id="5" name="TextBox 4">
            <a:extLst>
              <a:ext uri="{FF2B5EF4-FFF2-40B4-BE49-F238E27FC236}">
                <a16:creationId xmlns:a16="http://schemas.microsoft.com/office/drawing/2014/main" id="{3A09C70F-C4DA-915A-10EC-AD0BF98BD025}"/>
              </a:ext>
            </a:extLst>
          </p:cNvPr>
          <p:cNvSpPr txBox="1"/>
          <p:nvPr/>
        </p:nvSpPr>
        <p:spPr>
          <a:xfrm>
            <a:off x="7182228" y="5475008"/>
            <a:ext cx="4789575" cy="169277"/>
          </a:xfrm>
          <a:prstGeom prst="rect">
            <a:avLst/>
          </a:prstGeom>
          <a:noFill/>
        </p:spPr>
        <p:txBody>
          <a:bodyPr wrap="square" rtlCol="0">
            <a:spAutoFit/>
          </a:bodyPr>
          <a:lstStyle/>
          <a:p>
            <a:r>
              <a:rPr lang="en-GB" sz="500" dirty="0">
                <a:hlinkClick r:id="rId3" tooltip="https://d-bi.gitee.io/powerPlatform-common-data-service/"/>
              </a:rPr>
              <a:t>This Photo</a:t>
            </a:r>
            <a:r>
              <a:rPr lang="en-GB" sz="500" dirty="0"/>
              <a:t> by Unknown Author is licensed under </a:t>
            </a:r>
            <a:r>
              <a:rPr lang="en-GB" sz="500" dirty="0">
                <a:hlinkClick r:id="rId4" tooltip="https://creativecommons.org/licenses/by-nc-sa/3.0/"/>
              </a:rPr>
              <a:t>CC BY-SA-NC</a:t>
            </a:r>
            <a:endParaRPr lang="en-GB" sz="500" dirty="0"/>
          </a:p>
        </p:txBody>
      </p:sp>
    </p:spTree>
    <p:extLst>
      <p:ext uri="{BB962C8B-B14F-4D97-AF65-F5344CB8AC3E}">
        <p14:creationId xmlns:p14="http://schemas.microsoft.com/office/powerpoint/2010/main" val="31357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193C6-A796-3F87-B7FC-314C58077996}"/>
              </a:ext>
            </a:extLst>
          </p:cNvPr>
          <p:cNvSpPr>
            <a:spLocks noGrp="1"/>
          </p:cNvSpPr>
          <p:nvPr>
            <p:ph type="title"/>
          </p:nvPr>
        </p:nvSpPr>
        <p:spPr>
          <a:xfrm>
            <a:off x="469751" y="394181"/>
            <a:ext cx="8874142" cy="1508760"/>
          </a:xfrm>
        </p:spPr>
        <p:txBody>
          <a:bodyPr/>
          <a:lstStyle/>
          <a:p>
            <a:r>
              <a:rPr lang="en-GB" dirty="0"/>
              <a:t>Ms power platform overview</a:t>
            </a:r>
          </a:p>
        </p:txBody>
      </p:sp>
      <p:sp>
        <p:nvSpPr>
          <p:cNvPr id="3" name="Content Placeholder 2">
            <a:extLst>
              <a:ext uri="{FF2B5EF4-FFF2-40B4-BE49-F238E27FC236}">
                <a16:creationId xmlns:a16="http://schemas.microsoft.com/office/drawing/2014/main" id="{1CBDDDC7-1C7D-A50D-5753-D52396868E85}"/>
              </a:ext>
            </a:extLst>
          </p:cNvPr>
          <p:cNvSpPr>
            <a:spLocks noGrp="1"/>
          </p:cNvSpPr>
          <p:nvPr>
            <p:ph idx="1"/>
          </p:nvPr>
        </p:nvSpPr>
        <p:spPr>
          <a:xfrm>
            <a:off x="469751" y="1902941"/>
            <a:ext cx="10873752" cy="4802659"/>
          </a:xfrm>
        </p:spPr>
        <p:txBody>
          <a:bodyPr>
            <a:normAutofit lnSpcReduction="10000"/>
          </a:bodyPr>
          <a:lstStyle/>
          <a:p>
            <a:pPr>
              <a:lnSpc>
                <a:spcPct val="100000"/>
              </a:lnSpc>
              <a:spcBef>
                <a:spcPts val="300"/>
              </a:spcBef>
              <a:spcAft>
                <a:spcPts val="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The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Power Platform </a:t>
            </a:r>
            <a:r>
              <a:rPr lang="en-GB" sz="2800" dirty="0">
                <a:effectLst/>
                <a:latin typeface="Calibri" panose="020F0502020204030204" pitchFamily="34" charset="0"/>
                <a:ea typeface="DengXian" panose="02010600030101010101" pitchFamily="2" charset="-122"/>
                <a:cs typeface="Times New Roman" panose="02020603050405020304" pitchFamily="18" charset="0"/>
              </a:rPr>
              <a:t>include 5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Software Applications</a:t>
            </a:r>
            <a:r>
              <a:rPr lang="en-GB" sz="2800" dirty="0">
                <a:effectLst/>
                <a:latin typeface="Calibri" panose="020F0502020204030204" pitchFamily="34" charset="0"/>
                <a:ea typeface="DengXian" panose="02010600030101010101" pitchFamily="2" charset="-122"/>
                <a:cs typeface="Times New Roman" panose="02020603050405020304" pitchFamily="18" charset="0"/>
              </a:rPr>
              <a:t>:</a:t>
            </a:r>
          </a:p>
          <a:p>
            <a:pPr marL="514350" lvl="0" indent="-514350">
              <a:lnSpc>
                <a:spcPct val="100000"/>
              </a:lnSpc>
              <a:spcBef>
                <a:spcPts val="300"/>
              </a:spcBef>
              <a:spcAft>
                <a:spcPts val="0"/>
              </a:spcAft>
              <a:buFont typeface="+mj-lt"/>
              <a:buAutoNum type="arabicPeriod"/>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Power Apps</a:t>
            </a:r>
            <a:r>
              <a:rPr lang="en-GB" sz="2800" dirty="0">
                <a:effectLst/>
                <a:latin typeface="Calibri" panose="020F0502020204030204" pitchFamily="34" charset="0"/>
                <a:ea typeface="DengXian" panose="02010600030101010101" pitchFamily="2" charset="-122"/>
                <a:cs typeface="Times New Roman" panose="02020603050405020304" pitchFamily="18" charset="0"/>
              </a:rPr>
              <a:t>: Drag-n-drop software for writing low-code custom business applications. (Similar to and competes with tools like </a:t>
            </a:r>
            <a:r>
              <a:rPr lang="en-GB" sz="2800" dirty="0" err="1">
                <a:effectLst/>
                <a:latin typeface="Calibri" panose="020F0502020204030204" pitchFamily="34" charset="0"/>
                <a:ea typeface="DengXian" panose="02010600030101010101" pitchFamily="2" charset="-122"/>
                <a:cs typeface="Times New Roman" panose="02020603050405020304" pitchFamily="18" charset="0"/>
              </a:rPr>
              <a:t>Mendix</a:t>
            </a:r>
            <a:r>
              <a:rPr lang="en-GB" sz="2800" dirty="0">
                <a:effectLst/>
                <a:latin typeface="Calibri" panose="020F0502020204030204" pitchFamily="34" charset="0"/>
                <a:ea typeface="DengXian" panose="02010600030101010101" pitchFamily="2" charset="-122"/>
                <a:cs typeface="Times New Roman" panose="02020603050405020304" pitchFamily="18" charset="0"/>
              </a:rPr>
              <a:t>).</a:t>
            </a:r>
          </a:p>
          <a:p>
            <a:pPr marL="514350" lvl="0" indent="-514350">
              <a:lnSpc>
                <a:spcPct val="100000"/>
              </a:lnSpc>
              <a:spcBef>
                <a:spcPts val="300"/>
              </a:spcBef>
              <a:spcAft>
                <a:spcPts val="0"/>
              </a:spcAft>
              <a:buFont typeface="+mj-lt"/>
              <a:buAutoNum type="arabicPeriod"/>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Power BI</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a:t>
            </a:r>
            <a:r>
              <a:rPr lang="en-GB" sz="2800" dirty="0">
                <a:effectLst/>
                <a:latin typeface="Calibri" panose="020F0502020204030204" pitchFamily="34" charset="0"/>
                <a:ea typeface="DengXian" panose="02010600030101010101" pitchFamily="2" charset="-122"/>
                <a:cs typeface="Times New Roman" panose="02020603050405020304" pitchFamily="18" charset="0"/>
              </a:rPr>
              <a:t> software for analysing and visualizing data with different kinds of charts. Similar to and competes with tools like Tableau.</a:t>
            </a:r>
          </a:p>
          <a:p>
            <a:pPr marL="514350" lvl="0" indent="-514350">
              <a:lnSpc>
                <a:spcPct val="100000"/>
              </a:lnSpc>
              <a:spcBef>
                <a:spcPts val="300"/>
              </a:spcBef>
              <a:spcAft>
                <a:spcPts val="0"/>
              </a:spcAft>
              <a:buFont typeface="+mj-lt"/>
              <a:buAutoNum type="arabicPeriod"/>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Power Automate</a:t>
            </a:r>
            <a:r>
              <a:rPr lang="en-GB" sz="2800" dirty="0">
                <a:effectLst/>
                <a:latin typeface="Calibri" panose="020F0502020204030204" pitchFamily="34" charset="0"/>
                <a:ea typeface="DengXian" panose="02010600030101010101" pitchFamily="2" charset="-122"/>
                <a:cs typeface="Times New Roman" panose="02020603050405020304" pitchFamily="18" charset="0"/>
              </a:rPr>
              <a:t>: workflow software similar to IFTTT and Zapier for implementing business workflow solutions. (Formerly Microsoft Flow).</a:t>
            </a:r>
          </a:p>
          <a:p>
            <a:pPr marL="514350" lvl="0" indent="-514350">
              <a:lnSpc>
                <a:spcPct val="100000"/>
              </a:lnSpc>
              <a:spcBef>
                <a:spcPts val="300"/>
              </a:spcBef>
              <a:spcAft>
                <a:spcPts val="0"/>
              </a:spcAft>
              <a:buFont typeface="+mj-lt"/>
              <a:buAutoNum type="arabicPeriod"/>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Power Virtual Agents</a:t>
            </a:r>
            <a:r>
              <a:rPr lang="en-GB" sz="2800" dirty="0">
                <a:effectLst/>
                <a:latin typeface="Calibri" panose="020F0502020204030204" pitchFamily="34" charset="0"/>
                <a:ea typeface="DengXian" panose="02010600030101010101" pitchFamily="2" charset="-122"/>
                <a:cs typeface="Times New Roman" panose="02020603050405020304" pitchFamily="18" charset="0"/>
              </a:rPr>
              <a:t>: software for writing chatbots.</a:t>
            </a:r>
          </a:p>
          <a:p>
            <a:pPr marL="514350" lvl="0" indent="-514350">
              <a:lnSpc>
                <a:spcPct val="100000"/>
              </a:lnSpc>
              <a:spcBef>
                <a:spcPts val="300"/>
              </a:spcBef>
              <a:spcAft>
                <a:spcPts val="0"/>
              </a:spcAft>
              <a:buFont typeface="+mj-lt"/>
              <a:buAutoNum type="arabicPeriod"/>
            </a:pPr>
            <a:r>
              <a:rPr lang="en-GB" sz="3200" b="1" dirty="0">
                <a:effectLst/>
                <a:latin typeface="Calibri" panose="020F0502020204030204" pitchFamily="34" charset="0"/>
                <a:ea typeface="DengXian" panose="02010600030101010101" pitchFamily="2" charset="-122"/>
                <a:cs typeface="Times New Roman" panose="02020603050405020304" pitchFamily="18" charset="0"/>
              </a:rPr>
              <a:t>Power Pages</a:t>
            </a:r>
            <a:r>
              <a:rPr lang="en-GB" sz="2800" dirty="0">
                <a:effectLst/>
                <a:latin typeface="Calibri" panose="020F0502020204030204" pitchFamily="34" charset="0"/>
                <a:ea typeface="DengXian" panose="02010600030101010101" pitchFamily="2" charset="-122"/>
                <a:cs typeface="Times New Roman" panose="02020603050405020304" pitchFamily="18" charset="0"/>
              </a:rPr>
              <a:t>: Drag-n-drop software </a:t>
            </a:r>
            <a:r>
              <a:rPr lang="en-GB" sz="2800" dirty="0" err="1">
                <a:effectLst/>
                <a:latin typeface="Calibri" panose="020F0502020204030204" pitchFamily="34" charset="0"/>
                <a:ea typeface="DengXian" panose="02010600030101010101" pitchFamily="2" charset="-122"/>
                <a:cs typeface="Times New Roman" panose="02020603050405020304" pitchFamily="18" charset="0"/>
              </a:rPr>
              <a:t>software</a:t>
            </a:r>
            <a:r>
              <a:rPr lang="en-GB" sz="2800" dirty="0">
                <a:effectLst/>
                <a:latin typeface="Calibri" panose="020F0502020204030204" pitchFamily="34" charset="0"/>
                <a:ea typeface="DengXian" panose="02010600030101010101" pitchFamily="2" charset="-122"/>
                <a:cs typeface="Times New Roman" panose="02020603050405020304" pitchFamily="18" charset="0"/>
              </a:rPr>
              <a:t> for making low-code websites. (Similar to and competes with tools like Dreamweaver).</a:t>
            </a:r>
            <a:endParaRPr lang="en-GB" sz="40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0000"/>
              </a:lnSpc>
              <a:spcBef>
                <a:spcPts val="300"/>
              </a:spcBef>
              <a:spcAft>
                <a:spcPts val="0"/>
              </a:spcAft>
            </a:pPr>
            <a:endParaRPr lang="en-GB" sz="4000" dirty="0"/>
          </a:p>
        </p:txBody>
      </p:sp>
    </p:spTree>
    <p:extLst>
      <p:ext uri="{BB962C8B-B14F-4D97-AF65-F5344CB8AC3E}">
        <p14:creationId xmlns:p14="http://schemas.microsoft.com/office/powerpoint/2010/main" val="17363347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CC2C8-D205-457D-AB81-C6ED1A2FE6E0}"/>
              </a:ext>
            </a:extLst>
          </p:cNvPr>
          <p:cNvSpPr>
            <a:spLocks noGrp="1"/>
          </p:cNvSpPr>
          <p:nvPr>
            <p:ph type="title"/>
          </p:nvPr>
        </p:nvSpPr>
        <p:spPr>
          <a:xfrm>
            <a:off x="469752" y="257507"/>
            <a:ext cx="8874142" cy="1508760"/>
          </a:xfrm>
        </p:spPr>
        <p:txBody>
          <a:bodyPr>
            <a:normAutofit fontScale="90000"/>
          </a:bodyPr>
          <a:lstStyle/>
          <a:p>
            <a:r>
              <a:rPr lang="en-GB" sz="2000" dirty="0">
                <a:highlight>
                  <a:srgbClr val="FFFF00"/>
                </a:highlight>
              </a:rPr>
              <a:t>ANNUAL </a:t>
            </a:r>
            <a:r>
              <a:rPr lang="en-GB" sz="2000" dirty="0" err="1">
                <a:highlight>
                  <a:srgbClr val="FFFF00"/>
                </a:highlight>
              </a:rPr>
              <a:t>TutOR</a:t>
            </a:r>
            <a:r>
              <a:rPr lang="en-GB" sz="2000" dirty="0">
                <a:highlight>
                  <a:srgbClr val="FFFF00"/>
                </a:highlight>
              </a:rPr>
              <a:t> review: </a:t>
            </a:r>
            <a:br>
              <a:rPr lang="en-GB" sz="3600" dirty="0">
                <a:highlight>
                  <a:srgbClr val="FFFF00"/>
                </a:highlight>
              </a:rPr>
            </a:br>
            <a:r>
              <a:rPr lang="en-GB" sz="5400" dirty="0">
                <a:highlight>
                  <a:srgbClr val="FFFF00"/>
                </a:highlight>
              </a:rPr>
              <a:t>Bg. </a:t>
            </a:r>
            <a:r>
              <a:rPr lang="en-GB" dirty="0">
                <a:highlight>
                  <a:srgbClr val="FFFF00"/>
                </a:highlight>
              </a:rPr>
              <a:t>15min Video overview</a:t>
            </a:r>
            <a:r>
              <a:rPr lang="en-GB" dirty="0"/>
              <a:t>: </a:t>
            </a:r>
            <a:br>
              <a:rPr lang="en-GB" dirty="0"/>
            </a:br>
            <a:r>
              <a:rPr lang="en-GB" dirty="0" err="1"/>
              <a:t>ms</a:t>
            </a:r>
            <a:r>
              <a:rPr lang="en-GB" dirty="0"/>
              <a:t> power platform</a:t>
            </a:r>
          </a:p>
        </p:txBody>
      </p:sp>
      <p:pic>
        <p:nvPicPr>
          <p:cNvPr id="4" name="Picture 3">
            <a:hlinkClick r:id="rId2"/>
            <a:extLst>
              <a:ext uri="{FF2B5EF4-FFF2-40B4-BE49-F238E27FC236}">
                <a16:creationId xmlns:a16="http://schemas.microsoft.com/office/drawing/2014/main" id="{940B5EAE-AF6F-A0AF-39B8-9C12F4460EF2}"/>
              </a:ext>
            </a:extLst>
          </p:cNvPr>
          <p:cNvPicPr>
            <a:picLocks noChangeAspect="1"/>
          </p:cNvPicPr>
          <p:nvPr/>
        </p:nvPicPr>
        <p:blipFill>
          <a:blip r:embed="rId3"/>
          <a:stretch>
            <a:fillRect/>
          </a:stretch>
        </p:blipFill>
        <p:spPr>
          <a:xfrm>
            <a:off x="1639331" y="1922785"/>
            <a:ext cx="8583827" cy="4860157"/>
          </a:xfrm>
          <a:prstGeom prst="rect">
            <a:avLst/>
          </a:prstGeom>
        </p:spPr>
      </p:pic>
    </p:spTree>
    <p:extLst>
      <p:ext uri="{BB962C8B-B14F-4D97-AF65-F5344CB8AC3E}">
        <p14:creationId xmlns:p14="http://schemas.microsoft.com/office/powerpoint/2010/main" val="14049127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CC2C8-D205-457D-AB81-C6ED1A2FE6E0}"/>
              </a:ext>
            </a:extLst>
          </p:cNvPr>
          <p:cNvSpPr>
            <a:spLocks noGrp="1"/>
          </p:cNvSpPr>
          <p:nvPr>
            <p:ph type="title"/>
          </p:nvPr>
        </p:nvSpPr>
        <p:spPr>
          <a:xfrm>
            <a:off x="593319" y="289368"/>
            <a:ext cx="8874142" cy="1508760"/>
          </a:xfrm>
        </p:spPr>
        <p:txBody>
          <a:bodyPr/>
          <a:lstStyle/>
          <a:p>
            <a:r>
              <a:rPr lang="en-GB" dirty="0">
                <a:highlight>
                  <a:srgbClr val="FFFF00"/>
                </a:highlight>
              </a:rPr>
              <a:t>BG Video</a:t>
            </a:r>
            <a:r>
              <a:rPr lang="en-GB" dirty="0"/>
              <a:t>: </a:t>
            </a:r>
            <a:r>
              <a:rPr lang="en-GB" dirty="0" err="1"/>
              <a:t>ms</a:t>
            </a:r>
            <a:r>
              <a:rPr lang="en-GB" dirty="0"/>
              <a:t> power platform</a:t>
            </a:r>
          </a:p>
        </p:txBody>
      </p:sp>
      <p:pic>
        <p:nvPicPr>
          <p:cNvPr id="5" name="Picture 4">
            <a:hlinkClick r:id="rId2"/>
            <a:extLst>
              <a:ext uri="{FF2B5EF4-FFF2-40B4-BE49-F238E27FC236}">
                <a16:creationId xmlns:a16="http://schemas.microsoft.com/office/drawing/2014/main" id="{40858CF4-27D4-4B9B-8549-5A47FC981C65}"/>
              </a:ext>
            </a:extLst>
          </p:cNvPr>
          <p:cNvPicPr>
            <a:picLocks noChangeAspect="1"/>
          </p:cNvPicPr>
          <p:nvPr/>
        </p:nvPicPr>
        <p:blipFill>
          <a:blip r:embed="rId3"/>
          <a:stretch>
            <a:fillRect/>
          </a:stretch>
        </p:blipFill>
        <p:spPr>
          <a:xfrm>
            <a:off x="5797433" y="2446491"/>
            <a:ext cx="5980455" cy="3388788"/>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4" name="Graphic 3" descr="Cursor with solid fill">
            <a:extLst>
              <a:ext uri="{FF2B5EF4-FFF2-40B4-BE49-F238E27FC236}">
                <a16:creationId xmlns:a16="http://schemas.microsoft.com/office/drawing/2014/main" id="{4EE89B28-2397-E020-C486-841734D63F9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706497" y="4816033"/>
            <a:ext cx="2584622" cy="2584622"/>
          </a:xfrm>
          <a:prstGeom prst="rect">
            <a:avLst/>
          </a:prstGeom>
        </p:spPr>
      </p:pic>
      <p:pic>
        <p:nvPicPr>
          <p:cNvPr id="3" name="Picture 2">
            <a:hlinkClick r:id="rId6"/>
            <a:extLst>
              <a:ext uri="{FF2B5EF4-FFF2-40B4-BE49-F238E27FC236}">
                <a16:creationId xmlns:a16="http://schemas.microsoft.com/office/drawing/2014/main" id="{D33F5AAF-5EED-7DBA-9E25-AE5E64E4900D}"/>
              </a:ext>
            </a:extLst>
          </p:cNvPr>
          <p:cNvPicPr>
            <a:picLocks noChangeAspect="1"/>
          </p:cNvPicPr>
          <p:nvPr/>
        </p:nvPicPr>
        <p:blipFill>
          <a:blip r:embed="rId7"/>
          <a:stretch>
            <a:fillRect/>
          </a:stretch>
        </p:blipFill>
        <p:spPr>
          <a:xfrm>
            <a:off x="593319" y="2273497"/>
            <a:ext cx="5808193" cy="338878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6" name="Graphic 5" descr="Cursor with solid fill">
            <a:extLst>
              <a:ext uri="{FF2B5EF4-FFF2-40B4-BE49-F238E27FC236}">
                <a16:creationId xmlns:a16="http://schemas.microsoft.com/office/drawing/2014/main" id="{C535E5BD-2482-6E35-7E0F-BAA5432871C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018353" y="4542968"/>
            <a:ext cx="2584622" cy="2584622"/>
          </a:xfrm>
          <a:prstGeom prst="rect">
            <a:avLst/>
          </a:prstGeom>
        </p:spPr>
      </p:pic>
    </p:spTree>
    <p:extLst>
      <p:ext uri="{BB962C8B-B14F-4D97-AF65-F5344CB8AC3E}">
        <p14:creationId xmlns:p14="http://schemas.microsoft.com/office/powerpoint/2010/main" val="22427114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0F4292-E1BA-4BFA-8D6C-E175D8B475BF}"/>
              </a:ext>
            </a:extLst>
          </p:cNvPr>
          <p:cNvSpPr>
            <a:spLocks noGrp="1"/>
          </p:cNvSpPr>
          <p:nvPr>
            <p:ph type="title"/>
          </p:nvPr>
        </p:nvSpPr>
        <p:spPr>
          <a:xfrm>
            <a:off x="164757" y="307818"/>
            <a:ext cx="4619239" cy="1508760"/>
          </a:xfrm>
        </p:spPr>
        <p:txBody>
          <a:bodyPr>
            <a:normAutofit/>
          </a:bodyPr>
          <a:lstStyle/>
          <a:p>
            <a:r>
              <a:rPr lang="en-GB" dirty="0">
                <a:solidFill>
                  <a:schemeClr val="tx2"/>
                </a:solidFill>
              </a:rPr>
              <a:t>Ms </a:t>
            </a:r>
            <a:r>
              <a:rPr lang="en-GB" u="sng" dirty="0">
                <a:solidFill>
                  <a:schemeClr val="tx2"/>
                </a:solidFill>
              </a:rPr>
              <a:t>power apps</a:t>
            </a:r>
          </a:p>
        </p:txBody>
      </p:sp>
      <p:sp>
        <p:nvSpPr>
          <p:cNvPr id="3" name="Content Placeholder 2">
            <a:extLst>
              <a:ext uri="{FF2B5EF4-FFF2-40B4-BE49-F238E27FC236}">
                <a16:creationId xmlns:a16="http://schemas.microsoft.com/office/drawing/2014/main" id="{C8F585CF-A9E9-4793-B2FA-94166259EA5F}"/>
              </a:ext>
            </a:extLst>
          </p:cNvPr>
          <p:cNvSpPr>
            <a:spLocks noGrp="1"/>
          </p:cNvSpPr>
          <p:nvPr>
            <p:ph idx="1"/>
          </p:nvPr>
        </p:nvSpPr>
        <p:spPr>
          <a:xfrm>
            <a:off x="158905" y="1956623"/>
            <a:ext cx="4425380" cy="4317789"/>
          </a:xfrm>
        </p:spPr>
        <p:txBody>
          <a:bodyPr>
            <a:normAutofit/>
          </a:bodyPr>
          <a:lstStyle/>
          <a:p>
            <a:pPr>
              <a:spcBef>
                <a:spcPts val="300"/>
              </a:spcBef>
              <a:spcAft>
                <a:spcPts val="0"/>
              </a:spcAft>
            </a:pPr>
            <a:r>
              <a:rPr lang="en-GB" sz="2800" dirty="0">
                <a:solidFill>
                  <a:schemeClr val="bg1"/>
                </a:solidFill>
                <a:latin typeface="+mn-lt"/>
              </a:rPr>
              <a:t>MS PowerApps. allow business users (aka Citizen developers) to build </a:t>
            </a:r>
            <a:r>
              <a:rPr lang="en-GB" sz="2800" b="1" dirty="0">
                <a:solidFill>
                  <a:schemeClr val="bg1"/>
                </a:solidFill>
                <a:latin typeface="+mn-lt"/>
              </a:rPr>
              <a:t>Mobile &amp; Web Apps</a:t>
            </a:r>
            <a:r>
              <a:rPr lang="en-GB" sz="2800" dirty="0">
                <a:solidFill>
                  <a:schemeClr val="bg1"/>
                </a:solidFill>
                <a:latin typeface="+mn-lt"/>
              </a:rPr>
              <a:t>. for </a:t>
            </a:r>
            <a:r>
              <a:rPr lang="en-GB" sz="2800" b="0" i="0" dirty="0">
                <a:solidFill>
                  <a:schemeClr val="bg1"/>
                </a:solidFill>
                <a:effectLst/>
                <a:latin typeface="+mn-lt"/>
              </a:rPr>
              <a:t>business needs</a:t>
            </a:r>
            <a:r>
              <a:rPr lang="en-GB" sz="2800" dirty="0">
                <a:solidFill>
                  <a:schemeClr val="bg1"/>
                </a:solidFill>
                <a:latin typeface="+mn-lt"/>
              </a:rPr>
              <a:t>, with no code / </a:t>
            </a:r>
            <a:r>
              <a:rPr lang="en-GB" sz="2800" b="0" i="0" dirty="0">
                <a:solidFill>
                  <a:schemeClr val="bg1"/>
                </a:solidFill>
                <a:effectLst/>
                <a:latin typeface="+mn-lt"/>
              </a:rPr>
              <a:t>technical / development experience.</a:t>
            </a:r>
          </a:p>
          <a:p>
            <a:pPr>
              <a:spcBef>
                <a:spcPts val="300"/>
              </a:spcBef>
              <a:spcAft>
                <a:spcPts val="0"/>
              </a:spcAft>
            </a:pPr>
            <a:r>
              <a:rPr lang="en-GB" sz="2800" dirty="0">
                <a:highlight>
                  <a:srgbClr val="FFFF00"/>
                </a:highlight>
                <a:latin typeface="+mn-lt"/>
              </a:rPr>
              <a:t>Video</a:t>
            </a:r>
            <a:r>
              <a:rPr lang="en-GB" sz="2800" dirty="0">
                <a:solidFill>
                  <a:schemeClr val="bg1"/>
                </a:solidFill>
                <a:latin typeface="+mn-lt"/>
              </a:rPr>
              <a:t>: </a:t>
            </a:r>
            <a:r>
              <a:rPr lang="en-GB" sz="2400" dirty="0">
                <a:solidFill>
                  <a:schemeClr val="bg1"/>
                </a:solidFill>
                <a:hlinkClick r:id="rId2">
                  <a:extLst>
                    <a:ext uri="{A12FA001-AC4F-418D-AE19-62706E023703}">
                      <ahyp:hlinkClr xmlns:ahyp="http://schemas.microsoft.com/office/drawing/2018/hyperlinkcolor" val="tx"/>
                    </a:ext>
                  </a:extLst>
                </a:hlinkClick>
              </a:rPr>
              <a:t>Microsoft Power Apps overview</a:t>
            </a:r>
            <a:r>
              <a:rPr lang="en-GB" sz="2400" dirty="0">
                <a:solidFill>
                  <a:schemeClr val="bg1"/>
                </a:solidFill>
              </a:rPr>
              <a:t>.</a:t>
            </a:r>
          </a:p>
          <a:p>
            <a:pPr>
              <a:spcBef>
                <a:spcPts val="300"/>
              </a:spcBef>
              <a:spcAft>
                <a:spcPts val="0"/>
              </a:spcAft>
            </a:pPr>
            <a:endParaRPr lang="en-GB" sz="2800" b="0" i="0" dirty="0">
              <a:solidFill>
                <a:schemeClr val="bg1"/>
              </a:solidFill>
              <a:effectLst/>
              <a:latin typeface="+mn-lt"/>
            </a:endParaRPr>
          </a:p>
          <a:p>
            <a:pPr>
              <a:spcBef>
                <a:spcPts val="300"/>
              </a:spcBef>
              <a:spcAft>
                <a:spcPts val="0"/>
              </a:spcAft>
            </a:pPr>
            <a:endParaRPr lang="en-GB" sz="2800" dirty="0">
              <a:solidFill>
                <a:schemeClr val="bg1"/>
              </a:solidFill>
              <a:latin typeface="+mn-lt"/>
            </a:endParaRPr>
          </a:p>
        </p:txBody>
      </p:sp>
      <p:sp>
        <p:nvSpPr>
          <p:cNvPr id="29" name="Rectangle 28">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8" name="Picture 7" descr="Graphical user interface, application&#10;&#10;Description automatically generated">
            <a:extLst>
              <a:ext uri="{FF2B5EF4-FFF2-40B4-BE49-F238E27FC236}">
                <a16:creationId xmlns:a16="http://schemas.microsoft.com/office/drawing/2014/main" id="{5D09BA12-A66E-40DF-98B7-0E700F0B358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262368" y="682765"/>
            <a:ext cx="6283602" cy="5451023"/>
          </a:xfrm>
          <a:prstGeom prst="rect">
            <a:avLst/>
          </a:prstGeom>
        </p:spPr>
      </p:pic>
      <p:sp>
        <p:nvSpPr>
          <p:cNvPr id="9" name="TextBox 8">
            <a:extLst>
              <a:ext uri="{FF2B5EF4-FFF2-40B4-BE49-F238E27FC236}">
                <a16:creationId xmlns:a16="http://schemas.microsoft.com/office/drawing/2014/main" id="{21B0F469-63B5-46E4-A6CA-0EF870655134}"/>
              </a:ext>
            </a:extLst>
          </p:cNvPr>
          <p:cNvSpPr txBox="1"/>
          <p:nvPr/>
        </p:nvSpPr>
        <p:spPr>
          <a:xfrm>
            <a:off x="9178014" y="5933733"/>
            <a:ext cx="236795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pt.switch-case.com/46422037">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1798702146"/>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F4292-E1BA-4BFA-8D6C-E175D8B475BF}"/>
              </a:ext>
            </a:extLst>
          </p:cNvPr>
          <p:cNvSpPr>
            <a:spLocks noGrp="1"/>
          </p:cNvSpPr>
          <p:nvPr>
            <p:ph type="title"/>
          </p:nvPr>
        </p:nvSpPr>
        <p:spPr>
          <a:xfrm>
            <a:off x="461514" y="242987"/>
            <a:ext cx="9784080" cy="1508760"/>
          </a:xfrm>
        </p:spPr>
        <p:txBody>
          <a:bodyPr>
            <a:normAutofit/>
          </a:bodyPr>
          <a:lstStyle/>
          <a:p>
            <a:r>
              <a:rPr lang="en-GB" sz="4800" dirty="0"/>
              <a:t>Ms power apps</a:t>
            </a:r>
          </a:p>
        </p:txBody>
      </p:sp>
      <p:sp>
        <p:nvSpPr>
          <p:cNvPr id="3" name="Content Placeholder 2">
            <a:extLst>
              <a:ext uri="{FF2B5EF4-FFF2-40B4-BE49-F238E27FC236}">
                <a16:creationId xmlns:a16="http://schemas.microsoft.com/office/drawing/2014/main" id="{C8F585CF-A9E9-4793-B2FA-94166259EA5F}"/>
              </a:ext>
            </a:extLst>
          </p:cNvPr>
          <p:cNvSpPr>
            <a:spLocks noGrp="1"/>
          </p:cNvSpPr>
          <p:nvPr>
            <p:ph idx="1"/>
          </p:nvPr>
        </p:nvSpPr>
        <p:spPr>
          <a:xfrm>
            <a:off x="172995" y="1822028"/>
            <a:ext cx="7674219" cy="5035971"/>
          </a:xfrm>
        </p:spPr>
        <p:txBody>
          <a:bodyPr>
            <a:normAutofit fontScale="92500" lnSpcReduction="10000"/>
          </a:bodyPr>
          <a:lstStyle/>
          <a:p>
            <a:pPr>
              <a:lnSpc>
                <a:spcPct val="110000"/>
              </a:lnSpc>
              <a:spcBef>
                <a:spcPts val="300"/>
              </a:spcBef>
              <a:spcAft>
                <a:spcPts val="0"/>
              </a:spcAft>
            </a:pPr>
            <a:r>
              <a:rPr lang="en-GB" sz="2400" dirty="0">
                <a:latin typeface="+mn-lt"/>
              </a:rPr>
              <a:t>Microsoft describes MS PowerApps as a suite of services, connectors, apps, and data platform for </a:t>
            </a:r>
            <a:r>
              <a:rPr lang="en-GB" sz="2400" b="1" dirty="0">
                <a:latin typeface="+mn-lt"/>
              </a:rPr>
              <a:t>rapid application development</a:t>
            </a:r>
            <a:r>
              <a:rPr lang="en-GB" sz="2400" dirty="0">
                <a:latin typeface="+mn-lt"/>
              </a:rPr>
              <a:t>. </a:t>
            </a:r>
          </a:p>
          <a:p>
            <a:pPr>
              <a:lnSpc>
                <a:spcPct val="110000"/>
              </a:lnSpc>
              <a:spcBef>
                <a:spcPts val="300"/>
              </a:spcBef>
              <a:spcAft>
                <a:spcPts val="0"/>
              </a:spcAft>
            </a:pPr>
            <a:r>
              <a:rPr lang="en-GB" sz="2400" dirty="0">
                <a:latin typeface="+mn-lt"/>
              </a:rPr>
              <a:t>It is a </a:t>
            </a:r>
            <a:r>
              <a:rPr lang="en-GB" sz="2400" b="1" dirty="0">
                <a:latin typeface="+mn-lt"/>
              </a:rPr>
              <a:t>rapid development environment </a:t>
            </a:r>
            <a:r>
              <a:rPr lang="en-GB" sz="2400" dirty="0">
                <a:latin typeface="+mn-lt"/>
              </a:rPr>
              <a:t>to </a:t>
            </a:r>
            <a:r>
              <a:rPr lang="en-GB" sz="2400" b="1" dirty="0">
                <a:latin typeface="+mn-lt"/>
              </a:rPr>
              <a:t>build custom apps </a:t>
            </a:r>
            <a:r>
              <a:rPr lang="en-GB" sz="2400" dirty="0">
                <a:latin typeface="+mn-lt"/>
              </a:rPr>
              <a:t>for a businesses needs. </a:t>
            </a:r>
          </a:p>
          <a:p>
            <a:pPr>
              <a:lnSpc>
                <a:spcPct val="110000"/>
              </a:lnSpc>
              <a:spcBef>
                <a:spcPts val="300"/>
              </a:spcBef>
              <a:spcAft>
                <a:spcPts val="0"/>
              </a:spcAft>
            </a:pPr>
            <a:r>
              <a:rPr lang="en-GB" sz="2400" dirty="0">
                <a:latin typeface="+mn-lt"/>
              </a:rPr>
              <a:t>It allows </a:t>
            </a:r>
            <a:r>
              <a:rPr lang="en-GB" sz="2400" b="1" dirty="0">
                <a:latin typeface="+mn-lt"/>
              </a:rPr>
              <a:t>Office/business users </a:t>
            </a:r>
            <a:r>
              <a:rPr lang="en-GB" sz="2400" dirty="0">
                <a:latin typeface="+mn-lt"/>
              </a:rPr>
              <a:t>to quickly build custom business apps that connect to data sources.</a:t>
            </a:r>
          </a:p>
          <a:p>
            <a:pPr>
              <a:lnSpc>
                <a:spcPct val="110000"/>
              </a:lnSpc>
              <a:spcBef>
                <a:spcPts val="300"/>
              </a:spcBef>
              <a:spcAft>
                <a:spcPts val="0"/>
              </a:spcAft>
            </a:pPr>
            <a:r>
              <a:rPr lang="en-GB" sz="2400" dirty="0">
                <a:latin typeface="+mn-lt"/>
              </a:rPr>
              <a:t>The data sources could be either the integrated underlying data platform provided by MS called ‘Microsoft </a:t>
            </a:r>
            <a:r>
              <a:rPr lang="en-GB" sz="2400" dirty="0" err="1">
                <a:latin typeface="+mn-lt"/>
              </a:rPr>
              <a:t>Dataverse</a:t>
            </a:r>
            <a:r>
              <a:rPr lang="en-GB" sz="2400" dirty="0">
                <a:latin typeface="+mn-lt"/>
              </a:rPr>
              <a:t>’, or in other online or on-premises data sources such as Excel spreadsheet, MS Access, SQL Server or other data sources such as MySQL databases etc.</a:t>
            </a:r>
          </a:p>
          <a:p>
            <a:pPr>
              <a:lnSpc>
                <a:spcPct val="110000"/>
              </a:lnSpc>
              <a:spcBef>
                <a:spcPts val="300"/>
              </a:spcBef>
              <a:spcAft>
                <a:spcPts val="0"/>
              </a:spcAft>
            </a:pPr>
            <a:r>
              <a:rPr lang="en-GB" sz="2400" b="0" i="0" dirty="0">
                <a:solidFill>
                  <a:schemeClr val="bg1"/>
                </a:solidFill>
                <a:effectLst/>
                <a:highlight>
                  <a:srgbClr val="FFFF00"/>
                </a:highlight>
                <a:latin typeface="+mn-lt"/>
              </a:rPr>
              <a:t>Tutor show</a:t>
            </a:r>
            <a:r>
              <a:rPr lang="en-GB" sz="2400" b="0" i="0" dirty="0">
                <a:solidFill>
                  <a:schemeClr val="bg1"/>
                </a:solidFill>
                <a:effectLst/>
                <a:latin typeface="+mn-lt"/>
              </a:rPr>
              <a:t>: </a:t>
            </a:r>
            <a:r>
              <a:rPr lang="en-GB" sz="2400" b="0" i="0" dirty="0">
                <a:effectLst/>
                <a:latin typeface="+mn-lt"/>
                <a:hlinkClick r:id="rId2">
                  <a:extLst>
                    <a:ext uri="{A12FA001-AC4F-418D-AE19-62706E023703}">
                      <ahyp:hlinkClr xmlns:ahyp="http://schemas.microsoft.com/office/drawing/2018/hyperlinkcolor" val="tx"/>
                    </a:ext>
                  </a:extLst>
                </a:hlinkClick>
              </a:rPr>
              <a:t>Video PowerApps </a:t>
            </a:r>
            <a:r>
              <a:rPr lang="en-GB" sz="2400" dirty="0">
                <a:latin typeface="+mn-lt"/>
                <a:hlinkClick r:id="rId2">
                  <a:extLst>
                    <a:ext uri="{A12FA001-AC4F-418D-AE19-62706E023703}">
                      <ahyp:hlinkClr xmlns:ahyp="http://schemas.microsoft.com/office/drawing/2018/hyperlinkcolor" val="tx"/>
                    </a:ext>
                  </a:extLst>
                </a:hlinkClick>
              </a:rPr>
              <a:t>introduction</a:t>
            </a:r>
            <a:r>
              <a:rPr lang="en-GB" sz="2400" dirty="0">
                <a:latin typeface="+mn-lt"/>
              </a:rPr>
              <a:t>.</a:t>
            </a:r>
            <a:br>
              <a:rPr lang="en-GB" sz="2400" dirty="0">
                <a:latin typeface="+mn-lt"/>
              </a:rPr>
            </a:br>
            <a:r>
              <a:rPr lang="en-GB" sz="2400" dirty="0">
                <a:latin typeface="+mn-lt"/>
              </a:rPr>
              <a:t>+ Bg. Scroll down here to </a:t>
            </a:r>
            <a:r>
              <a:rPr lang="en-GB" dirty="0">
                <a:hlinkClick r:id="rId2">
                  <a:extLst>
                    <a:ext uri="{A12FA001-AC4F-418D-AE19-62706E023703}">
                      <ahyp:hlinkClr xmlns:ahyp="http://schemas.microsoft.com/office/drawing/2018/hyperlinkcolor" val="tx"/>
                    </a:ext>
                  </a:extLst>
                </a:hlinkClick>
              </a:rPr>
              <a:t>Explore Guides, e-books and webinars</a:t>
            </a:r>
            <a:r>
              <a:rPr lang="en-GB" dirty="0"/>
              <a:t>.</a:t>
            </a:r>
          </a:p>
          <a:p>
            <a:pPr>
              <a:lnSpc>
                <a:spcPct val="110000"/>
              </a:lnSpc>
              <a:spcBef>
                <a:spcPts val="300"/>
              </a:spcBef>
              <a:spcAft>
                <a:spcPts val="0"/>
              </a:spcAft>
            </a:pPr>
            <a:endParaRPr lang="en-GB" sz="2400" dirty="0">
              <a:latin typeface="+mn-lt"/>
            </a:endParaRPr>
          </a:p>
        </p:txBody>
      </p:sp>
      <p:pic>
        <p:nvPicPr>
          <p:cNvPr id="8" name="Picture 7" descr="Graphical user interface, application&#10;&#10;Description automatically generated">
            <a:extLst>
              <a:ext uri="{FF2B5EF4-FFF2-40B4-BE49-F238E27FC236}">
                <a16:creationId xmlns:a16="http://schemas.microsoft.com/office/drawing/2014/main" id="{5D09BA12-A66E-40DF-98B7-0E700F0B358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25201" b="1"/>
          <a:stretch/>
        </p:blipFill>
        <p:spPr>
          <a:xfrm>
            <a:off x="7847215" y="1822028"/>
            <a:ext cx="4342220" cy="5035972"/>
          </a:xfrm>
          <a:prstGeom prst="rect">
            <a:avLst/>
          </a:prstGeom>
        </p:spPr>
      </p:pic>
      <p:sp>
        <p:nvSpPr>
          <p:cNvPr id="9" name="TextBox 8">
            <a:extLst>
              <a:ext uri="{FF2B5EF4-FFF2-40B4-BE49-F238E27FC236}">
                <a16:creationId xmlns:a16="http://schemas.microsoft.com/office/drawing/2014/main" id="{21B0F469-63B5-46E4-A6CA-0EF870655134}"/>
              </a:ext>
            </a:extLst>
          </p:cNvPr>
          <p:cNvSpPr txBox="1"/>
          <p:nvPr/>
        </p:nvSpPr>
        <p:spPr>
          <a:xfrm>
            <a:off x="9821479" y="6657945"/>
            <a:ext cx="236795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pt.switch-case.com/46422037">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18710157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FCC25-6B3D-4C6D-83F2-1744E64F655E}"/>
              </a:ext>
            </a:extLst>
          </p:cNvPr>
          <p:cNvSpPr>
            <a:spLocks noGrp="1"/>
          </p:cNvSpPr>
          <p:nvPr>
            <p:ph type="title"/>
          </p:nvPr>
        </p:nvSpPr>
        <p:spPr>
          <a:xfrm>
            <a:off x="456707" y="284176"/>
            <a:ext cx="9152043" cy="1508760"/>
          </a:xfrm>
        </p:spPr>
        <p:txBody>
          <a:bodyPr>
            <a:normAutofit/>
          </a:bodyPr>
          <a:lstStyle/>
          <a:p>
            <a:r>
              <a:rPr lang="en-GB" sz="4400" dirty="0"/>
              <a:t>Tutor show: </a:t>
            </a:r>
            <a:br>
              <a:rPr lang="en-GB" sz="4400" dirty="0"/>
            </a:br>
            <a:r>
              <a:rPr lang="en-GB" sz="4400" dirty="0"/>
              <a:t>Ms power apps</a:t>
            </a:r>
          </a:p>
        </p:txBody>
      </p:sp>
      <p:sp>
        <p:nvSpPr>
          <p:cNvPr id="3" name="Content Placeholder 2">
            <a:extLst>
              <a:ext uri="{FF2B5EF4-FFF2-40B4-BE49-F238E27FC236}">
                <a16:creationId xmlns:a16="http://schemas.microsoft.com/office/drawing/2014/main" id="{88313924-A264-4CC4-B573-44F2977A8E9D}"/>
              </a:ext>
            </a:extLst>
          </p:cNvPr>
          <p:cNvSpPr>
            <a:spLocks noGrp="1"/>
          </p:cNvSpPr>
          <p:nvPr>
            <p:ph idx="1"/>
          </p:nvPr>
        </p:nvSpPr>
        <p:spPr>
          <a:xfrm>
            <a:off x="258999" y="2011680"/>
            <a:ext cx="7723466" cy="4562144"/>
          </a:xfrm>
        </p:spPr>
        <p:txBody>
          <a:bodyPr>
            <a:normAutofit fontScale="92500" lnSpcReduction="20000"/>
          </a:bodyPr>
          <a:lstStyle/>
          <a:p>
            <a:pPr marL="514350" indent="-514350">
              <a:buFont typeface="+mj-lt"/>
              <a:buAutoNum type="arabicPeriod"/>
            </a:pPr>
            <a:r>
              <a:rPr lang="en-GB" sz="2800" dirty="0" err="1">
                <a:latin typeface="+mn-lt"/>
              </a:rPr>
              <a:t>Goto</a:t>
            </a:r>
            <a:r>
              <a:rPr lang="en-GB" sz="2800" dirty="0">
                <a:latin typeface="+mn-lt"/>
              </a:rPr>
              <a:t> staff email.</a:t>
            </a:r>
          </a:p>
          <a:p>
            <a:pPr marL="514350" indent="-514350">
              <a:buFont typeface="+mj-lt"/>
              <a:buAutoNum type="arabicPeriod"/>
            </a:pPr>
            <a:r>
              <a:rPr lang="en-GB" sz="2800" b="1" dirty="0">
                <a:latin typeface="+mn-lt"/>
              </a:rPr>
              <a:t>Open MS Power Apps </a:t>
            </a:r>
            <a:r>
              <a:rPr lang="en-GB" sz="2800" dirty="0">
                <a:latin typeface="+mn-lt"/>
              </a:rPr>
              <a:t>from top left 0365 App list.</a:t>
            </a:r>
          </a:p>
          <a:p>
            <a:pPr marL="514350" indent="-514350">
              <a:buFont typeface="+mj-lt"/>
              <a:buAutoNum type="arabicPeriod"/>
            </a:pPr>
            <a:r>
              <a:rPr lang="en-GB" sz="2800" b="1" dirty="0">
                <a:latin typeface="+mn-lt"/>
              </a:rPr>
              <a:t>x2 Screens: </a:t>
            </a:r>
            <a:r>
              <a:rPr lang="en-GB" sz="2800" dirty="0">
                <a:latin typeface="+mn-lt"/>
              </a:rPr>
              <a:t>Start creating a basic Mobile App by adding 2 screens.</a:t>
            </a:r>
            <a:endParaRPr lang="en-GB" sz="2800" b="1" dirty="0">
              <a:latin typeface="+mn-lt"/>
            </a:endParaRPr>
          </a:p>
          <a:p>
            <a:pPr marL="514350" indent="-514350">
              <a:buFont typeface="+mj-lt"/>
              <a:buAutoNum type="arabicPeriod"/>
            </a:pPr>
            <a:r>
              <a:rPr lang="en-GB" sz="2800" b="1" dirty="0">
                <a:latin typeface="+mn-lt"/>
              </a:rPr>
              <a:t>Screen 1 – Form elements: </a:t>
            </a:r>
            <a:r>
              <a:rPr lang="en-GB" sz="2800" dirty="0">
                <a:latin typeface="+mn-lt"/>
              </a:rPr>
              <a:t>Add</a:t>
            </a:r>
            <a:r>
              <a:rPr lang="en-GB" sz="2800" b="1" dirty="0">
                <a:latin typeface="+mn-lt"/>
              </a:rPr>
              <a:t> form elements </a:t>
            </a:r>
            <a:r>
              <a:rPr lang="en-GB" sz="2800" dirty="0">
                <a:latin typeface="+mn-lt"/>
              </a:rPr>
              <a:t>to screen 1 by using either </a:t>
            </a:r>
            <a:r>
              <a:rPr lang="en-GB" sz="2600" dirty="0">
                <a:latin typeface="+mn-lt"/>
              </a:rPr>
              <a:t>‘Insert’ from the top or from the left to drag over form elements </a:t>
            </a:r>
            <a:r>
              <a:rPr lang="en-GB" sz="2800" dirty="0">
                <a:latin typeface="+mn-lt"/>
              </a:rPr>
              <a:t>e.g. Media: image, a Text label, form element and a submit button.</a:t>
            </a:r>
          </a:p>
          <a:p>
            <a:pPr marL="514350" indent="-514350">
              <a:buFont typeface="+mj-lt"/>
              <a:buAutoNum type="arabicPeriod"/>
            </a:pPr>
            <a:r>
              <a:rPr lang="en-GB" sz="2800" b="1" dirty="0">
                <a:latin typeface="+mn-lt"/>
              </a:rPr>
              <a:t>Screen 2 - Templates:  </a:t>
            </a:r>
            <a:r>
              <a:rPr lang="en-GB" sz="2800" dirty="0">
                <a:latin typeface="+mn-lt"/>
              </a:rPr>
              <a:t>From the top, choose a preconfigured form </a:t>
            </a:r>
            <a:r>
              <a:rPr lang="en-GB" sz="2800" b="1" dirty="0">
                <a:latin typeface="+mn-lt"/>
              </a:rPr>
              <a:t>template</a:t>
            </a:r>
            <a:r>
              <a:rPr lang="en-GB" sz="2800" dirty="0">
                <a:latin typeface="+mn-lt"/>
              </a:rPr>
              <a:t> instead.</a:t>
            </a:r>
          </a:p>
          <a:p>
            <a:pPr marL="514350" indent="-514350">
              <a:buFont typeface="+mj-lt"/>
              <a:buAutoNum type="arabicPeriod"/>
            </a:pPr>
            <a:r>
              <a:rPr lang="en-GB" sz="2800" b="1" dirty="0">
                <a:latin typeface="+mn-lt"/>
              </a:rPr>
              <a:t>Button Action: </a:t>
            </a:r>
            <a:r>
              <a:rPr lang="en-GB" sz="2800" dirty="0">
                <a:latin typeface="+mn-lt"/>
              </a:rPr>
              <a:t>Select ‘</a:t>
            </a:r>
            <a:r>
              <a:rPr lang="en-GB" sz="2800" dirty="0" err="1">
                <a:latin typeface="+mn-lt"/>
              </a:rPr>
              <a:t>OnClick</a:t>
            </a:r>
            <a:r>
              <a:rPr lang="en-GB" sz="2800" dirty="0">
                <a:latin typeface="+mn-lt"/>
              </a:rPr>
              <a:t>’ top left an set the action to: Navigate(Screen2, Fade)</a:t>
            </a:r>
          </a:p>
          <a:p>
            <a:pPr marL="0" indent="0" algn="l">
              <a:buNone/>
            </a:pPr>
            <a:endParaRPr lang="en-GB" sz="2800" dirty="0">
              <a:latin typeface="+mn-lt"/>
            </a:endParaRPr>
          </a:p>
          <a:p>
            <a:endParaRPr lang="en-GB" sz="2800" dirty="0">
              <a:latin typeface="+mn-lt"/>
            </a:endParaRPr>
          </a:p>
        </p:txBody>
      </p:sp>
      <p:pic>
        <p:nvPicPr>
          <p:cNvPr id="5" name="Picture 4">
            <a:extLst>
              <a:ext uri="{FF2B5EF4-FFF2-40B4-BE49-F238E27FC236}">
                <a16:creationId xmlns:a16="http://schemas.microsoft.com/office/drawing/2014/main" id="{201E4F89-41EF-184C-9044-AF2F91469700}"/>
              </a:ext>
            </a:extLst>
          </p:cNvPr>
          <p:cNvPicPr>
            <a:picLocks noChangeAspect="1"/>
          </p:cNvPicPr>
          <p:nvPr/>
        </p:nvPicPr>
        <p:blipFill>
          <a:blip r:embed="rId2"/>
          <a:stretch>
            <a:fillRect/>
          </a:stretch>
        </p:blipFill>
        <p:spPr>
          <a:xfrm>
            <a:off x="8241675" y="0"/>
            <a:ext cx="3950325" cy="6858000"/>
          </a:xfrm>
          <a:prstGeom prst="rect">
            <a:avLst/>
          </a:prstGeom>
        </p:spPr>
      </p:pic>
    </p:spTree>
    <p:extLst>
      <p:ext uri="{BB962C8B-B14F-4D97-AF65-F5344CB8AC3E}">
        <p14:creationId xmlns:p14="http://schemas.microsoft.com/office/powerpoint/2010/main" val="21781438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20B75-E63B-BEC2-22D1-EF5CBA451B99}"/>
              </a:ext>
            </a:extLst>
          </p:cNvPr>
          <p:cNvSpPr>
            <a:spLocks noGrp="1"/>
          </p:cNvSpPr>
          <p:nvPr>
            <p:ph type="title"/>
          </p:nvPr>
        </p:nvSpPr>
        <p:spPr>
          <a:xfrm>
            <a:off x="95682" y="284176"/>
            <a:ext cx="10066627" cy="1508760"/>
          </a:xfrm>
        </p:spPr>
        <p:txBody>
          <a:bodyPr/>
          <a:lstStyle/>
          <a:p>
            <a:r>
              <a:rPr lang="en-GB" sz="4800" dirty="0"/>
              <a:t>Bg. </a:t>
            </a:r>
            <a:r>
              <a:rPr lang="en-GB" dirty="0"/>
              <a:t>Navigating between screens</a:t>
            </a:r>
          </a:p>
        </p:txBody>
      </p:sp>
      <p:pic>
        <p:nvPicPr>
          <p:cNvPr id="5" name="Picture 4">
            <a:extLst>
              <a:ext uri="{FF2B5EF4-FFF2-40B4-BE49-F238E27FC236}">
                <a16:creationId xmlns:a16="http://schemas.microsoft.com/office/drawing/2014/main" id="{88250246-2E99-8E04-E78E-E346A29C52DD}"/>
              </a:ext>
            </a:extLst>
          </p:cNvPr>
          <p:cNvPicPr>
            <a:picLocks noChangeAspect="1"/>
          </p:cNvPicPr>
          <p:nvPr/>
        </p:nvPicPr>
        <p:blipFill>
          <a:blip r:embed="rId2"/>
          <a:stretch>
            <a:fillRect/>
          </a:stretch>
        </p:blipFill>
        <p:spPr>
          <a:xfrm>
            <a:off x="490537" y="1973250"/>
            <a:ext cx="10936445" cy="4487938"/>
          </a:xfrm>
          <a:prstGeom prst="rect">
            <a:avLst/>
          </a:prstGeom>
        </p:spPr>
      </p:pic>
      <p:sp>
        <p:nvSpPr>
          <p:cNvPr id="6" name="Oval 5">
            <a:extLst>
              <a:ext uri="{FF2B5EF4-FFF2-40B4-BE49-F238E27FC236}">
                <a16:creationId xmlns:a16="http://schemas.microsoft.com/office/drawing/2014/main" id="{414A9884-8FAF-E398-DD08-4729CFED1DCB}"/>
              </a:ext>
            </a:extLst>
          </p:cNvPr>
          <p:cNvSpPr/>
          <p:nvPr/>
        </p:nvSpPr>
        <p:spPr>
          <a:xfrm>
            <a:off x="6096000" y="1647568"/>
            <a:ext cx="3608173" cy="1169773"/>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C304F53C-97E4-AD26-93FA-02BFD87010E6}"/>
              </a:ext>
            </a:extLst>
          </p:cNvPr>
          <p:cNvSpPr/>
          <p:nvPr/>
        </p:nvSpPr>
        <p:spPr>
          <a:xfrm>
            <a:off x="432960" y="1559614"/>
            <a:ext cx="1775254" cy="134568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E85F2C0F-0F6E-9F33-714C-F6327DED9DF1}"/>
              </a:ext>
            </a:extLst>
          </p:cNvPr>
          <p:cNvSpPr txBox="1"/>
          <p:nvPr/>
        </p:nvSpPr>
        <p:spPr>
          <a:xfrm>
            <a:off x="95682" y="6461188"/>
            <a:ext cx="5736707" cy="369332"/>
          </a:xfrm>
          <a:prstGeom prst="rect">
            <a:avLst/>
          </a:prstGeom>
          <a:noFill/>
        </p:spPr>
        <p:txBody>
          <a:bodyPr wrap="square" rtlCol="0">
            <a:spAutoFit/>
          </a:bodyPr>
          <a:lstStyle/>
          <a:p>
            <a:r>
              <a:rPr lang="en-GB" b="1" i="0" dirty="0">
                <a:solidFill>
                  <a:srgbClr val="0F0F0F"/>
                </a:solidFill>
                <a:effectLst/>
                <a:latin typeface="YouTube Sans"/>
              </a:rPr>
              <a:t>Bg. Video: </a:t>
            </a:r>
            <a:r>
              <a:rPr lang="en-GB" i="0" dirty="0">
                <a:solidFill>
                  <a:srgbClr val="0F0F0F"/>
                </a:solidFill>
                <a:effectLst/>
                <a:latin typeface="YouTube Sans"/>
              </a:rPr>
              <a:t>Navigating Across Screens: click here </a:t>
            </a:r>
            <a:r>
              <a:rPr lang="en-GB" i="0" dirty="0">
                <a:effectLst/>
                <a:latin typeface="YouTube Sans"/>
                <a:hlinkClick r:id="rId3">
                  <a:extLst>
                    <a:ext uri="{A12FA001-AC4F-418D-AE19-62706E023703}">
                      <ahyp:hlinkClr xmlns:ahyp="http://schemas.microsoft.com/office/drawing/2018/hyperlinkcolor" val="tx"/>
                    </a:ext>
                  </a:extLst>
                </a:hlinkClick>
              </a:rPr>
              <a:t>1</a:t>
            </a:r>
            <a:r>
              <a:rPr lang="en-GB" i="0" dirty="0">
                <a:effectLst/>
                <a:latin typeface="YouTube Sans"/>
              </a:rPr>
              <a:t>, </a:t>
            </a:r>
            <a:r>
              <a:rPr lang="en-GB" i="0" dirty="0">
                <a:effectLst/>
                <a:latin typeface="YouTube Sans"/>
                <a:hlinkClick r:id="rId4">
                  <a:extLst>
                    <a:ext uri="{A12FA001-AC4F-418D-AE19-62706E023703}">
                      <ahyp:hlinkClr xmlns:ahyp="http://schemas.microsoft.com/office/drawing/2018/hyperlinkcolor" val="tx"/>
                    </a:ext>
                  </a:extLst>
                </a:hlinkClick>
              </a:rPr>
              <a:t>2</a:t>
            </a:r>
            <a:r>
              <a:rPr lang="en-GB" i="0" dirty="0">
                <a:effectLst/>
                <a:latin typeface="YouTube Sans"/>
              </a:rPr>
              <a:t>, </a:t>
            </a:r>
            <a:r>
              <a:rPr lang="en-GB" i="0" dirty="0">
                <a:effectLst/>
                <a:latin typeface="YouTube Sans"/>
                <a:hlinkClick r:id="rId5">
                  <a:extLst>
                    <a:ext uri="{A12FA001-AC4F-418D-AE19-62706E023703}">
                      <ahyp:hlinkClr xmlns:ahyp="http://schemas.microsoft.com/office/drawing/2018/hyperlinkcolor" val="tx"/>
                    </a:ext>
                  </a:extLst>
                </a:hlinkClick>
              </a:rPr>
              <a:t>3</a:t>
            </a:r>
            <a:r>
              <a:rPr lang="en-GB" i="0" dirty="0">
                <a:effectLst/>
                <a:latin typeface="YouTube Sans"/>
              </a:rPr>
              <a:t>, </a:t>
            </a:r>
            <a:r>
              <a:rPr lang="en-GB" i="0" dirty="0">
                <a:effectLst/>
                <a:latin typeface="YouTube Sans"/>
                <a:hlinkClick r:id="rId6">
                  <a:extLst>
                    <a:ext uri="{A12FA001-AC4F-418D-AE19-62706E023703}">
                      <ahyp:hlinkClr xmlns:ahyp="http://schemas.microsoft.com/office/drawing/2018/hyperlinkcolor" val="tx"/>
                    </a:ext>
                  </a:extLst>
                </a:hlinkClick>
              </a:rPr>
              <a:t>4</a:t>
            </a:r>
            <a:r>
              <a:rPr lang="en-GB" b="1" i="0" dirty="0">
                <a:solidFill>
                  <a:srgbClr val="0F0F0F"/>
                </a:solidFill>
                <a:effectLst/>
                <a:latin typeface="YouTube Sans"/>
              </a:rPr>
              <a:t>.</a:t>
            </a:r>
          </a:p>
        </p:txBody>
      </p:sp>
    </p:spTree>
    <p:extLst>
      <p:ext uri="{BB962C8B-B14F-4D97-AF65-F5344CB8AC3E}">
        <p14:creationId xmlns:p14="http://schemas.microsoft.com/office/powerpoint/2010/main" val="2925783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FCC25-6B3D-4C6D-83F2-1744E64F655E}"/>
              </a:ext>
            </a:extLst>
          </p:cNvPr>
          <p:cNvSpPr>
            <a:spLocks noGrp="1"/>
          </p:cNvSpPr>
          <p:nvPr>
            <p:ph type="title"/>
          </p:nvPr>
        </p:nvSpPr>
        <p:spPr>
          <a:xfrm>
            <a:off x="456707" y="284176"/>
            <a:ext cx="9152043" cy="1508760"/>
          </a:xfrm>
        </p:spPr>
        <p:txBody>
          <a:bodyPr>
            <a:normAutofit/>
          </a:bodyPr>
          <a:lstStyle/>
          <a:p>
            <a:r>
              <a:rPr lang="en-GB" sz="6000" dirty="0"/>
              <a:t>Bg. </a:t>
            </a:r>
            <a:r>
              <a:rPr lang="en-GB" sz="4400" dirty="0"/>
              <a:t>Video: 15 minutes</a:t>
            </a:r>
            <a:br>
              <a:rPr lang="en-GB" sz="4400" dirty="0"/>
            </a:br>
            <a:r>
              <a:rPr lang="en-GB" sz="4400" dirty="0"/>
              <a:t>build your first power app</a:t>
            </a:r>
          </a:p>
        </p:txBody>
      </p:sp>
      <p:pic>
        <p:nvPicPr>
          <p:cNvPr id="12" name="Picture 11">
            <a:hlinkClick r:id="rId2"/>
            <a:extLst>
              <a:ext uri="{FF2B5EF4-FFF2-40B4-BE49-F238E27FC236}">
                <a16:creationId xmlns:a16="http://schemas.microsoft.com/office/drawing/2014/main" id="{37EE4EA2-4D6D-DF2E-420E-5E1DF930AE79}"/>
              </a:ext>
            </a:extLst>
          </p:cNvPr>
          <p:cNvPicPr>
            <a:picLocks noChangeAspect="1"/>
          </p:cNvPicPr>
          <p:nvPr/>
        </p:nvPicPr>
        <p:blipFill rotWithShape="1">
          <a:blip r:embed="rId3"/>
          <a:srcRect l="1213" t="980"/>
          <a:stretch/>
        </p:blipFill>
        <p:spPr>
          <a:xfrm>
            <a:off x="1800793" y="1894702"/>
            <a:ext cx="8590414" cy="4897395"/>
          </a:xfrm>
          <a:prstGeom prst="rect">
            <a:avLst/>
          </a:prstGeom>
        </p:spPr>
      </p:pic>
    </p:spTree>
    <p:extLst>
      <p:ext uri="{BB962C8B-B14F-4D97-AF65-F5344CB8AC3E}">
        <p14:creationId xmlns:p14="http://schemas.microsoft.com/office/powerpoint/2010/main" val="18739017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FCC25-6B3D-4C6D-83F2-1744E64F655E}"/>
              </a:ext>
            </a:extLst>
          </p:cNvPr>
          <p:cNvSpPr>
            <a:spLocks noGrp="1"/>
          </p:cNvSpPr>
          <p:nvPr>
            <p:ph type="title"/>
          </p:nvPr>
        </p:nvSpPr>
        <p:spPr>
          <a:xfrm>
            <a:off x="832216" y="284176"/>
            <a:ext cx="8874142" cy="1508760"/>
          </a:xfrm>
        </p:spPr>
        <p:txBody>
          <a:bodyPr>
            <a:normAutofit/>
          </a:bodyPr>
          <a:lstStyle/>
          <a:p>
            <a:r>
              <a:rPr lang="en-GB" sz="5400" dirty="0"/>
              <a:t>Bg. </a:t>
            </a:r>
            <a:r>
              <a:rPr lang="en-GB" sz="4400" dirty="0"/>
              <a:t>Ms </a:t>
            </a:r>
            <a:r>
              <a:rPr lang="en-GB" sz="4400" dirty="0" err="1"/>
              <a:t>powerapps</a:t>
            </a:r>
            <a:endParaRPr lang="en-GB" sz="4400" dirty="0"/>
          </a:p>
        </p:txBody>
      </p:sp>
      <p:sp>
        <p:nvSpPr>
          <p:cNvPr id="3" name="Content Placeholder 2">
            <a:extLst>
              <a:ext uri="{FF2B5EF4-FFF2-40B4-BE49-F238E27FC236}">
                <a16:creationId xmlns:a16="http://schemas.microsoft.com/office/drawing/2014/main" id="{88313924-A264-4CC4-B573-44F2977A8E9D}"/>
              </a:ext>
            </a:extLst>
          </p:cNvPr>
          <p:cNvSpPr>
            <a:spLocks noGrp="1"/>
          </p:cNvSpPr>
          <p:nvPr>
            <p:ph idx="1"/>
          </p:nvPr>
        </p:nvSpPr>
        <p:spPr>
          <a:xfrm>
            <a:off x="456707" y="2011680"/>
            <a:ext cx="11068028" cy="4562144"/>
          </a:xfrm>
        </p:spPr>
        <p:txBody>
          <a:bodyPr>
            <a:normAutofit fontScale="92500" lnSpcReduction="20000"/>
          </a:bodyPr>
          <a:lstStyle/>
          <a:p>
            <a:r>
              <a:rPr lang="en-GB" sz="2800" dirty="0">
                <a:latin typeface="+mn-lt"/>
              </a:rPr>
              <a:t>MS PowerApps allows for business-app-building without any code. It democratizes App development by enabling users to create feature-rich, custom business apps without writing technical code. </a:t>
            </a:r>
          </a:p>
          <a:p>
            <a:r>
              <a:rPr lang="en-GB" sz="2800" dirty="0">
                <a:latin typeface="+mn-lt"/>
              </a:rPr>
              <a:t>PowerApps also provide advanced features that enable developers to programmatically interact with data and metadata, apply business logic, create custom connectors, and integrate with external data.</a:t>
            </a:r>
          </a:p>
          <a:p>
            <a:r>
              <a:rPr lang="en-GB" sz="2800" dirty="0">
                <a:latin typeface="+mn-lt"/>
              </a:rPr>
              <a:t>Apps built using PowerApps have a responsive design and can run seamlessly in browser and on mobile devices (phone or tablet). </a:t>
            </a:r>
          </a:p>
          <a:p>
            <a:r>
              <a:rPr lang="en-GB" sz="2800" b="1" dirty="0">
                <a:latin typeface="+mn-lt"/>
              </a:rPr>
              <a:t>Bg. Video example</a:t>
            </a:r>
            <a:r>
              <a:rPr lang="en-GB" sz="2800" dirty="0">
                <a:latin typeface="+mn-lt"/>
              </a:rPr>
              <a:t>: </a:t>
            </a:r>
            <a:r>
              <a:rPr lang="en-GB" sz="2800" b="0" i="0" u="none" strike="noStrike" dirty="0">
                <a:effectLst/>
                <a:latin typeface="+mn-lt"/>
                <a:hlinkClick r:id="rId2" tooltip="View original video: How to create your first app in Microsoft Teams with Power Apps">
                  <a:extLst>
                    <a:ext uri="{A12FA001-AC4F-418D-AE19-62706E023703}">
                      <ahyp:hlinkClr xmlns:ahyp="http://schemas.microsoft.com/office/drawing/2018/hyperlinkcolor" val="tx"/>
                    </a:ext>
                  </a:extLst>
                </a:hlinkClick>
              </a:rPr>
              <a:t>How to create your first app in Microsoft Teams with Power Apps</a:t>
            </a:r>
            <a:r>
              <a:rPr lang="en-GB" sz="2800" dirty="0">
                <a:latin typeface="+mn-lt"/>
              </a:rPr>
              <a:t>.</a:t>
            </a:r>
          </a:p>
          <a:p>
            <a:r>
              <a:rPr lang="en-GB" sz="2800" b="1" i="0" dirty="0">
                <a:effectLst/>
                <a:latin typeface="+mn-lt"/>
              </a:rPr>
              <a:t>For more information</a:t>
            </a:r>
            <a:r>
              <a:rPr lang="en-GB" sz="2800" b="0" i="0" dirty="0">
                <a:effectLst/>
                <a:latin typeface="+mn-lt"/>
              </a:rPr>
              <a:t>, please visit the MS PowerApps homepage here: </a:t>
            </a:r>
            <a:r>
              <a:rPr lang="en-GB" sz="2800" dirty="0">
                <a:latin typeface="+mn-lt"/>
                <a:hlinkClick r:id="rId3">
                  <a:extLst>
                    <a:ext uri="{A12FA001-AC4F-418D-AE19-62706E023703}">
                      <ahyp:hlinkClr xmlns:ahyp="http://schemas.microsoft.com/office/drawing/2018/hyperlinkcolor" val="tx"/>
                    </a:ext>
                  </a:extLst>
                </a:hlinkClick>
              </a:rPr>
              <a:t>Business Apps | Microsoft Power Apps</a:t>
            </a:r>
            <a:r>
              <a:rPr lang="en-GB" sz="2800" dirty="0">
                <a:latin typeface="+mn-lt"/>
              </a:rPr>
              <a:t>.</a:t>
            </a:r>
            <a:endParaRPr lang="en-GB" sz="2800" b="0" i="0" dirty="0">
              <a:effectLst/>
              <a:latin typeface="+mn-lt"/>
            </a:endParaRPr>
          </a:p>
          <a:p>
            <a:endParaRPr lang="en-GB" sz="2800" dirty="0">
              <a:latin typeface="+mn-lt"/>
            </a:endParaRPr>
          </a:p>
          <a:p>
            <a:pPr algn="l"/>
            <a:endParaRPr lang="en-GB" sz="2800" dirty="0">
              <a:latin typeface="+mn-lt"/>
            </a:endParaRPr>
          </a:p>
          <a:p>
            <a:endParaRPr lang="en-GB" sz="2800" dirty="0">
              <a:latin typeface="+mn-lt"/>
            </a:endParaRPr>
          </a:p>
        </p:txBody>
      </p:sp>
    </p:spTree>
    <p:extLst>
      <p:ext uri="{BB962C8B-B14F-4D97-AF65-F5344CB8AC3E}">
        <p14:creationId xmlns:p14="http://schemas.microsoft.com/office/powerpoint/2010/main" val="37040279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026DC-3DDA-4182-B2B3-B3F58EE2706E}"/>
              </a:ext>
            </a:extLst>
          </p:cNvPr>
          <p:cNvSpPr>
            <a:spLocks noGrp="1"/>
          </p:cNvSpPr>
          <p:nvPr>
            <p:ph type="title"/>
          </p:nvPr>
        </p:nvSpPr>
        <p:spPr>
          <a:xfrm>
            <a:off x="502702" y="308143"/>
            <a:ext cx="9784080" cy="1508760"/>
          </a:xfrm>
        </p:spPr>
        <p:txBody>
          <a:bodyPr>
            <a:normAutofit/>
          </a:bodyPr>
          <a:lstStyle/>
          <a:p>
            <a:r>
              <a:rPr lang="en-GB" dirty="0"/>
              <a:t>Ms power automate</a:t>
            </a:r>
          </a:p>
        </p:txBody>
      </p:sp>
      <p:sp>
        <p:nvSpPr>
          <p:cNvPr id="3" name="Content Placeholder 2">
            <a:extLst>
              <a:ext uri="{FF2B5EF4-FFF2-40B4-BE49-F238E27FC236}">
                <a16:creationId xmlns:a16="http://schemas.microsoft.com/office/drawing/2014/main" id="{70CB3EBB-D281-42D7-A131-B134C8063CDD}"/>
              </a:ext>
            </a:extLst>
          </p:cNvPr>
          <p:cNvSpPr>
            <a:spLocks noGrp="1"/>
          </p:cNvSpPr>
          <p:nvPr>
            <p:ph idx="1"/>
          </p:nvPr>
        </p:nvSpPr>
        <p:spPr>
          <a:xfrm>
            <a:off x="-8235" y="1853540"/>
            <a:ext cx="7257535" cy="5004460"/>
          </a:xfrm>
        </p:spPr>
        <p:txBody>
          <a:bodyPr>
            <a:normAutofit fontScale="92500" lnSpcReduction="20000"/>
          </a:bodyPr>
          <a:lstStyle/>
          <a:p>
            <a:pPr>
              <a:lnSpc>
                <a:spcPct val="110000"/>
              </a:lnSpc>
              <a:spcBef>
                <a:spcPts val="600"/>
              </a:spcBef>
              <a:spcAft>
                <a:spcPts val="0"/>
              </a:spcAft>
            </a:pPr>
            <a:r>
              <a:rPr lang="en-GB" sz="2400" dirty="0"/>
              <a:t>Microsoft </a:t>
            </a:r>
            <a:r>
              <a:rPr lang="en-GB" sz="2400" b="1" dirty="0"/>
              <a:t>Power Automate </a:t>
            </a:r>
            <a:r>
              <a:rPr lang="en-GB" sz="2400" dirty="0"/>
              <a:t>helps us create ‘automated workflows’ </a:t>
            </a:r>
            <a:r>
              <a:rPr lang="en-GB" sz="2400" b="1" dirty="0"/>
              <a:t>between applications </a:t>
            </a:r>
            <a:r>
              <a:rPr lang="en-GB" sz="2400" dirty="0"/>
              <a:t>using ‘automation’, or it’s full term: robotic process automation technology. </a:t>
            </a:r>
          </a:p>
          <a:p>
            <a:pPr>
              <a:lnSpc>
                <a:spcPct val="110000"/>
              </a:lnSpc>
              <a:spcBef>
                <a:spcPts val="600"/>
              </a:spcBef>
              <a:spcAft>
                <a:spcPts val="0"/>
              </a:spcAft>
            </a:pPr>
            <a:r>
              <a:rPr lang="en-GB" sz="2400" dirty="0"/>
              <a:t>It’s a cloud-based software tool that uses triggers and actions to create chain reactions – to create an automated workflow of tasks so that repetitive time-consuming tasks are ‘automated’ and can be accomplished without the user. </a:t>
            </a:r>
          </a:p>
          <a:p>
            <a:pPr>
              <a:lnSpc>
                <a:spcPct val="110000"/>
              </a:lnSpc>
              <a:spcBef>
                <a:spcPts val="600"/>
              </a:spcBef>
              <a:spcAft>
                <a:spcPts val="0"/>
              </a:spcAft>
            </a:pPr>
            <a:r>
              <a:rPr lang="en-GB" sz="2400" dirty="0"/>
              <a:t>This then allows for enhanced user productivity. Using pre-built connectors, users can build workflows that can do anything.</a:t>
            </a:r>
          </a:p>
          <a:p>
            <a:pPr>
              <a:lnSpc>
                <a:spcPct val="110000"/>
              </a:lnSpc>
              <a:spcBef>
                <a:spcPts val="600"/>
              </a:spcBef>
              <a:spcAft>
                <a:spcPts val="0"/>
              </a:spcAft>
            </a:pPr>
            <a:r>
              <a:rPr lang="en-GB" sz="2400" dirty="0">
                <a:solidFill>
                  <a:schemeClr val="bg1"/>
                </a:solidFill>
                <a:highlight>
                  <a:srgbClr val="FFFF00"/>
                </a:highlight>
              </a:rPr>
              <a:t>Video show</a:t>
            </a:r>
            <a:r>
              <a:rPr lang="en-GB" sz="2400" dirty="0"/>
              <a:t>: </a:t>
            </a:r>
            <a:r>
              <a:rPr lang="en-GB" sz="2400" dirty="0">
                <a:hlinkClick r:id="rId3">
                  <a:extLst>
                    <a:ext uri="{A12FA001-AC4F-418D-AE19-62706E023703}">
                      <ahyp:hlinkClr xmlns:ahyp="http://schemas.microsoft.com/office/drawing/2018/hyperlinkcolor" val="tx"/>
                    </a:ext>
                  </a:extLst>
                </a:hlinkClick>
              </a:rPr>
              <a:t>Web scraping with Power Automate</a:t>
            </a:r>
            <a:r>
              <a:rPr lang="en-GB" sz="2400" dirty="0"/>
              <a:t>. Note: Power Automate could also create a graph/chart and report from the data and automatically send it to your manager.</a:t>
            </a:r>
          </a:p>
          <a:p>
            <a:pPr>
              <a:lnSpc>
                <a:spcPct val="110000"/>
              </a:lnSpc>
              <a:spcBef>
                <a:spcPts val="600"/>
              </a:spcBef>
              <a:spcAft>
                <a:spcPts val="0"/>
              </a:spcAft>
            </a:pPr>
            <a:r>
              <a:rPr lang="en-GB" dirty="0"/>
              <a:t>Bg. </a:t>
            </a:r>
            <a:r>
              <a:rPr lang="en-GB" sz="2400" dirty="0">
                <a:hlinkClick r:id="rId4">
                  <a:extLst>
                    <a:ext uri="{A12FA001-AC4F-418D-AE19-62706E023703}">
                      <ahyp:hlinkClr xmlns:ahyp="http://schemas.microsoft.com/office/drawing/2018/hyperlinkcolor" val="tx"/>
                    </a:ext>
                  </a:extLst>
                </a:hlinkClick>
              </a:rPr>
              <a:t>Video overview of MS Power Automate</a:t>
            </a:r>
            <a:r>
              <a:rPr lang="en-GB" sz="2400" dirty="0"/>
              <a:t>. + </a:t>
            </a:r>
            <a:r>
              <a:rPr lang="en-GB" sz="2400" dirty="0">
                <a:hlinkClick r:id="rId5">
                  <a:extLst>
                    <a:ext uri="{A12FA001-AC4F-418D-AE19-62706E023703}">
                      <ahyp:hlinkClr xmlns:ahyp="http://schemas.microsoft.com/office/drawing/2018/hyperlinkcolor" val="tx"/>
                    </a:ext>
                  </a:extLst>
                </a:hlinkClick>
              </a:rPr>
              <a:t>Examples</a:t>
            </a:r>
            <a:r>
              <a:rPr lang="en-GB" sz="2400" dirty="0"/>
              <a:t>.</a:t>
            </a:r>
            <a:br>
              <a:rPr lang="en-GB" sz="2400" dirty="0"/>
            </a:br>
            <a:r>
              <a:rPr lang="en-GB" sz="1600" dirty="0"/>
              <a:t>Bg. Additional overviews: (</a:t>
            </a:r>
            <a:r>
              <a:rPr lang="en-GB" sz="1600" dirty="0">
                <a:hlinkClick r:id="rId6">
                  <a:extLst>
                    <a:ext uri="{A12FA001-AC4F-418D-AE19-62706E023703}">
                      <ahyp:hlinkClr xmlns:ahyp="http://schemas.microsoft.com/office/drawing/2018/hyperlinkcolor" val="tx"/>
                    </a:ext>
                  </a:extLst>
                </a:hlinkClick>
              </a:rPr>
              <a:t>1</a:t>
            </a:r>
            <a:r>
              <a:rPr lang="en-GB" sz="1600" dirty="0"/>
              <a:t>, </a:t>
            </a:r>
            <a:r>
              <a:rPr lang="en-GB" sz="1600" dirty="0">
                <a:hlinkClick r:id="rId7">
                  <a:extLst>
                    <a:ext uri="{A12FA001-AC4F-418D-AE19-62706E023703}">
                      <ahyp:hlinkClr xmlns:ahyp="http://schemas.microsoft.com/office/drawing/2018/hyperlinkcolor" val="tx"/>
                    </a:ext>
                  </a:extLst>
                </a:hlinkClick>
              </a:rPr>
              <a:t>2</a:t>
            </a:r>
            <a:r>
              <a:rPr lang="en-GB" sz="1600" dirty="0"/>
              <a:t>).</a:t>
            </a:r>
          </a:p>
          <a:p>
            <a:pPr>
              <a:lnSpc>
                <a:spcPct val="110000"/>
              </a:lnSpc>
              <a:spcBef>
                <a:spcPts val="600"/>
              </a:spcBef>
              <a:spcAft>
                <a:spcPts val="0"/>
              </a:spcAft>
            </a:pPr>
            <a:endParaRPr lang="en-GB" sz="2400" dirty="0"/>
          </a:p>
          <a:p>
            <a:pPr>
              <a:lnSpc>
                <a:spcPct val="110000"/>
              </a:lnSpc>
              <a:spcBef>
                <a:spcPts val="600"/>
              </a:spcBef>
              <a:spcAft>
                <a:spcPts val="0"/>
              </a:spcAft>
            </a:pPr>
            <a:endParaRPr lang="en-GB" sz="2400" dirty="0"/>
          </a:p>
        </p:txBody>
      </p:sp>
      <p:pic>
        <p:nvPicPr>
          <p:cNvPr id="6" name="Picture 5" descr="Graphical user interface, application, Teams&#10;&#10;Description automatically generated">
            <a:extLst>
              <a:ext uri="{FF2B5EF4-FFF2-40B4-BE49-F238E27FC236}">
                <a16:creationId xmlns:a16="http://schemas.microsoft.com/office/drawing/2014/main" id="{922FA434-3A7C-476B-8670-B1B0A86B47A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183395" y="1853540"/>
            <a:ext cx="4870506" cy="2889433"/>
          </a:xfrm>
          <a:prstGeom prst="rect">
            <a:avLst/>
          </a:prstGeom>
        </p:spPr>
      </p:pic>
      <p:sp>
        <p:nvSpPr>
          <p:cNvPr id="7" name="TextBox 6">
            <a:extLst>
              <a:ext uri="{FF2B5EF4-FFF2-40B4-BE49-F238E27FC236}">
                <a16:creationId xmlns:a16="http://schemas.microsoft.com/office/drawing/2014/main" id="{B8165F02-101D-4F7A-B3E1-496F5B82FDD6}"/>
              </a:ext>
            </a:extLst>
          </p:cNvPr>
          <p:cNvSpPr txBox="1"/>
          <p:nvPr/>
        </p:nvSpPr>
        <p:spPr>
          <a:xfrm>
            <a:off x="10548361" y="4706336"/>
            <a:ext cx="1505540" cy="153888"/>
          </a:xfrm>
          <a:prstGeom prst="rect">
            <a:avLst/>
          </a:prstGeom>
          <a:noFill/>
        </p:spPr>
        <p:txBody>
          <a:bodyPr wrap="none" rtlCol="0">
            <a:spAutoFit/>
          </a:bodyPr>
          <a:lstStyle/>
          <a:p>
            <a:pPr algn="r">
              <a:spcAft>
                <a:spcPts val="600"/>
              </a:spcAft>
            </a:pPr>
            <a:r>
              <a:rPr lang="en-GB" sz="400" dirty="0">
                <a:solidFill>
                  <a:srgbClr val="FFFFFF"/>
                </a:solidFill>
                <a:hlinkClick r:id="rId9" tooltip="https://www.softwaringme.es/2020/08/nuevo-trigger-de-power-automate-lanzar.html">
                  <a:extLst>
                    <a:ext uri="{A12FA001-AC4F-418D-AE19-62706E023703}">
                      <ahyp:hlinkClr xmlns:ahyp="http://schemas.microsoft.com/office/drawing/2018/hyperlinkcolor" val="tx"/>
                    </a:ext>
                  </a:extLst>
                </a:hlinkClick>
              </a:rPr>
              <a:t>This Photo</a:t>
            </a:r>
            <a:r>
              <a:rPr lang="en-GB" sz="400" dirty="0">
                <a:solidFill>
                  <a:srgbClr val="FFFFFF"/>
                </a:solidFill>
              </a:rPr>
              <a:t> by Unknown Author is licensed under </a:t>
            </a:r>
            <a:r>
              <a:rPr lang="en-GB" sz="400" dirty="0">
                <a:solidFill>
                  <a:srgbClr val="FFFFFF"/>
                </a:solidFill>
                <a:hlinkClick r:id="rId10" tooltip="https://creativecommons.org/licenses/by-nc-sa/3.0/">
                  <a:extLst>
                    <a:ext uri="{A12FA001-AC4F-418D-AE19-62706E023703}">
                      <ahyp:hlinkClr xmlns:ahyp="http://schemas.microsoft.com/office/drawing/2018/hyperlinkcolor" val="tx"/>
                    </a:ext>
                  </a:extLst>
                </a:hlinkClick>
              </a:rPr>
              <a:t>CC BY-SA-NC</a:t>
            </a:r>
            <a:endParaRPr lang="en-GB" sz="400" dirty="0">
              <a:solidFill>
                <a:srgbClr val="FFFFFF"/>
              </a:solidFill>
            </a:endParaRPr>
          </a:p>
        </p:txBody>
      </p:sp>
      <p:sp>
        <p:nvSpPr>
          <p:cNvPr id="5" name="TextBox 4">
            <a:extLst>
              <a:ext uri="{FF2B5EF4-FFF2-40B4-BE49-F238E27FC236}">
                <a16:creationId xmlns:a16="http://schemas.microsoft.com/office/drawing/2014/main" id="{E9BE7E32-9F85-492A-AE4B-A4EA1B9FA1ED}"/>
              </a:ext>
            </a:extLst>
          </p:cNvPr>
          <p:cNvSpPr txBox="1"/>
          <p:nvPr/>
        </p:nvSpPr>
        <p:spPr>
          <a:xfrm>
            <a:off x="7357477" y="4860224"/>
            <a:ext cx="4588247" cy="2031325"/>
          </a:xfrm>
          <a:prstGeom prst="rect">
            <a:avLst/>
          </a:prstGeom>
          <a:noFill/>
        </p:spPr>
        <p:txBody>
          <a:bodyPr wrap="square" rtlCol="0">
            <a:spAutoFit/>
          </a:bodyPr>
          <a:lstStyle/>
          <a:p>
            <a:pPr marL="285750" indent="-285750">
              <a:buFont typeface="Arial" panose="020B0604020202020204" pitchFamily="34" charset="0"/>
              <a:buChar char="•"/>
            </a:pPr>
            <a:r>
              <a:rPr lang="en-GB" b="1" dirty="0"/>
              <a:t>For more information please </a:t>
            </a:r>
            <a:r>
              <a:rPr lang="en-GB" dirty="0">
                <a:hlinkClick r:id="rId11">
                  <a:extLst>
                    <a:ext uri="{A12FA001-AC4F-418D-AE19-62706E023703}">
                      <ahyp:hlinkClr xmlns:ahyp="http://schemas.microsoft.com/office/drawing/2018/hyperlinkcolor" val="tx"/>
                    </a:ext>
                  </a:extLst>
                </a:hlinkClick>
              </a:rPr>
              <a:t>click-here</a:t>
            </a:r>
            <a:r>
              <a:rPr lang="en-GB" dirty="0"/>
              <a:t>.</a:t>
            </a:r>
          </a:p>
          <a:p>
            <a:pPr marL="285750" indent="-285750">
              <a:buFont typeface="Arial" panose="020B0604020202020204" pitchFamily="34" charset="0"/>
              <a:buChar char="•"/>
            </a:pPr>
            <a:r>
              <a:rPr lang="en-GB" dirty="0"/>
              <a:t>For examples, click here: </a:t>
            </a:r>
            <a:r>
              <a:rPr lang="en-GB" dirty="0">
                <a:hlinkClick r:id="rId12">
                  <a:extLst>
                    <a:ext uri="{A12FA001-AC4F-418D-AE19-62706E023703}">
                      <ahyp:hlinkClr xmlns:ahyp="http://schemas.microsoft.com/office/drawing/2018/hyperlinkcolor" val="tx"/>
                    </a:ext>
                  </a:extLst>
                </a:hlinkClick>
              </a:rPr>
              <a:t>1</a:t>
            </a:r>
            <a:r>
              <a:rPr lang="en-GB" dirty="0"/>
              <a:t>, </a:t>
            </a:r>
            <a:r>
              <a:rPr lang="en-GB" dirty="0">
                <a:hlinkClick r:id="rId5">
                  <a:extLst>
                    <a:ext uri="{A12FA001-AC4F-418D-AE19-62706E023703}">
                      <ahyp:hlinkClr xmlns:ahyp="http://schemas.microsoft.com/office/drawing/2018/hyperlinkcolor" val="tx"/>
                    </a:ext>
                  </a:extLst>
                </a:hlinkClick>
              </a:rPr>
              <a:t>2</a:t>
            </a:r>
            <a:r>
              <a:rPr lang="en-GB" dirty="0"/>
              <a:t> and </a:t>
            </a:r>
            <a:r>
              <a:rPr lang="en-GB" dirty="0">
                <a:hlinkClick r:id="rId13">
                  <a:extLst>
                    <a:ext uri="{A12FA001-AC4F-418D-AE19-62706E023703}">
                      <ahyp:hlinkClr xmlns:ahyp="http://schemas.microsoft.com/office/drawing/2018/hyperlinkcolor" val="tx"/>
                    </a:ext>
                  </a:extLst>
                </a:hlinkClick>
              </a:rPr>
              <a:t>3</a:t>
            </a:r>
            <a:r>
              <a:rPr lang="en-GB" dirty="0"/>
              <a:t>.</a:t>
            </a:r>
          </a:p>
          <a:p>
            <a:pPr marL="285750" indent="-285750">
              <a:buFont typeface="Arial" panose="020B0604020202020204" pitchFamily="34" charset="0"/>
              <a:buChar char="•"/>
            </a:pPr>
            <a:r>
              <a:rPr lang="en-GB" dirty="0">
                <a:hlinkClick r:id="rId14"/>
              </a:rPr>
              <a:t>Creating a </a:t>
            </a:r>
            <a:r>
              <a:rPr lang="en-US" dirty="0" err="1">
                <a:hlinkClick r:id="rId14"/>
              </a:rPr>
              <a:t>OpenAI</a:t>
            </a:r>
            <a:r>
              <a:rPr lang="en-US" dirty="0">
                <a:hlinkClick r:id="rId14"/>
              </a:rPr>
              <a:t> Chat Bot for MS Teams</a:t>
            </a:r>
            <a:r>
              <a:rPr lang="en-US" dirty="0"/>
              <a:t>.</a:t>
            </a:r>
            <a:endParaRPr lang="en-GB" dirty="0"/>
          </a:p>
          <a:p>
            <a:pPr marL="285750" indent="-285750">
              <a:buFont typeface="Arial" panose="020B0604020202020204" pitchFamily="34" charset="0"/>
              <a:buChar char="•"/>
            </a:pPr>
            <a:r>
              <a:rPr lang="en-GB" b="1" dirty="0"/>
              <a:t>Homepage</a:t>
            </a:r>
            <a:r>
              <a:rPr lang="en-GB" dirty="0"/>
              <a:t>: </a:t>
            </a:r>
            <a:r>
              <a:rPr lang="en-GB" dirty="0">
                <a:hlinkClick r:id="rId15">
                  <a:extLst>
                    <a:ext uri="{A12FA001-AC4F-418D-AE19-62706E023703}">
                      <ahyp:hlinkClr xmlns:ahyp="http://schemas.microsoft.com/office/drawing/2018/hyperlinkcolor" val="tx"/>
                    </a:ext>
                  </a:extLst>
                </a:hlinkClick>
              </a:rPr>
              <a:t>Power Automate | Microsoft Power Platform</a:t>
            </a:r>
            <a:r>
              <a:rPr lang="en-GB" dirty="0"/>
              <a:t>.</a:t>
            </a:r>
          </a:p>
          <a:p>
            <a:pPr marL="285750" indent="-285750">
              <a:buFont typeface="Arial" panose="020B0604020202020204" pitchFamily="34" charset="0"/>
              <a:buChar char="•"/>
            </a:pPr>
            <a:r>
              <a:rPr lang="en-GB" b="1" dirty="0"/>
              <a:t>Pricing</a:t>
            </a:r>
            <a:r>
              <a:rPr lang="en-GB" dirty="0"/>
              <a:t>: </a:t>
            </a:r>
            <a:r>
              <a:rPr lang="en-GB" dirty="0">
                <a:hlinkClick r:id="rId16">
                  <a:extLst>
                    <a:ext uri="{A12FA001-AC4F-418D-AE19-62706E023703}">
                      <ahyp:hlinkClr xmlns:ahyp="http://schemas.microsoft.com/office/drawing/2018/hyperlinkcolor" val="tx"/>
                    </a:ext>
                  </a:extLst>
                </a:hlinkClick>
              </a:rPr>
              <a:t>Pricing | Microsoft Power Automate</a:t>
            </a:r>
            <a:r>
              <a:rPr lang="en-GB" dirty="0"/>
              <a:t>.</a:t>
            </a:r>
          </a:p>
        </p:txBody>
      </p:sp>
    </p:spTree>
    <p:extLst>
      <p:ext uri="{BB962C8B-B14F-4D97-AF65-F5344CB8AC3E}">
        <p14:creationId xmlns:p14="http://schemas.microsoft.com/office/powerpoint/2010/main" val="38152042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248ED-20B5-4591-AC8F-65096651B53A}"/>
              </a:ext>
            </a:extLst>
          </p:cNvPr>
          <p:cNvSpPr>
            <a:spLocks noGrp="1"/>
          </p:cNvSpPr>
          <p:nvPr>
            <p:ph type="title"/>
          </p:nvPr>
        </p:nvSpPr>
        <p:spPr>
          <a:xfrm>
            <a:off x="758076" y="307424"/>
            <a:ext cx="8874142" cy="1508760"/>
          </a:xfrm>
        </p:spPr>
        <p:txBody>
          <a:bodyPr>
            <a:normAutofit/>
          </a:bodyPr>
          <a:lstStyle/>
          <a:p>
            <a:r>
              <a:rPr lang="en-GB" sz="4800" dirty="0"/>
              <a:t>Ms power bi</a:t>
            </a:r>
          </a:p>
        </p:txBody>
      </p:sp>
      <p:sp>
        <p:nvSpPr>
          <p:cNvPr id="3" name="Content Placeholder 2">
            <a:extLst>
              <a:ext uri="{FF2B5EF4-FFF2-40B4-BE49-F238E27FC236}">
                <a16:creationId xmlns:a16="http://schemas.microsoft.com/office/drawing/2014/main" id="{13F62160-5663-4416-A51B-DFBBA0CABB50}"/>
              </a:ext>
            </a:extLst>
          </p:cNvPr>
          <p:cNvSpPr>
            <a:spLocks noGrp="1"/>
          </p:cNvSpPr>
          <p:nvPr>
            <p:ph idx="1"/>
          </p:nvPr>
        </p:nvSpPr>
        <p:spPr>
          <a:xfrm>
            <a:off x="511980" y="1954992"/>
            <a:ext cx="11045706" cy="4820629"/>
          </a:xfrm>
        </p:spPr>
        <p:txBody>
          <a:bodyPr>
            <a:normAutofit/>
          </a:bodyPr>
          <a:lstStyle/>
          <a:p>
            <a:r>
              <a:rPr lang="en-GB" sz="2400" b="1" dirty="0"/>
              <a:t>Microsoft Power BI </a:t>
            </a:r>
            <a:r>
              <a:rPr lang="en-GB" sz="2400" dirty="0"/>
              <a:t>is used to analyse and display data in graphs/charts, to create reports, dashboards and identify insights (Business intelligence) to help support and inform decision making. </a:t>
            </a:r>
          </a:p>
          <a:p>
            <a:r>
              <a:rPr lang="en-GB" sz="2400" b="1" dirty="0"/>
              <a:t>Power BI </a:t>
            </a:r>
            <a:r>
              <a:rPr lang="en-GB" sz="2400" dirty="0"/>
              <a:t>can connect to a wide range of data sets, clean/tidy up the data and produce reports so that it can be more easily digested and understood. The reports and visuals generated from this data can then be shared with others/management.</a:t>
            </a:r>
          </a:p>
          <a:p>
            <a:r>
              <a:rPr lang="en-GB" sz="2400" dirty="0">
                <a:solidFill>
                  <a:schemeClr val="bg1"/>
                </a:solidFill>
                <a:highlight>
                  <a:srgbClr val="FFFF00"/>
                </a:highlight>
              </a:rPr>
              <a:t>Tutor show:</a:t>
            </a:r>
            <a:r>
              <a:rPr lang="en-GB" sz="2400" dirty="0">
                <a:solidFill>
                  <a:schemeClr val="bg1"/>
                </a:solidFill>
              </a:rPr>
              <a:t> </a:t>
            </a:r>
            <a:r>
              <a:rPr lang="en-GB" sz="2400" dirty="0"/>
              <a:t>For a video overview please </a:t>
            </a:r>
            <a:r>
              <a:rPr lang="en-GB" sz="2400" dirty="0">
                <a:solidFill>
                  <a:schemeClr val="bg1"/>
                </a:solidFill>
                <a:highlight>
                  <a:srgbClr val="FFFF00"/>
                </a:highlight>
                <a:hlinkClick r:id="rId2">
                  <a:extLst>
                    <a:ext uri="{A12FA001-AC4F-418D-AE19-62706E023703}">
                      <ahyp:hlinkClr xmlns:ahyp="http://schemas.microsoft.com/office/drawing/2018/hyperlinkcolor" val="tx"/>
                    </a:ext>
                  </a:extLst>
                </a:hlinkClick>
              </a:rPr>
              <a:t>click here</a:t>
            </a:r>
            <a:r>
              <a:rPr lang="en-GB" sz="2400" dirty="0"/>
              <a:t>.</a:t>
            </a:r>
          </a:p>
          <a:p>
            <a:pPr marL="0" indent="0">
              <a:buNone/>
            </a:pPr>
            <a:r>
              <a:rPr lang="en-GB" sz="3000" dirty="0"/>
              <a:t>Bg. </a:t>
            </a:r>
          </a:p>
          <a:p>
            <a:r>
              <a:rPr lang="en-GB" sz="2400" dirty="0"/>
              <a:t>For a beginner's tutorial, please </a:t>
            </a:r>
            <a:r>
              <a:rPr lang="en-GB" sz="2400" dirty="0">
                <a:hlinkClick r:id="rId3">
                  <a:extLst>
                    <a:ext uri="{A12FA001-AC4F-418D-AE19-62706E023703}">
                      <ahyp:hlinkClr xmlns:ahyp="http://schemas.microsoft.com/office/drawing/2018/hyperlinkcolor" val="tx"/>
                    </a:ext>
                  </a:extLst>
                </a:hlinkClick>
              </a:rPr>
              <a:t>click-here</a:t>
            </a:r>
            <a:r>
              <a:rPr lang="en-GB" sz="2400" dirty="0"/>
              <a:t>.</a:t>
            </a:r>
          </a:p>
          <a:p>
            <a:r>
              <a:rPr lang="en-GB" sz="2400" dirty="0"/>
              <a:t>For more information and to visit the homepage, please click here: </a:t>
            </a:r>
            <a:r>
              <a:rPr lang="en-GB" sz="2400" dirty="0">
                <a:hlinkClick r:id="rId4">
                  <a:extLst>
                    <a:ext uri="{A12FA001-AC4F-418D-AE19-62706E023703}">
                      <ahyp:hlinkClr xmlns:ahyp="http://schemas.microsoft.com/office/drawing/2018/hyperlinkcolor" val="tx"/>
                    </a:ext>
                  </a:extLst>
                </a:hlinkClick>
              </a:rPr>
              <a:t>Build rich reports and share Insights that drive results | Power BI (microsoft.com)</a:t>
            </a:r>
            <a:r>
              <a:rPr lang="en-GB" sz="2400" dirty="0"/>
              <a:t>.</a:t>
            </a:r>
          </a:p>
        </p:txBody>
      </p:sp>
    </p:spTree>
    <p:extLst>
      <p:ext uri="{BB962C8B-B14F-4D97-AF65-F5344CB8AC3E}">
        <p14:creationId xmlns:p14="http://schemas.microsoft.com/office/powerpoint/2010/main" val="34948206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248ED-20B5-4591-AC8F-65096651B53A}"/>
              </a:ext>
            </a:extLst>
          </p:cNvPr>
          <p:cNvSpPr>
            <a:spLocks noGrp="1"/>
          </p:cNvSpPr>
          <p:nvPr>
            <p:ph type="title"/>
          </p:nvPr>
        </p:nvSpPr>
        <p:spPr>
          <a:xfrm>
            <a:off x="247331" y="243246"/>
            <a:ext cx="9784080" cy="1508760"/>
          </a:xfrm>
        </p:spPr>
        <p:txBody>
          <a:bodyPr>
            <a:normAutofit/>
          </a:bodyPr>
          <a:lstStyle/>
          <a:p>
            <a:r>
              <a:rPr lang="en-GB" dirty="0"/>
              <a:t>Ms power virtual agents (</a:t>
            </a:r>
            <a:r>
              <a:rPr lang="en-GB" dirty="0" err="1"/>
              <a:t>pva</a:t>
            </a:r>
            <a:r>
              <a:rPr lang="en-GB" dirty="0"/>
              <a:t>)</a:t>
            </a:r>
          </a:p>
        </p:txBody>
      </p:sp>
      <p:sp>
        <p:nvSpPr>
          <p:cNvPr id="3" name="Content Placeholder 2">
            <a:extLst>
              <a:ext uri="{FF2B5EF4-FFF2-40B4-BE49-F238E27FC236}">
                <a16:creationId xmlns:a16="http://schemas.microsoft.com/office/drawing/2014/main" id="{13F62160-5663-4416-A51B-DFBBA0CABB50}"/>
              </a:ext>
            </a:extLst>
          </p:cNvPr>
          <p:cNvSpPr>
            <a:spLocks noGrp="1"/>
          </p:cNvSpPr>
          <p:nvPr>
            <p:ph idx="1"/>
          </p:nvPr>
        </p:nvSpPr>
        <p:spPr>
          <a:xfrm>
            <a:off x="247331" y="1904588"/>
            <a:ext cx="7599884" cy="4496212"/>
          </a:xfrm>
        </p:spPr>
        <p:txBody>
          <a:bodyPr>
            <a:normAutofit fontScale="92500"/>
          </a:bodyPr>
          <a:lstStyle/>
          <a:p>
            <a:pPr>
              <a:spcBef>
                <a:spcPts val="600"/>
              </a:spcBef>
              <a:spcAft>
                <a:spcPts val="0"/>
              </a:spcAft>
            </a:pPr>
            <a:r>
              <a:rPr lang="en-US" sz="2800" dirty="0"/>
              <a:t>“Power Virtual Agents lets you create powerful AI-powered chatbots for a range of requests—from providing simple answers to common questions to resolving issues requiring complex conversations.” </a:t>
            </a:r>
            <a:r>
              <a:rPr lang="en-US" sz="1500" dirty="0"/>
              <a:t>(</a:t>
            </a:r>
            <a:r>
              <a:rPr lang="en-US" sz="1500" dirty="0">
                <a:hlinkClick r:id="rId2"/>
              </a:rPr>
              <a:t>ref</a:t>
            </a:r>
            <a:r>
              <a:rPr lang="en-US" sz="1500" dirty="0"/>
              <a:t>)</a:t>
            </a:r>
          </a:p>
          <a:p>
            <a:pPr>
              <a:spcBef>
                <a:spcPts val="600"/>
              </a:spcBef>
              <a:spcAft>
                <a:spcPts val="0"/>
              </a:spcAft>
            </a:pPr>
            <a:r>
              <a:rPr lang="en-US" sz="2800" dirty="0">
                <a:solidFill>
                  <a:schemeClr val="bg1"/>
                </a:solidFill>
                <a:highlight>
                  <a:srgbClr val="FFFF00"/>
                </a:highlight>
              </a:rPr>
              <a:t>2min Video intro</a:t>
            </a:r>
            <a:r>
              <a:rPr lang="en-US" sz="2800" dirty="0"/>
              <a:t>: </a:t>
            </a:r>
            <a:r>
              <a:rPr lang="en-US" sz="2800" dirty="0">
                <a:hlinkClick r:id="rId3">
                  <a:extLst>
                    <a:ext uri="{A12FA001-AC4F-418D-AE19-62706E023703}">
                      <ahyp:hlinkClr xmlns:ahyp="http://schemas.microsoft.com/office/drawing/2018/hyperlinkcolor" val="tx"/>
                    </a:ext>
                  </a:extLst>
                </a:hlinkClick>
              </a:rPr>
              <a:t>MS Power Virtual Agents </a:t>
            </a:r>
            <a:r>
              <a:rPr lang="en-US" sz="2800" dirty="0"/>
              <a:t>(Chatbots)</a:t>
            </a:r>
          </a:p>
          <a:p>
            <a:pPr marL="0" indent="0">
              <a:spcBef>
                <a:spcPts val="600"/>
              </a:spcBef>
              <a:spcAft>
                <a:spcPts val="0"/>
              </a:spcAft>
              <a:buNone/>
            </a:pPr>
            <a:r>
              <a:rPr lang="en-US" sz="3200" dirty="0"/>
              <a:t>Bg. </a:t>
            </a:r>
            <a:r>
              <a:rPr lang="en-US" sz="2400" dirty="0"/>
              <a:t>For further information:</a:t>
            </a:r>
          </a:p>
          <a:p>
            <a:pPr lvl="1">
              <a:spcBef>
                <a:spcPts val="600"/>
              </a:spcBef>
              <a:spcAft>
                <a:spcPts val="0"/>
              </a:spcAft>
            </a:pPr>
            <a:r>
              <a:rPr lang="en-GB" sz="2200" dirty="0"/>
              <a:t>MS </a:t>
            </a:r>
            <a:r>
              <a:rPr lang="en-GB" sz="2200" dirty="0">
                <a:hlinkClick r:id="rId4">
                  <a:extLst>
                    <a:ext uri="{A12FA001-AC4F-418D-AE19-62706E023703}">
                      <ahyp:hlinkClr xmlns:ahyp="http://schemas.microsoft.com/office/drawing/2018/hyperlinkcolor" val="tx"/>
                    </a:ext>
                  </a:extLst>
                </a:hlinkClick>
              </a:rPr>
              <a:t>Power Virtual Agents Overview </a:t>
            </a:r>
            <a:r>
              <a:rPr lang="en-GB" sz="2200" dirty="0"/>
              <a:t>(in less than 10mins)</a:t>
            </a:r>
          </a:p>
          <a:p>
            <a:pPr lvl="1">
              <a:spcBef>
                <a:spcPts val="600"/>
              </a:spcBef>
              <a:spcAft>
                <a:spcPts val="0"/>
              </a:spcAft>
            </a:pPr>
            <a:r>
              <a:rPr lang="en-US" sz="2200" dirty="0"/>
              <a:t>Video: </a:t>
            </a:r>
            <a:r>
              <a:rPr lang="en-US" sz="2200" dirty="0">
                <a:hlinkClick r:id="rId5">
                  <a:extLst>
                    <a:ext uri="{A12FA001-AC4F-418D-AE19-62706E023703}">
                      <ahyp:hlinkClr xmlns:ahyp="http://schemas.microsoft.com/office/drawing/2018/hyperlinkcolor" val="tx"/>
                    </a:ext>
                  </a:extLst>
                </a:hlinkClick>
              </a:rPr>
              <a:t>Introduction to creating a Virtual bot </a:t>
            </a:r>
            <a:r>
              <a:rPr lang="en-US" sz="2200" dirty="0"/>
              <a:t>(7mins)</a:t>
            </a:r>
          </a:p>
          <a:p>
            <a:pPr lvl="1">
              <a:spcBef>
                <a:spcPts val="600"/>
              </a:spcBef>
              <a:spcAft>
                <a:spcPts val="0"/>
              </a:spcAft>
            </a:pPr>
            <a:r>
              <a:rPr lang="en-US" sz="2200" dirty="0"/>
              <a:t>Video tutorial: </a:t>
            </a:r>
            <a:r>
              <a:rPr lang="en-US" sz="2200" dirty="0">
                <a:hlinkClick r:id="rId6">
                  <a:extLst>
                    <a:ext uri="{A12FA001-AC4F-418D-AE19-62706E023703}">
                      <ahyp:hlinkClr xmlns:ahyp="http://schemas.microsoft.com/office/drawing/2018/hyperlinkcolor" val="tx"/>
                    </a:ext>
                  </a:extLst>
                </a:hlinkClick>
              </a:rPr>
              <a:t>How to create a Virtual bot for beginners </a:t>
            </a:r>
            <a:r>
              <a:rPr lang="en-US" sz="2200" dirty="0"/>
              <a:t>(30mins)</a:t>
            </a:r>
          </a:p>
          <a:p>
            <a:pPr lvl="1">
              <a:spcBef>
                <a:spcPts val="600"/>
              </a:spcBef>
              <a:spcAft>
                <a:spcPts val="0"/>
              </a:spcAft>
            </a:pPr>
            <a:r>
              <a:rPr lang="en-US" sz="2200" dirty="0"/>
              <a:t>Video tutorial: </a:t>
            </a:r>
            <a:r>
              <a:rPr lang="en-US" sz="2200" dirty="0">
                <a:hlinkClick r:id="rId7">
                  <a:extLst>
                    <a:ext uri="{A12FA001-AC4F-418D-AE19-62706E023703}">
                      <ahyp:hlinkClr xmlns:ahyp="http://schemas.microsoft.com/office/drawing/2018/hyperlinkcolor" val="tx"/>
                    </a:ext>
                  </a:extLst>
                </a:hlinkClick>
              </a:rPr>
              <a:t>MS Power Virtual Agents (PVA) Chatbot tutorial </a:t>
            </a:r>
            <a:r>
              <a:rPr lang="en-US" sz="2200" dirty="0"/>
              <a:t>(30mins)</a:t>
            </a:r>
            <a:endParaRPr lang="en-GB" sz="2200" dirty="0"/>
          </a:p>
        </p:txBody>
      </p:sp>
      <p:pic>
        <p:nvPicPr>
          <p:cNvPr id="7" name="Picture 6" descr="Graphical user interface, application&#10;&#10;Description automatically generated">
            <a:extLst>
              <a:ext uri="{FF2B5EF4-FFF2-40B4-BE49-F238E27FC236}">
                <a16:creationId xmlns:a16="http://schemas.microsoft.com/office/drawing/2014/main" id="{918CD4C5-87FA-C592-1B0A-191C6E433765}"/>
              </a:ext>
            </a:extLst>
          </p:cNvPr>
          <p:cNvPicPr>
            <a:picLocks noChangeAspect="1"/>
          </p:cNvPicPr>
          <p:nvPr/>
        </p:nvPicPr>
        <p:blipFill rotWithShape="1">
          <a:blip r:embed="rId8"/>
          <a:srcRect l="13911" r="37803"/>
          <a:stretch/>
        </p:blipFill>
        <p:spPr>
          <a:xfrm>
            <a:off x="7847215" y="1822028"/>
            <a:ext cx="4342220" cy="5035972"/>
          </a:xfrm>
          <a:prstGeom prst="rect">
            <a:avLst/>
          </a:prstGeom>
        </p:spPr>
      </p:pic>
    </p:spTree>
    <p:extLst>
      <p:ext uri="{BB962C8B-B14F-4D97-AF65-F5344CB8AC3E}">
        <p14:creationId xmlns:p14="http://schemas.microsoft.com/office/powerpoint/2010/main" val="27360398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1248ED-20B5-4591-AC8F-65096651B53A}"/>
              </a:ext>
            </a:extLst>
          </p:cNvPr>
          <p:cNvSpPr>
            <a:spLocks noGrp="1"/>
          </p:cNvSpPr>
          <p:nvPr>
            <p:ph type="title"/>
          </p:nvPr>
        </p:nvSpPr>
        <p:spPr>
          <a:xfrm>
            <a:off x="634277" y="284176"/>
            <a:ext cx="3670874" cy="1508760"/>
          </a:xfrm>
        </p:spPr>
        <p:txBody>
          <a:bodyPr>
            <a:normAutofit/>
          </a:bodyPr>
          <a:lstStyle/>
          <a:p>
            <a:r>
              <a:rPr lang="en-GB">
                <a:solidFill>
                  <a:schemeClr val="tx2"/>
                </a:solidFill>
              </a:rPr>
              <a:t>Ms power pages</a:t>
            </a:r>
          </a:p>
        </p:txBody>
      </p:sp>
      <p:sp>
        <p:nvSpPr>
          <p:cNvPr id="3" name="Content Placeholder 2">
            <a:extLst>
              <a:ext uri="{FF2B5EF4-FFF2-40B4-BE49-F238E27FC236}">
                <a16:creationId xmlns:a16="http://schemas.microsoft.com/office/drawing/2014/main" id="{13F62160-5663-4416-A51B-DFBBA0CABB50}"/>
              </a:ext>
            </a:extLst>
          </p:cNvPr>
          <p:cNvSpPr>
            <a:spLocks noGrp="1"/>
          </p:cNvSpPr>
          <p:nvPr>
            <p:ph idx="1"/>
          </p:nvPr>
        </p:nvSpPr>
        <p:spPr>
          <a:xfrm>
            <a:off x="107054" y="1871536"/>
            <a:ext cx="4509284" cy="4924680"/>
          </a:xfrm>
        </p:spPr>
        <p:txBody>
          <a:bodyPr>
            <a:normAutofit fontScale="92500"/>
          </a:bodyPr>
          <a:lstStyle/>
          <a:p>
            <a:pPr>
              <a:spcBef>
                <a:spcPts val="600"/>
              </a:spcBef>
              <a:spcAft>
                <a:spcPts val="0"/>
              </a:spcAft>
            </a:pPr>
            <a:r>
              <a:rPr lang="en-GB" sz="2400" dirty="0">
                <a:solidFill>
                  <a:schemeClr val="bg1"/>
                </a:solidFill>
              </a:rPr>
              <a:t>MS Power Pages allow users to q</a:t>
            </a:r>
            <a:r>
              <a:rPr lang="en-US" sz="2400" dirty="0" err="1">
                <a:solidFill>
                  <a:schemeClr val="bg1"/>
                </a:solidFill>
              </a:rPr>
              <a:t>uickly</a:t>
            </a:r>
            <a:r>
              <a:rPr lang="en-US" sz="2400" dirty="0">
                <a:solidFill>
                  <a:schemeClr val="bg1"/>
                </a:solidFill>
              </a:rPr>
              <a:t> build professional business websites that work across web browsers and devices.</a:t>
            </a:r>
          </a:p>
          <a:p>
            <a:pPr>
              <a:spcBef>
                <a:spcPts val="600"/>
              </a:spcBef>
              <a:spcAft>
                <a:spcPts val="0"/>
              </a:spcAft>
            </a:pPr>
            <a:r>
              <a:rPr lang="en-US" sz="2400" dirty="0">
                <a:solidFill>
                  <a:schemeClr val="bg1"/>
                </a:solidFill>
              </a:rPr>
              <a:t>Design from scratch or customize pre-build professional templates.</a:t>
            </a:r>
          </a:p>
          <a:p>
            <a:pPr>
              <a:spcBef>
                <a:spcPts val="600"/>
              </a:spcBef>
              <a:spcAft>
                <a:spcPts val="0"/>
              </a:spcAft>
            </a:pPr>
            <a:r>
              <a:rPr lang="en-US" sz="2400" dirty="0">
                <a:solidFill>
                  <a:schemeClr val="bg1"/>
                </a:solidFill>
              </a:rPr>
              <a:t>Securely store connect manage and display </a:t>
            </a:r>
            <a:r>
              <a:rPr lang="en-US" sz="2400" dirty="0" err="1">
                <a:solidFill>
                  <a:schemeClr val="bg1"/>
                </a:solidFill>
              </a:rPr>
              <a:t>datas</a:t>
            </a:r>
            <a:r>
              <a:rPr lang="en-US" sz="2400" dirty="0">
                <a:solidFill>
                  <a:schemeClr val="bg1"/>
                </a:solidFill>
              </a:rPr>
              <a:t> sources in the website.</a:t>
            </a:r>
          </a:p>
          <a:p>
            <a:pPr>
              <a:spcBef>
                <a:spcPts val="600"/>
              </a:spcBef>
              <a:spcAft>
                <a:spcPts val="0"/>
              </a:spcAft>
            </a:pPr>
            <a:r>
              <a:rPr lang="en-US" sz="2400" dirty="0">
                <a:highlight>
                  <a:srgbClr val="FFFF00"/>
                </a:highlight>
              </a:rPr>
              <a:t>2min Video overview</a:t>
            </a:r>
            <a:r>
              <a:rPr lang="en-US" sz="2400" dirty="0">
                <a:solidFill>
                  <a:schemeClr val="bg1"/>
                </a:solidFill>
              </a:rPr>
              <a:t>:</a:t>
            </a:r>
          </a:p>
          <a:p>
            <a:pPr marL="0" indent="0">
              <a:spcBef>
                <a:spcPts val="600"/>
              </a:spcBef>
              <a:spcAft>
                <a:spcPts val="0"/>
              </a:spcAft>
              <a:buNone/>
            </a:pPr>
            <a:r>
              <a:rPr lang="en-US" sz="1900" dirty="0">
                <a:solidFill>
                  <a:schemeClr val="bg1"/>
                </a:solidFill>
              </a:rPr>
              <a:t>Bg.</a:t>
            </a:r>
          </a:p>
          <a:p>
            <a:pPr>
              <a:spcBef>
                <a:spcPts val="600"/>
              </a:spcBef>
              <a:spcAft>
                <a:spcPts val="0"/>
              </a:spcAft>
            </a:pPr>
            <a:r>
              <a:rPr lang="en-US" sz="1900" dirty="0">
                <a:solidFill>
                  <a:schemeClr val="bg1"/>
                </a:solidFill>
              </a:rPr>
              <a:t>Comes with O365 Business/Enterprise subscription.</a:t>
            </a:r>
          </a:p>
          <a:p>
            <a:pPr>
              <a:spcBef>
                <a:spcPts val="600"/>
              </a:spcBef>
              <a:spcAft>
                <a:spcPts val="0"/>
              </a:spcAft>
            </a:pPr>
            <a:r>
              <a:rPr lang="en-US" sz="1900" dirty="0">
                <a:solidFill>
                  <a:schemeClr val="bg1"/>
                </a:solidFill>
              </a:rPr>
              <a:t>Or free for 30 days. </a:t>
            </a:r>
            <a:r>
              <a:rPr lang="en-US" sz="1900" dirty="0">
                <a:solidFill>
                  <a:schemeClr val="bg1"/>
                </a:solidFill>
                <a:hlinkClick r:id="rId2">
                  <a:extLst>
                    <a:ext uri="{A12FA001-AC4F-418D-AE19-62706E023703}">
                      <ahyp:hlinkClr xmlns:ahyp="http://schemas.microsoft.com/office/drawing/2018/hyperlinkcolor" val="tx"/>
                    </a:ext>
                  </a:extLst>
                </a:hlinkClick>
              </a:rPr>
              <a:t>Subscription rates apply</a:t>
            </a:r>
            <a:r>
              <a:rPr lang="en-US" sz="1900" dirty="0">
                <a:solidFill>
                  <a:schemeClr val="bg1"/>
                </a:solidFill>
              </a:rPr>
              <a:t>.</a:t>
            </a:r>
          </a:p>
          <a:p>
            <a:pPr>
              <a:spcBef>
                <a:spcPts val="600"/>
              </a:spcBef>
              <a:spcAft>
                <a:spcPts val="0"/>
              </a:spcAft>
            </a:pPr>
            <a:r>
              <a:rPr lang="en-US" sz="1900" dirty="0">
                <a:solidFill>
                  <a:schemeClr val="bg1"/>
                </a:solidFill>
                <a:hlinkClick r:id="rId3">
                  <a:extLst>
                    <a:ext uri="{A12FA001-AC4F-418D-AE19-62706E023703}">
                      <ahyp:hlinkClr xmlns:ahyp="http://schemas.microsoft.com/office/drawing/2018/hyperlinkcolor" val="tx"/>
                    </a:ext>
                  </a:extLst>
                </a:hlinkClick>
              </a:rPr>
              <a:t>Microsoft.learn tutorial</a:t>
            </a:r>
            <a:r>
              <a:rPr lang="en-US" sz="1900" dirty="0">
                <a:solidFill>
                  <a:schemeClr val="bg1"/>
                </a:solidFill>
              </a:rPr>
              <a:t>.</a:t>
            </a:r>
            <a:endParaRPr lang="en-GB" sz="1900" dirty="0">
              <a:solidFill>
                <a:schemeClr val="bg1"/>
              </a:solidFill>
            </a:endParaRPr>
          </a:p>
        </p:txBody>
      </p:sp>
      <p:sp>
        <p:nvSpPr>
          <p:cNvPr id="14" name="Rectangle 13">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5" name="Picture 4">
            <a:hlinkClick r:id="rId4"/>
            <a:extLst>
              <a:ext uri="{FF2B5EF4-FFF2-40B4-BE49-F238E27FC236}">
                <a16:creationId xmlns:a16="http://schemas.microsoft.com/office/drawing/2014/main" id="{FEF3A5A5-D1A8-D2DC-5611-4F39175AF6DC}"/>
              </a:ext>
            </a:extLst>
          </p:cNvPr>
          <p:cNvPicPr>
            <a:picLocks noChangeAspect="1"/>
          </p:cNvPicPr>
          <p:nvPr/>
        </p:nvPicPr>
        <p:blipFill>
          <a:blip r:embed="rId5"/>
          <a:stretch>
            <a:fillRect/>
          </a:stretch>
        </p:blipFill>
        <p:spPr>
          <a:xfrm>
            <a:off x="5262368" y="1680286"/>
            <a:ext cx="6283602" cy="3455981"/>
          </a:xfrm>
          <a:prstGeom prst="rect">
            <a:avLst/>
          </a:prstGeom>
        </p:spPr>
      </p:pic>
      <p:pic>
        <p:nvPicPr>
          <p:cNvPr id="6" name="Graphic 5" descr="Cursor with solid fill">
            <a:extLst>
              <a:ext uri="{FF2B5EF4-FFF2-40B4-BE49-F238E27FC236}">
                <a16:creationId xmlns:a16="http://schemas.microsoft.com/office/drawing/2014/main" id="{FC254148-83AA-ED7A-D341-A4ADC7FFE55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403491" y="3958206"/>
            <a:ext cx="2584622" cy="2584622"/>
          </a:xfrm>
          <a:prstGeom prst="rect">
            <a:avLst/>
          </a:prstGeom>
        </p:spPr>
      </p:pic>
    </p:spTree>
    <p:extLst>
      <p:ext uri="{BB962C8B-B14F-4D97-AF65-F5344CB8AC3E}">
        <p14:creationId xmlns:p14="http://schemas.microsoft.com/office/powerpoint/2010/main" val="3488236339"/>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83622C-1DC4-4D4A-CD3F-34242B53E0DE}"/>
              </a:ext>
            </a:extLst>
          </p:cNvPr>
          <p:cNvSpPr>
            <a:spLocks noGrp="1"/>
          </p:cNvSpPr>
          <p:nvPr>
            <p:ph type="title"/>
          </p:nvPr>
        </p:nvSpPr>
        <p:spPr>
          <a:xfrm>
            <a:off x="634277" y="284176"/>
            <a:ext cx="3670874" cy="1508760"/>
          </a:xfrm>
        </p:spPr>
        <p:txBody>
          <a:bodyPr>
            <a:normAutofit/>
          </a:bodyPr>
          <a:lstStyle/>
          <a:p>
            <a:r>
              <a:rPr lang="en-GB">
                <a:solidFill>
                  <a:schemeClr val="tx2"/>
                </a:solidFill>
              </a:rPr>
              <a:t>Mendix.com</a:t>
            </a:r>
          </a:p>
        </p:txBody>
      </p:sp>
      <p:sp>
        <p:nvSpPr>
          <p:cNvPr id="3" name="Content Placeholder 2">
            <a:extLst>
              <a:ext uri="{FF2B5EF4-FFF2-40B4-BE49-F238E27FC236}">
                <a16:creationId xmlns:a16="http://schemas.microsoft.com/office/drawing/2014/main" id="{6D9F816B-4586-B17A-0C21-73D488BD108A}"/>
              </a:ext>
            </a:extLst>
          </p:cNvPr>
          <p:cNvSpPr>
            <a:spLocks noGrp="1"/>
          </p:cNvSpPr>
          <p:nvPr>
            <p:ph idx="1"/>
          </p:nvPr>
        </p:nvSpPr>
        <p:spPr>
          <a:xfrm>
            <a:off x="411641" y="2061107"/>
            <a:ext cx="3982061" cy="4206240"/>
          </a:xfrm>
        </p:spPr>
        <p:txBody>
          <a:bodyPr>
            <a:normAutofit/>
          </a:bodyPr>
          <a:lstStyle/>
          <a:p>
            <a:r>
              <a:rPr lang="en-GB" sz="2800" dirty="0" err="1">
                <a:solidFill>
                  <a:schemeClr val="bg1"/>
                </a:solidFill>
              </a:rPr>
              <a:t>Mendix</a:t>
            </a:r>
            <a:r>
              <a:rPr lang="en-GB" sz="2800" dirty="0">
                <a:solidFill>
                  <a:schemeClr val="bg1"/>
                </a:solidFill>
              </a:rPr>
              <a:t> is an a Business / Enterprise Application Development Platform that rivals MS Power Platform.</a:t>
            </a:r>
          </a:p>
          <a:p>
            <a:r>
              <a:rPr lang="en-GB" sz="2800" dirty="0">
                <a:highlight>
                  <a:srgbClr val="FFFF00"/>
                </a:highlight>
                <a:hlinkClick r:id="rId2"/>
              </a:rPr>
              <a:t>Video overview</a:t>
            </a:r>
            <a:r>
              <a:rPr lang="en-GB" sz="2800" dirty="0">
                <a:solidFill>
                  <a:schemeClr val="bg1"/>
                </a:solidFill>
              </a:rPr>
              <a:t>:</a:t>
            </a:r>
          </a:p>
        </p:txBody>
      </p:sp>
      <p:sp>
        <p:nvSpPr>
          <p:cNvPr id="41" name="Rectangle 40">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5" name="Picture 4" descr="Graphical user interface&#10;&#10;Description automatically generated">
            <a:hlinkClick r:id="rId2"/>
            <a:extLst>
              <a:ext uri="{FF2B5EF4-FFF2-40B4-BE49-F238E27FC236}">
                <a16:creationId xmlns:a16="http://schemas.microsoft.com/office/drawing/2014/main" id="{78F326A9-9F93-1AAB-22D8-0B19C101F93B}"/>
              </a:ext>
            </a:extLst>
          </p:cNvPr>
          <p:cNvPicPr>
            <a:picLocks noChangeAspect="1"/>
          </p:cNvPicPr>
          <p:nvPr/>
        </p:nvPicPr>
        <p:blipFill>
          <a:blip r:embed="rId3"/>
          <a:stretch>
            <a:fillRect/>
          </a:stretch>
        </p:blipFill>
        <p:spPr>
          <a:xfrm>
            <a:off x="4939428" y="1235676"/>
            <a:ext cx="6817197" cy="3800587"/>
          </a:xfrm>
          <a:prstGeom prst="rect">
            <a:avLst/>
          </a:prstGeom>
        </p:spPr>
      </p:pic>
      <p:pic>
        <p:nvPicPr>
          <p:cNvPr id="7" name="Graphic 6" descr="Cursor with solid fill">
            <a:extLst>
              <a:ext uri="{FF2B5EF4-FFF2-40B4-BE49-F238E27FC236}">
                <a16:creationId xmlns:a16="http://schemas.microsoft.com/office/drawing/2014/main" id="{9E1122D5-68D0-3388-FF6D-21873F425A7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403491" y="3958206"/>
            <a:ext cx="2584622" cy="2584622"/>
          </a:xfrm>
          <a:prstGeom prst="rect">
            <a:avLst/>
          </a:prstGeom>
        </p:spPr>
      </p:pic>
    </p:spTree>
    <p:extLst>
      <p:ext uri="{BB962C8B-B14F-4D97-AF65-F5344CB8AC3E}">
        <p14:creationId xmlns:p14="http://schemas.microsoft.com/office/powerpoint/2010/main" val="1507140892"/>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2E9E0-FCE5-4F8D-A5B2-46A201F809BA}"/>
              </a:ext>
            </a:extLst>
          </p:cNvPr>
          <p:cNvSpPr>
            <a:spLocks noGrp="1"/>
          </p:cNvSpPr>
          <p:nvPr>
            <p:ph type="title"/>
          </p:nvPr>
        </p:nvSpPr>
        <p:spPr/>
        <p:txBody>
          <a:bodyPr/>
          <a:lstStyle/>
          <a:p>
            <a:r>
              <a:rPr lang="en-GB" dirty="0"/>
              <a:t>Bg. Other: MS APPSOURCE</a:t>
            </a:r>
          </a:p>
        </p:txBody>
      </p:sp>
      <p:pic>
        <p:nvPicPr>
          <p:cNvPr id="5" name="Picture 4">
            <a:extLst>
              <a:ext uri="{FF2B5EF4-FFF2-40B4-BE49-F238E27FC236}">
                <a16:creationId xmlns:a16="http://schemas.microsoft.com/office/drawing/2014/main" id="{F9B8F086-86BE-45B0-9D6E-00BCD693556E}"/>
              </a:ext>
            </a:extLst>
          </p:cNvPr>
          <p:cNvPicPr>
            <a:picLocks noChangeAspect="1"/>
          </p:cNvPicPr>
          <p:nvPr/>
        </p:nvPicPr>
        <p:blipFill>
          <a:blip r:embed="rId2">
            <a:alphaModFix amt="35000"/>
          </a:blip>
          <a:stretch>
            <a:fillRect/>
          </a:stretch>
        </p:blipFill>
        <p:spPr>
          <a:xfrm>
            <a:off x="5265070" y="1813724"/>
            <a:ext cx="6926929" cy="5044276"/>
          </a:xfrm>
          <a:prstGeom prst="rect">
            <a:avLst/>
          </a:prstGeom>
        </p:spPr>
      </p:pic>
      <p:sp>
        <p:nvSpPr>
          <p:cNvPr id="3" name="Content Placeholder 2">
            <a:extLst>
              <a:ext uri="{FF2B5EF4-FFF2-40B4-BE49-F238E27FC236}">
                <a16:creationId xmlns:a16="http://schemas.microsoft.com/office/drawing/2014/main" id="{684A1A4E-1E33-4DA4-A04D-9627BCFCBE5C}"/>
              </a:ext>
            </a:extLst>
          </p:cNvPr>
          <p:cNvSpPr>
            <a:spLocks noGrp="1"/>
          </p:cNvSpPr>
          <p:nvPr>
            <p:ph idx="1"/>
          </p:nvPr>
        </p:nvSpPr>
        <p:spPr>
          <a:xfrm>
            <a:off x="161903" y="1938416"/>
            <a:ext cx="5478087" cy="4879570"/>
          </a:xfrm>
          <a:solidFill>
            <a:schemeClr val="tx1">
              <a:alpha val="77000"/>
            </a:schemeClr>
          </a:solidFill>
        </p:spPr>
        <p:txBody>
          <a:bodyPr>
            <a:normAutofit fontScale="92500" lnSpcReduction="10000"/>
          </a:bodyPr>
          <a:lstStyle/>
          <a:p>
            <a:r>
              <a:rPr lang="en-GB" dirty="0">
                <a:solidFill>
                  <a:srgbClr val="0674A5"/>
                </a:solidFill>
                <a:latin typeface="+mn-lt"/>
              </a:rPr>
              <a:t>Microsoft AppSource is an </a:t>
            </a:r>
            <a:r>
              <a:rPr lang="en-GB" b="1" dirty="0">
                <a:solidFill>
                  <a:srgbClr val="0674A5"/>
                </a:solidFill>
                <a:latin typeface="+mn-lt"/>
              </a:rPr>
              <a:t>online store </a:t>
            </a:r>
            <a:r>
              <a:rPr lang="en-GB" dirty="0">
                <a:solidFill>
                  <a:srgbClr val="0674A5"/>
                </a:solidFill>
                <a:latin typeface="+mn-lt"/>
              </a:rPr>
              <a:t>that contains thousands of business applications and services. </a:t>
            </a:r>
          </a:p>
          <a:p>
            <a:r>
              <a:rPr lang="en-GB" dirty="0">
                <a:solidFill>
                  <a:srgbClr val="0674A5"/>
                </a:solidFill>
                <a:latin typeface="+mn-lt"/>
              </a:rPr>
              <a:t>Users/Businesses can use AppSource to find, try, buy, and deploy business software and services that help you run your business.</a:t>
            </a:r>
          </a:p>
          <a:p>
            <a:r>
              <a:rPr lang="en-GB" b="0" i="0" dirty="0">
                <a:solidFill>
                  <a:srgbClr val="0674A5"/>
                </a:solidFill>
                <a:effectLst/>
                <a:latin typeface="+mn-lt"/>
              </a:rPr>
              <a:t>AppSource offers simple search and filtering options to help you quickly find what you’re looking for, to find an App. that will help solve your business problem/need.</a:t>
            </a:r>
          </a:p>
          <a:p>
            <a:r>
              <a:rPr lang="en-GB" b="0" i="0" dirty="0">
                <a:solidFill>
                  <a:srgbClr val="0674A5"/>
                </a:solidFill>
                <a:effectLst/>
                <a:latin typeface="+mn-lt"/>
              </a:rPr>
              <a:t>Use the </a:t>
            </a:r>
            <a:r>
              <a:rPr lang="en-GB" b="1" i="0" dirty="0">
                <a:solidFill>
                  <a:srgbClr val="0674A5"/>
                </a:solidFill>
                <a:effectLst/>
                <a:latin typeface="+mn-lt"/>
              </a:rPr>
              <a:t>Search</a:t>
            </a:r>
            <a:r>
              <a:rPr lang="en-GB" b="0" i="0" dirty="0">
                <a:solidFill>
                  <a:srgbClr val="0674A5"/>
                </a:solidFill>
                <a:effectLst/>
                <a:latin typeface="+mn-lt"/>
              </a:rPr>
              <a:t> bar at the top of the page to find solutions by vendor, product name, or keywords</a:t>
            </a:r>
          </a:p>
          <a:p>
            <a:r>
              <a:rPr lang="en-GB" b="0" i="0" dirty="0">
                <a:solidFill>
                  <a:schemeClr val="bg1"/>
                </a:solidFill>
                <a:effectLst/>
                <a:highlight>
                  <a:srgbClr val="FFFF00"/>
                </a:highlight>
                <a:latin typeface="+mn-lt"/>
              </a:rPr>
              <a:t>Tutor show:</a:t>
            </a:r>
            <a:r>
              <a:rPr lang="en-GB" b="0" i="0" dirty="0">
                <a:solidFill>
                  <a:schemeClr val="bg1"/>
                </a:solidFill>
                <a:effectLst/>
                <a:latin typeface="+mn-lt"/>
              </a:rPr>
              <a:t> </a:t>
            </a:r>
            <a:r>
              <a:rPr lang="en-GB" b="0" i="0" dirty="0">
                <a:solidFill>
                  <a:srgbClr val="0674A5"/>
                </a:solidFill>
                <a:effectLst/>
                <a:latin typeface="+mn-lt"/>
              </a:rPr>
              <a:t>Try it now: </a:t>
            </a:r>
            <a:r>
              <a:rPr lang="en-GB" dirty="0">
                <a:solidFill>
                  <a:srgbClr val="0674A5"/>
                </a:solidFill>
                <a:latin typeface="+mn-lt"/>
                <a:hlinkClick r:id="rId3">
                  <a:extLst>
                    <a:ext uri="{A12FA001-AC4F-418D-AE19-62706E023703}">
                      <ahyp:hlinkClr xmlns:ahyp="http://schemas.microsoft.com/office/drawing/2018/hyperlinkcolor" val="tx"/>
                    </a:ext>
                  </a:extLst>
                </a:hlinkClick>
              </a:rPr>
              <a:t>Microsoft AppSource – destination for business apps</a:t>
            </a:r>
            <a:endParaRPr lang="en-GB" b="0" i="0" dirty="0">
              <a:solidFill>
                <a:srgbClr val="0674A5"/>
              </a:solidFill>
              <a:effectLst/>
              <a:latin typeface="+mn-lt"/>
            </a:endParaRPr>
          </a:p>
          <a:p>
            <a:r>
              <a:rPr lang="en-GB" dirty="0">
                <a:solidFill>
                  <a:srgbClr val="0674A5"/>
                </a:solidFill>
                <a:latin typeface="+mn-lt"/>
              </a:rPr>
              <a:t>For more information, please </a:t>
            </a:r>
            <a:r>
              <a:rPr lang="en-GB" dirty="0">
                <a:solidFill>
                  <a:srgbClr val="0674A5"/>
                </a:solidFill>
                <a:latin typeface="+mn-lt"/>
                <a:hlinkClick r:id="rId4">
                  <a:extLst>
                    <a:ext uri="{A12FA001-AC4F-418D-AE19-62706E023703}">
                      <ahyp:hlinkClr xmlns:ahyp="http://schemas.microsoft.com/office/drawing/2018/hyperlinkcolor" val="tx"/>
                    </a:ext>
                  </a:extLst>
                </a:hlinkClick>
              </a:rPr>
              <a:t>click-here</a:t>
            </a:r>
            <a:r>
              <a:rPr lang="en-GB" dirty="0">
                <a:solidFill>
                  <a:srgbClr val="0674A5"/>
                </a:solidFill>
                <a:latin typeface="+mn-lt"/>
              </a:rPr>
              <a:t>.</a:t>
            </a:r>
          </a:p>
        </p:txBody>
      </p:sp>
    </p:spTree>
    <p:extLst>
      <p:ext uri="{BB962C8B-B14F-4D97-AF65-F5344CB8AC3E}">
        <p14:creationId xmlns:p14="http://schemas.microsoft.com/office/powerpoint/2010/main" val="29744502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5ED4E-EF96-411A-BAFC-6B624D7A8D2F}"/>
              </a:ext>
            </a:extLst>
          </p:cNvPr>
          <p:cNvSpPr>
            <a:spLocks noGrp="1"/>
          </p:cNvSpPr>
          <p:nvPr>
            <p:ph type="title"/>
          </p:nvPr>
        </p:nvSpPr>
        <p:spPr/>
        <p:txBody>
          <a:bodyPr/>
          <a:lstStyle/>
          <a:p>
            <a:r>
              <a:rPr lang="en-GB" dirty="0"/>
              <a:t>Bg. Other: </a:t>
            </a:r>
            <a:r>
              <a:rPr lang="en-GB" dirty="0" err="1"/>
              <a:t>ms</a:t>
            </a:r>
            <a:r>
              <a:rPr lang="en-GB" dirty="0"/>
              <a:t> dynamics 365</a:t>
            </a:r>
          </a:p>
        </p:txBody>
      </p:sp>
      <p:sp>
        <p:nvSpPr>
          <p:cNvPr id="3" name="Content Placeholder 2">
            <a:extLst>
              <a:ext uri="{FF2B5EF4-FFF2-40B4-BE49-F238E27FC236}">
                <a16:creationId xmlns:a16="http://schemas.microsoft.com/office/drawing/2014/main" id="{954AC98F-F8A5-4CDB-A6F4-9B564093B4A1}"/>
              </a:ext>
            </a:extLst>
          </p:cNvPr>
          <p:cNvSpPr>
            <a:spLocks noGrp="1"/>
          </p:cNvSpPr>
          <p:nvPr>
            <p:ph idx="1"/>
          </p:nvPr>
        </p:nvSpPr>
        <p:spPr>
          <a:xfrm>
            <a:off x="528743" y="2034927"/>
            <a:ext cx="10917882" cy="4435615"/>
          </a:xfrm>
        </p:spPr>
        <p:txBody>
          <a:bodyPr>
            <a:normAutofit lnSpcReduction="10000"/>
          </a:bodyPr>
          <a:lstStyle/>
          <a:p>
            <a:r>
              <a:rPr lang="en-GB" dirty="0">
                <a:latin typeface="+mn-lt"/>
              </a:rPr>
              <a:t>As mentioned in the deck on Data Analysis, </a:t>
            </a:r>
            <a:r>
              <a:rPr lang="en-GB" b="1" dirty="0">
                <a:latin typeface="+mn-lt"/>
              </a:rPr>
              <a:t>MS Dynamics 365 </a:t>
            </a:r>
            <a:r>
              <a:rPr lang="en-GB" dirty="0">
                <a:latin typeface="+mn-lt"/>
              </a:rPr>
              <a:t>is an integration tool that enables businesses to </a:t>
            </a:r>
            <a:r>
              <a:rPr lang="en-GB" b="0" i="0" dirty="0">
                <a:effectLst/>
                <a:latin typeface="+mn-lt"/>
              </a:rPr>
              <a:t>combine ERP (Enterprise Resource Planning), SCM (Supply-Chain Management) and  CRM (Customer Relationship Management) apps with Extensions and AI (Artificial Intelligence) capabilities, to bring everything into one place to aid decision making </a:t>
            </a:r>
            <a:r>
              <a:rPr lang="en-GB" dirty="0">
                <a:latin typeface="+mn-lt"/>
              </a:rPr>
              <a:t>and</a:t>
            </a:r>
            <a:r>
              <a:rPr lang="en-GB" b="0" i="0" dirty="0">
                <a:effectLst/>
                <a:latin typeface="+mn-lt"/>
              </a:rPr>
              <a:t> to create a business intelligence platform.</a:t>
            </a:r>
          </a:p>
          <a:p>
            <a:r>
              <a:rPr lang="en-GB" b="0" i="0" dirty="0">
                <a:effectLst/>
                <a:latin typeface="+mn-lt"/>
              </a:rPr>
              <a:t>For a Video overview, please click here: </a:t>
            </a:r>
            <a:r>
              <a:rPr lang="en-GB" dirty="0">
                <a:latin typeface="+mn-lt"/>
                <a:hlinkClick r:id="rId2">
                  <a:extLst>
                    <a:ext uri="{A12FA001-AC4F-418D-AE19-62706E023703}">
                      <ahyp:hlinkClr xmlns:ahyp="http://schemas.microsoft.com/office/drawing/2018/hyperlinkcolor" val="tx"/>
                    </a:ext>
                  </a:extLst>
                </a:hlinkClick>
              </a:rPr>
              <a:t>(1552) Microsoft Dynamics 365 - Intelligent business applications – YouTube</a:t>
            </a:r>
            <a:endParaRPr lang="en-GB" dirty="0">
              <a:latin typeface="+mn-lt"/>
            </a:endParaRPr>
          </a:p>
          <a:p>
            <a:r>
              <a:rPr lang="en-GB" b="0" i="0" dirty="0">
                <a:effectLst/>
                <a:latin typeface="+mn-lt"/>
              </a:rPr>
              <a:t>To learn how to create a Digital Dashboard using MS Dynamics 365, </a:t>
            </a:r>
            <a:r>
              <a:rPr lang="en-GB" b="0" i="0" dirty="0" err="1">
                <a:effectLst/>
                <a:latin typeface="+mn-lt"/>
              </a:rPr>
              <a:t>pease</a:t>
            </a:r>
            <a:r>
              <a:rPr lang="en-GB" b="0" i="0" dirty="0">
                <a:effectLst/>
                <a:latin typeface="+mn-lt"/>
              </a:rPr>
              <a:t> </a:t>
            </a:r>
            <a:r>
              <a:rPr lang="en-GB" b="0" i="0" dirty="0" err="1">
                <a:effectLst/>
                <a:latin typeface="+mn-lt"/>
              </a:rPr>
              <a:t>clik</a:t>
            </a:r>
            <a:r>
              <a:rPr lang="en-GB" b="0" i="0" dirty="0">
                <a:effectLst/>
                <a:latin typeface="+mn-lt"/>
              </a:rPr>
              <a:t> here: </a:t>
            </a:r>
            <a:r>
              <a:rPr lang="en-GB" dirty="0">
                <a:latin typeface="+mn-lt"/>
                <a:hlinkClick r:id="rId3">
                  <a:extLst>
                    <a:ext uri="{A12FA001-AC4F-418D-AE19-62706E023703}">
                      <ahyp:hlinkClr xmlns:ahyp="http://schemas.microsoft.com/office/drawing/2018/hyperlinkcolor" val="tx"/>
                    </a:ext>
                  </a:extLst>
                </a:hlinkClick>
              </a:rPr>
              <a:t>(1552) Microsoft Dynamics 365 - How to Create a Dashboard – YouTube</a:t>
            </a:r>
            <a:r>
              <a:rPr lang="en-GB" dirty="0">
                <a:latin typeface="+mn-lt"/>
              </a:rPr>
              <a:t>.</a:t>
            </a:r>
            <a:endParaRPr lang="en-GB" b="0" i="0" dirty="0">
              <a:effectLst/>
              <a:latin typeface="+mn-lt"/>
            </a:endParaRPr>
          </a:p>
          <a:p>
            <a:r>
              <a:rPr lang="en-GB" dirty="0">
                <a:latin typeface="+mn-lt"/>
              </a:rPr>
              <a:t>For further information please click here:</a:t>
            </a:r>
          </a:p>
          <a:p>
            <a:r>
              <a:rPr lang="en-GB" dirty="0">
                <a:latin typeface="+mn-lt"/>
                <a:hlinkClick r:id="rId4">
                  <a:extLst>
                    <a:ext uri="{A12FA001-AC4F-418D-AE19-62706E023703}">
                      <ahyp:hlinkClr xmlns:ahyp="http://schemas.microsoft.com/office/drawing/2018/hyperlinkcolor" val="tx"/>
                    </a:ext>
                  </a:extLst>
                </a:hlinkClick>
              </a:rPr>
              <a:t>What Is Microsoft Dynamics 365? - A Comprehensive Guide (dynatechconsultancy.com)</a:t>
            </a:r>
            <a:endParaRPr lang="en-GB" dirty="0">
              <a:latin typeface="+mn-lt"/>
            </a:endParaRPr>
          </a:p>
          <a:p>
            <a:r>
              <a:rPr lang="en-GB" dirty="0">
                <a:latin typeface="+mn-lt"/>
                <a:hlinkClick r:id="rId5">
                  <a:extLst>
                    <a:ext uri="{A12FA001-AC4F-418D-AE19-62706E023703}">
                      <ahyp:hlinkClr xmlns:ahyp="http://schemas.microsoft.com/office/drawing/2018/hyperlinkcolor" val="tx"/>
                    </a:ext>
                  </a:extLst>
                </a:hlinkClick>
              </a:rPr>
              <a:t>What is Microsoft Dynamics 365? A Brief Overview And Explanation (folio3.com)</a:t>
            </a:r>
            <a:endParaRPr lang="en-GB" dirty="0">
              <a:latin typeface="+mn-lt"/>
            </a:endParaRPr>
          </a:p>
        </p:txBody>
      </p:sp>
    </p:spTree>
    <p:extLst>
      <p:ext uri="{BB962C8B-B14F-4D97-AF65-F5344CB8AC3E}">
        <p14:creationId xmlns:p14="http://schemas.microsoft.com/office/powerpoint/2010/main" val="26543677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1">
            <a:extLst>
              <a:ext uri="{FF2B5EF4-FFF2-40B4-BE49-F238E27FC236}">
                <a16:creationId xmlns:a16="http://schemas.microsoft.com/office/drawing/2014/main" id="{C67564D6-576C-45C9-B7EA-F7701B149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0994"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pic>
        <p:nvPicPr>
          <p:cNvPr id="20" name="Graphic 6" descr="Download">
            <a:extLst>
              <a:ext uri="{FF2B5EF4-FFF2-40B4-BE49-F238E27FC236}">
                <a16:creationId xmlns:a16="http://schemas.microsoft.com/office/drawing/2014/main" id="{2F828D59-9D3B-4785-9FC2-0D296B3C8C9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9729" y="2730890"/>
            <a:ext cx="2726726" cy="2726726"/>
          </a:xfrm>
          <a:prstGeom prst="rect">
            <a:avLst/>
          </a:prstGeom>
        </p:spPr>
      </p:pic>
      <p:sp>
        <p:nvSpPr>
          <p:cNvPr id="21" name="Rectangle 13">
            <a:extLst>
              <a:ext uri="{FF2B5EF4-FFF2-40B4-BE49-F238E27FC236}">
                <a16:creationId xmlns:a16="http://schemas.microsoft.com/office/drawing/2014/main" id="{F9060CEE-D73E-44ED-A407-C828C9E4D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0"/>
            <a:ext cx="756100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2" name="Rectangle 15">
            <a:extLst>
              <a:ext uri="{FF2B5EF4-FFF2-40B4-BE49-F238E27FC236}">
                <a16:creationId xmlns:a16="http://schemas.microsoft.com/office/drawing/2014/main" id="{AF0B544C-FD6C-42D8-B6B7-DDF7E60D0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2059012"/>
            <a:ext cx="7561006"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4963246" y="2194560"/>
            <a:ext cx="6905666" cy="1739347"/>
          </a:xfrm>
        </p:spPr>
        <p:txBody>
          <a:bodyPr vert="horz" lIns="91440" tIns="45720" rIns="91440" bIns="45720" rtlCol="0" anchor="ctr">
            <a:noAutofit/>
          </a:bodyPr>
          <a:lstStyle/>
          <a:p>
            <a:pPr algn="ctr">
              <a:lnSpc>
                <a:spcPct val="80000"/>
              </a:lnSpc>
            </a:pPr>
            <a:r>
              <a:rPr lang="en-US" sz="4800" b="1" spc="150" dirty="0">
                <a:solidFill>
                  <a:schemeClr val="tx2"/>
                </a:solidFill>
                <a:latin typeface="+mj-lt"/>
              </a:rPr>
              <a:t>Stop recording </a:t>
            </a:r>
            <a:br>
              <a:rPr lang="en-US" sz="4800" b="1" spc="150" dirty="0">
                <a:solidFill>
                  <a:schemeClr val="tx2"/>
                </a:solidFill>
                <a:latin typeface="+mj-lt"/>
              </a:rPr>
            </a:br>
            <a:r>
              <a:rPr lang="en-US" sz="4800" b="1" spc="150" dirty="0">
                <a:solidFill>
                  <a:schemeClr val="tx2"/>
                </a:solidFill>
                <a:latin typeface="+mj-lt"/>
              </a:rPr>
              <a:t>and Download</a:t>
            </a:r>
            <a:br>
              <a:rPr lang="en-US" sz="4800" b="1" spc="150" dirty="0">
                <a:solidFill>
                  <a:schemeClr val="tx2"/>
                </a:solidFill>
                <a:latin typeface="+mj-lt"/>
              </a:rPr>
            </a:br>
            <a:r>
              <a:rPr lang="en-US" sz="4800" b="1" spc="150" dirty="0">
                <a:solidFill>
                  <a:schemeClr val="tx2"/>
                </a:solidFill>
                <a:latin typeface="+mj-lt"/>
              </a:rPr>
              <a:t>Register</a:t>
            </a:r>
          </a:p>
        </p:txBody>
      </p:sp>
      <p:pic>
        <p:nvPicPr>
          <p:cNvPr id="4" name="Graphic 3" descr="Stop with solid fill">
            <a:extLst>
              <a:ext uri="{FF2B5EF4-FFF2-40B4-BE49-F238E27FC236}">
                <a16:creationId xmlns:a16="http://schemas.microsoft.com/office/drawing/2014/main" id="{1D7830A4-ED1A-C2D4-CDBA-81819611E59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592966" y="1118380"/>
            <a:ext cx="1612510" cy="1612510"/>
          </a:xfrm>
          <a:prstGeom prst="rect">
            <a:avLst/>
          </a:prstGeom>
        </p:spPr>
      </p:pic>
    </p:spTree>
    <p:extLst>
      <p:ext uri="{BB962C8B-B14F-4D97-AF65-F5344CB8AC3E}">
        <p14:creationId xmlns:p14="http://schemas.microsoft.com/office/powerpoint/2010/main" val="2264165658"/>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AACBB-69DE-48A8-9F65-31B261B322BB}"/>
              </a:ext>
            </a:extLst>
          </p:cNvPr>
          <p:cNvSpPr>
            <a:spLocks noGrp="1"/>
          </p:cNvSpPr>
          <p:nvPr>
            <p:ph type="title"/>
          </p:nvPr>
        </p:nvSpPr>
        <p:spPr>
          <a:xfrm>
            <a:off x="549776" y="330280"/>
            <a:ext cx="8874142" cy="1508760"/>
          </a:xfrm>
        </p:spPr>
        <p:txBody>
          <a:bodyPr>
            <a:normAutofit/>
          </a:bodyPr>
          <a:lstStyle/>
          <a:p>
            <a:r>
              <a:rPr lang="en-GB" sz="5400" b="1" dirty="0"/>
              <a:t>Study Support</a:t>
            </a:r>
          </a:p>
        </p:txBody>
      </p:sp>
      <p:sp>
        <p:nvSpPr>
          <p:cNvPr id="3" name="Content Placeholder 2">
            <a:extLst>
              <a:ext uri="{FF2B5EF4-FFF2-40B4-BE49-F238E27FC236}">
                <a16:creationId xmlns:a16="http://schemas.microsoft.com/office/drawing/2014/main" id="{A91C4919-5DC3-4D06-A1B5-0EF4CF0A7C92}"/>
              </a:ext>
            </a:extLst>
          </p:cNvPr>
          <p:cNvSpPr>
            <a:spLocks noGrp="1"/>
          </p:cNvSpPr>
          <p:nvPr>
            <p:ph idx="1"/>
          </p:nvPr>
        </p:nvSpPr>
        <p:spPr>
          <a:xfrm>
            <a:off x="461683" y="2044887"/>
            <a:ext cx="10768914" cy="4667250"/>
          </a:xfrm>
        </p:spPr>
        <p:txBody>
          <a:bodyPr>
            <a:normAutofit/>
          </a:bodyPr>
          <a:lstStyle/>
          <a:p>
            <a:r>
              <a:rPr lang="en-GB" dirty="0"/>
              <a:t>Additional study resources and support are available from the University. Support is offered with researching, referencing, avoiding plagiarism. academic writing, critical thinking, presentation skills, planning and organisation, and exam revision. For more information click below:</a:t>
            </a:r>
          </a:p>
          <a:p>
            <a:r>
              <a:rPr lang="en-GB" dirty="0"/>
              <a:t>Online Academic study &amp; Digital skill support </a:t>
            </a:r>
            <a:r>
              <a:rPr lang="en-GB" b="1" dirty="0"/>
              <a:t>resources</a:t>
            </a:r>
            <a:r>
              <a:rPr lang="en-GB" dirty="0"/>
              <a:t>: </a:t>
            </a:r>
            <a:r>
              <a:rPr lang="en-US" dirty="0">
                <a:hlinkClick r:id="rId2">
                  <a:extLst>
                    <a:ext uri="{A12FA001-AC4F-418D-AE19-62706E023703}">
                      <ahyp:hlinkClr xmlns:ahyp="http://schemas.microsoft.com/office/drawing/2018/hyperlinkcolor" val="tx"/>
                    </a:ext>
                  </a:extLst>
                </a:hlinkClick>
              </a:rPr>
              <a:t>Student Essentials | University of Wales Trinity Saint David (uwtsd.ac.uk)</a:t>
            </a:r>
            <a:endParaRPr lang="en-GB" dirty="0"/>
          </a:p>
          <a:p>
            <a:r>
              <a:rPr lang="en-GB" dirty="0"/>
              <a:t>Library, learning and research sources and </a:t>
            </a:r>
            <a:r>
              <a:rPr lang="en-GB" b="1" dirty="0"/>
              <a:t>resources</a:t>
            </a:r>
            <a:r>
              <a:rPr lang="en-GB" dirty="0"/>
              <a:t> for Computing students: </a:t>
            </a:r>
            <a:r>
              <a:rPr lang="en-US" dirty="0">
                <a:hlinkClick r:id="rId3">
                  <a:extLst>
                    <a:ext uri="{A12FA001-AC4F-418D-AE19-62706E023703}">
                      <ahyp:hlinkClr xmlns:ahyp="http://schemas.microsoft.com/office/drawing/2018/hyperlinkcolor" val="tx"/>
                    </a:ext>
                  </a:extLst>
                </a:hlinkClick>
              </a:rPr>
              <a:t>Applied Computing | University of Wales Trinity Saint David (uwtsd.ac.uk)</a:t>
            </a:r>
            <a:endParaRPr lang="en-US" dirty="0"/>
          </a:p>
          <a:p>
            <a:pPr marL="0" indent="0">
              <a:buNone/>
            </a:pPr>
            <a:r>
              <a:rPr lang="en-GB" sz="2800" b="1" u="sng" dirty="0"/>
              <a:t>1-2-1 Study skill support</a:t>
            </a:r>
            <a:r>
              <a:rPr lang="en-GB" sz="2800" u="sng" dirty="0"/>
              <a:t>:</a:t>
            </a:r>
          </a:p>
          <a:p>
            <a:r>
              <a:rPr lang="en-GB" sz="2400" dirty="0"/>
              <a:t>1-2-1 Study skill support: </a:t>
            </a:r>
            <a:r>
              <a:rPr lang="en-GB" sz="2400" dirty="0">
                <a:hlinkClick r:id="rId4">
                  <a:extLst>
                    <a:ext uri="{A12FA001-AC4F-418D-AE19-62706E023703}">
                      <ahyp:hlinkClr xmlns:ahyp="http://schemas.microsoft.com/office/drawing/2018/hyperlinkcolor" val="tx"/>
                    </a:ext>
                  </a:extLst>
                </a:hlinkClick>
              </a:rPr>
              <a:t>https://www.uwtsd.ac.uk/study-skills/</a:t>
            </a:r>
            <a:r>
              <a:rPr lang="en-GB" sz="2400" dirty="0"/>
              <a:t>.</a:t>
            </a:r>
          </a:p>
          <a:p>
            <a:r>
              <a:rPr lang="en-GB" sz="2400" dirty="0"/>
              <a:t>1-2-1 Library research &amp; referencing support: </a:t>
            </a:r>
            <a:r>
              <a:rPr lang="en-GB" sz="2400" dirty="0">
                <a:hlinkClick r:id="rId5">
                  <a:extLst>
                    <a:ext uri="{A12FA001-AC4F-418D-AE19-62706E023703}">
                      <ahyp:hlinkClr xmlns:ahyp="http://schemas.microsoft.com/office/drawing/2018/hyperlinkcolor" val="tx"/>
                    </a:ext>
                  </a:extLst>
                </a:hlinkClick>
              </a:rPr>
              <a:t>Book an Appointment | UWTSD</a:t>
            </a:r>
            <a:r>
              <a:rPr lang="en-GB" sz="2400" dirty="0"/>
              <a:t>.</a:t>
            </a:r>
          </a:p>
        </p:txBody>
      </p:sp>
    </p:spTree>
    <p:extLst>
      <p:ext uri="{BB962C8B-B14F-4D97-AF65-F5344CB8AC3E}">
        <p14:creationId xmlns:p14="http://schemas.microsoft.com/office/powerpoint/2010/main" val="18616192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55167" y="485533"/>
            <a:ext cx="7281666" cy="1033669"/>
          </a:xfrm>
          <a:ln w="28575">
            <a:solidFill>
              <a:schemeClr val="tx1"/>
            </a:solidFill>
          </a:ln>
        </p:spPr>
        <p:txBody>
          <a:bodyPr>
            <a:normAutofit/>
          </a:bodyPr>
          <a:lstStyle/>
          <a:p>
            <a:r>
              <a:rPr lang="en-GB" dirty="0"/>
              <a:t>Q&amp;A Etiquette</a:t>
            </a:r>
          </a:p>
        </p:txBody>
      </p:sp>
      <p:sp>
        <p:nvSpPr>
          <p:cNvPr id="3" name="Content Placeholder 2">
            <a:extLst>
              <a:ext uri="{FF2B5EF4-FFF2-40B4-BE49-F238E27FC236}">
                <a16:creationId xmlns:a16="http://schemas.microsoft.com/office/drawing/2014/main" id="{825D8F02-9F7D-3772-7848-0194802C3F3F}"/>
              </a:ext>
            </a:extLst>
          </p:cNvPr>
          <p:cNvSpPr>
            <a:spLocks noGrp="1"/>
          </p:cNvSpPr>
          <p:nvPr>
            <p:ph idx="1"/>
          </p:nvPr>
        </p:nvSpPr>
        <p:spPr>
          <a:xfrm>
            <a:off x="459349" y="1942899"/>
            <a:ext cx="11550796" cy="4626950"/>
          </a:xfrm>
        </p:spPr>
        <p:txBody>
          <a:bodyPr>
            <a:normAutofit fontScale="85000" lnSpcReduction="10000"/>
          </a:bodyPr>
          <a:lstStyle/>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To ensure fairness for all and to ensure everyone equally benefits from </a:t>
            </a:r>
            <a:r>
              <a:rPr lang="en-GB" sz="2800" dirty="0">
                <a:ea typeface="DengXian" panose="02010600030101010101" pitchFamily="2" charset="-122"/>
                <a:cs typeface="Times New Roman" panose="02020603050405020304" pitchFamily="18" charset="0"/>
              </a:rPr>
              <a:t>answers, </a:t>
            </a:r>
            <a:r>
              <a:rPr lang="en-GB" sz="2800" b="1" dirty="0">
                <a:ea typeface="DengXian" panose="02010600030101010101" pitchFamily="2" charset="-122"/>
                <a:cs typeface="Times New Roman" panose="02020603050405020304" pitchFamily="18" charset="0"/>
              </a:rPr>
              <a:t>i</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f you have a general/module/assessment question, ask during the weekly tutorial session</a:t>
            </a:r>
            <a:r>
              <a:rPr lang="en-GB" sz="2800" dirty="0">
                <a:effectLst/>
                <a:latin typeface="Calibri" panose="020F0502020204030204" pitchFamily="34" charset="0"/>
                <a:ea typeface="DengXian" panose="02010600030101010101" pitchFamily="2" charset="-122"/>
                <a:cs typeface="Times New Roman" panose="02020603050405020304" pitchFamily="18" charset="0"/>
              </a:rPr>
              <a:t>.</a:t>
            </a:r>
          </a:p>
          <a:p>
            <a:pPr>
              <a:lnSpc>
                <a:spcPct val="110000"/>
              </a:lnSpc>
              <a:spcBef>
                <a:spcPts val="600"/>
              </a:spcBef>
              <a:spcAft>
                <a:spcPts val="600"/>
              </a:spcAft>
            </a:pPr>
            <a:r>
              <a:rPr lang="en-GB" sz="2800" b="1" dirty="0">
                <a:effectLst/>
                <a:latin typeface="Calibri" panose="020F0502020204030204" pitchFamily="34" charset="0"/>
                <a:ea typeface="DengXian" panose="02010600030101010101" pitchFamily="2" charset="-122"/>
                <a:cs typeface="Times New Roman" panose="02020603050405020304" pitchFamily="18" charset="0"/>
              </a:rPr>
              <a:t>Not via email or via Teams</a:t>
            </a:r>
            <a:r>
              <a:rPr lang="en-GB" sz="2400" b="1" dirty="0">
                <a:ea typeface="DengXian" panose="02010600030101010101" pitchFamily="2" charset="-122"/>
                <a:cs typeface="Times New Roman" panose="02020603050405020304" pitchFamily="18" charset="0"/>
              </a:rPr>
              <a:t> </a:t>
            </a:r>
            <a:r>
              <a:rPr lang="en-GB" sz="2800" b="1" dirty="0">
                <a:ea typeface="DengXian" panose="02010600030101010101" pitchFamily="2" charset="-122"/>
                <a:cs typeface="Times New Roman" panose="02020603050405020304" pitchFamily="18" charset="0"/>
              </a:rPr>
              <a:t>group.</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If you have a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personal question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that needs to be addressed in private, you can either ask me privately after the class. </a:t>
            </a:r>
            <a:r>
              <a:rPr lang="en-GB" sz="2800" dirty="0">
                <a:ea typeface="DengXian" panose="02010600030101010101" pitchFamily="2" charset="-122"/>
                <a:cs typeface="Times New Roman" panose="02020603050405020304" pitchFamily="18" charset="0"/>
              </a:rPr>
              <a:t>Or </a:t>
            </a:r>
            <a:r>
              <a:rPr lang="en-GB" sz="2800" dirty="0">
                <a:effectLst/>
                <a:latin typeface="Calibri" panose="020F0502020204030204" pitchFamily="34" charset="0"/>
                <a:ea typeface="DengXian" panose="02010600030101010101" pitchFamily="2" charset="-122"/>
                <a:cs typeface="Times New Roman" panose="02020603050405020304" pitchFamily="18" charset="0"/>
              </a:rPr>
              <a:t>you can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email me </a:t>
            </a:r>
            <a:r>
              <a:rPr lang="en-GB" sz="2800" dirty="0">
                <a:effectLst/>
                <a:latin typeface="Calibri" panose="020F0502020204030204" pitchFamily="34" charset="0"/>
                <a:ea typeface="DengXian" panose="02010600030101010101" pitchFamily="2" charset="-122"/>
                <a:cs typeface="Times New Roman" panose="02020603050405020304" pitchFamily="18" charset="0"/>
              </a:rPr>
              <a:t>and I will get back to you asap, but due to the current number of modules and students I teach at the moment, apologies in advance, it may take a little while. Sometimes, it is not possible to answer emails in-between lecture/tutorials sessions. If this is the case, please ask after the next Lecture-tutorial.</a:t>
            </a:r>
          </a:p>
          <a:p>
            <a:pPr>
              <a:lnSpc>
                <a:spcPct val="110000"/>
              </a:lnSpc>
              <a:spcBef>
                <a:spcPts val="600"/>
              </a:spcBef>
              <a:spcAft>
                <a:spcPts val="600"/>
              </a:spcAft>
            </a:pPr>
            <a:r>
              <a:rPr lang="en-GB" sz="2800" dirty="0">
                <a:ea typeface="DengXian" panose="02010600030101010101" pitchFamily="2" charset="-122"/>
                <a:cs typeface="Times New Roman" panose="02020603050405020304" pitchFamily="18" charset="0"/>
              </a:rPr>
              <a:t>I only use MS Teams for delivering Lecture-tutorials and for the Q&amp;A session during each Lecture-tutorial. </a:t>
            </a:r>
            <a:r>
              <a:rPr lang="en-GB" sz="2800" b="1" dirty="0">
                <a:ea typeface="DengXian" panose="02010600030101010101" pitchFamily="2" charset="-122"/>
                <a:cs typeface="Times New Roman" panose="02020603050405020304" pitchFamily="18" charset="0"/>
              </a:rPr>
              <a:t>For general questions, please ask during the Lecture-tutorial Q&amp;A time</a:t>
            </a:r>
            <a:r>
              <a:rPr lang="en-GB" sz="2800" dirty="0">
                <a:ea typeface="DengXian" panose="02010600030101010101" pitchFamily="2" charset="-122"/>
                <a:cs typeface="Times New Roman" panose="02020603050405020304" pitchFamily="18" charset="0"/>
              </a:rPr>
              <a:t>.</a:t>
            </a:r>
            <a:endParaRPr lang="en-GB" sz="7200" dirty="0"/>
          </a:p>
        </p:txBody>
      </p:sp>
      <p:pic>
        <p:nvPicPr>
          <p:cNvPr id="6" name="Picture 5" descr="A picture containing icon&#10;&#10;Description automatically generated">
            <a:extLst>
              <a:ext uri="{FF2B5EF4-FFF2-40B4-BE49-F238E27FC236}">
                <a16:creationId xmlns:a16="http://schemas.microsoft.com/office/drawing/2014/main" id="{DB0015B1-3A23-5784-B61F-648C4EDB7C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035" y="203408"/>
            <a:ext cx="2396132" cy="1597921"/>
          </a:xfrm>
          <a:prstGeom prst="rect">
            <a:avLst/>
          </a:prstGeom>
        </p:spPr>
      </p:pic>
    </p:spTree>
    <p:extLst>
      <p:ext uri="{BB962C8B-B14F-4D97-AF65-F5344CB8AC3E}">
        <p14:creationId xmlns:p14="http://schemas.microsoft.com/office/powerpoint/2010/main" val="42316807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12" name="Rectangle 11">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634277" y="284176"/>
            <a:ext cx="3670874" cy="1508760"/>
          </a:xfrm>
        </p:spPr>
        <p:txBody>
          <a:bodyPr vert="horz" lIns="91440" tIns="45720" rIns="91440" bIns="45720" rtlCol="0" anchor="ctr">
            <a:normAutofit/>
          </a:bodyPr>
          <a:lstStyle/>
          <a:p>
            <a:r>
              <a:rPr lang="en-US">
                <a:solidFill>
                  <a:schemeClr val="tx2"/>
                </a:solidFill>
                <a:latin typeface="+mj-lt"/>
              </a:rPr>
              <a:t> Questions.</a:t>
            </a:r>
          </a:p>
        </p:txBody>
      </p:sp>
      <p:sp>
        <p:nvSpPr>
          <p:cNvPr id="3" name="TextBox 2">
            <a:extLst>
              <a:ext uri="{FF2B5EF4-FFF2-40B4-BE49-F238E27FC236}">
                <a16:creationId xmlns:a16="http://schemas.microsoft.com/office/drawing/2014/main" id="{6624C785-6A0E-4F79-A004-25883BFC9942}"/>
              </a:ext>
            </a:extLst>
          </p:cNvPr>
          <p:cNvSpPr txBox="1"/>
          <p:nvPr/>
        </p:nvSpPr>
        <p:spPr>
          <a:xfrm>
            <a:off x="634277" y="2011680"/>
            <a:ext cx="3676678" cy="4206240"/>
          </a:xfrm>
          <a:prstGeom prst="rect">
            <a:avLst/>
          </a:prstGeom>
        </p:spPr>
        <p:txBody>
          <a:bodyPr vert="horz" lIns="91440" tIns="45720" rIns="91440" bIns="45720" rtlCol="0">
            <a:normAutofit/>
          </a:bodyPr>
          <a:lstStyle/>
          <a:p>
            <a:pPr marL="0" marR="0" lvl="0" indent="0" algn="l" defTabSz="914400" rtl="0" eaLnBrk="1" fontAlgn="auto" latinLnBrk="0" hangingPunct="1">
              <a:lnSpc>
                <a:spcPct val="90000"/>
              </a:lnSpc>
              <a:spcBef>
                <a:spcPts val="0"/>
              </a:spcBef>
              <a:spcAft>
                <a:spcPts val="600"/>
              </a:spcAft>
              <a:buClr>
                <a:srgbClr val="2C2C2C"/>
              </a:buClr>
              <a:buSzTx/>
              <a:buFontTx/>
              <a:buNone/>
              <a:tabLst/>
              <a:defRPr/>
            </a:pPr>
            <a:r>
              <a:rPr kumimoji="0" lang="en-US" sz="2800" b="0" i="0" u="none" strike="noStrike" kern="1200" cap="none" spc="0" normalizeH="0" baseline="0" noProof="0" dirty="0">
                <a:ln>
                  <a:noFill/>
                </a:ln>
                <a:solidFill>
                  <a:srgbClr val="FFFFFF"/>
                </a:solidFill>
                <a:effectLst/>
                <a:uLnTx/>
                <a:uFillTx/>
                <a:latin typeface="Corbel" panose="020B0503020204020204"/>
                <a:ea typeface="+mn-ea"/>
                <a:cs typeface="+mn-cs"/>
              </a:rPr>
              <a:t>Q&amp;A:</a:t>
            </a:r>
          </a:p>
          <a:p>
            <a:pPr marL="342900" marR="0" lvl="0" indent="-342900" algn="l" defTabSz="914400" rtl="0" eaLnBrk="1" fontAlgn="auto" latinLnBrk="0" hangingPunct="1">
              <a:lnSpc>
                <a:spcPct val="90000"/>
              </a:lnSpc>
              <a:spcBef>
                <a:spcPts val="0"/>
              </a:spcBef>
              <a:spcAft>
                <a:spcPts val="600"/>
              </a:spcAft>
              <a:buClr>
                <a:srgbClr val="2C2C2C"/>
              </a:buClr>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Corbel" panose="020B0503020204020204"/>
                <a:ea typeface="+mn-ea"/>
                <a:cs typeface="+mn-cs"/>
              </a:rPr>
              <a:t>Please raise a hand if you have a question.</a:t>
            </a:r>
          </a:p>
        </p:txBody>
      </p:sp>
      <p:sp>
        <p:nvSpPr>
          <p:cNvPr id="14" name="Rectangle 13">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31795" y="1265422"/>
            <a:ext cx="4141435" cy="4141435"/>
          </a:xfrm>
          <a:prstGeom prst="rect">
            <a:avLst/>
          </a:prstGeom>
        </p:spPr>
      </p:pic>
    </p:spTree>
    <p:extLst>
      <p:ext uri="{BB962C8B-B14F-4D97-AF65-F5344CB8AC3E}">
        <p14:creationId xmlns:p14="http://schemas.microsoft.com/office/powerpoint/2010/main" val="2744674804"/>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E37985-09B8-4F09-93C7-44CB3EDE5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6198"/>
            <a:ext cx="12192000" cy="600560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10;&#10;Description automatically generated">
            <a:extLst>
              <a:ext uri="{FF2B5EF4-FFF2-40B4-BE49-F238E27FC236}">
                <a16:creationId xmlns:a16="http://schemas.microsoft.com/office/drawing/2014/main" id="{38F48002-F5C9-4E40-AA06-AF2EF17A5F7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075380" y="745236"/>
            <a:ext cx="8041240" cy="5367528"/>
          </a:xfrm>
          <a:prstGeom prst="rect">
            <a:avLst/>
          </a:prstGeom>
        </p:spPr>
      </p:pic>
    </p:spTree>
    <p:extLst>
      <p:ext uri="{BB962C8B-B14F-4D97-AF65-F5344CB8AC3E}">
        <p14:creationId xmlns:p14="http://schemas.microsoft.com/office/powerpoint/2010/main" val="7280799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a:xfrm>
            <a:off x="833191" y="2208879"/>
            <a:ext cx="10806036" cy="1676400"/>
          </a:xfrm>
        </p:spPr>
        <p:txBody>
          <a:bodyPr/>
          <a:lstStyle/>
          <a:p>
            <a:r>
              <a:rPr lang="en-GB" dirty="0"/>
              <a:t>Other</a:t>
            </a:r>
          </a:p>
        </p:txBody>
      </p:sp>
      <p:sp>
        <p:nvSpPr>
          <p:cNvPr id="3" name="TextBox 2">
            <a:extLst>
              <a:ext uri="{FF2B5EF4-FFF2-40B4-BE49-F238E27FC236}">
                <a16:creationId xmlns:a16="http://schemas.microsoft.com/office/drawing/2014/main" id="{3E920DE9-84A3-4375-9605-F2D15EC8949D}"/>
              </a:ext>
            </a:extLst>
          </p:cNvPr>
          <p:cNvSpPr txBox="1"/>
          <p:nvPr/>
        </p:nvSpPr>
        <p:spPr>
          <a:xfrm>
            <a:off x="3301139" y="4155845"/>
            <a:ext cx="4641742" cy="707886"/>
          </a:xfrm>
          <a:prstGeom prst="rect">
            <a:avLst/>
          </a:prstGeom>
          <a:noFill/>
        </p:spPr>
        <p:txBody>
          <a:bodyPr wrap="square" rtlCol="0">
            <a:spAutoFit/>
          </a:bodyPr>
          <a:lstStyle/>
          <a:p>
            <a:pPr marL="285750" indent="-285750">
              <a:buFont typeface="Arial" panose="020B0604020202020204" pitchFamily="34" charset="0"/>
              <a:buChar char="•"/>
            </a:pPr>
            <a:r>
              <a:rPr lang="en-GB" sz="2000" dirty="0"/>
              <a:t>MS AppSource.</a:t>
            </a:r>
          </a:p>
          <a:p>
            <a:pPr marL="285750" indent="-285750">
              <a:buFont typeface="Arial" panose="020B0604020202020204" pitchFamily="34" charset="0"/>
              <a:buChar char="•"/>
            </a:pPr>
            <a:r>
              <a:rPr lang="en-GB" sz="2000" dirty="0"/>
              <a:t>MS Dynamics 365.</a:t>
            </a:r>
          </a:p>
        </p:txBody>
      </p:sp>
    </p:spTree>
    <p:extLst>
      <p:ext uri="{BB962C8B-B14F-4D97-AF65-F5344CB8AC3E}">
        <p14:creationId xmlns:p14="http://schemas.microsoft.com/office/powerpoint/2010/main" val="105181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1_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03F7908-F721-496A-9248-1E313CF9EC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8A276B6-176B-4067-82FD-C89B44799588}">
  <ds:schemaRefs>
    <ds:schemaRef ds:uri="http://schemas.microsoft.com/office/infopath/2007/PartnerControls"/>
    <ds:schemaRef ds:uri="bf13d2f1-3fb4-4d24-806f-713eb38c1b0e"/>
    <ds:schemaRef ds:uri="a3276f14-397d-4ed7-b8c7-ece791485ff1"/>
    <ds:schemaRef ds:uri="http://schemas.microsoft.com/office/2006/metadata/properties"/>
    <ds:schemaRef ds:uri="http://purl.org/dc/elements/1.1/"/>
    <ds:schemaRef ds:uri="http://www.w3.org/XML/1998/namespace"/>
    <ds:schemaRef ds:uri="http://schemas.microsoft.com/office/2006/documentManagement/types"/>
    <ds:schemaRef ds:uri="http://schemas.openxmlformats.org/package/2006/metadata/core-properties"/>
    <ds:schemaRef ds:uri="http://purl.org/dc/dcmitype/"/>
    <ds:schemaRef ds:uri="http://purl.org/dc/terms/"/>
  </ds:schemaRefs>
</ds:datastoreItem>
</file>

<file path=customXml/itemProps3.xml><?xml version="1.0" encoding="utf-8"?>
<ds:datastoreItem xmlns:ds="http://schemas.openxmlformats.org/officeDocument/2006/customXml" ds:itemID="{14332A56-BB42-464B-B748-8153E505D87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7447</TotalTime>
  <Words>2293</Words>
  <Application>Microsoft Office PowerPoint</Application>
  <PresentationFormat>Widescreen</PresentationFormat>
  <Paragraphs>164</Paragraphs>
  <Slides>29</Slides>
  <Notes>3</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29</vt:i4>
      </vt:variant>
    </vt:vector>
  </HeadingPairs>
  <TitlesOfParts>
    <vt:vector size="38" baseType="lpstr">
      <vt:lpstr>YouTube Sans</vt:lpstr>
      <vt:lpstr>Arial</vt:lpstr>
      <vt:lpstr>Arial Rounded MT Bold</vt:lpstr>
      <vt:lpstr>Calibri</vt:lpstr>
      <vt:lpstr>Corbel</vt:lpstr>
      <vt:lpstr>Wingdings</vt:lpstr>
      <vt:lpstr>Wingdings 3</vt:lpstr>
      <vt:lpstr>Banded</vt:lpstr>
      <vt:lpstr>1_Banded</vt:lpstr>
      <vt:lpstr>Software Applications for Business </vt:lpstr>
      <vt:lpstr>Online Etiquette reminder</vt:lpstr>
      <vt:lpstr>Table of contents</vt:lpstr>
      <vt:lpstr>MS Power PLATFORM</vt:lpstr>
      <vt:lpstr>Ms power platform</vt:lpstr>
      <vt:lpstr>Ms power platform overview</vt:lpstr>
      <vt:lpstr>Ms power applications</vt:lpstr>
      <vt:lpstr>Ms power platform overview</vt:lpstr>
      <vt:lpstr>ANNUAL TutOR review:  Bg. 15min Video overview:  ms power platform</vt:lpstr>
      <vt:lpstr>BG Video: ms power platform</vt:lpstr>
      <vt:lpstr>Ms power apps</vt:lpstr>
      <vt:lpstr>Ms power apps</vt:lpstr>
      <vt:lpstr>Tutor show:  Ms power apps</vt:lpstr>
      <vt:lpstr>Bg. Navigating between screens</vt:lpstr>
      <vt:lpstr>Bg. Video: 15 minutes build your first power app</vt:lpstr>
      <vt:lpstr>Bg. Ms powerapps</vt:lpstr>
      <vt:lpstr>Ms power automate</vt:lpstr>
      <vt:lpstr>Ms power bi</vt:lpstr>
      <vt:lpstr>Ms power virtual agents (pva)</vt:lpstr>
      <vt:lpstr>Ms power pages</vt:lpstr>
      <vt:lpstr>Mendix.com</vt:lpstr>
      <vt:lpstr>Bg. Other: MS APPSOURCE</vt:lpstr>
      <vt:lpstr>Bg. Other: ms dynamics 365</vt:lpstr>
      <vt:lpstr>Stop recording  and Download Register</vt:lpstr>
      <vt:lpstr>Study Support</vt:lpstr>
      <vt:lpstr>Q&amp;A Etiquette</vt:lpstr>
      <vt:lpstr> Questions.</vt:lpstr>
      <vt:lpstr>PowerPoint Presentation</vt:lpstr>
      <vt:lpstr>Other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ACCA4031: Software and Applications for Business</dc:title>
  <dc:creator>David Williams (SOAC)</dc:creator>
  <cp:lastModifiedBy>James Williams</cp:lastModifiedBy>
  <cp:revision>63</cp:revision>
  <dcterms:created xsi:type="dcterms:W3CDTF">2021-01-17T14:45:14Z</dcterms:created>
  <dcterms:modified xsi:type="dcterms:W3CDTF">2023-04-06T11:58:05Z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