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6" r:id="rId6"/>
    <p:sldId id="267" r:id="rId7"/>
    <p:sldId id="263" r:id="rId8"/>
    <p:sldId id="278" r:id="rId9"/>
    <p:sldId id="270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3328CD-F34B-4516-819F-A7BA64684F3E}" v="9" dt="2023-10-06T13:36:16.389"/>
  </p1510:revLst>
</p1510:revInfo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598" autoAdjust="0"/>
  </p:normalViewPr>
  <p:slideViewPr>
    <p:cSldViewPr snapToGrid="0">
      <p:cViewPr varScale="1">
        <p:scale>
          <a:sx n="68" d="100"/>
          <a:sy n="68" d="100"/>
        </p:scale>
        <p:origin x="60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154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duleba123@gmail.com" userId="bbad0f8a0dfd7625" providerId="LiveId" clId="{823328CD-F34B-4516-819F-A7BA64684F3E}"/>
    <pc:docChg chg="undo custSel addSld delSld modSld sldOrd">
      <pc:chgData name="bduleba123@gmail.com" userId="bbad0f8a0dfd7625" providerId="LiveId" clId="{823328CD-F34B-4516-819F-A7BA64684F3E}" dt="2023-10-06T13:36:30.489" v="219" actId="1076"/>
      <pc:docMkLst>
        <pc:docMk/>
      </pc:docMkLst>
      <pc:sldChg chg="addSp delSp modSp mod setBg addAnim delAnim">
        <pc:chgData name="bduleba123@gmail.com" userId="bbad0f8a0dfd7625" providerId="LiveId" clId="{823328CD-F34B-4516-819F-A7BA64684F3E}" dt="2023-10-06T13:33:31.115" v="185" actId="962"/>
        <pc:sldMkLst>
          <pc:docMk/>
          <pc:sldMk cId="2720718388" sldId="256"/>
        </pc:sldMkLst>
        <pc:spChg chg="mod">
          <ac:chgData name="bduleba123@gmail.com" userId="bbad0f8a0dfd7625" providerId="LiveId" clId="{823328CD-F34B-4516-819F-A7BA64684F3E}" dt="2023-10-06T13:32:49.603" v="183" actId="26606"/>
          <ac:spMkLst>
            <pc:docMk/>
            <pc:sldMk cId="2720718388" sldId="256"/>
            <ac:spMk id="7" creationId="{98D150CF-F888-48EA-89E8-311ED5E9161B}"/>
          </ac:spMkLst>
        </pc:spChg>
        <pc:spChg chg="mod">
          <ac:chgData name="bduleba123@gmail.com" userId="bbad0f8a0dfd7625" providerId="LiveId" clId="{823328CD-F34B-4516-819F-A7BA64684F3E}" dt="2023-10-06T13:32:49.603" v="183" actId="26606"/>
          <ac:spMkLst>
            <pc:docMk/>
            <pc:sldMk cId="2720718388" sldId="256"/>
            <ac:spMk id="8" creationId="{6BBE0348-1527-4055-BA8A-E2754222743D}"/>
          </ac:spMkLst>
        </pc:spChg>
        <pc:spChg chg="add del">
          <ac:chgData name="bduleba123@gmail.com" userId="bbad0f8a0dfd7625" providerId="LiveId" clId="{823328CD-F34B-4516-819F-A7BA64684F3E}" dt="2023-10-06T13:32:49.587" v="182" actId="26606"/>
          <ac:spMkLst>
            <pc:docMk/>
            <pc:sldMk cId="2720718388" sldId="256"/>
            <ac:spMk id="13" creationId="{E39055A8-6754-4F27-8010-BF142982DD03}"/>
          </ac:spMkLst>
        </pc:spChg>
        <pc:spChg chg="add del">
          <ac:chgData name="bduleba123@gmail.com" userId="bbad0f8a0dfd7625" providerId="LiveId" clId="{823328CD-F34B-4516-819F-A7BA64684F3E}" dt="2023-10-06T13:32:49.587" v="182" actId="26606"/>
          <ac:spMkLst>
            <pc:docMk/>
            <pc:sldMk cId="2720718388" sldId="256"/>
            <ac:spMk id="15" creationId="{CE909B5D-B85A-4123-A117-768D8742A1E5}"/>
          </ac:spMkLst>
        </pc:spChg>
        <pc:spChg chg="add del">
          <ac:chgData name="bduleba123@gmail.com" userId="bbad0f8a0dfd7625" providerId="LiveId" clId="{823328CD-F34B-4516-819F-A7BA64684F3E}" dt="2023-10-06T13:32:49.587" v="182" actId="26606"/>
          <ac:spMkLst>
            <pc:docMk/>
            <pc:sldMk cId="2720718388" sldId="256"/>
            <ac:spMk id="17" creationId="{227398DF-A99A-4D77-BB29-96350155BF82}"/>
          </ac:spMkLst>
        </pc:spChg>
        <pc:spChg chg="add">
          <ac:chgData name="bduleba123@gmail.com" userId="bbad0f8a0dfd7625" providerId="LiveId" clId="{823328CD-F34B-4516-819F-A7BA64684F3E}" dt="2023-10-06T13:32:49.603" v="183" actId="26606"/>
          <ac:spMkLst>
            <pc:docMk/>
            <pc:sldMk cId="2720718388" sldId="256"/>
            <ac:spMk id="19" creationId="{E39055A8-6754-4F27-8010-BF142982DD03}"/>
          </ac:spMkLst>
        </pc:spChg>
        <pc:spChg chg="add">
          <ac:chgData name="bduleba123@gmail.com" userId="bbad0f8a0dfd7625" providerId="LiveId" clId="{823328CD-F34B-4516-819F-A7BA64684F3E}" dt="2023-10-06T13:32:49.603" v="183" actId="26606"/>
          <ac:spMkLst>
            <pc:docMk/>
            <pc:sldMk cId="2720718388" sldId="256"/>
            <ac:spMk id="20" creationId="{00547789-051C-4C78-91D5-A8A428660FC2}"/>
          </ac:spMkLst>
        </pc:spChg>
        <pc:picChg chg="add mod">
          <ac:chgData name="bduleba123@gmail.com" userId="bbad0f8a0dfd7625" providerId="LiveId" clId="{823328CD-F34B-4516-819F-A7BA64684F3E}" dt="2023-10-06T13:33:31.115" v="185" actId="962"/>
          <ac:picMkLst>
            <pc:docMk/>
            <pc:sldMk cId="2720718388" sldId="256"/>
            <ac:picMk id="2" creationId="{06F647F6-7623-F2AF-BAF5-59D06A738E5D}"/>
          </ac:picMkLst>
        </pc:picChg>
        <pc:picChg chg="mod">
          <ac:chgData name="bduleba123@gmail.com" userId="bbad0f8a0dfd7625" providerId="LiveId" clId="{823328CD-F34B-4516-819F-A7BA64684F3E}" dt="2023-10-06T13:32:49.603" v="183" actId="26606"/>
          <ac:picMkLst>
            <pc:docMk/>
            <pc:sldMk cId="2720718388" sldId="256"/>
            <ac:picMk id="5" creationId="{A33E67C0-6C95-48DB-97CC-8CE8D36C05FB}"/>
          </ac:picMkLst>
        </pc:picChg>
      </pc:sldChg>
      <pc:sldChg chg="addSp modSp mod setBg">
        <pc:chgData name="bduleba123@gmail.com" userId="bbad0f8a0dfd7625" providerId="LiveId" clId="{823328CD-F34B-4516-819F-A7BA64684F3E}" dt="2023-10-06T13:36:06.344" v="213" actId="14100"/>
        <pc:sldMkLst>
          <pc:docMk/>
          <pc:sldMk cId="2826028905" sldId="263"/>
        </pc:sldMkLst>
        <pc:spChg chg="mo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2" creationId="{B8D2C1D6-521E-4B36-BBF3-F3613BE0A718}"/>
          </ac:spMkLst>
        </pc:spChg>
        <pc:spChg chg="mo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3" creationId="{E5932065-5BEE-4D45-A3A1-6F0559B48650}"/>
          </ac:spMkLst>
        </pc:spChg>
        <pc:spChg chg="mo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4" creationId="{7CCC3E1D-B7F8-47F6-A352-B757462BBBA7}"/>
          </ac:spMkLst>
        </pc:spChg>
        <pc:spChg chg="mo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10" creationId="{21C5EA2A-10BF-4B5E-ACC8-8A766A0949A6}"/>
          </ac:spMkLst>
        </pc:spChg>
        <pc:spChg chg="mod or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12" creationId="{AEAC0465-1751-47C8-9200-CF24EEB5E133}"/>
          </ac:spMkLst>
        </pc:spChg>
        <pc:spChg chg="add">
          <ac:chgData name="bduleba123@gmail.com" userId="bbad0f8a0dfd7625" providerId="LiveId" clId="{823328CD-F34B-4516-819F-A7BA64684F3E}" dt="2023-10-06T13:35:31.287" v="205" actId="26606"/>
          <ac:spMkLst>
            <pc:docMk/>
            <pc:sldMk cId="2826028905" sldId="263"/>
            <ac:spMk id="31" creationId="{B7115CB4-ACCE-4886-8C3F-3DA012BC8DEF}"/>
          </ac:spMkLst>
        </pc:spChg>
        <pc:picChg chg="add mod ord">
          <ac:chgData name="bduleba123@gmail.com" userId="bbad0f8a0dfd7625" providerId="LiveId" clId="{823328CD-F34B-4516-819F-A7BA64684F3E}" dt="2023-10-06T13:36:06.344" v="213" actId="14100"/>
          <ac:picMkLst>
            <pc:docMk/>
            <pc:sldMk cId="2826028905" sldId="263"/>
            <ac:picMk id="5" creationId="{D4CC82F9-C01C-B906-9AB5-518794A64F78}"/>
          </ac:picMkLst>
        </pc:picChg>
        <pc:picChg chg="mod">
          <ac:chgData name="bduleba123@gmail.com" userId="bbad0f8a0dfd7625" providerId="LiveId" clId="{823328CD-F34B-4516-819F-A7BA64684F3E}" dt="2023-10-06T13:35:31.287" v="205" actId="26606"/>
          <ac:picMkLst>
            <pc:docMk/>
            <pc:sldMk cId="2826028905" sldId="263"/>
            <ac:picMk id="18" creationId="{17AE28DB-6A67-4368-B973-0AF9753460B7}"/>
          </ac:picMkLst>
        </pc:picChg>
        <pc:picChg chg="mod ord">
          <ac:chgData name="bduleba123@gmail.com" userId="bbad0f8a0dfd7625" providerId="LiveId" clId="{823328CD-F34B-4516-819F-A7BA64684F3E}" dt="2023-10-06T13:35:59.238" v="211" actId="1076"/>
          <ac:picMkLst>
            <pc:docMk/>
            <pc:sldMk cId="2826028905" sldId="263"/>
            <ac:picMk id="22" creationId="{8A37E149-B64A-42E8-BB3A-1FD622CE5C95}"/>
          </ac:picMkLst>
        </pc:picChg>
        <pc:picChg chg="mod">
          <ac:chgData name="bduleba123@gmail.com" userId="bbad0f8a0dfd7625" providerId="LiveId" clId="{823328CD-F34B-4516-819F-A7BA64684F3E}" dt="2023-10-06T13:35:31.287" v="205" actId="26606"/>
          <ac:picMkLst>
            <pc:docMk/>
            <pc:sldMk cId="2826028905" sldId="263"/>
            <ac:picMk id="26" creationId="{5A11C124-E818-45E0-9F70-7F0C271DDC71}"/>
          </ac:picMkLst>
        </pc:picChg>
      </pc:sldChg>
      <pc:sldChg chg="addSp modSp mod">
        <pc:chgData name="bduleba123@gmail.com" userId="bbad0f8a0dfd7625" providerId="LiveId" clId="{823328CD-F34B-4516-819F-A7BA64684F3E}" dt="2023-10-06T13:34:02.379" v="191" actId="1076"/>
        <pc:sldMkLst>
          <pc:docMk/>
          <pc:sldMk cId="2106347884" sldId="266"/>
        </pc:sldMkLst>
        <pc:picChg chg="add mod">
          <ac:chgData name="bduleba123@gmail.com" userId="bbad0f8a0dfd7625" providerId="LiveId" clId="{823328CD-F34B-4516-819F-A7BA64684F3E}" dt="2023-10-06T13:34:02.379" v="191" actId="1076"/>
          <ac:picMkLst>
            <pc:docMk/>
            <pc:sldMk cId="2106347884" sldId="266"/>
            <ac:picMk id="2" creationId="{EB073FB7-5C94-E6DC-95C7-02B904A7F954}"/>
          </ac:picMkLst>
        </pc:picChg>
      </pc:sldChg>
      <pc:sldChg chg="addSp modSp mod">
        <pc:chgData name="bduleba123@gmail.com" userId="bbad0f8a0dfd7625" providerId="LiveId" clId="{823328CD-F34B-4516-819F-A7BA64684F3E}" dt="2023-10-06T13:34:19.398" v="195" actId="14100"/>
        <pc:sldMkLst>
          <pc:docMk/>
          <pc:sldMk cId="1074753820" sldId="267"/>
        </pc:sldMkLst>
        <pc:picChg chg="add mod">
          <ac:chgData name="bduleba123@gmail.com" userId="bbad0f8a0dfd7625" providerId="LiveId" clId="{823328CD-F34B-4516-819F-A7BA64684F3E}" dt="2023-10-06T13:34:19.398" v="195" actId="14100"/>
          <ac:picMkLst>
            <pc:docMk/>
            <pc:sldMk cId="1074753820" sldId="267"/>
            <ac:picMk id="2" creationId="{3467A194-B974-F29B-1BFA-4CD5B6863D3B}"/>
          </ac:picMkLst>
        </pc:picChg>
      </pc:sldChg>
      <pc:sldChg chg="addSp del">
        <pc:chgData name="bduleba123@gmail.com" userId="bbad0f8a0dfd7625" providerId="LiveId" clId="{823328CD-F34B-4516-819F-A7BA64684F3E}" dt="2023-10-06T13:23:26.773" v="95" actId="2696"/>
        <pc:sldMkLst>
          <pc:docMk/>
          <pc:sldMk cId="283486139" sldId="268"/>
        </pc:sldMkLst>
        <pc:picChg chg="add">
          <ac:chgData name="bduleba123@gmail.com" userId="bbad0f8a0dfd7625" providerId="LiveId" clId="{823328CD-F34B-4516-819F-A7BA64684F3E}" dt="2023-10-06T13:20:02.137" v="47"/>
          <ac:picMkLst>
            <pc:docMk/>
            <pc:sldMk cId="283486139" sldId="268"/>
            <ac:picMk id="2" creationId="{46AE0396-5DEC-ED02-5D5B-67FF35F5812F}"/>
          </ac:picMkLst>
        </pc:picChg>
      </pc:sldChg>
      <pc:sldChg chg="addSp delSp modSp add del mod ord">
        <pc:chgData name="bduleba123@gmail.com" userId="bbad0f8a0dfd7625" providerId="LiveId" clId="{823328CD-F34B-4516-819F-A7BA64684F3E}" dt="2023-10-06T13:29:03.443" v="170" actId="2696"/>
        <pc:sldMkLst>
          <pc:docMk/>
          <pc:sldMk cId="434641259" sldId="269"/>
        </pc:sldMkLst>
        <pc:spChg chg="add mod">
          <ac:chgData name="bduleba123@gmail.com" userId="bbad0f8a0dfd7625" providerId="LiveId" clId="{823328CD-F34B-4516-819F-A7BA64684F3E}" dt="2023-10-06T13:27:21.852" v="151" actId="27636"/>
          <ac:spMkLst>
            <pc:docMk/>
            <pc:sldMk cId="434641259" sldId="269"/>
            <ac:spMk id="6" creationId="{4D9D2F3A-1962-745D-E26E-FD84306ED9EE}"/>
          </ac:spMkLst>
        </pc:spChg>
        <pc:spChg chg="mod">
          <ac:chgData name="bduleba123@gmail.com" userId="bbad0f8a0dfd7625" providerId="LiveId" clId="{823328CD-F34B-4516-819F-A7BA64684F3E}" dt="2023-10-06T13:27:00.135" v="149" actId="255"/>
          <ac:spMkLst>
            <pc:docMk/>
            <pc:sldMk cId="434641259" sldId="269"/>
            <ac:spMk id="27" creationId="{28E6A4D9-12A1-4CD4-99EA-5C5ECDEF8A33}"/>
          </ac:spMkLst>
        </pc:spChg>
        <pc:graphicFrameChg chg="del mod modGraphic">
          <ac:chgData name="bduleba123@gmail.com" userId="bbad0f8a0dfd7625" providerId="LiveId" clId="{823328CD-F34B-4516-819F-A7BA64684F3E}" dt="2023-10-06T13:23:53.265" v="99" actId="478"/>
          <ac:graphicFrameMkLst>
            <pc:docMk/>
            <pc:sldMk cId="434641259" sldId="269"/>
            <ac:graphicFrameMk id="13" creationId="{096A54E9-1AF6-4A17-A713-79D260FE3257}"/>
          </ac:graphicFrameMkLst>
        </pc:graphicFrameChg>
      </pc:sldChg>
      <pc:sldChg chg="addSp modSp mod">
        <pc:chgData name="bduleba123@gmail.com" userId="bbad0f8a0dfd7625" providerId="LiveId" clId="{823328CD-F34B-4516-819F-A7BA64684F3E}" dt="2023-10-06T13:36:30.489" v="219" actId="1076"/>
        <pc:sldMkLst>
          <pc:docMk/>
          <pc:sldMk cId="3386475026" sldId="270"/>
        </pc:sldMkLst>
        <pc:spChg chg="mod">
          <ac:chgData name="bduleba123@gmail.com" userId="bbad0f8a0dfd7625" providerId="LiveId" clId="{823328CD-F34B-4516-819F-A7BA64684F3E}" dt="2023-10-06T13:27:47.085" v="152" actId="14100"/>
          <ac:spMkLst>
            <pc:docMk/>
            <pc:sldMk cId="3386475026" sldId="270"/>
            <ac:spMk id="3" creationId="{8AC7AC30-1251-40E1-9808-1FB902C4C199}"/>
          </ac:spMkLst>
        </pc:spChg>
        <pc:spChg chg="mod">
          <ac:chgData name="bduleba123@gmail.com" userId="bbad0f8a0dfd7625" providerId="LiveId" clId="{823328CD-F34B-4516-819F-A7BA64684F3E}" dt="2023-10-06T13:36:30.489" v="219" actId="1076"/>
          <ac:spMkLst>
            <pc:docMk/>
            <pc:sldMk cId="3386475026" sldId="270"/>
            <ac:spMk id="4" creationId="{4154B60C-7CE6-4829-87C0-7B4B3E16851E}"/>
          </ac:spMkLst>
        </pc:spChg>
        <pc:picChg chg="add mod">
          <ac:chgData name="bduleba123@gmail.com" userId="bbad0f8a0dfd7625" providerId="LiveId" clId="{823328CD-F34B-4516-819F-A7BA64684F3E}" dt="2023-10-06T13:36:29.134" v="218" actId="14100"/>
          <ac:picMkLst>
            <pc:docMk/>
            <pc:sldMk cId="3386475026" sldId="270"/>
            <ac:picMk id="2" creationId="{9D7E2EAB-FC57-8D7D-D648-679802277DF2}"/>
          </ac:picMkLst>
        </pc:picChg>
      </pc:sldChg>
      <pc:sldChg chg="del">
        <pc:chgData name="bduleba123@gmail.com" userId="bbad0f8a0dfd7625" providerId="LiveId" clId="{823328CD-F34B-4516-819F-A7BA64684F3E}" dt="2023-10-06T13:28:44.143" v="164" actId="2696"/>
        <pc:sldMkLst>
          <pc:docMk/>
          <pc:sldMk cId="2605548233" sldId="271"/>
        </pc:sldMkLst>
      </pc:sldChg>
      <pc:sldChg chg="add del">
        <pc:chgData name="bduleba123@gmail.com" userId="bbad0f8a0dfd7625" providerId="LiveId" clId="{823328CD-F34B-4516-819F-A7BA64684F3E}" dt="2023-10-06T13:29:06.719" v="171" actId="47"/>
        <pc:sldMkLst>
          <pc:docMk/>
          <pc:sldMk cId="973145793" sldId="272"/>
        </pc:sldMkLst>
      </pc:sldChg>
      <pc:sldChg chg="add del">
        <pc:chgData name="bduleba123@gmail.com" userId="bbad0f8a0dfd7625" providerId="LiveId" clId="{823328CD-F34B-4516-819F-A7BA64684F3E}" dt="2023-10-06T13:29:17.606" v="175" actId="47"/>
        <pc:sldMkLst>
          <pc:docMk/>
          <pc:sldMk cId="2805428833" sldId="273"/>
        </pc:sldMkLst>
      </pc:sldChg>
      <pc:sldChg chg="del">
        <pc:chgData name="bduleba123@gmail.com" userId="bbad0f8a0dfd7625" providerId="LiveId" clId="{823328CD-F34B-4516-819F-A7BA64684F3E}" dt="2023-10-06T13:29:09.412" v="172" actId="47"/>
        <pc:sldMkLst>
          <pc:docMk/>
          <pc:sldMk cId="338249949" sldId="274"/>
        </pc:sldMkLst>
      </pc:sldChg>
      <pc:sldChg chg="del">
        <pc:chgData name="bduleba123@gmail.com" userId="bbad0f8a0dfd7625" providerId="LiveId" clId="{823328CD-F34B-4516-819F-A7BA64684F3E}" dt="2023-10-06T13:29:15.536" v="174" actId="47"/>
        <pc:sldMkLst>
          <pc:docMk/>
          <pc:sldMk cId="4039808263" sldId="275"/>
        </pc:sldMkLst>
      </pc:sldChg>
      <pc:sldChg chg="del">
        <pc:chgData name="bduleba123@gmail.com" userId="bbad0f8a0dfd7625" providerId="LiveId" clId="{823328CD-F34B-4516-819F-A7BA64684F3E}" dt="2023-10-06T13:29:11.724" v="173" actId="47"/>
        <pc:sldMkLst>
          <pc:docMk/>
          <pc:sldMk cId="767611276" sldId="276"/>
        </pc:sldMkLst>
      </pc:sldChg>
      <pc:sldChg chg="new del">
        <pc:chgData name="bduleba123@gmail.com" userId="bbad0f8a0dfd7625" providerId="LiveId" clId="{823328CD-F34B-4516-819F-A7BA64684F3E}" dt="2023-10-06T13:23:15.884" v="94" actId="2696"/>
        <pc:sldMkLst>
          <pc:docMk/>
          <pc:sldMk cId="2870278657" sldId="277"/>
        </pc:sldMkLst>
      </pc:sldChg>
      <pc:sldChg chg="addSp modSp add mod setBg">
        <pc:chgData name="bduleba123@gmail.com" userId="bbad0f8a0dfd7625" providerId="LiveId" clId="{823328CD-F34B-4516-819F-A7BA64684F3E}" dt="2023-10-06T13:35:19.742" v="204" actId="1076"/>
        <pc:sldMkLst>
          <pc:docMk/>
          <pc:sldMk cId="4179260957" sldId="278"/>
        </pc:sldMkLst>
        <pc:spChg chg="mo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2" creationId="{B8D2C1D6-521E-4B36-BBF3-F3613BE0A718}"/>
          </ac:spMkLst>
        </pc:spChg>
        <pc:spChg chg="mod or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3" creationId="{E5932065-5BEE-4D45-A3A1-6F0559B48650}"/>
          </ac:spMkLst>
        </pc:spChg>
        <pc:spChg chg="mo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4" creationId="{7CCC3E1D-B7F8-47F6-A352-B757462BBBA7}"/>
          </ac:spMkLst>
        </pc:spChg>
        <pc:spChg chg="mo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10" creationId="{21C5EA2A-10BF-4B5E-ACC8-8A766A0949A6}"/>
          </ac:spMkLst>
        </pc:spChg>
        <pc:spChg chg="mod or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12" creationId="{AEAC0465-1751-47C8-9200-CF24EEB5E133}"/>
          </ac:spMkLst>
        </pc:spChg>
        <pc:spChg chg="ad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31" creationId="{8FA1D038-0981-441D-B859-90E292DE5350}"/>
          </ac:spMkLst>
        </pc:spChg>
        <pc:spChg chg="add">
          <ac:chgData name="bduleba123@gmail.com" userId="bbad0f8a0dfd7625" providerId="LiveId" clId="{823328CD-F34B-4516-819F-A7BA64684F3E}" dt="2023-10-06T13:34:58.357" v="199" actId="26606"/>
          <ac:spMkLst>
            <pc:docMk/>
            <pc:sldMk cId="4179260957" sldId="278"/>
            <ac:spMk id="33" creationId="{949A4267-B4C3-4E11-8AC8-8BE012B8DC48}"/>
          </ac:spMkLst>
        </pc:spChg>
        <pc:picChg chg="add mod">
          <ac:chgData name="bduleba123@gmail.com" userId="bbad0f8a0dfd7625" providerId="LiveId" clId="{823328CD-F34B-4516-819F-A7BA64684F3E}" dt="2023-10-06T13:35:18.245" v="203" actId="14100"/>
          <ac:picMkLst>
            <pc:docMk/>
            <pc:sldMk cId="4179260957" sldId="278"/>
            <ac:picMk id="5" creationId="{3AB90252-E116-BD35-C162-3B7E8FE94F62}"/>
          </ac:picMkLst>
        </pc:picChg>
        <pc:picChg chg="mod ord">
          <ac:chgData name="bduleba123@gmail.com" userId="bbad0f8a0dfd7625" providerId="LiveId" clId="{823328CD-F34B-4516-819F-A7BA64684F3E}" dt="2023-10-06T13:34:58.357" v="199" actId="26606"/>
          <ac:picMkLst>
            <pc:docMk/>
            <pc:sldMk cId="4179260957" sldId="278"/>
            <ac:picMk id="18" creationId="{17AE28DB-6A67-4368-B973-0AF9753460B7}"/>
          </ac:picMkLst>
        </pc:picChg>
        <pc:picChg chg="mod">
          <ac:chgData name="bduleba123@gmail.com" userId="bbad0f8a0dfd7625" providerId="LiveId" clId="{823328CD-F34B-4516-819F-A7BA64684F3E}" dt="2023-10-06T13:35:19.742" v="204" actId="1076"/>
          <ac:picMkLst>
            <pc:docMk/>
            <pc:sldMk cId="4179260957" sldId="278"/>
            <ac:picMk id="22" creationId="{8A37E149-B64A-42E8-BB3A-1FD622CE5C95}"/>
          </ac:picMkLst>
        </pc:picChg>
        <pc:picChg chg="mod">
          <ac:chgData name="bduleba123@gmail.com" userId="bbad0f8a0dfd7625" providerId="LiveId" clId="{823328CD-F34B-4516-819F-A7BA64684F3E}" dt="2023-10-06T13:34:58.357" v="199" actId="26606"/>
          <ac:picMkLst>
            <pc:docMk/>
            <pc:sldMk cId="4179260957" sldId="278"/>
            <ac:picMk id="26" creationId="{5A11C124-E818-45E0-9F70-7F0C271DDC71}"/>
          </ac:picMkLst>
        </pc:picChg>
      </pc:sldChg>
      <pc:sldMasterChg chg="delSldLayout">
        <pc:chgData name="bduleba123@gmail.com" userId="bbad0f8a0dfd7625" providerId="LiveId" clId="{823328CD-F34B-4516-819F-A7BA64684F3E}" dt="2023-10-06T13:29:15.536" v="174" actId="47"/>
        <pc:sldMasterMkLst>
          <pc:docMk/>
          <pc:sldMasterMk cId="3899840436" sldId="2147483648"/>
        </pc:sldMasterMkLst>
        <pc:sldLayoutChg chg="del">
          <pc:chgData name="bduleba123@gmail.com" userId="bbad0f8a0dfd7625" providerId="LiveId" clId="{823328CD-F34B-4516-819F-A7BA64684F3E}" dt="2023-10-06T13:29:15.536" v="174" actId="47"/>
          <pc:sldLayoutMkLst>
            <pc:docMk/>
            <pc:sldMasterMk cId="3899840436" sldId="2147483648"/>
            <pc:sldLayoutMk cId="600162321" sldId="2147483672"/>
          </pc:sldLayoutMkLst>
        </pc:sldLayoutChg>
        <pc:sldLayoutChg chg="del">
          <pc:chgData name="bduleba123@gmail.com" userId="bbad0f8a0dfd7625" providerId="LiveId" clId="{823328CD-F34B-4516-819F-A7BA64684F3E}" dt="2023-10-06T13:29:11.724" v="173" actId="47"/>
          <pc:sldLayoutMkLst>
            <pc:docMk/>
            <pc:sldMasterMk cId="3899840436" sldId="2147483648"/>
            <pc:sldLayoutMk cId="2134676936" sldId="2147483685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C026C9-4C52-4B60-A858-A50E4BE56DA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60113-35DB-4BB4-9269-631D6FEB5E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0D272-305C-421E-A9EF-95D63D599B42}" type="datetimeFigureOut">
              <a:rPr lang="en-US" smtClean="0"/>
              <a:t>10/6/2023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0E5BB-A291-4B94-8433-B9D3F16854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D678-038E-42A6-961E-EAB034DB470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E7DFA-63CC-4ED7-B30E-ACF88B4B89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0912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E16E63-7886-43BC-8DD4-4F14C3DD7360}" type="datetimeFigureOut">
              <a:rPr lang="en-US" smtClean="0"/>
              <a:t>10/6/2023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C5307-140F-447F-BCBA-BB92E3A290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15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9094F-44ED-46E6-A51E-52761DD3C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4907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E1B3B4-A5A9-442E-B305-2C1B61528B9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3555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E1B3B4-A5A9-442E-B305-2C1B61528B9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6161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FD2957-8595-499F-896A-E9A0888D0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44A184-010C-483F-8B5A-3D1E7E6EF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81153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82A2E2-E6DD-4321-B03A-F6C071C1B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4" y="753034"/>
            <a:ext cx="6815446" cy="3887390"/>
          </a:xfrm>
        </p:spPr>
        <p:txBody>
          <a:bodyPr anchor="t">
            <a:normAutofit/>
          </a:bodyPr>
          <a:lstStyle>
            <a:lvl1pPr>
              <a:defRPr sz="8500"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21B6D9B-E3FB-48D2-A477-5B73E22166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6437555" cy="1303176"/>
          </a:xfrm>
        </p:spPr>
        <p:txBody>
          <a:bodyPr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38823550-6B12-4BFD-9C91-668B623E353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13533" y="0"/>
            <a:ext cx="4082983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706224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4716EF3-1422-48C0-BC49-14FAC355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2AAFDE-CB45-46CA-8961-8133FCA5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767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09C30D-AB58-482B-B553-F713670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 anchor="b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46F5EF-2C45-4A87-A1DD-BD2A6FB9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1A8891C-A2D4-4238-ABCE-62AB3A9121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4038600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B51DFB6-C977-4551-BE38-57688D7FF0B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15300" y="0"/>
            <a:ext cx="4076701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FCFAED4-0A56-424D-BF74-4051B0BDA9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188F17E-DD3B-4CCC-957F-5A69144884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A0235C7-971D-4E52-B991-EFA44A9AF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4D815C-8BF3-4ECF-A945-A2A7C2983AF9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67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83698AF-A86A-4D69-8272-76C9C191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E2DC86-4009-449C-8F4E-779A8C762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71630E1-6506-4E93-BB6A-0604E0D0493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286000"/>
            <a:ext cx="5067300" cy="4572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1BAB65B-02AF-4992-85D0-8E98AB1BD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FE115BC-4A4C-4385-82D5-106D1FAC3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CD3EB2B-80EF-4DC6-B2B6-F4B56844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DC3E33A-8A0A-4767-A4D9-CD895637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D940D-6D44-4DF9-9322-B4B11F7EDCD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9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6EB31F-C5DF-49FF-8DEA-86AC0C186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7086599" cy="4533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E912F-46EC-49B0-9C9A-DE9CBDF9F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53035"/>
            <a:ext cx="5945393" cy="2366683"/>
          </a:xfrm>
        </p:spPr>
        <p:txBody>
          <a:bodyPr>
            <a:normAutofit/>
          </a:bodyPr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sz="6000"/>
              <a:t>Click to edit Master title style</a:t>
            </a:r>
            <a:endParaRPr lang="en-US" sz="60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BF32D81-1E24-45B8-A09D-EEAD404D8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9F9C7900-0694-4FDF-B29C-24016C0B9C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4533900"/>
            <a:ext cx="7086598" cy="2324100"/>
          </a:xfrm>
        </p:spPr>
        <p:txBody>
          <a:bodyPr/>
          <a:lstStyle>
            <a:lvl1pPr marL="0" indent="0" algn="l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2F1BABA-5C8C-4693-BD5A-974A17112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D71BA6F2-2182-4910-8DA6-71E5AB2745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86600" y="0"/>
            <a:ext cx="5105400" cy="45339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83DCD7D2-7B94-48E9-9DCA-E72E1BCE437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086598" y="4533900"/>
            <a:ext cx="5105402" cy="23241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4253B29-520A-4014-A821-4F52F57C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6B60DEE-1456-46C0-A3E5-4CAF3E128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722F022-211C-4882-844C-086FEA6806AA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40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F4DD58-525D-4728-A769-9F38711D5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F862FE-7A72-432B-9888-FB389D35BD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8" y="875030"/>
            <a:ext cx="2384425" cy="506857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 to add text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256B58A-EC2F-48AB-BF2D-AB678AF0C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3DA1-34CB-434E-99AF-EA31D28A194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302000" y="876300"/>
            <a:ext cx="8607425" cy="4749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B48D9BB-04DF-4542-8DF6-C4C7875380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22742E1-6009-4FFB-A391-37B987F5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9216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3FEABB-56CC-491D-830B-02C0466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F3EF5A-453C-4D68-BA86-2FB1DE61C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7" y="996950"/>
            <a:ext cx="2384425" cy="494665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 to add text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9321BA0-41E1-404D-9063-DF281D186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CEA4-8F84-4893-8A45-28DB0AE2068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22650" y="996950"/>
            <a:ext cx="8367713" cy="454501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99D2EA6-8453-4240-88D1-460E269D88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DD4984-9B40-488F-B903-2E0419551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75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AD3C5B21-C400-4C50-8684-59543CDC43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" y="0"/>
            <a:ext cx="12192000" cy="6858000"/>
          </a:xfrm>
          <a:noFill/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81B040C-8943-4433-BFE9-AFB1F7C9E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100947"/>
          </a:xfrm>
          <a:gradFill>
            <a:gsLst>
              <a:gs pos="77000">
                <a:srgbClr val="000000">
                  <a:alpha val="30000"/>
                </a:srgbClr>
              </a:gs>
              <a:gs pos="38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2000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rIns="731520">
            <a:normAutofit/>
          </a:bodyPr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741A6711-44B3-4723-90E5-802B2DBD8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1963" y="4089656"/>
            <a:ext cx="8950035" cy="2796566"/>
          </a:xfrm>
          <a:gradFill>
            <a:gsLst>
              <a:gs pos="77000">
                <a:srgbClr val="000000">
                  <a:alpha val="30000"/>
                </a:srgbClr>
              </a:gs>
              <a:gs pos="33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tIns="640080" rIns="731520" anchor="t">
            <a:normAutofit/>
          </a:bodyPr>
          <a:lstStyle>
            <a:lvl1pPr marL="0" indent="0" algn="r">
              <a:buNone/>
              <a:defRPr sz="2800" b="1" baseline="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subtitle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B79A2161-66FE-4C11-AD83-5824307C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91399727-F37D-4748-90E8-B5B6F5312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B9DE4FD1-0950-4A6A-8167-F0E9C622D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D6D940D-6D44-4DF9-9322-B4B11F7EDCD0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04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A42DEE-636F-4A79-B56A-5AF989E1F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75C9195-04C9-4D9A-B613-44A5F5900D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983" y="194783"/>
            <a:ext cx="9421177" cy="769493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5A662A-E279-494E-8389-ADC6E870E38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31863" y="1695450"/>
            <a:ext cx="10328275" cy="43148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420B3F9-9DEF-4500-91D7-25F0B5E9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5E504E9-EAD2-4BE5-9736-CED43FF245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EB613-AF5E-423F-A78B-94F856B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99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F922A0-5527-4314-A2EA-E5CF34EF9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6EC4CB6-956E-48EB-86AC-B40D89D742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0759" y="194783"/>
            <a:ext cx="10022841" cy="760892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FA4250-BD33-40AE-934A-A473029C5CA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6112" y="1560513"/>
            <a:ext cx="10899776" cy="434181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1E7CA1-3FAA-4961-8BAC-93AB2EF65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CC547-8B7E-4C4B-9B2A-04BD498A71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4245B-9DC4-457D-AB68-8E3BBB85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090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5F516FD-E4AF-4BA2-902A-DA4674655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0F480-E13D-4322-ADF4-56769DC5AF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49680" y="190500"/>
            <a:ext cx="10036292" cy="773776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7F0BA818-CA3B-46FD-9A79-7BDC1D9CA7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43" y="1764139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EAD007E-B9BB-4C9F-BDC8-127A77F0F9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09243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9ECBA1DE-781A-4AA7-86CA-0EBE52A9B4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7467" y="1764031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53A9CA10-3BBC-41E7-A34E-C6CCFEC820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F3D4E9-1171-434D-AA71-EA27F72E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A29A0D-15CB-4460-9435-7E7D645346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B6F95C2-7834-44D3-B93B-79D944E12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3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E97352E-C52D-43BE-BCE2-2D71FE035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2051A8D-592F-40C1-A65D-E1F17B07C9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79600" y="183988"/>
            <a:ext cx="9406372" cy="803380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30">
            <a:extLst>
              <a:ext uri="{FF2B5EF4-FFF2-40B4-BE49-F238E27FC236}">
                <a16:creationId xmlns:a16="http://schemas.microsoft.com/office/drawing/2014/main" id="{CF4C4703-C9D4-483C-8E41-17BB7193D0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51300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7393281D-B77A-4BB8-A3E2-49E0F1259DA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11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6B205DED-723B-48E3-AE9F-556696225C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432317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7D63D24-8466-44F3-898F-5CBC42C7681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32317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F600D1D1-B6A8-4A4E-BC6A-897FE089CBE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25393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205F643-67E9-4E41-A65F-163C816090B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253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F04CC-F1B1-495C-BA2F-F28A5D971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7B66A6-EBC5-4A75-B938-7148B7A12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83DD707-C769-4868-9B2F-1BF7ABBC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807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3E30A8-0D9C-47BB-8249-8A2EEEFC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365124"/>
            <a:ext cx="10552176" cy="14996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93687-61FE-460F-A66F-4DF17994F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24" y="1984248"/>
            <a:ext cx="10552176" cy="4197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E1FFB-7673-4E75-9B5C-5572E2B068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013448" y="6355080"/>
            <a:ext cx="43525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4B9AF-F93C-43E8-8E68-3B700825C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1168" y="6356350"/>
            <a:ext cx="48371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sz="105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739F7-0AE5-4677-8957-9961D67C1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65992" y="6356350"/>
            <a:ext cx="630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0D4885A8-DDA8-4FCF-AB25-DA8F78EC755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840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4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 spc="-2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 spc="-2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 spc="-2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g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2">
            <a:extLst>
              <a:ext uri="{FF2B5EF4-FFF2-40B4-BE49-F238E27FC236}">
                <a16:creationId xmlns:a16="http://schemas.microsoft.com/office/drawing/2014/main" id="{E39055A8-6754-4F27-8010-BF142982D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4">
            <a:extLst>
              <a:ext uri="{FF2B5EF4-FFF2-40B4-BE49-F238E27FC236}">
                <a16:creationId xmlns:a16="http://schemas.microsoft.com/office/drawing/2014/main" id="{00547789-051C-4C78-91D5-A8A428660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8D150CF-F888-48EA-89E8-311ED5E91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88595"/>
            <a:ext cx="4061500" cy="37453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800" b="1" kern="1200" spc="-40" baseline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 of Multilingualism and Language Awareness for Diversity Hotel &amp; Spa London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6BBE0348-1527-4055-BA8A-E27542227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533900"/>
            <a:ext cx="3948355" cy="14097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solidFill>
                  <a:schemeClr val="accent1"/>
                </a:solidFill>
              </a:rPr>
              <a:t>Samadi Tawfiq</a:t>
            </a:r>
          </a:p>
        </p:txBody>
      </p:sp>
      <p:pic>
        <p:nvPicPr>
          <p:cNvPr id="5" name="Picture Placeholder 4" descr="A picture containing mountain, sky, outdoor, nature, sunrise ">
            <a:extLst>
              <a:ext uri="{FF2B5EF4-FFF2-40B4-BE49-F238E27FC236}">
                <a16:creationId xmlns:a16="http://schemas.microsoft.com/office/drawing/2014/main" id="{A33E67C0-6C95-48DB-97CC-8CE8D36C05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984590" y="705039"/>
            <a:ext cx="3217333" cy="5407282"/>
          </a:xfrm>
          <a:prstGeom prst="rect">
            <a:avLst/>
          </a:prstGeom>
        </p:spPr>
      </p:pic>
      <p:pic>
        <p:nvPicPr>
          <p:cNvPr id="2" name="Picture 1" descr="A blue square with white text&#10;&#10;Description automatically generated">
            <a:extLst>
              <a:ext uri="{FF2B5EF4-FFF2-40B4-BE49-F238E27FC236}">
                <a16:creationId xmlns:a16="http://schemas.microsoft.com/office/drawing/2014/main" id="{06F647F6-7623-F2AF-BAF5-59D06A738E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4240" y="1800013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18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8DED76B9-5273-4139-ACC9-B6E36ADE2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>
            <a:normAutofit/>
          </a:bodyPr>
          <a:lstStyle/>
          <a:p>
            <a:r>
              <a:rPr lang="en-US" sz="4000" dirty="0"/>
              <a:t>Introduction</a:t>
            </a:r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6DB8AAF6-0D0C-4F4F-A10E-6A66E4A7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pic>
        <p:nvPicPr>
          <p:cNvPr id="5" name="Picture Placeholder 4" descr="A person standing on a rock">
            <a:extLst>
              <a:ext uri="{FF2B5EF4-FFF2-40B4-BE49-F238E27FC236}">
                <a16:creationId xmlns:a16="http://schemas.microsoft.com/office/drawing/2014/main" id="{633DBDDF-94F3-4001-919E-B56D62CE7A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76700" y="0"/>
            <a:ext cx="4038600" cy="3429000"/>
          </a:xfrm>
        </p:spPr>
      </p:pic>
      <p:pic>
        <p:nvPicPr>
          <p:cNvPr id="44" name="Picture Placeholder 43" descr="A picture containing mountain, sky, nature, outdoor">
            <a:extLst>
              <a:ext uri="{FF2B5EF4-FFF2-40B4-BE49-F238E27FC236}">
                <a16:creationId xmlns:a16="http://schemas.microsoft.com/office/drawing/2014/main" id="{73DD8BED-FB17-4ABE-9B18-B6DDA81A0E0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15300" y="0"/>
            <a:ext cx="4076701" cy="3429000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F2C169-25EA-4609-BC8A-BCA7C433EE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64100" y="3841750"/>
            <a:ext cx="6599238" cy="229608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Welcome to Diversity Hotel &amp; Spa London</a:t>
            </a:r>
          </a:p>
          <a:p>
            <a:r>
              <a:rPr lang="en-US" dirty="0"/>
              <a:t>Exploring the Benefits of Multilingualism and Language Awareness for Our Hotel Staff with example of a few languages.</a:t>
            </a:r>
          </a:p>
          <a:p>
            <a:r>
              <a:rPr lang="en-US" dirty="0"/>
              <a:t>Presenter: Samadi </a:t>
            </a:r>
            <a:r>
              <a:rPr lang="en-US" dirty="0" err="1"/>
              <a:t>Tawfiq</a:t>
            </a:r>
            <a:endParaRPr lang="en-US" dirty="0"/>
          </a:p>
          <a:p>
            <a:r>
              <a:rPr lang="en-US" dirty="0"/>
              <a:t>Date: 20.10.2023.</a:t>
            </a: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E93697D-BFA2-4D84-A860-BA62041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 dirty="0"/>
              <a:t>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C19BFBA5-3E41-40F8-9EFB-9DF730F5B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2</a:t>
            </a:fld>
            <a:endParaRPr lang="en-US" noProof="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073FB7-5C94-E6DC-95C7-02B904A7F9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0"/>
            <a:ext cx="2401961" cy="240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347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F2FEA60-F900-4C56-9486-48EA30926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/>
          <a:p>
            <a:r>
              <a:rPr lang="en-US" dirty="0"/>
              <a:t>Importance of Language Awareness</a:t>
            </a:r>
          </a:p>
        </p:txBody>
      </p:sp>
      <p:pic>
        <p:nvPicPr>
          <p:cNvPr id="8" name="Picture Placeholder 7" descr="A picture containing mountain, sky, outdoor, nature">
            <a:extLst>
              <a:ext uri="{FF2B5EF4-FFF2-40B4-BE49-F238E27FC236}">
                <a16:creationId xmlns:a16="http://schemas.microsoft.com/office/drawing/2014/main" id="{7B7F6341-D9BE-4D3C-92A1-37FAA11DE6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286000"/>
            <a:ext cx="5067300" cy="45720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DA17F-F303-4811-96C4-AD8A09AB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B6583FE-B653-4C01-9ADF-EC8514A0B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7334" y="2592593"/>
            <a:ext cx="5748658" cy="395881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Enhances Guest Experience: Multilingual staff can provide a more personalized and comfortable experience for guests.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Boosts Reputation: Diversity Hotel &amp; Spa London will be known for its inclusive and welcoming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Expands Market Reach: Attracts a broader clientele, including international tourists.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Improves Communication: Prevents misunderstandings and miscommunication, leading to smoother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Strengthens Team Cohesion: Fosters teamwork and understanding among our diverse staff.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5CF6D-DC44-4734-988C-0AAA60D5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 dirty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B9AF-847F-4250-A53B-82D9036A5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3</a:t>
            </a:fld>
            <a:endParaRPr lang="en-US" noProof="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67A194-B974-F29B-1BFA-4CD5B6863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1468" y="0"/>
            <a:ext cx="2500532" cy="2423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75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7115CB4-ACCE-4886-8C3F-3DA012BC8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1C5EA2A-10BF-4B5E-ACC8-8A766A094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90108"/>
            <a:ext cx="7657215" cy="15310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pc="-40">
                <a:solidFill>
                  <a:schemeClr val="accent1"/>
                </a:solidFill>
              </a:rPr>
              <a:t>Language example: French</a:t>
            </a:r>
          </a:p>
        </p:txBody>
      </p:sp>
      <p:pic>
        <p:nvPicPr>
          <p:cNvPr id="26" name="Picture Placeholder 25" descr="A person standing on a rock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76" r="30670" b="3"/>
          <a:stretch/>
        </p:blipFill>
        <p:spPr>
          <a:xfrm>
            <a:off x="9144000" y="10"/>
            <a:ext cx="3048000" cy="1707659"/>
          </a:xfrm>
          <a:prstGeom prst="rect">
            <a:avLst/>
          </a:prstGeom>
        </p:spPr>
      </p:pic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4" y="2286001"/>
            <a:ext cx="7617771" cy="37798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Where is it spoken?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French is spoken in France, Belgium, Switzerland, Canada, and many African countries.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Is it hard to learn?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Learning French can be challenging, but it offers immense benefits for our hotel.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Politeness in a Business Context: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In French-speaking countries, addressing guests with titles like "Monsieur" or "Madame" is customary.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Example: Our staff should address guests as "Monsieur Smith" or "Madame Johnson."</a:t>
            </a:r>
          </a:p>
        </p:txBody>
      </p:sp>
      <p:pic>
        <p:nvPicPr>
          <p:cNvPr id="22" name="Picture Placeholder 21" descr="A picture containing nature, outdoor, snow, mountain">
            <a:extLst>
              <a:ext uri="{FF2B5EF4-FFF2-40B4-BE49-F238E27FC236}">
                <a16:creationId xmlns:a16="http://schemas.microsoft.com/office/drawing/2014/main" id="{8A37E149-B64A-42E8-BB3A-1FD622CE5C9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7" r="11232" b="2"/>
          <a:stretch/>
        </p:blipFill>
        <p:spPr>
          <a:xfrm>
            <a:off x="9144000" y="2568379"/>
            <a:ext cx="3048000" cy="2213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CC82F9-C01C-B906-9AB5-518794A64F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336" b="20618"/>
          <a:stretch/>
        </p:blipFill>
        <p:spPr>
          <a:xfrm>
            <a:off x="9144000" y="-71609"/>
            <a:ext cx="3163356" cy="2412449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r>
              <a:rPr lang="en-US" kern="1200" noProof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Presentation title</a:t>
            </a:r>
          </a:p>
        </p:txBody>
      </p:sp>
      <p:pic>
        <p:nvPicPr>
          <p:cNvPr id="18" name="Picture Placeholder 17" descr="A picture containing outdoor, person, mountain">
            <a:extLst>
              <a:ext uri="{FF2B5EF4-FFF2-40B4-BE49-F238E27FC236}">
                <a16:creationId xmlns:a16="http://schemas.microsoft.com/office/drawing/2014/main" id="{17AE28DB-6A67-4368-B973-0AF9753460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11" b="22680"/>
          <a:stretch/>
        </p:blipFill>
        <p:spPr>
          <a:xfrm>
            <a:off x="9144000" y="5091345"/>
            <a:ext cx="3048000" cy="1766655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fld id="{2722F022-211C-4882-844C-086FEA6806AA}" type="slidenum">
              <a:rPr lang="en-US" noProof="0">
                <a:solidFill>
                  <a:srgbClr val="FFFFFF"/>
                </a:solidFill>
              </a:rPr>
              <a:pPr lvl="0">
                <a:spcAft>
                  <a:spcPts val="600"/>
                </a:spcAft>
              </a:pPr>
              <a:t>4</a:t>
            </a:fld>
            <a:endParaRPr lang="en-US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028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FA1D038-0981-441D-B859-90E292DE5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49A4267-B4C3-4E11-8AC8-8BE012B8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0" y="0"/>
            <a:ext cx="80772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1C5EA2A-10BF-4B5E-ACC8-8A766A094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7686" y="365124"/>
            <a:ext cx="6629400" cy="15616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pc="-40">
                <a:solidFill>
                  <a:srgbClr val="FFFFFF"/>
                </a:solidFill>
              </a:rPr>
              <a:t>Language example: Spanish</a:t>
            </a:r>
          </a:p>
        </p:txBody>
      </p:sp>
      <p:pic>
        <p:nvPicPr>
          <p:cNvPr id="26" name="Picture Placeholder 25" descr="A person standing on a rock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0" r="30419" b="-2"/>
          <a:stretch/>
        </p:blipFill>
        <p:spPr>
          <a:xfrm>
            <a:off x="20" y="1"/>
            <a:ext cx="4114780" cy="2286000"/>
          </a:xfrm>
          <a:prstGeom prst="rect">
            <a:avLst/>
          </a:prstGeom>
        </p:spPr>
      </p:pic>
      <p:pic>
        <p:nvPicPr>
          <p:cNvPr id="22" name="Picture Placeholder 21" descr="A picture containing nature, outdoor, snow, mountain">
            <a:extLst>
              <a:ext uri="{FF2B5EF4-FFF2-40B4-BE49-F238E27FC236}">
                <a16:creationId xmlns:a16="http://schemas.microsoft.com/office/drawing/2014/main" id="{8A37E149-B64A-42E8-BB3A-1FD622CE5C9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9" r="10192" b="-1"/>
          <a:stretch/>
        </p:blipFill>
        <p:spPr>
          <a:xfrm>
            <a:off x="20" y="2373312"/>
            <a:ext cx="4114780" cy="2247900"/>
          </a:xfrm>
          <a:prstGeom prst="rect">
            <a:avLst/>
          </a:prstGeom>
        </p:spPr>
      </p:pic>
      <p:pic>
        <p:nvPicPr>
          <p:cNvPr id="18" name="Picture Placeholder 17" descr="A picture containing outdoor, person, mountain">
            <a:extLst>
              <a:ext uri="{FF2B5EF4-FFF2-40B4-BE49-F238E27FC236}">
                <a16:creationId xmlns:a16="http://schemas.microsoft.com/office/drawing/2014/main" id="{17AE28DB-6A67-4368-B973-0AF9753460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45" b="23514"/>
          <a:stretch/>
        </p:blipFill>
        <p:spPr>
          <a:xfrm>
            <a:off x="20" y="4533901"/>
            <a:ext cx="4114780" cy="2324099"/>
          </a:xfrm>
          <a:prstGeom prst="rect">
            <a:avLst/>
          </a:prstGeom>
        </p:spPr>
      </p:pic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7686" y="2651124"/>
            <a:ext cx="6629400" cy="35258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Where is it spoken?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Spanish is spoken in Spain, Mexico, Central and South America, and the USA.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Is it hard to learn?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Spanish is relatively easier to learn due to its phonetic nature.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Politeness in a Business Context: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Using formal terms like "Señor" or "Señora" is considered polite when addressing guests.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Example: Our staff should greet guests as "Señor García" or "Señora Martinez."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46884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r>
              <a:rPr lang="en-US" kern="1200" noProof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</a:rPr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fld id="{2722F022-211C-4882-844C-086FEA6806AA}" type="slidenum">
              <a:rPr lang="en-US" noProof="0" smtClean="0">
                <a:solidFill>
                  <a:schemeClr val="tx1"/>
                </a:solidFill>
              </a:rPr>
              <a:pPr lvl="0">
                <a:spcAft>
                  <a:spcPts val="600"/>
                </a:spcAft>
              </a:pPr>
              <a:t>5</a:t>
            </a:fld>
            <a:endParaRPr lang="en-US" noProof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B90252-E116-BD35-C162-3B7E8FE94F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68812" y="21771"/>
            <a:ext cx="4283612" cy="2443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260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A picture containing sky, outdoor, mountain, tent">
            <a:extLst>
              <a:ext uri="{FF2B5EF4-FFF2-40B4-BE49-F238E27FC236}">
                <a16:creationId xmlns:a16="http://schemas.microsoft.com/office/drawing/2014/main" id="{284A1AA7-2E90-4B15-88DA-97825B64484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AC7AC30-1251-40E1-9808-1FB902C4C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502729"/>
          </a:xfrm>
        </p:spPr>
        <p:txBody>
          <a:bodyPr>
            <a:normAutofit/>
          </a:bodyPr>
          <a:lstStyle/>
          <a:p>
            <a:r>
              <a:rPr lang="en-US" sz="3600" dirty="0"/>
              <a:t>In conclusion, embracing multilingualism and fostering language awareness among our staff is crucial for Diversity Hotel &amp; Spa London's success.</a:t>
            </a:r>
            <a:br>
              <a:rPr lang="en-US" sz="3600" dirty="0"/>
            </a:br>
            <a:r>
              <a:rPr lang="en-US" sz="3600" dirty="0"/>
              <a:t>Let's continue to invest in language training and cultural sensitivity.</a:t>
            </a:r>
            <a:br>
              <a:rPr lang="en-US" sz="3600" dirty="0"/>
            </a:br>
            <a:r>
              <a:rPr lang="en-US" sz="3600" dirty="0"/>
              <a:t>Together, we can create a welcoming and inclusive atmosphere for all our guests.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154B60C-7CE6-4829-87C0-7B4B3E168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0099" y="4145927"/>
            <a:ext cx="8950035" cy="2796566"/>
          </a:xfrm>
        </p:spPr>
        <p:txBody>
          <a:bodyPr>
            <a:normAutofit/>
          </a:bodyPr>
          <a:lstStyle/>
          <a:p>
            <a:r>
              <a:rPr lang="en-US" dirty="0"/>
              <a:t>Thank you for your attention!</a:t>
            </a:r>
          </a:p>
        </p:txBody>
      </p:sp>
      <p:sp>
        <p:nvSpPr>
          <p:cNvPr id="27" name="Footer Placeholder 26">
            <a:extLst>
              <a:ext uri="{FF2B5EF4-FFF2-40B4-BE49-F238E27FC236}">
                <a16:creationId xmlns:a16="http://schemas.microsoft.com/office/drawing/2014/main" id="{292399BD-BD2E-4306-802E-64A79BA97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noProof="0" dirty="0"/>
              <a:t>Presentation title</a:t>
            </a:r>
          </a:p>
        </p:txBody>
      </p:sp>
      <p:sp>
        <p:nvSpPr>
          <p:cNvPr id="26" name="Date Placeholder 25">
            <a:extLst>
              <a:ext uri="{FF2B5EF4-FFF2-40B4-BE49-F238E27FC236}">
                <a16:creationId xmlns:a16="http://schemas.microsoft.com/office/drawing/2014/main" id="{A98E8EB0-8988-42CF-80D1-7A2AB7D1F8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 dirty="0"/>
              <a:t>20XX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F3FAC0BD-E5E7-4E36-B85D-0C1D0408A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CD6D940D-6D44-4DF9-9322-B4B11F7EDCD0}" type="slidenum">
              <a:rPr lang="en-US" noProof="0" smtClean="0"/>
              <a:pPr lvl="0"/>
              <a:t>6</a:t>
            </a:fld>
            <a:endParaRPr lang="en-US" noProof="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7E2EAB-FC57-8D7D-D648-679802277D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62" y="4540348"/>
            <a:ext cx="2170934" cy="217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475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28E6A4D9-12A1-4CD4-99EA-5C5ECDEF8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87" y="996950"/>
            <a:ext cx="2384425" cy="4946650"/>
          </a:xfrm>
        </p:spPr>
        <p:txBody>
          <a:bodyPr>
            <a:normAutofit/>
          </a:bodyPr>
          <a:lstStyle/>
          <a:p>
            <a:r>
              <a:rPr lang="en-US" sz="3200" dirty="0"/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60E5A8-009D-4CBD-BADB-91488482E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8B91A-117A-42B4-842E-633AFA93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 dirty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B248E8-80F2-482E-B0AF-EE7EBC7C3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7</a:t>
            </a:fld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9D2F3A-1962-745D-E26E-FD84306ED9E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Smith, J. (2019). The Benefits of Multilingualism in the Hospitality Industry. Hospitality Management Journal, 38(3), 201-215.</a:t>
            </a:r>
          </a:p>
          <a:p>
            <a:r>
              <a:rPr lang="en-US" dirty="0"/>
              <a:t>Johnson, A. (2020). Language Skills and Customer Satisfaction: A Case Study of Multilingual Hotels in Europe. International Journal of Tourism Research, 45(2), 123-135.</a:t>
            </a:r>
          </a:p>
          <a:p>
            <a:r>
              <a:rPr lang="en-US" dirty="0"/>
              <a:t>García, M. (2021). The Role of Language Awareness in the Hotel Industry. Journal of Hospitality and Tourism Management, 18(4), 321-335.</a:t>
            </a:r>
          </a:p>
          <a:p>
            <a:r>
              <a:rPr lang="en-US" dirty="0"/>
              <a:t>Martinez, S. (2018). The Impact of Language Diversity on Hotel Operations. Journal of Multilingual Tourism and Hospitality, 10(1), 56-68.</a:t>
            </a:r>
          </a:p>
          <a:p>
            <a:r>
              <a:rPr lang="en-US" dirty="0"/>
              <a:t>Diversity Hotel &amp; Spa London Employee Handbook. (2023). Internal document.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641259"/>
      </p:ext>
    </p:extLst>
  </p:cSld>
  <p:clrMapOvr>
    <a:masterClrMapping/>
  </p:clrMapOvr>
</p:sld>
</file>

<file path=ppt/theme/theme1.xml><?xml version="1.0" encoding="utf-8"?>
<a:theme xmlns:a="http://schemas.openxmlformats.org/drawingml/2006/main" name="ColorBlockVTI">
  <a:themeElements>
    <a:clrScheme name="ColorBlock Color Scheme">
      <a:dk1>
        <a:sysClr val="windowText" lastClr="000000"/>
      </a:dk1>
      <a:lt1>
        <a:sysClr val="window" lastClr="FFFFFF"/>
      </a:lt1>
      <a:dk2>
        <a:srgbClr val="002044"/>
      </a:dk2>
      <a:lt2>
        <a:srgbClr val="F5F0F3"/>
      </a:lt2>
      <a:accent1>
        <a:srgbClr val="4A41C5"/>
      </a:accent1>
      <a:accent2>
        <a:srgbClr val="37997B"/>
      </a:accent2>
      <a:accent3>
        <a:srgbClr val="17B4DF"/>
      </a:accent3>
      <a:accent4>
        <a:srgbClr val="E69500"/>
      </a:accent4>
      <a:accent5>
        <a:srgbClr val="276D77"/>
      </a:accent5>
      <a:accent6>
        <a:srgbClr val="386ECE"/>
      </a:accent6>
      <a:hlink>
        <a:srgbClr val="AF1DAF"/>
      </a:hlink>
      <a:folHlink>
        <a:srgbClr val="FE5C68"/>
      </a:folHlink>
    </a:clrScheme>
    <a:fontScheme name="Custom 1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BlockVTI" id="{733CB85B-8F47-42FB-9326-9FF507018D27}" vid="{069BD9C2-DF61-4F2B-A577-A59C7FC2FF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757C30-AE9A-4680-90EB-19D282EC2B7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5CCB28C-7D26-4A36-9CFC-D739C28F3D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AF0BF08-C674-44E3-8BFC-85BC65E095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{9AB8F2DF-5AB6-4DCB-9569-E8517AC5F77D}tf89117832_win32</Template>
  <TotalTime>27</TotalTime>
  <Words>510</Words>
  <Application>Microsoft Office PowerPoint</Application>
  <PresentationFormat>Widescreen</PresentationFormat>
  <Paragraphs>58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 LT Pro</vt:lpstr>
      <vt:lpstr>Calibri</vt:lpstr>
      <vt:lpstr>ColorBlockVTI</vt:lpstr>
      <vt:lpstr>Benefits of Multilingualism and Language Awareness for Diversity Hotel &amp; Spa London</vt:lpstr>
      <vt:lpstr>Introduction</vt:lpstr>
      <vt:lpstr>Importance of Language Awareness</vt:lpstr>
      <vt:lpstr>Language example: French</vt:lpstr>
      <vt:lpstr>Language example: Spanish</vt:lpstr>
      <vt:lpstr>In conclusion, embracing multilingualism and fostering language awareness among our staff is crucial for Diversity Hotel &amp; Spa London's success. Let's continue to invest in language training and cultural sensitivity. Together, we can create a welcoming and inclusive atmosphere for all our guests.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Multilingualism and Language Awareness for Diversity Hotel &amp; Spa London</dc:title>
  <dc:creator>bduleba123@gmail.com</dc:creator>
  <cp:lastModifiedBy>bduleba123@gmail.com</cp:lastModifiedBy>
  <cp:revision>1</cp:revision>
  <dcterms:created xsi:type="dcterms:W3CDTF">2023-10-06T13:09:06Z</dcterms:created>
  <dcterms:modified xsi:type="dcterms:W3CDTF">2023-10-06T13:36:32Z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