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2" r:id="rId1"/>
  </p:sldMasterIdLst>
  <p:sldIdLst>
    <p:sldId id="257" r:id="rId2"/>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7009" autoAdjust="0"/>
    <p:restoredTop sz="94660"/>
  </p:normalViewPr>
  <p:slideViewPr>
    <p:cSldViewPr snapToGrid="0">
      <p:cViewPr varScale="1">
        <p:scale>
          <a:sx n="116" d="100"/>
          <a:sy n="116" d="100"/>
        </p:scale>
        <p:origin x="120" y="174"/>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3" Type="http://schemas.openxmlformats.org/officeDocument/2006/relationships/presProps" Target="pres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tableStyles" Target="tableStyles.xml"/><Relationship Id="rId5" Type="http://schemas.openxmlformats.org/officeDocument/2006/relationships/theme" Target="theme/theme1.xml"/><Relationship Id="rId4" Type="http://schemas.openxmlformats.org/officeDocument/2006/relationships/viewProps" Target="viewProp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grpSp>
        <p:nvGrpSpPr>
          <p:cNvPr id="89" name="Group 88"/>
          <p:cNvGrpSpPr/>
          <p:nvPr/>
        </p:nvGrpSpPr>
        <p:grpSpPr>
          <a:xfrm>
            <a:off x="-329674" y="-59376"/>
            <a:ext cx="12515851" cy="6923798"/>
            <a:chOff x="-329674" y="-51881"/>
            <a:chExt cx="12515851" cy="6923798"/>
          </a:xfrm>
        </p:grpSpPr>
        <p:sp>
          <p:nvSpPr>
            <p:cNvPr id="90" name="Freeform 5"/>
            <p:cNvSpPr/>
            <p:nvPr/>
          </p:nvSpPr>
          <p:spPr bwMode="auto">
            <a:xfrm>
              <a:off x="-329674" y="1298404"/>
              <a:ext cx="9702800" cy="5573512"/>
            </a:xfrm>
            <a:custGeom>
              <a:avLst/>
              <a:gdLst/>
              <a:ahLst/>
              <a:cxnLst/>
              <a:rect l="0" t="0" r="r" b="b"/>
              <a:pathLst>
                <a:path w="2038" h="1169">
                  <a:moveTo>
                    <a:pt x="1752" y="1169"/>
                  </a:moveTo>
                  <a:cubicBezTo>
                    <a:pt x="2038" y="928"/>
                    <a:pt x="1673" y="513"/>
                    <a:pt x="1487" y="334"/>
                  </a:cubicBezTo>
                  <a:cubicBezTo>
                    <a:pt x="1316" y="170"/>
                    <a:pt x="1099" y="43"/>
                    <a:pt x="860" y="22"/>
                  </a:cubicBezTo>
                  <a:cubicBezTo>
                    <a:pt x="621" y="0"/>
                    <a:pt x="341" y="128"/>
                    <a:pt x="199" y="318"/>
                  </a:cubicBezTo>
                  <a:cubicBezTo>
                    <a:pt x="0" y="586"/>
                    <a:pt x="184" y="965"/>
                    <a:pt x="399" y="1165"/>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1" name="Freeform 6"/>
            <p:cNvSpPr/>
            <p:nvPr/>
          </p:nvSpPr>
          <p:spPr bwMode="auto">
            <a:xfrm>
              <a:off x="670451" y="2018236"/>
              <a:ext cx="7373938" cy="4848892"/>
            </a:xfrm>
            <a:custGeom>
              <a:avLst/>
              <a:gdLst/>
              <a:ahLst/>
              <a:cxnLst/>
              <a:rect l="0" t="0" r="r" b="b"/>
              <a:pathLst>
                <a:path w="1549" h="1017">
                  <a:moveTo>
                    <a:pt x="1025" y="1016"/>
                  </a:moveTo>
                  <a:cubicBezTo>
                    <a:pt x="1223" y="971"/>
                    <a:pt x="1549" y="857"/>
                    <a:pt x="1443" y="592"/>
                  </a:cubicBezTo>
                  <a:cubicBezTo>
                    <a:pt x="1344" y="344"/>
                    <a:pt x="1041" y="111"/>
                    <a:pt x="782" y="53"/>
                  </a:cubicBezTo>
                  <a:cubicBezTo>
                    <a:pt x="545" y="0"/>
                    <a:pt x="275" y="117"/>
                    <a:pt x="150" y="329"/>
                  </a:cubicBezTo>
                  <a:cubicBezTo>
                    <a:pt x="0" y="584"/>
                    <a:pt x="243" y="911"/>
                    <a:pt x="477" y="1017"/>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2" name="Freeform 7"/>
            <p:cNvSpPr/>
            <p:nvPr/>
          </p:nvSpPr>
          <p:spPr bwMode="auto">
            <a:xfrm>
              <a:off x="251351" y="1788400"/>
              <a:ext cx="8035925" cy="5083516"/>
            </a:xfrm>
            <a:custGeom>
              <a:avLst/>
              <a:gdLst/>
              <a:ahLst/>
              <a:cxnLst/>
              <a:rect l="0" t="0" r="r" b="b"/>
              <a:pathLst>
                <a:path w="1688" h="1066">
                  <a:moveTo>
                    <a:pt x="1302" y="1066"/>
                  </a:moveTo>
                  <a:cubicBezTo>
                    <a:pt x="1416" y="1024"/>
                    <a:pt x="1551" y="962"/>
                    <a:pt x="1613" y="850"/>
                  </a:cubicBezTo>
                  <a:cubicBezTo>
                    <a:pt x="1688" y="715"/>
                    <a:pt x="1606" y="575"/>
                    <a:pt x="1517" y="471"/>
                  </a:cubicBezTo>
                  <a:cubicBezTo>
                    <a:pt x="1336" y="258"/>
                    <a:pt x="1084" y="62"/>
                    <a:pt x="798" y="28"/>
                  </a:cubicBezTo>
                  <a:cubicBezTo>
                    <a:pt x="559" y="0"/>
                    <a:pt x="317" y="138"/>
                    <a:pt x="181" y="333"/>
                  </a:cubicBezTo>
                  <a:cubicBezTo>
                    <a:pt x="0" y="592"/>
                    <a:pt x="191" y="907"/>
                    <a:pt x="420" y="1066"/>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93" name="Freeform 8"/>
            <p:cNvSpPr/>
            <p:nvPr/>
          </p:nvSpPr>
          <p:spPr bwMode="auto">
            <a:xfrm>
              <a:off x="-1061" y="549842"/>
              <a:ext cx="10334625" cy="6322075"/>
            </a:xfrm>
            <a:custGeom>
              <a:avLst/>
              <a:gdLst/>
              <a:ahLst/>
              <a:cxnLst/>
              <a:rect l="0" t="0" r="r" b="b"/>
              <a:pathLst>
                <a:path w="2171" h="1326">
                  <a:moveTo>
                    <a:pt x="1873" y="1326"/>
                  </a:moveTo>
                  <a:cubicBezTo>
                    <a:pt x="2171" y="1045"/>
                    <a:pt x="1825" y="678"/>
                    <a:pt x="1609" y="473"/>
                  </a:cubicBezTo>
                  <a:cubicBezTo>
                    <a:pt x="1406" y="281"/>
                    <a:pt x="1159" y="116"/>
                    <a:pt x="880" y="63"/>
                  </a:cubicBezTo>
                  <a:cubicBezTo>
                    <a:pt x="545" y="0"/>
                    <a:pt x="214" y="161"/>
                    <a:pt x="0" y="423"/>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4" name="Freeform 9"/>
            <p:cNvSpPr/>
            <p:nvPr/>
          </p:nvSpPr>
          <p:spPr bwMode="auto">
            <a:xfrm>
              <a:off x="3701" y="6186246"/>
              <a:ext cx="504825" cy="681527"/>
            </a:xfrm>
            <a:custGeom>
              <a:avLst/>
              <a:gdLst/>
              <a:ahLst/>
              <a:cxnLst/>
              <a:rect l="0" t="0" r="r" b="b"/>
              <a:pathLst>
                <a:path w="106" h="143">
                  <a:moveTo>
                    <a:pt x="0" y="0"/>
                  </a:moveTo>
                  <a:cubicBezTo>
                    <a:pt x="35" y="54"/>
                    <a:pt x="70" y="101"/>
                    <a:pt x="106" y="143"/>
                  </a:cubicBezTo>
                </a:path>
              </a:pathLst>
            </a:custGeom>
            <a:noFill/>
            <a:ln w="4763"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5" name="Freeform 10"/>
            <p:cNvSpPr/>
            <p:nvPr/>
          </p:nvSpPr>
          <p:spPr bwMode="auto">
            <a:xfrm>
              <a:off x="-1061" y="-51881"/>
              <a:ext cx="11091863" cy="6923796"/>
            </a:xfrm>
            <a:custGeom>
              <a:avLst/>
              <a:gdLst/>
              <a:ahLst/>
              <a:cxnLst/>
              <a:rect l="0" t="0" r="r" b="b"/>
              <a:pathLst>
                <a:path w="2330" h="1452">
                  <a:moveTo>
                    <a:pt x="2046" y="1452"/>
                  </a:moveTo>
                  <a:cubicBezTo>
                    <a:pt x="2330" y="1153"/>
                    <a:pt x="2049" y="821"/>
                    <a:pt x="1813" y="601"/>
                  </a:cubicBezTo>
                  <a:cubicBezTo>
                    <a:pt x="1569" y="375"/>
                    <a:pt x="1282" y="179"/>
                    <a:pt x="956" y="97"/>
                  </a:cubicBezTo>
                  <a:cubicBezTo>
                    <a:pt x="572" y="0"/>
                    <a:pt x="292" y="101"/>
                    <a:pt x="0" y="366"/>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6" name="Freeform 11"/>
            <p:cNvSpPr/>
            <p:nvPr/>
          </p:nvSpPr>
          <p:spPr bwMode="auto">
            <a:xfrm>
              <a:off x="5426601" y="5579"/>
              <a:ext cx="5788025" cy="6847184"/>
            </a:xfrm>
            <a:custGeom>
              <a:avLst/>
              <a:gdLst/>
              <a:ahLst/>
              <a:cxnLst/>
              <a:rect l="0" t="0" r="r" b="b"/>
              <a:pathLst>
                <a:path w="1216" h="1436">
                  <a:moveTo>
                    <a:pt x="1094" y="1436"/>
                  </a:moveTo>
                  <a:cubicBezTo>
                    <a:pt x="1216" y="1114"/>
                    <a:pt x="904" y="770"/>
                    <a:pt x="709" y="551"/>
                  </a:cubicBezTo>
                  <a:cubicBezTo>
                    <a:pt x="509" y="327"/>
                    <a:pt x="274" y="127"/>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7" name="Freeform 12"/>
            <p:cNvSpPr/>
            <p:nvPr/>
          </p:nvSpPr>
          <p:spPr bwMode="auto">
            <a:xfrm>
              <a:off x="-1061" y="5579"/>
              <a:ext cx="1057275" cy="614491"/>
            </a:xfrm>
            <a:custGeom>
              <a:avLst/>
              <a:gdLst/>
              <a:ahLst/>
              <a:cxnLst/>
              <a:rect l="0" t="0" r="r" b="b"/>
              <a:pathLst>
                <a:path w="222" h="129">
                  <a:moveTo>
                    <a:pt x="222" y="0"/>
                  </a:moveTo>
                  <a:cubicBezTo>
                    <a:pt x="152" y="35"/>
                    <a:pt x="76" y="78"/>
                    <a:pt x="0" y="129"/>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8" name="Freeform 13"/>
            <p:cNvSpPr/>
            <p:nvPr/>
          </p:nvSpPr>
          <p:spPr bwMode="auto">
            <a:xfrm>
              <a:off x="5821889" y="5579"/>
              <a:ext cx="5588000" cy="6866337"/>
            </a:xfrm>
            <a:custGeom>
              <a:avLst/>
              <a:gdLst/>
              <a:ahLst/>
              <a:cxnLst/>
              <a:rect l="0" t="0" r="r" b="b"/>
              <a:pathLst>
                <a:path w="1174" h="1440">
                  <a:moveTo>
                    <a:pt x="1067" y="1440"/>
                  </a:moveTo>
                  <a:cubicBezTo>
                    <a:pt x="1174" y="1124"/>
                    <a:pt x="887" y="797"/>
                    <a:pt x="698" y="577"/>
                  </a:cubicBezTo>
                  <a:cubicBezTo>
                    <a:pt x="500" y="348"/>
                    <a:pt x="270" y="141"/>
                    <a:pt x="0"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99" name="Freeform 14"/>
            <p:cNvSpPr/>
            <p:nvPr/>
          </p:nvSpPr>
          <p:spPr bwMode="auto">
            <a:xfrm>
              <a:off x="3701" y="790"/>
              <a:ext cx="595313" cy="352734"/>
            </a:xfrm>
            <a:custGeom>
              <a:avLst/>
              <a:gdLst/>
              <a:ahLst/>
              <a:cxnLst/>
              <a:rect l="0" t="0" r="r" b="b"/>
              <a:pathLst>
                <a:path w="125" h="74">
                  <a:moveTo>
                    <a:pt x="125" y="0"/>
                  </a:moveTo>
                  <a:cubicBezTo>
                    <a:pt x="85" y="22"/>
                    <a:pt x="43" y="47"/>
                    <a:pt x="0" y="74"/>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100" name="Freeform 15"/>
            <p:cNvSpPr/>
            <p:nvPr/>
          </p:nvSpPr>
          <p:spPr bwMode="auto">
            <a:xfrm>
              <a:off x="6012389" y="5579"/>
              <a:ext cx="5497513" cy="6866337"/>
            </a:xfrm>
            <a:custGeom>
              <a:avLst/>
              <a:gdLst/>
              <a:ahLst/>
              <a:cxnLst/>
              <a:rect l="0" t="0" r="r" b="b"/>
              <a:pathLst>
                <a:path w="1155" h="1440">
                  <a:moveTo>
                    <a:pt x="1056" y="1440"/>
                  </a:moveTo>
                  <a:cubicBezTo>
                    <a:pt x="1155" y="1123"/>
                    <a:pt x="875" y="801"/>
                    <a:pt x="686" y="580"/>
                  </a:cubicBezTo>
                  <a:cubicBezTo>
                    <a:pt x="491" y="352"/>
                    <a:pt x="264" y="145"/>
                    <a:pt x="0" y="0"/>
                  </a:cubicBezTo>
                </a:path>
              </a:pathLst>
            </a:custGeom>
            <a:noFill/>
            <a:ln w="12700" cap="flat">
              <a:solidFill>
                <a:schemeClr val="tx1">
                  <a:alpha val="20000"/>
                </a:schemeClr>
              </a:solidFill>
              <a:prstDash val="dashDot"/>
              <a:miter lim="800000"/>
              <a:headEnd/>
              <a:tailEnd/>
            </a:ln>
            <a:extLst>
              <a:ext uri="{909E8E84-426E-40DD-AFC4-6F175D3DCCD1}">
                <a14:hiddenFill xmlns:a14="http://schemas.microsoft.com/office/drawing/2010/main">
                  <a:solidFill>
                    <a:srgbClr val="FFFFFF"/>
                  </a:solidFill>
                </a14:hiddenFill>
              </a:ext>
            </a:extLst>
          </p:spPr>
        </p:sp>
        <p:sp>
          <p:nvSpPr>
            <p:cNvPr id="101" name="Freeform 16"/>
            <p:cNvSpPr/>
            <p:nvPr/>
          </p:nvSpPr>
          <p:spPr bwMode="auto">
            <a:xfrm>
              <a:off x="-1061" y="5579"/>
              <a:ext cx="357188" cy="213875"/>
            </a:xfrm>
            <a:custGeom>
              <a:avLst/>
              <a:gdLst/>
              <a:ahLst/>
              <a:cxnLst/>
              <a:rect l="0" t="0" r="r" b="b"/>
              <a:pathLst>
                <a:path w="75" h="45">
                  <a:moveTo>
                    <a:pt x="75" y="0"/>
                  </a:moveTo>
                  <a:cubicBezTo>
                    <a:pt x="50" y="14"/>
                    <a:pt x="25" y="29"/>
                    <a:pt x="0" y="45"/>
                  </a:cubicBezTo>
                </a:path>
              </a:pathLst>
            </a:custGeom>
            <a:noFill/>
            <a:ln w="12700" cap="flat">
              <a:solidFill>
                <a:schemeClr val="tx1">
                  <a:alpha val="20000"/>
                </a:schemeClr>
              </a:solidFill>
              <a:prstDash val="dashDot"/>
              <a:miter lim="800000"/>
              <a:headEnd/>
              <a:tailEnd/>
            </a:ln>
            <a:extLst>
              <a:ext uri="{909E8E84-426E-40DD-AFC4-6F175D3DCCD1}">
                <a14:hiddenFill xmlns:a14="http://schemas.microsoft.com/office/drawing/2010/main">
                  <a:solidFill>
                    <a:srgbClr val="FFFFFF"/>
                  </a:solidFill>
                </a14:hiddenFill>
              </a:ext>
            </a:extLst>
          </p:spPr>
        </p:sp>
        <p:sp>
          <p:nvSpPr>
            <p:cNvPr id="102" name="Freeform 17"/>
            <p:cNvSpPr/>
            <p:nvPr/>
          </p:nvSpPr>
          <p:spPr bwMode="auto">
            <a:xfrm>
              <a:off x="6210826" y="790"/>
              <a:ext cx="5522913" cy="6871126"/>
            </a:xfrm>
            <a:custGeom>
              <a:avLst/>
              <a:gdLst/>
              <a:ahLst/>
              <a:cxnLst/>
              <a:rect l="0" t="0" r="r" b="b"/>
              <a:pathLst>
                <a:path w="1160" h="1441">
                  <a:moveTo>
                    <a:pt x="1053" y="1441"/>
                  </a:moveTo>
                  <a:cubicBezTo>
                    <a:pt x="1160" y="1129"/>
                    <a:pt x="892" y="817"/>
                    <a:pt x="705" y="599"/>
                  </a:cubicBezTo>
                  <a:cubicBezTo>
                    <a:pt x="503" y="365"/>
                    <a:pt x="270" y="152"/>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03" name="Freeform 18"/>
            <p:cNvSpPr/>
            <p:nvPr/>
          </p:nvSpPr>
          <p:spPr bwMode="auto">
            <a:xfrm>
              <a:off x="6463239" y="5579"/>
              <a:ext cx="5413375" cy="6866337"/>
            </a:xfrm>
            <a:custGeom>
              <a:avLst/>
              <a:gdLst/>
              <a:ahLst/>
              <a:cxnLst/>
              <a:rect l="0" t="0" r="r" b="b"/>
              <a:pathLst>
                <a:path w="1137" h="1440">
                  <a:moveTo>
                    <a:pt x="1040" y="1440"/>
                  </a:moveTo>
                  <a:cubicBezTo>
                    <a:pt x="1137" y="1131"/>
                    <a:pt x="883" y="828"/>
                    <a:pt x="698" y="611"/>
                  </a:cubicBezTo>
                  <a:cubicBezTo>
                    <a:pt x="498" y="375"/>
                    <a:pt x="268" y="159"/>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04" name="Freeform 19"/>
            <p:cNvSpPr/>
            <p:nvPr/>
          </p:nvSpPr>
          <p:spPr bwMode="auto">
            <a:xfrm>
              <a:off x="6877576" y="5579"/>
              <a:ext cx="5037138" cy="6861550"/>
            </a:xfrm>
            <a:custGeom>
              <a:avLst/>
              <a:gdLst/>
              <a:ahLst/>
              <a:cxnLst/>
              <a:rect l="0" t="0" r="r" b="b"/>
              <a:pathLst>
                <a:path w="1058" h="1439">
                  <a:moveTo>
                    <a:pt x="1011" y="1439"/>
                  </a:moveTo>
                  <a:cubicBezTo>
                    <a:pt x="1058" y="1131"/>
                    <a:pt x="825" y="841"/>
                    <a:pt x="648" y="617"/>
                  </a:cubicBezTo>
                  <a:cubicBezTo>
                    <a:pt x="462" y="383"/>
                    <a:pt x="248" y="168"/>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05" name="Freeform 20"/>
            <p:cNvSpPr/>
            <p:nvPr/>
          </p:nvSpPr>
          <p:spPr bwMode="auto">
            <a:xfrm>
              <a:off x="8768289" y="5579"/>
              <a:ext cx="3417888" cy="2742066"/>
            </a:xfrm>
            <a:custGeom>
              <a:avLst/>
              <a:gdLst/>
              <a:ahLst/>
              <a:cxnLst/>
              <a:rect l="0" t="0" r="r" b="b"/>
              <a:pathLst>
                <a:path w="718" h="575">
                  <a:moveTo>
                    <a:pt x="718" y="575"/>
                  </a:moveTo>
                  <a:cubicBezTo>
                    <a:pt x="500" y="360"/>
                    <a:pt x="260" y="163"/>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06" name="Freeform 21"/>
            <p:cNvSpPr/>
            <p:nvPr/>
          </p:nvSpPr>
          <p:spPr bwMode="auto">
            <a:xfrm>
              <a:off x="9235014" y="10367"/>
              <a:ext cx="2951163" cy="2555325"/>
            </a:xfrm>
            <a:custGeom>
              <a:avLst/>
              <a:gdLst/>
              <a:ahLst/>
              <a:cxnLst/>
              <a:rect l="0" t="0" r="r" b="b"/>
              <a:pathLst>
                <a:path w="620" h="536">
                  <a:moveTo>
                    <a:pt x="620" y="536"/>
                  </a:moveTo>
                  <a:cubicBezTo>
                    <a:pt x="404" y="314"/>
                    <a:pt x="196" y="138"/>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07" name="Freeform 22"/>
            <p:cNvSpPr/>
            <p:nvPr/>
          </p:nvSpPr>
          <p:spPr bwMode="auto">
            <a:xfrm>
              <a:off x="10020826" y="5579"/>
              <a:ext cx="2165350" cy="1358265"/>
            </a:xfrm>
            <a:custGeom>
              <a:avLst/>
              <a:gdLst/>
              <a:ahLst/>
              <a:cxnLst/>
              <a:rect l="0" t="0" r="r" b="b"/>
              <a:pathLst>
                <a:path w="455" h="285">
                  <a:moveTo>
                    <a:pt x="0" y="0"/>
                  </a:moveTo>
                  <a:cubicBezTo>
                    <a:pt x="153" y="85"/>
                    <a:pt x="308" y="180"/>
                    <a:pt x="455" y="285"/>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108" name="Freeform 23"/>
            <p:cNvSpPr/>
            <p:nvPr/>
          </p:nvSpPr>
          <p:spPr bwMode="auto">
            <a:xfrm>
              <a:off x="11290826" y="5579"/>
              <a:ext cx="895350" cy="534687"/>
            </a:xfrm>
            <a:custGeom>
              <a:avLst/>
              <a:gdLst/>
              <a:ahLst/>
              <a:cxnLst/>
              <a:rect l="0" t="0" r="r" b="b"/>
              <a:pathLst>
                <a:path w="188" h="112">
                  <a:moveTo>
                    <a:pt x="0" y="0"/>
                  </a:moveTo>
                  <a:cubicBezTo>
                    <a:pt x="63" y="36"/>
                    <a:pt x="126" y="73"/>
                    <a:pt x="188" y="112"/>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grpSp>
      <p:grpSp>
        <p:nvGrpSpPr>
          <p:cNvPr id="9" name="Group 8"/>
          <p:cNvGrpSpPr/>
          <p:nvPr/>
        </p:nvGrpSpPr>
        <p:grpSpPr>
          <a:xfrm>
            <a:off x="1669293" y="1186483"/>
            <a:ext cx="8848345" cy="4477933"/>
            <a:chOff x="1669293" y="1186483"/>
            <a:chExt cx="8848345" cy="4477933"/>
          </a:xfrm>
        </p:grpSpPr>
        <p:sp>
          <p:nvSpPr>
            <p:cNvPr id="39" name="Rectangle 38"/>
            <p:cNvSpPr/>
            <p:nvPr/>
          </p:nvSpPr>
          <p:spPr>
            <a:xfrm>
              <a:off x="1674042" y="1186483"/>
              <a:ext cx="8843596" cy="716184"/>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40" name="Isosceles Triangle 39"/>
            <p:cNvSpPr/>
            <p:nvPr/>
          </p:nvSpPr>
          <p:spPr>
            <a:xfrm rot="10800000">
              <a:off x="5892384" y="5313353"/>
              <a:ext cx="407233" cy="351063"/>
            </a:xfrm>
            <a:prstGeom prst="triangl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41" name="Rectangle 40"/>
            <p:cNvSpPr/>
            <p:nvPr/>
          </p:nvSpPr>
          <p:spPr>
            <a:xfrm>
              <a:off x="1669293" y="1991156"/>
              <a:ext cx="8845667" cy="3322196"/>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grpSp>
      <p:sp>
        <p:nvSpPr>
          <p:cNvPr id="2" name="Title 1"/>
          <p:cNvSpPr>
            <a:spLocks noGrp="1"/>
          </p:cNvSpPr>
          <p:nvPr>
            <p:ph type="ctrTitle"/>
          </p:nvPr>
        </p:nvSpPr>
        <p:spPr>
          <a:xfrm>
            <a:off x="1759236" y="2075504"/>
            <a:ext cx="8679915" cy="1748729"/>
          </a:xfrm>
        </p:spPr>
        <p:txBody>
          <a:bodyPr bIns="0" anchor="b">
            <a:normAutofit/>
          </a:bodyPr>
          <a:lstStyle>
            <a:lvl1pPr algn="ctr">
              <a:lnSpc>
                <a:spcPct val="80000"/>
              </a:lnSpc>
              <a:defRPr sz="5400" spc="-150">
                <a:solidFill>
                  <a:srgbClr val="FFFEFF"/>
                </a:solidFill>
              </a:defRPr>
            </a:lvl1pPr>
          </a:lstStyle>
          <a:p>
            <a:r>
              <a:rPr lang="en-US"/>
              <a:t>Click to edit Master title style</a:t>
            </a:r>
            <a:endParaRPr lang="en-US" dirty="0"/>
          </a:p>
        </p:txBody>
      </p:sp>
      <p:sp>
        <p:nvSpPr>
          <p:cNvPr id="3" name="Subtitle 2"/>
          <p:cNvSpPr>
            <a:spLocks noGrp="1"/>
          </p:cNvSpPr>
          <p:nvPr>
            <p:ph type="subTitle" idx="1"/>
          </p:nvPr>
        </p:nvSpPr>
        <p:spPr>
          <a:xfrm>
            <a:off x="1759237" y="3906266"/>
            <a:ext cx="8673427" cy="1322587"/>
          </a:xfrm>
        </p:spPr>
        <p:txBody>
          <a:bodyPr tIns="0">
            <a:normAutofit/>
          </a:bodyPr>
          <a:lstStyle>
            <a:lvl1pPr marL="0" indent="0" algn="ctr">
              <a:lnSpc>
                <a:spcPct val="100000"/>
              </a:lnSpc>
              <a:buNone/>
              <a:defRPr sz="1800" b="0">
                <a:solidFill>
                  <a:srgbClr val="FFFEFF"/>
                </a:solidFill>
              </a:defRPr>
            </a:lvl1pPr>
            <a:lvl2pPr marL="457200" indent="0" algn="ctr">
              <a:buNone/>
              <a:defRPr sz="18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a:xfrm>
            <a:off x="804672" y="320040"/>
            <a:ext cx="3657600" cy="320040"/>
          </a:xfrm>
        </p:spPr>
        <p:txBody>
          <a:bodyPr vert="horz" lIns="91440" tIns="45720" rIns="91440" bIns="45720" rtlCol="0" anchor="ctr"/>
          <a:lstStyle>
            <a:lvl1pPr>
              <a:defRPr lang="en-US"/>
            </a:lvl1pPr>
          </a:lstStyle>
          <a:p>
            <a:fld id="{CC50F813-E38C-40A3-A96B-424F795BCC9D}" type="datetimeFigureOut">
              <a:rPr lang="en-GB" smtClean="0"/>
              <a:t>23/10/2020</a:t>
            </a:fld>
            <a:endParaRPr lang="en-GB"/>
          </a:p>
        </p:txBody>
      </p:sp>
      <p:sp>
        <p:nvSpPr>
          <p:cNvPr id="5" name="Footer Placeholder 4"/>
          <p:cNvSpPr>
            <a:spLocks noGrp="1"/>
          </p:cNvSpPr>
          <p:nvPr>
            <p:ph type="ftr" sz="quarter" idx="11"/>
          </p:nvPr>
        </p:nvSpPr>
        <p:spPr>
          <a:xfrm>
            <a:off x="804672" y="6227064"/>
            <a:ext cx="10588752" cy="320040"/>
          </a:xfrm>
        </p:spPr>
        <p:txBody>
          <a:bodyPr/>
          <a:lstStyle>
            <a:lvl1pPr algn="ctr">
              <a:defRPr/>
            </a:lvl1pPr>
          </a:lstStyle>
          <a:p>
            <a:endParaRPr lang="en-GB"/>
          </a:p>
        </p:txBody>
      </p:sp>
      <p:sp>
        <p:nvSpPr>
          <p:cNvPr id="6" name="Slide Number Placeholder 5"/>
          <p:cNvSpPr>
            <a:spLocks noGrp="1"/>
          </p:cNvSpPr>
          <p:nvPr>
            <p:ph type="sldNum" sz="quarter" idx="12"/>
          </p:nvPr>
        </p:nvSpPr>
        <p:spPr>
          <a:xfrm>
            <a:off x="10469880" y="320040"/>
            <a:ext cx="914400" cy="320040"/>
          </a:xfrm>
        </p:spPr>
        <p:txBody>
          <a:bodyPr/>
          <a:lstStyle/>
          <a:p>
            <a:fld id="{A5AFE64D-8517-41B7-A788-6849ADDE9347}" type="slidenum">
              <a:rPr lang="en-GB" smtClean="0"/>
              <a:t>‹#›</a:t>
            </a:fld>
            <a:endParaRPr lang="en-GB"/>
          </a:p>
        </p:txBody>
      </p:sp>
    </p:spTree>
    <p:extLst>
      <p:ext uri="{BB962C8B-B14F-4D97-AF65-F5344CB8AC3E}">
        <p14:creationId xmlns:p14="http://schemas.microsoft.com/office/powerpoint/2010/main" val="372632772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grpSp>
        <p:nvGrpSpPr>
          <p:cNvPr id="80" name="Group 79"/>
          <p:cNvGrpSpPr/>
          <p:nvPr/>
        </p:nvGrpSpPr>
        <p:grpSpPr>
          <a:xfrm>
            <a:off x="-417513" y="0"/>
            <a:ext cx="12584114" cy="6853238"/>
            <a:chOff x="-417513" y="0"/>
            <a:chExt cx="12584114" cy="6853238"/>
          </a:xfrm>
        </p:grpSpPr>
        <p:sp>
          <p:nvSpPr>
            <p:cNvPr id="81" name="Freeform 5"/>
            <p:cNvSpPr/>
            <p:nvPr/>
          </p:nvSpPr>
          <p:spPr bwMode="auto">
            <a:xfrm>
              <a:off x="1306513" y="0"/>
              <a:ext cx="3862388" cy="6843713"/>
            </a:xfrm>
            <a:custGeom>
              <a:avLst/>
              <a:gdLst/>
              <a:ahLst/>
              <a:cxnLst/>
              <a:rect l="0" t="0" r="r" b="b"/>
              <a:pathLst>
                <a:path w="813" h="1440">
                  <a:moveTo>
                    <a:pt x="813" y="0"/>
                  </a:moveTo>
                  <a:cubicBezTo>
                    <a:pt x="331" y="221"/>
                    <a:pt x="0" y="1039"/>
                    <a:pt x="435"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2" name="Freeform 6"/>
            <p:cNvSpPr/>
            <p:nvPr/>
          </p:nvSpPr>
          <p:spPr bwMode="auto">
            <a:xfrm>
              <a:off x="10626725" y="9525"/>
              <a:ext cx="1539875" cy="555625"/>
            </a:xfrm>
            <a:custGeom>
              <a:avLst/>
              <a:gdLst/>
              <a:ahLst/>
              <a:cxnLst/>
              <a:rect l="0" t="0" r="r" b="b"/>
              <a:pathLst>
                <a:path w="324" h="117">
                  <a:moveTo>
                    <a:pt x="324" y="117"/>
                  </a:moveTo>
                  <a:cubicBezTo>
                    <a:pt x="223" y="64"/>
                    <a:pt x="107" y="28"/>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3" name="Freeform 7"/>
            <p:cNvSpPr/>
            <p:nvPr/>
          </p:nvSpPr>
          <p:spPr bwMode="auto">
            <a:xfrm>
              <a:off x="10247313" y="5013325"/>
              <a:ext cx="1919288" cy="1830388"/>
            </a:xfrm>
            <a:custGeom>
              <a:avLst/>
              <a:gdLst/>
              <a:ahLst/>
              <a:cxnLst/>
              <a:rect l="0" t="0" r="r" b="b"/>
              <a:pathLst>
                <a:path w="404" h="385">
                  <a:moveTo>
                    <a:pt x="0" y="385"/>
                  </a:moveTo>
                  <a:cubicBezTo>
                    <a:pt x="146" y="272"/>
                    <a:pt x="285" y="142"/>
                    <a:pt x="404"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4" name="Freeform 8"/>
            <p:cNvSpPr/>
            <p:nvPr/>
          </p:nvSpPr>
          <p:spPr bwMode="auto">
            <a:xfrm>
              <a:off x="1120775" y="0"/>
              <a:ext cx="3676650" cy="6843713"/>
            </a:xfrm>
            <a:custGeom>
              <a:avLst/>
              <a:gdLst/>
              <a:ahLst/>
              <a:cxnLst/>
              <a:rect l="0" t="0" r="r" b="b"/>
              <a:pathLst>
                <a:path w="774" h="1440">
                  <a:moveTo>
                    <a:pt x="774" y="0"/>
                  </a:moveTo>
                  <a:cubicBezTo>
                    <a:pt x="312" y="240"/>
                    <a:pt x="0" y="1034"/>
                    <a:pt x="411" y="144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85" name="Freeform 9"/>
            <p:cNvSpPr/>
            <p:nvPr/>
          </p:nvSpPr>
          <p:spPr bwMode="auto">
            <a:xfrm>
              <a:off x="11202988" y="9525"/>
              <a:ext cx="963613" cy="366713"/>
            </a:xfrm>
            <a:custGeom>
              <a:avLst/>
              <a:gdLst/>
              <a:ahLst/>
              <a:cxnLst/>
              <a:rect l="0" t="0" r="r" b="b"/>
              <a:pathLst>
                <a:path w="203" h="77">
                  <a:moveTo>
                    <a:pt x="203" y="77"/>
                  </a:moveTo>
                  <a:cubicBezTo>
                    <a:pt x="138" y="46"/>
                    <a:pt x="68" y="21"/>
                    <a:pt x="0"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86" name="Freeform 10"/>
            <p:cNvSpPr/>
            <p:nvPr/>
          </p:nvSpPr>
          <p:spPr bwMode="auto">
            <a:xfrm>
              <a:off x="10494963" y="5275263"/>
              <a:ext cx="1666875" cy="1577975"/>
            </a:xfrm>
            <a:custGeom>
              <a:avLst/>
              <a:gdLst/>
              <a:ahLst/>
              <a:cxnLst/>
              <a:rect l="0" t="0" r="r" b="b"/>
              <a:pathLst>
                <a:path w="351" h="332">
                  <a:moveTo>
                    <a:pt x="0" y="332"/>
                  </a:moveTo>
                  <a:cubicBezTo>
                    <a:pt x="125" y="232"/>
                    <a:pt x="245" y="121"/>
                    <a:pt x="351"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87" name="Freeform 11"/>
            <p:cNvSpPr/>
            <p:nvPr/>
          </p:nvSpPr>
          <p:spPr bwMode="auto">
            <a:xfrm>
              <a:off x="1001713" y="0"/>
              <a:ext cx="3621088" cy="6843713"/>
            </a:xfrm>
            <a:custGeom>
              <a:avLst/>
              <a:gdLst/>
              <a:ahLst/>
              <a:cxnLst/>
              <a:rect l="0" t="0" r="r" b="b"/>
              <a:pathLst>
                <a:path w="762" h="1440">
                  <a:moveTo>
                    <a:pt x="762" y="0"/>
                  </a:moveTo>
                  <a:cubicBezTo>
                    <a:pt x="308" y="245"/>
                    <a:pt x="0" y="1033"/>
                    <a:pt x="403"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8" name="Freeform 12"/>
            <p:cNvSpPr/>
            <p:nvPr/>
          </p:nvSpPr>
          <p:spPr bwMode="auto">
            <a:xfrm>
              <a:off x="11501438" y="9525"/>
              <a:ext cx="665163" cy="257175"/>
            </a:xfrm>
            <a:custGeom>
              <a:avLst/>
              <a:gdLst/>
              <a:ahLst/>
              <a:cxnLst/>
              <a:rect l="0" t="0" r="r" b="b"/>
              <a:pathLst>
                <a:path w="140" h="54">
                  <a:moveTo>
                    <a:pt x="140" y="54"/>
                  </a:moveTo>
                  <a:cubicBezTo>
                    <a:pt x="95" y="34"/>
                    <a:pt x="48" y="16"/>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9" name="Freeform 13"/>
            <p:cNvSpPr/>
            <p:nvPr/>
          </p:nvSpPr>
          <p:spPr bwMode="auto">
            <a:xfrm>
              <a:off x="10641013" y="5408613"/>
              <a:ext cx="1525588" cy="1435100"/>
            </a:xfrm>
            <a:custGeom>
              <a:avLst/>
              <a:gdLst/>
              <a:ahLst/>
              <a:cxnLst/>
              <a:rect l="0" t="0" r="r" b="b"/>
              <a:pathLst>
                <a:path w="321" h="302">
                  <a:moveTo>
                    <a:pt x="0" y="302"/>
                  </a:moveTo>
                  <a:cubicBezTo>
                    <a:pt x="114" y="210"/>
                    <a:pt x="223" y="109"/>
                    <a:pt x="321"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0" name="Freeform 14"/>
            <p:cNvSpPr/>
            <p:nvPr/>
          </p:nvSpPr>
          <p:spPr bwMode="auto">
            <a:xfrm>
              <a:off x="1001713" y="0"/>
              <a:ext cx="3244850" cy="6843713"/>
            </a:xfrm>
            <a:custGeom>
              <a:avLst/>
              <a:gdLst/>
              <a:ahLst/>
              <a:cxnLst/>
              <a:rect l="0" t="0" r="r" b="b"/>
              <a:pathLst>
                <a:path w="683" h="1440">
                  <a:moveTo>
                    <a:pt x="683" y="0"/>
                  </a:moveTo>
                  <a:cubicBezTo>
                    <a:pt x="258" y="256"/>
                    <a:pt x="0" y="1041"/>
                    <a:pt x="355"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1" name="Freeform 15"/>
            <p:cNvSpPr/>
            <p:nvPr/>
          </p:nvSpPr>
          <p:spPr bwMode="auto">
            <a:xfrm>
              <a:off x="10802938" y="5518150"/>
              <a:ext cx="1363663" cy="1325563"/>
            </a:xfrm>
            <a:custGeom>
              <a:avLst/>
              <a:gdLst/>
              <a:ahLst/>
              <a:cxnLst/>
              <a:rect l="0" t="0" r="r" b="b"/>
              <a:pathLst>
                <a:path w="287" h="279">
                  <a:moveTo>
                    <a:pt x="0" y="279"/>
                  </a:moveTo>
                  <a:cubicBezTo>
                    <a:pt x="101" y="193"/>
                    <a:pt x="198" y="100"/>
                    <a:pt x="287"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2" name="Freeform 16"/>
            <p:cNvSpPr/>
            <p:nvPr/>
          </p:nvSpPr>
          <p:spPr bwMode="auto">
            <a:xfrm>
              <a:off x="889000" y="0"/>
              <a:ext cx="3230563" cy="6843713"/>
            </a:xfrm>
            <a:custGeom>
              <a:avLst/>
              <a:gdLst/>
              <a:ahLst/>
              <a:cxnLst/>
              <a:rect l="0" t="0" r="r" b="b"/>
              <a:pathLst>
                <a:path w="680" h="1440">
                  <a:moveTo>
                    <a:pt x="680" y="0"/>
                  </a:moveTo>
                  <a:cubicBezTo>
                    <a:pt x="257" y="265"/>
                    <a:pt x="0" y="1026"/>
                    <a:pt x="337"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3" name="Freeform 17"/>
            <p:cNvSpPr/>
            <p:nvPr/>
          </p:nvSpPr>
          <p:spPr bwMode="auto">
            <a:xfrm>
              <a:off x="10979150" y="5694363"/>
              <a:ext cx="1187450" cy="1149350"/>
            </a:xfrm>
            <a:custGeom>
              <a:avLst/>
              <a:gdLst/>
              <a:ahLst/>
              <a:cxnLst/>
              <a:rect l="0" t="0" r="r" b="b"/>
              <a:pathLst>
                <a:path w="250" h="242">
                  <a:moveTo>
                    <a:pt x="0" y="242"/>
                  </a:moveTo>
                  <a:cubicBezTo>
                    <a:pt x="88" y="166"/>
                    <a:pt x="172" y="85"/>
                    <a:pt x="25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4" name="Freeform 18"/>
            <p:cNvSpPr/>
            <p:nvPr/>
          </p:nvSpPr>
          <p:spPr bwMode="auto">
            <a:xfrm>
              <a:off x="484188" y="0"/>
              <a:ext cx="3421063" cy="6843713"/>
            </a:xfrm>
            <a:custGeom>
              <a:avLst/>
              <a:gdLst/>
              <a:ahLst/>
              <a:cxnLst/>
              <a:rect l="0" t="0" r="r" b="b"/>
              <a:pathLst>
                <a:path w="720" h="1440">
                  <a:moveTo>
                    <a:pt x="720" y="0"/>
                  </a:moveTo>
                  <a:cubicBezTo>
                    <a:pt x="316" y="282"/>
                    <a:pt x="0" y="1018"/>
                    <a:pt x="362"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5" name="Freeform 19"/>
            <p:cNvSpPr/>
            <p:nvPr/>
          </p:nvSpPr>
          <p:spPr bwMode="auto">
            <a:xfrm>
              <a:off x="11287125" y="6049963"/>
              <a:ext cx="879475" cy="793750"/>
            </a:xfrm>
            <a:custGeom>
              <a:avLst/>
              <a:gdLst/>
              <a:ahLst/>
              <a:cxnLst/>
              <a:rect l="0" t="0" r="r" b="b"/>
              <a:pathLst>
                <a:path w="185" h="167">
                  <a:moveTo>
                    <a:pt x="0" y="167"/>
                  </a:moveTo>
                  <a:cubicBezTo>
                    <a:pt x="63" y="114"/>
                    <a:pt x="125" y="58"/>
                    <a:pt x="185"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6" name="Freeform 20"/>
            <p:cNvSpPr/>
            <p:nvPr/>
          </p:nvSpPr>
          <p:spPr bwMode="auto">
            <a:xfrm>
              <a:off x="598488" y="0"/>
              <a:ext cx="2717800" cy="6843713"/>
            </a:xfrm>
            <a:custGeom>
              <a:avLst/>
              <a:gdLst/>
              <a:ahLst/>
              <a:cxnLst/>
              <a:rect l="0" t="0" r="r" b="b"/>
              <a:pathLst>
                <a:path w="572" h="1440">
                  <a:moveTo>
                    <a:pt x="572" y="0"/>
                  </a:moveTo>
                  <a:cubicBezTo>
                    <a:pt x="213" y="320"/>
                    <a:pt x="0" y="979"/>
                    <a:pt x="164" y="1440"/>
                  </a:cubicBezTo>
                </a:path>
              </a:pathLst>
            </a:custGeom>
            <a:noFill/>
            <a:ln w="12700" cap="flat">
              <a:solidFill>
                <a:schemeClr val="tx1">
                  <a:alpha val="20000"/>
                </a:schemeClr>
              </a:solidFill>
              <a:prstDash val="dashDot"/>
              <a:miter lim="800000"/>
              <a:headEnd/>
              <a:tailEnd/>
            </a:ln>
            <a:extLst>
              <a:ext uri="{909E8E84-426E-40DD-AFC4-6F175D3DCCD1}">
                <a14:hiddenFill xmlns:a14="http://schemas.microsoft.com/office/drawing/2010/main">
                  <a:solidFill>
                    <a:srgbClr val="FFFFFF"/>
                  </a:solidFill>
                </a14:hiddenFill>
              </a:ext>
            </a:extLst>
          </p:spPr>
        </p:sp>
        <p:sp>
          <p:nvSpPr>
            <p:cNvPr id="97" name="Freeform 21"/>
            <p:cNvSpPr/>
            <p:nvPr/>
          </p:nvSpPr>
          <p:spPr bwMode="auto">
            <a:xfrm>
              <a:off x="261938" y="0"/>
              <a:ext cx="2944813" cy="6843713"/>
            </a:xfrm>
            <a:custGeom>
              <a:avLst/>
              <a:gdLst/>
              <a:ahLst/>
              <a:cxnLst/>
              <a:rect l="0" t="0" r="r" b="b"/>
              <a:pathLst>
                <a:path w="620" h="1440">
                  <a:moveTo>
                    <a:pt x="620" y="0"/>
                  </a:moveTo>
                  <a:cubicBezTo>
                    <a:pt x="248" y="325"/>
                    <a:pt x="0" y="960"/>
                    <a:pt x="186" y="1440"/>
                  </a:cubicBezTo>
                </a:path>
              </a:pathLst>
            </a:custGeom>
            <a:noFill/>
            <a:ln w="9525" cap="flat">
              <a:solidFill>
                <a:schemeClr val="tx1">
                  <a:alpha val="20000"/>
                </a:schemeClr>
              </a:solidFill>
              <a:prstDash val="lgDash"/>
              <a:miter lim="800000"/>
              <a:headEnd/>
              <a:tailEnd/>
            </a:ln>
            <a:extLst>
              <a:ext uri="{909E8E84-426E-40DD-AFC4-6F175D3DCCD1}">
                <a14:hiddenFill xmlns:a14="http://schemas.microsoft.com/office/drawing/2010/main">
                  <a:solidFill>
                    <a:srgbClr val="FFFFFF"/>
                  </a:solidFill>
                </a14:hiddenFill>
              </a:ext>
            </a:extLst>
          </p:spPr>
        </p:sp>
        <p:sp>
          <p:nvSpPr>
            <p:cNvPr id="98" name="Freeform 22"/>
            <p:cNvSpPr/>
            <p:nvPr/>
          </p:nvSpPr>
          <p:spPr bwMode="auto">
            <a:xfrm>
              <a:off x="-417513" y="0"/>
              <a:ext cx="2403475" cy="6843713"/>
            </a:xfrm>
            <a:custGeom>
              <a:avLst/>
              <a:gdLst/>
              <a:ahLst/>
              <a:cxnLst/>
              <a:rect l="0" t="0" r="r" b="b"/>
              <a:pathLst>
                <a:path w="506" h="1440">
                  <a:moveTo>
                    <a:pt x="506" y="0"/>
                  </a:moveTo>
                  <a:cubicBezTo>
                    <a:pt x="109" y="356"/>
                    <a:pt x="0" y="943"/>
                    <a:pt x="171"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9" name="Freeform 23"/>
            <p:cNvSpPr/>
            <p:nvPr/>
          </p:nvSpPr>
          <p:spPr bwMode="auto">
            <a:xfrm>
              <a:off x="14288" y="9525"/>
              <a:ext cx="1771650" cy="3198813"/>
            </a:xfrm>
            <a:custGeom>
              <a:avLst/>
              <a:gdLst/>
              <a:ahLst/>
              <a:cxnLst/>
              <a:rect l="0" t="0" r="r" b="b"/>
              <a:pathLst>
                <a:path w="373" h="673">
                  <a:moveTo>
                    <a:pt x="373" y="0"/>
                  </a:moveTo>
                  <a:cubicBezTo>
                    <a:pt x="175" y="183"/>
                    <a:pt x="51" y="409"/>
                    <a:pt x="0" y="673"/>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00" name="Freeform 24"/>
            <p:cNvSpPr/>
            <p:nvPr/>
          </p:nvSpPr>
          <p:spPr bwMode="auto">
            <a:xfrm>
              <a:off x="4763" y="6016625"/>
              <a:ext cx="214313" cy="827088"/>
            </a:xfrm>
            <a:custGeom>
              <a:avLst/>
              <a:gdLst/>
              <a:ahLst/>
              <a:cxnLst/>
              <a:rect l="0" t="0" r="r" b="b"/>
              <a:pathLst>
                <a:path w="45" h="174">
                  <a:moveTo>
                    <a:pt x="0" y="0"/>
                  </a:moveTo>
                  <a:cubicBezTo>
                    <a:pt x="11" y="59"/>
                    <a:pt x="26" y="118"/>
                    <a:pt x="45" y="174"/>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01" name="Freeform 25"/>
            <p:cNvSpPr/>
            <p:nvPr/>
          </p:nvSpPr>
          <p:spPr bwMode="auto">
            <a:xfrm>
              <a:off x="14288" y="0"/>
              <a:ext cx="1562100" cy="2228850"/>
            </a:xfrm>
            <a:custGeom>
              <a:avLst/>
              <a:gdLst/>
              <a:ahLst/>
              <a:cxnLst/>
              <a:rect l="0" t="0" r="r" b="b"/>
              <a:pathLst>
                <a:path w="329" h="469">
                  <a:moveTo>
                    <a:pt x="329" y="0"/>
                  </a:moveTo>
                  <a:cubicBezTo>
                    <a:pt x="189" y="133"/>
                    <a:pt x="69" y="288"/>
                    <a:pt x="0" y="469"/>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grpSp>
      <p:grpSp>
        <p:nvGrpSpPr>
          <p:cNvPr id="27" name="Group 26"/>
          <p:cNvGrpSpPr/>
          <p:nvPr/>
        </p:nvGrpSpPr>
        <p:grpSpPr>
          <a:xfrm>
            <a:off x="800144" y="1699589"/>
            <a:ext cx="3674476" cy="3470421"/>
            <a:chOff x="697883" y="1816768"/>
            <a:chExt cx="3674476" cy="3470421"/>
          </a:xfrm>
        </p:grpSpPr>
        <p:sp>
          <p:nvSpPr>
            <p:cNvPr id="28" name="Rectangle 27"/>
            <p:cNvSpPr/>
            <p:nvPr/>
          </p:nvSpPr>
          <p:spPr>
            <a:xfrm>
              <a:off x="697883" y="1816768"/>
              <a:ext cx="3674476" cy="50292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9" name="Isosceles Triangle 22"/>
            <p:cNvSpPr/>
            <p:nvPr/>
          </p:nvSpPr>
          <p:spPr>
            <a:xfrm rot="10800000">
              <a:off x="2380224" y="5014786"/>
              <a:ext cx="315988" cy="272403"/>
            </a:xfrm>
            <a:prstGeom prst="triangl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30" name="Rectangle 29"/>
            <p:cNvSpPr/>
            <p:nvPr/>
          </p:nvSpPr>
          <p:spPr>
            <a:xfrm>
              <a:off x="704075" y="2392840"/>
              <a:ext cx="3668284" cy="2624327"/>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grpSp>
      <p:sp>
        <p:nvSpPr>
          <p:cNvPr id="2" name="Title 1"/>
          <p:cNvSpPr>
            <a:spLocks noGrp="1"/>
          </p:cNvSpPr>
          <p:nvPr>
            <p:ph type="title"/>
          </p:nvPr>
        </p:nvSpPr>
        <p:spPr>
          <a:xfrm>
            <a:off x="888631" y="2349925"/>
            <a:ext cx="3498979" cy="2456442"/>
          </a:xfrm>
        </p:spPr>
        <p:txBody>
          <a:bodyPr/>
          <a:lstStyle>
            <a:lvl1pPr>
              <a:defRPr>
                <a:solidFill>
                  <a:srgbClr val="FFFEFF"/>
                </a:solidFill>
              </a:defRPr>
            </a:lvl1pPr>
          </a:lstStyle>
          <a:p>
            <a:r>
              <a:rPr lang="en-US"/>
              <a:t>Click to edit Master title style</a:t>
            </a:r>
            <a:endParaRPr lang="en-US" dirty="0"/>
          </a:p>
        </p:txBody>
      </p:sp>
      <p:sp>
        <p:nvSpPr>
          <p:cNvPr id="3" name="Content Placeholder 2"/>
          <p:cNvSpPr>
            <a:spLocks noGrp="1"/>
          </p:cNvSpPr>
          <p:nvPr>
            <p:ph idx="1"/>
          </p:nvPr>
        </p:nvSpPr>
        <p:spPr>
          <a:xfrm>
            <a:off x="5118447" y="803186"/>
            <a:ext cx="6281873" cy="5248622"/>
          </a:xfrm>
        </p:spPr>
        <p:txBody>
          <a:bodyPr anchor="ct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CC50F813-E38C-40A3-A96B-424F795BCC9D}" type="datetimeFigureOut">
              <a:rPr lang="en-GB" smtClean="0"/>
              <a:t>23/10/2020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5AFE64D-8517-41B7-A788-6849ADDE9347}" type="slidenum">
              <a:rPr lang="en-GB" smtClean="0"/>
              <a:t>‹#›</a:t>
            </a:fld>
            <a:endParaRPr lang="en-GB"/>
          </a:p>
        </p:txBody>
      </p:sp>
    </p:spTree>
    <p:extLst>
      <p:ext uri="{BB962C8B-B14F-4D97-AF65-F5344CB8AC3E}">
        <p14:creationId xmlns:p14="http://schemas.microsoft.com/office/powerpoint/2010/main" val="196987755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grpSp>
        <p:nvGrpSpPr>
          <p:cNvPr id="77" name="Group 76"/>
          <p:cNvGrpSpPr/>
          <p:nvPr/>
        </p:nvGrpSpPr>
        <p:grpSpPr>
          <a:xfrm>
            <a:off x="-329674" y="-59376"/>
            <a:ext cx="12515851" cy="6923798"/>
            <a:chOff x="-329674" y="-51881"/>
            <a:chExt cx="12515851" cy="6923798"/>
          </a:xfrm>
        </p:grpSpPr>
        <p:sp>
          <p:nvSpPr>
            <p:cNvPr id="78" name="Freeform 5"/>
            <p:cNvSpPr/>
            <p:nvPr/>
          </p:nvSpPr>
          <p:spPr bwMode="auto">
            <a:xfrm>
              <a:off x="-329674" y="1298404"/>
              <a:ext cx="9702800" cy="5573512"/>
            </a:xfrm>
            <a:custGeom>
              <a:avLst/>
              <a:gdLst/>
              <a:ahLst/>
              <a:cxnLst/>
              <a:rect l="0" t="0" r="r" b="b"/>
              <a:pathLst>
                <a:path w="2038" h="1169">
                  <a:moveTo>
                    <a:pt x="1752" y="1169"/>
                  </a:moveTo>
                  <a:cubicBezTo>
                    <a:pt x="2038" y="928"/>
                    <a:pt x="1673" y="513"/>
                    <a:pt x="1487" y="334"/>
                  </a:cubicBezTo>
                  <a:cubicBezTo>
                    <a:pt x="1316" y="170"/>
                    <a:pt x="1099" y="43"/>
                    <a:pt x="860" y="22"/>
                  </a:cubicBezTo>
                  <a:cubicBezTo>
                    <a:pt x="621" y="0"/>
                    <a:pt x="341" y="128"/>
                    <a:pt x="199" y="318"/>
                  </a:cubicBezTo>
                  <a:cubicBezTo>
                    <a:pt x="0" y="586"/>
                    <a:pt x="184" y="965"/>
                    <a:pt x="399" y="1165"/>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79" name="Freeform 6"/>
            <p:cNvSpPr/>
            <p:nvPr/>
          </p:nvSpPr>
          <p:spPr bwMode="auto">
            <a:xfrm>
              <a:off x="670451" y="2018236"/>
              <a:ext cx="7373938" cy="4848892"/>
            </a:xfrm>
            <a:custGeom>
              <a:avLst/>
              <a:gdLst/>
              <a:ahLst/>
              <a:cxnLst/>
              <a:rect l="0" t="0" r="r" b="b"/>
              <a:pathLst>
                <a:path w="1549" h="1017">
                  <a:moveTo>
                    <a:pt x="1025" y="1016"/>
                  </a:moveTo>
                  <a:cubicBezTo>
                    <a:pt x="1223" y="971"/>
                    <a:pt x="1549" y="857"/>
                    <a:pt x="1443" y="592"/>
                  </a:cubicBezTo>
                  <a:cubicBezTo>
                    <a:pt x="1344" y="344"/>
                    <a:pt x="1041" y="111"/>
                    <a:pt x="782" y="53"/>
                  </a:cubicBezTo>
                  <a:cubicBezTo>
                    <a:pt x="545" y="0"/>
                    <a:pt x="275" y="117"/>
                    <a:pt x="150" y="329"/>
                  </a:cubicBezTo>
                  <a:cubicBezTo>
                    <a:pt x="0" y="584"/>
                    <a:pt x="243" y="911"/>
                    <a:pt x="477" y="1017"/>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0" name="Freeform 7"/>
            <p:cNvSpPr/>
            <p:nvPr/>
          </p:nvSpPr>
          <p:spPr bwMode="auto">
            <a:xfrm>
              <a:off x="251351" y="1788400"/>
              <a:ext cx="8035925" cy="5083516"/>
            </a:xfrm>
            <a:custGeom>
              <a:avLst/>
              <a:gdLst/>
              <a:ahLst/>
              <a:cxnLst/>
              <a:rect l="0" t="0" r="r" b="b"/>
              <a:pathLst>
                <a:path w="1688" h="1066">
                  <a:moveTo>
                    <a:pt x="1302" y="1066"/>
                  </a:moveTo>
                  <a:cubicBezTo>
                    <a:pt x="1416" y="1024"/>
                    <a:pt x="1551" y="962"/>
                    <a:pt x="1613" y="850"/>
                  </a:cubicBezTo>
                  <a:cubicBezTo>
                    <a:pt x="1688" y="715"/>
                    <a:pt x="1606" y="575"/>
                    <a:pt x="1517" y="471"/>
                  </a:cubicBezTo>
                  <a:cubicBezTo>
                    <a:pt x="1336" y="258"/>
                    <a:pt x="1084" y="62"/>
                    <a:pt x="798" y="28"/>
                  </a:cubicBezTo>
                  <a:cubicBezTo>
                    <a:pt x="559" y="0"/>
                    <a:pt x="317" y="138"/>
                    <a:pt x="181" y="333"/>
                  </a:cubicBezTo>
                  <a:cubicBezTo>
                    <a:pt x="0" y="592"/>
                    <a:pt x="191" y="907"/>
                    <a:pt x="420" y="1066"/>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81" name="Freeform 8"/>
            <p:cNvSpPr/>
            <p:nvPr/>
          </p:nvSpPr>
          <p:spPr bwMode="auto">
            <a:xfrm>
              <a:off x="-1061" y="549842"/>
              <a:ext cx="10334625" cy="6322075"/>
            </a:xfrm>
            <a:custGeom>
              <a:avLst/>
              <a:gdLst/>
              <a:ahLst/>
              <a:cxnLst/>
              <a:rect l="0" t="0" r="r" b="b"/>
              <a:pathLst>
                <a:path w="2171" h="1326">
                  <a:moveTo>
                    <a:pt x="1873" y="1326"/>
                  </a:moveTo>
                  <a:cubicBezTo>
                    <a:pt x="2171" y="1045"/>
                    <a:pt x="1825" y="678"/>
                    <a:pt x="1609" y="473"/>
                  </a:cubicBezTo>
                  <a:cubicBezTo>
                    <a:pt x="1406" y="281"/>
                    <a:pt x="1159" y="116"/>
                    <a:pt x="880" y="63"/>
                  </a:cubicBezTo>
                  <a:cubicBezTo>
                    <a:pt x="545" y="0"/>
                    <a:pt x="214" y="161"/>
                    <a:pt x="0" y="423"/>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2" name="Freeform 9"/>
            <p:cNvSpPr/>
            <p:nvPr/>
          </p:nvSpPr>
          <p:spPr bwMode="auto">
            <a:xfrm>
              <a:off x="3701" y="6186246"/>
              <a:ext cx="504825" cy="681527"/>
            </a:xfrm>
            <a:custGeom>
              <a:avLst/>
              <a:gdLst/>
              <a:ahLst/>
              <a:cxnLst/>
              <a:rect l="0" t="0" r="r" b="b"/>
              <a:pathLst>
                <a:path w="106" h="143">
                  <a:moveTo>
                    <a:pt x="0" y="0"/>
                  </a:moveTo>
                  <a:cubicBezTo>
                    <a:pt x="35" y="54"/>
                    <a:pt x="70" y="101"/>
                    <a:pt x="106" y="143"/>
                  </a:cubicBezTo>
                </a:path>
              </a:pathLst>
            </a:custGeom>
            <a:noFill/>
            <a:ln w="4763"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3" name="Freeform 10"/>
            <p:cNvSpPr/>
            <p:nvPr/>
          </p:nvSpPr>
          <p:spPr bwMode="auto">
            <a:xfrm>
              <a:off x="-1061" y="-51881"/>
              <a:ext cx="11091863" cy="6923796"/>
            </a:xfrm>
            <a:custGeom>
              <a:avLst/>
              <a:gdLst/>
              <a:ahLst/>
              <a:cxnLst/>
              <a:rect l="0" t="0" r="r" b="b"/>
              <a:pathLst>
                <a:path w="2330" h="1452">
                  <a:moveTo>
                    <a:pt x="2046" y="1452"/>
                  </a:moveTo>
                  <a:cubicBezTo>
                    <a:pt x="2330" y="1153"/>
                    <a:pt x="2049" y="821"/>
                    <a:pt x="1813" y="601"/>
                  </a:cubicBezTo>
                  <a:cubicBezTo>
                    <a:pt x="1569" y="375"/>
                    <a:pt x="1282" y="179"/>
                    <a:pt x="956" y="97"/>
                  </a:cubicBezTo>
                  <a:cubicBezTo>
                    <a:pt x="572" y="0"/>
                    <a:pt x="292" y="101"/>
                    <a:pt x="0" y="366"/>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4" name="Freeform 11"/>
            <p:cNvSpPr/>
            <p:nvPr/>
          </p:nvSpPr>
          <p:spPr bwMode="auto">
            <a:xfrm>
              <a:off x="5426601" y="5579"/>
              <a:ext cx="5788025" cy="6847184"/>
            </a:xfrm>
            <a:custGeom>
              <a:avLst/>
              <a:gdLst/>
              <a:ahLst/>
              <a:cxnLst/>
              <a:rect l="0" t="0" r="r" b="b"/>
              <a:pathLst>
                <a:path w="1216" h="1436">
                  <a:moveTo>
                    <a:pt x="1094" y="1436"/>
                  </a:moveTo>
                  <a:cubicBezTo>
                    <a:pt x="1216" y="1114"/>
                    <a:pt x="904" y="770"/>
                    <a:pt x="709" y="551"/>
                  </a:cubicBezTo>
                  <a:cubicBezTo>
                    <a:pt x="509" y="327"/>
                    <a:pt x="274" y="127"/>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5" name="Freeform 12"/>
            <p:cNvSpPr/>
            <p:nvPr/>
          </p:nvSpPr>
          <p:spPr bwMode="auto">
            <a:xfrm>
              <a:off x="-1061" y="5579"/>
              <a:ext cx="1057275" cy="614491"/>
            </a:xfrm>
            <a:custGeom>
              <a:avLst/>
              <a:gdLst/>
              <a:ahLst/>
              <a:cxnLst/>
              <a:rect l="0" t="0" r="r" b="b"/>
              <a:pathLst>
                <a:path w="222" h="129">
                  <a:moveTo>
                    <a:pt x="222" y="0"/>
                  </a:moveTo>
                  <a:cubicBezTo>
                    <a:pt x="152" y="35"/>
                    <a:pt x="76" y="78"/>
                    <a:pt x="0" y="129"/>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6" name="Freeform 13"/>
            <p:cNvSpPr/>
            <p:nvPr/>
          </p:nvSpPr>
          <p:spPr bwMode="auto">
            <a:xfrm>
              <a:off x="5821889" y="5579"/>
              <a:ext cx="5588000" cy="6866337"/>
            </a:xfrm>
            <a:custGeom>
              <a:avLst/>
              <a:gdLst/>
              <a:ahLst/>
              <a:cxnLst/>
              <a:rect l="0" t="0" r="r" b="b"/>
              <a:pathLst>
                <a:path w="1174" h="1440">
                  <a:moveTo>
                    <a:pt x="1067" y="1440"/>
                  </a:moveTo>
                  <a:cubicBezTo>
                    <a:pt x="1174" y="1124"/>
                    <a:pt x="887" y="797"/>
                    <a:pt x="698" y="577"/>
                  </a:cubicBezTo>
                  <a:cubicBezTo>
                    <a:pt x="500" y="348"/>
                    <a:pt x="270" y="141"/>
                    <a:pt x="0"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87" name="Freeform 14"/>
            <p:cNvSpPr/>
            <p:nvPr/>
          </p:nvSpPr>
          <p:spPr bwMode="auto">
            <a:xfrm>
              <a:off x="3701" y="790"/>
              <a:ext cx="595313" cy="352734"/>
            </a:xfrm>
            <a:custGeom>
              <a:avLst/>
              <a:gdLst/>
              <a:ahLst/>
              <a:cxnLst/>
              <a:rect l="0" t="0" r="r" b="b"/>
              <a:pathLst>
                <a:path w="125" h="74">
                  <a:moveTo>
                    <a:pt x="125" y="0"/>
                  </a:moveTo>
                  <a:cubicBezTo>
                    <a:pt x="85" y="22"/>
                    <a:pt x="43" y="47"/>
                    <a:pt x="0" y="74"/>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88" name="Freeform 15"/>
            <p:cNvSpPr/>
            <p:nvPr/>
          </p:nvSpPr>
          <p:spPr bwMode="auto">
            <a:xfrm>
              <a:off x="6012389" y="5579"/>
              <a:ext cx="5497513" cy="6866337"/>
            </a:xfrm>
            <a:custGeom>
              <a:avLst/>
              <a:gdLst/>
              <a:ahLst/>
              <a:cxnLst/>
              <a:rect l="0" t="0" r="r" b="b"/>
              <a:pathLst>
                <a:path w="1155" h="1440">
                  <a:moveTo>
                    <a:pt x="1056" y="1440"/>
                  </a:moveTo>
                  <a:cubicBezTo>
                    <a:pt x="1155" y="1123"/>
                    <a:pt x="875" y="801"/>
                    <a:pt x="686" y="580"/>
                  </a:cubicBezTo>
                  <a:cubicBezTo>
                    <a:pt x="491" y="352"/>
                    <a:pt x="264" y="145"/>
                    <a:pt x="0" y="0"/>
                  </a:cubicBezTo>
                </a:path>
              </a:pathLst>
            </a:custGeom>
            <a:noFill/>
            <a:ln w="12700" cap="flat">
              <a:solidFill>
                <a:schemeClr val="tx1">
                  <a:alpha val="20000"/>
                </a:schemeClr>
              </a:solidFill>
              <a:prstDash val="dashDot"/>
              <a:miter lim="800000"/>
              <a:headEnd/>
              <a:tailEnd/>
            </a:ln>
            <a:extLst>
              <a:ext uri="{909E8E84-426E-40DD-AFC4-6F175D3DCCD1}">
                <a14:hiddenFill xmlns:a14="http://schemas.microsoft.com/office/drawing/2010/main">
                  <a:solidFill>
                    <a:srgbClr val="FFFFFF"/>
                  </a:solidFill>
                </a14:hiddenFill>
              </a:ext>
            </a:extLst>
          </p:spPr>
        </p:sp>
        <p:sp>
          <p:nvSpPr>
            <p:cNvPr id="89" name="Freeform 16"/>
            <p:cNvSpPr/>
            <p:nvPr/>
          </p:nvSpPr>
          <p:spPr bwMode="auto">
            <a:xfrm>
              <a:off x="-1061" y="5579"/>
              <a:ext cx="357188" cy="213875"/>
            </a:xfrm>
            <a:custGeom>
              <a:avLst/>
              <a:gdLst/>
              <a:ahLst/>
              <a:cxnLst/>
              <a:rect l="0" t="0" r="r" b="b"/>
              <a:pathLst>
                <a:path w="75" h="45">
                  <a:moveTo>
                    <a:pt x="75" y="0"/>
                  </a:moveTo>
                  <a:cubicBezTo>
                    <a:pt x="50" y="14"/>
                    <a:pt x="25" y="29"/>
                    <a:pt x="0" y="45"/>
                  </a:cubicBezTo>
                </a:path>
              </a:pathLst>
            </a:custGeom>
            <a:noFill/>
            <a:ln w="12700" cap="flat">
              <a:solidFill>
                <a:schemeClr val="tx1">
                  <a:alpha val="20000"/>
                </a:schemeClr>
              </a:solidFill>
              <a:prstDash val="dashDot"/>
              <a:miter lim="800000"/>
              <a:headEnd/>
              <a:tailEnd/>
            </a:ln>
            <a:extLst>
              <a:ext uri="{909E8E84-426E-40DD-AFC4-6F175D3DCCD1}">
                <a14:hiddenFill xmlns:a14="http://schemas.microsoft.com/office/drawing/2010/main">
                  <a:solidFill>
                    <a:srgbClr val="FFFFFF"/>
                  </a:solidFill>
                </a14:hiddenFill>
              </a:ext>
            </a:extLst>
          </p:spPr>
        </p:sp>
        <p:sp>
          <p:nvSpPr>
            <p:cNvPr id="90" name="Freeform 17"/>
            <p:cNvSpPr/>
            <p:nvPr/>
          </p:nvSpPr>
          <p:spPr bwMode="auto">
            <a:xfrm>
              <a:off x="6210826" y="790"/>
              <a:ext cx="5522913" cy="6871126"/>
            </a:xfrm>
            <a:custGeom>
              <a:avLst/>
              <a:gdLst/>
              <a:ahLst/>
              <a:cxnLst/>
              <a:rect l="0" t="0" r="r" b="b"/>
              <a:pathLst>
                <a:path w="1160" h="1441">
                  <a:moveTo>
                    <a:pt x="1053" y="1441"/>
                  </a:moveTo>
                  <a:cubicBezTo>
                    <a:pt x="1160" y="1129"/>
                    <a:pt x="892" y="817"/>
                    <a:pt x="705" y="599"/>
                  </a:cubicBezTo>
                  <a:cubicBezTo>
                    <a:pt x="503" y="365"/>
                    <a:pt x="270" y="152"/>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1" name="Freeform 18"/>
            <p:cNvSpPr/>
            <p:nvPr/>
          </p:nvSpPr>
          <p:spPr bwMode="auto">
            <a:xfrm>
              <a:off x="6463239" y="5579"/>
              <a:ext cx="5413375" cy="6866337"/>
            </a:xfrm>
            <a:custGeom>
              <a:avLst/>
              <a:gdLst/>
              <a:ahLst/>
              <a:cxnLst/>
              <a:rect l="0" t="0" r="r" b="b"/>
              <a:pathLst>
                <a:path w="1137" h="1440">
                  <a:moveTo>
                    <a:pt x="1040" y="1440"/>
                  </a:moveTo>
                  <a:cubicBezTo>
                    <a:pt x="1137" y="1131"/>
                    <a:pt x="883" y="828"/>
                    <a:pt x="698" y="611"/>
                  </a:cubicBezTo>
                  <a:cubicBezTo>
                    <a:pt x="498" y="375"/>
                    <a:pt x="268" y="159"/>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2" name="Freeform 19"/>
            <p:cNvSpPr/>
            <p:nvPr/>
          </p:nvSpPr>
          <p:spPr bwMode="auto">
            <a:xfrm>
              <a:off x="6877576" y="5579"/>
              <a:ext cx="5037138" cy="6861550"/>
            </a:xfrm>
            <a:custGeom>
              <a:avLst/>
              <a:gdLst/>
              <a:ahLst/>
              <a:cxnLst/>
              <a:rect l="0" t="0" r="r" b="b"/>
              <a:pathLst>
                <a:path w="1058" h="1439">
                  <a:moveTo>
                    <a:pt x="1011" y="1439"/>
                  </a:moveTo>
                  <a:cubicBezTo>
                    <a:pt x="1058" y="1131"/>
                    <a:pt x="825" y="841"/>
                    <a:pt x="648" y="617"/>
                  </a:cubicBezTo>
                  <a:cubicBezTo>
                    <a:pt x="462" y="383"/>
                    <a:pt x="248" y="168"/>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3" name="Freeform 20"/>
            <p:cNvSpPr/>
            <p:nvPr/>
          </p:nvSpPr>
          <p:spPr bwMode="auto">
            <a:xfrm>
              <a:off x="8768289" y="5579"/>
              <a:ext cx="3417888" cy="2742066"/>
            </a:xfrm>
            <a:custGeom>
              <a:avLst/>
              <a:gdLst/>
              <a:ahLst/>
              <a:cxnLst/>
              <a:rect l="0" t="0" r="r" b="b"/>
              <a:pathLst>
                <a:path w="718" h="575">
                  <a:moveTo>
                    <a:pt x="718" y="575"/>
                  </a:moveTo>
                  <a:cubicBezTo>
                    <a:pt x="500" y="360"/>
                    <a:pt x="260" y="163"/>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4" name="Freeform 21"/>
            <p:cNvSpPr/>
            <p:nvPr/>
          </p:nvSpPr>
          <p:spPr bwMode="auto">
            <a:xfrm>
              <a:off x="9235014" y="10367"/>
              <a:ext cx="2951163" cy="2555325"/>
            </a:xfrm>
            <a:custGeom>
              <a:avLst/>
              <a:gdLst/>
              <a:ahLst/>
              <a:cxnLst/>
              <a:rect l="0" t="0" r="r" b="b"/>
              <a:pathLst>
                <a:path w="620" h="536">
                  <a:moveTo>
                    <a:pt x="620" y="536"/>
                  </a:moveTo>
                  <a:cubicBezTo>
                    <a:pt x="404" y="314"/>
                    <a:pt x="196" y="138"/>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5" name="Freeform 22"/>
            <p:cNvSpPr/>
            <p:nvPr/>
          </p:nvSpPr>
          <p:spPr bwMode="auto">
            <a:xfrm>
              <a:off x="10020826" y="5579"/>
              <a:ext cx="2165350" cy="1358265"/>
            </a:xfrm>
            <a:custGeom>
              <a:avLst/>
              <a:gdLst/>
              <a:ahLst/>
              <a:cxnLst/>
              <a:rect l="0" t="0" r="r" b="b"/>
              <a:pathLst>
                <a:path w="455" h="285">
                  <a:moveTo>
                    <a:pt x="0" y="0"/>
                  </a:moveTo>
                  <a:cubicBezTo>
                    <a:pt x="153" y="85"/>
                    <a:pt x="308" y="180"/>
                    <a:pt x="455" y="285"/>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96" name="Freeform 23"/>
            <p:cNvSpPr/>
            <p:nvPr/>
          </p:nvSpPr>
          <p:spPr bwMode="auto">
            <a:xfrm>
              <a:off x="11290826" y="5579"/>
              <a:ext cx="895350" cy="534687"/>
            </a:xfrm>
            <a:custGeom>
              <a:avLst/>
              <a:gdLst/>
              <a:ahLst/>
              <a:cxnLst/>
              <a:rect l="0" t="0" r="r" b="b"/>
              <a:pathLst>
                <a:path w="188" h="112">
                  <a:moveTo>
                    <a:pt x="0" y="0"/>
                  </a:moveTo>
                  <a:cubicBezTo>
                    <a:pt x="63" y="36"/>
                    <a:pt x="126" y="73"/>
                    <a:pt x="188" y="112"/>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grpSp>
      <p:grpSp>
        <p:nvGrpSpPr>
          <p:cNvPr id="9" name="Group 8"/>
          <p:cNvGrpSpPr/>
          <p:nvPr/>
        </p:nvGrpSpPr>
        <p:grpSpPr>
          <a:xfrm>
            <a:off x="3259545" y="1186483"/>
            <a:ext cx="5666145" cy="4477933"/>
            <a:chOff x="3259545" y="1186483"/>
            <a:chExt cx="5666145" cy="4477933"/>
          </a:xfrm>
        </p:grpSpPr>
        <p:sp>
          <p:nvSpPr>
            <p:cNvPr id="99" name="Rectangle 98"/>
            <p:cNvSpPr/>
            <p:nvPr/>
          </p:nvSpPr>
          <p:spPr>
            <a:xfrm>
              <a:off x="3259545" y="1186483"/>
              <a:ext cx="5657881" cy="716184"/>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00" name="Isosceles Triangle 39"/>
            <p:cNvSpPr/>
            <p:nvPr/>
          </p:nvSpPr>
          <p:spPr>
            <a:xfrm rot="10800000">
              <a:off x="5892384" y="5313353"/>
              <a:ext cx="407233" cy="351063"/>
            </a:xfrm>
            <a:prstGeom prst="triangl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01" name="Rectangle 100"/>
            <p:cNvSpPr/>
            <p:nvPr/>
          </p:nvSpPr>
          <p:spPr>
            <a:xfrm>
              <a:off x="3259545" y="1991156"/>
              <a:ext cx="5666145" cy="3322196"/>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grpSp>
      <p:sp>
        <p:nvSpPr>
          <p:cNvPr id="2" name="Title 1"/>
          <p:cNvSpPr>
            <a:spLocks noGrp="1"/>
          </p:cNvSpPr>
          <p:nvPr>
            <p:ph type="title"/>
          </p:nvPr>
        </p:nvSpPr>
        <p:spPr>
          <a:xfrm>
            <a:off x="3344216" y="2074730"/>
            <a:ext cx="5490224" cy="1689390"/>
          </a:xfrm>
        </p:spPr>
        <p:txBody>
          <a:bodyPr bIns="0" anchor="b">
            <a:normAutofit/>
          </a:bodyPr>
          <a:lstStyle>
            <a:lvl1pPr algn="ctr">
              <a:defRPr sz="4400">
                <a:solidFill>
                  <a:srgbClr val="FFFEFF"/>
                </a:solidFill>
              </a:defRPr>
            </a:lvl1pPr>
          </a:lstStyle>
          <a:p>
            <a:r>
              <a:rPr lang="en-US"/>
              <a:t>Click to edit Master title style</a:t>
            </a:r>
            <a:endParaRPr lang="en-US" dirty="0"/>
          </a:p>
        </p:txBody>
      </p:sp>
      <p:sp>
        <p:nvSpPr>
          <p:cNvPr id="3" name="Text Placeholder 2"/>
          <p:cNvSpPr>
            <a:spLocks noGrp="1"/>
          </p:cNvSpPr>
          <p:nvPr>
            <p:ph type="body" idx="1"/>
          </p:nvPr>
        </p:nvSpPr>
        <p:spPr>
          <a:xfrm>
            <a:off x="3344215" y="3846851"/>
            <a:ext cx="5490223" cy="1383770"/>
          </a:xfrm>
        </p:spPr>
        <p:txBody>
          <a:bodyPr tIns="0">
            <a:normAutofit/>
          </a:bodyPr>
          <a:lstStyle>
            <a:lvl1pPr marL="0" indent="0" algn="ctr">
              <a:buNone/>
              <a:defRPr sz="1800">
                <a:solidFill>
                  <a:srgbClr val="FFFEFF"/>
                </a:solidFill>
              </a:defRPr>
            </a:lvl1pPr>
            <a:lvl2pPr marL="457200" indent="0">
              <a:buNone/>
              <a:defRPr sz="18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a:xfrm>
            <a:off x="804672" y="320040"/>
            <a:ext cx="3657600" cy="320040"/>
          </a:xfrm>
        </p:spPr>
        <p:txBody>
          <a:bodyPr/>
          <a:lstStyle/>
          <a:p>
            <a:fld id="{CC50F813-E38C-40A3-A96B-424F795BCC9D}" type="datetimeFigureOut">
              <a:rPr lang="en-GB" smtClean="0"/>
              <a:t>23/10/2020</a:t>
            </a:fld>
            <a:endParaRPr lang="en-GB"/>
          </a:p>
        </p:txBody>
      </p:sp>
      <p:sp>
        <p:nvSpPr>
          <p:cNvPr id="5" name="Footer Placeholder 4"/>
          <p:cNvSpPr>
            <a:spLocks noGrp="1"/>
          </p:cNvSpPr>
          <p:nvPr>
            <p:ph type="ftr" sz="quarter" idx="11"/>
          </p:nvPr>
        </p:nvSpPr>
        <p:spPr>
          <a:xfrm>
            <a:off x="804672" y="6227064"/>
            <a:ext cx="10588752" cy="320040"/>
          </a:xfrm>
        </p:spPr>
        <p:txBody>
          <a:bodyPr/>
          <a:lstStyle>
            <a:lvl1pPr algn="ctr">
              <a:defRPr/>
            </a:lvl1pPr>
          </a:lstStyle>
          <a:p>
            <a:endParaRPr lang="en-GB"/>
          </a:p>
        </p:txBody>
      </p:sp>
      <p:sp>
        <p:nvSpPr>
          <p:cNvPr id="6" name="Slide Number Placeholder 5"/>
          <p:cNvSpPr>
            <a:spLocks noGrp="1"/>
          </p:cNvSpPr>
          <p:nvPr>
            <p:ph type="sldNum" sz="quarter" idx="12"/>
          </p:nvPr>
        </p:nvSpPr>
        <p:spPr>
          <a:xfrm>
            <a:off x="10469880" y="320040"/>
            <a:ext cx="914400" cy="320040"/>
          </a:xfrm>
        </p:spPr>
        <p:txBody>
          <a:bodyPr/>
          <a:lstStyle/>
          <a:p>
            <a:fld id="{A5AFE64D-8517-41B7-A788-6849ADDE9347}" type="slidenum">
              <a:rPr lang="en-GB" smtClean="0"/>
              <a:t>‹#›</a:t>
            </a:fld>
            <a:endParaRPr lang="en-GB"/>
          </a:p>
        </p:txBody>
      </p:sp>
    </p:spTree>
    <p:extLst>
      <p:ext uri="{BB962C8B-B14F-4D97-AF65-F5344CB8AC3E}">
        <p14:creationId xmlns:p14="http://schemas.microsoft.com/office/powerpoint/2010/main" val="70270768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grpSp>
        <p:nvGrpSpPr>
          <p:cNvPr id="37" name="Group 36"/>
          <p:cNvGrpSpPr/>
          <p:nvPr/>
        </p:nvGrpSpPr>
        <p:grpSpPr>
          <a:xfrm>
            <a:off x="-417513" y="0"/>
            <a:ext cx="12584114" cy="6853238"/>
            <a:chOff x="-417513" y="0"/>
            <a:chExt cx="12584114" cy="6853238"/>
          </a:xfrm>
        </p:grpSpPr>
        <p:sp>
          <p:nvSpPr>
            <p:cNvPr id="38" name="Freeform 5"/>
            <p:cNvSpPr/>
            <p:nvPr/>
          </p:nvSpPr>
          <p:spPr bwMode="auto">
            <a:xfrm>
              <a:off x="1306513" y="0"/>
              <a:ext cx="3862388" cy="6843713"/>
            </a:xfrm>
            <a:custGeom>
              <a:avLst/>
              <a:gdLst/>
              <a:ahLst/>
              <a:cxnLst/>
              <a:rect l="0" t="0" r="r" b="b"/>
              <a:pathLst>
                <a:path w="813" h="1440">
                  <a:moveTo>
                    <a:pt x="813" y="0"/>
                  </a:moveTo>
                  <a:cubicBezTo>
                    <a:pt x="331" y="221"/>
                    <a:pt x="0" y="1039"/>
                    <a:pt x="435"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39" name="Freeform 6"/>
            <p:cNvSpPr/>
            <p:nvPr/>
          </p:nvSpPr>
          <p:spPr bwMode="auto">
            <a:xfrm>
              <a:off x="10626725" y="9525"/>
              <a:ext cx="1539875" cy="555625"/>
            </a:xfrm>
            <a:custGeom>
              <a:avLst/>
              <a:gdLst/>
              <a:ahLst/>
              <a:cxnLst/>
              <a:rect l="0" t="0" r="r" b="b"/>
              <a:pathLst>
                <a:path w="324" h="117">
                  <a:moveTo>
                    <a:pt x="324" y="117"/>
                  </a:moveTo>
                  <a:cubicBezTo>
                    <a:pt x="223" y="64"/>
                    <a:pt x="107" y="28"/>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40" name="Freeform 7"/>
            <p:cNvSpPr/>
            <p:nvPr/>
          </p:nvSpPr>
          <p:spPr bwMode="auto">
            <a:xfrm>
              <a:off x="10247313" y="5013325"/>
              <a:ext cx="1919288" cy="1830388"/>
            </a:xfrm>
            <a:custGeom>
              <a:avLst/>
              <a:gdLst/>
              <a:ahLst/>
              <a:cxnLst/>
              <a:rect l="0" t="0" r="r" b="b"/>
              <a:pathLst>
                <a:path w="404" h="385">
                  <a:moveTo>
                    <a:pt x="0" y="385"/>
                  </a:moveTo>
                  <a:cubicBezTo>
                    <a:pt x="146" y="272"/>
                    <a:pt x="285" y="142"/>
                    <a:pt x="404"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41" name="Freeform 8"/>
            <p:cNvSpPr/>
            <p:nvPr/>
          </p:nvSpPr>
          <p:spPr bwMode="auto">
            <a:xfrm>
              <a:off x="1120775" y="0"/>
              <a:ext cx="3676650" cy="6843713"/>
            </a:xfrm>
            <a:custGeom>
              <a:avLst/>
              <a:gdLst/>
              <a:ahLst/>
              <a:cxnLst/>
              <a:rect l="0" t="0" r="r" b="b"/>
              <a:pathLst>
                <a:path w="774" h="1440">
                  <a:moveTo>
                    <a:pt x="774" y="0"/>
                  </a:moveTo>
                  <a:cubicBezTo>
                    <a:pt x="312" y="240"/>
                    <a:pt x="0" y="1034"/>
                    <a:pt x="411" y="144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42" name="Freeform 9"/>
            <p:cNvSpPr/>
            <p:nvPr/>
          </p:nvSpPr>
          <p:spPr bwMode="auto">
            <a:xfrm>
              <a:off x="11202988" y="9525"/>
              <a:ext cx="963613" cy="366713"/>
            </a:xfrm>
            <a:custGeom>
              <a:avLst/>
              <a:gdLst/>
              <a:ahLst/>
              <a:cxnLst/>
              <a:rect l="0" t="0" r="r" b="b"/>
              <a:pathLst>
                <a:path w="203" h="77">
                  <a:moveTo>
                    <a:pt x="203" y="77"/>
                  </a:moveTo>
                  <a:cubicBezTo>
                    <a:pt x="138" y="46"/>
                    <a:pt x="68" y="21"/>
                    <a:pt x="0"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43" name="Freeform 10"/>
            <p:cNvSpPr/>
            <p:nvPr/>
          </p:nvSpPr>
          <p:spPr bwMode="auto">
            <a:xfrm>
              <a:off x="10494963" y="5275263"/>
              <a:ext cx="1666875" cy="1577975"/>
            </a:xfrm>
            <a:custGeom>
              <a:avLst/>
              <a:gdLst/>
              <a:ahLst/>
              <a:cxnLst/>
              <a:rect l="0" t="0" r="r" b="b"/>
              <a:pathLst>
                <a:path w="351" h="332">
                  <a:moveTo>
                    <a:pt x="0" y="332"/>
                  </a:moveTo>
                  <a:cubicBezTo>
                    <a:pt x="125" y="232"/>
                    <a:pt x="245" y="121"/>
                    <a:pt x="351"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44" name="Freeform 11"/>
            <p:cNvSpPr/>
            <p:nvPr/>
          </p:nvSpPr>
          <p:spPr bwMode="auto">
            <a:xfrm>
              <a:off x="1001713" y="0"/>
              <a:ext cx="3621088" cy="6843713"/>
            </a:xfrm>
            <a:custGeom>
              <a:avLst/>
              <a:gdLst/>
              <a:ahLst/>
              <a:cxnLst/>
              <a:rect l="0" t="0" r="r" b="b"/>
              <a:pathLst>
                <a:path w="762" h="1440">
                  <a:moveTo>
                    <a:pt x="762" y="0"/>
                  </a:moveTo>
                  <a:cubicBezTo>
                    <a:pt x="308" y="245"/>
                    <a:pt x="0" y="1033"/>
                    <a:pt x="403"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45" name="Freeform 12"/>
            <p:cNvSpPr/>
            <p:nvPr/>
          </p:nvSpPr>
          <p:spPr bwMode="auto">
            <a:xfrm>
              <a:off x="11501438" y="9525"/>
              <a:ext cx="665163" cy="257175"/>
            </a:xfrm>
            <a:custGeom>
              <a:avLst/>
              <a:gdLst/>
              <a:ahLst/>
              <a:cxnLst/>
              <a:rect l="0" t="0" r="r" b="b"/>
              <a:pathLst>
                <a:path w="140" h="54">
                  <a:moveTo>
                    <a:pt x="140" y="54"/>
                  </a:moveTo>
                  <a:cubicBezTo>
                    <a:pt x="95" y="34"/>
                    <a:pt x="48" y="16"/>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46" name="Freeform 13"/>
            <p:cNvSpPr/>
            <p:nvPr/>
          </p:nvSpPr>
          <p:spPr bwMode="auto">
            <a:xfrm>
              <a:off x="10641013" y="5408613"/>
              <a:ext cx="1525588" cy="1435100"/>
            </a:xfrm>
            <a:custGeom>
              <a:avLst/>
              <a:gdLst/>
              <a:ahLst/>
              <a:cxnLst/>
              <a:rect l="0" t="0" r="r" b="b"/>
              <a:pathLst>
                <a:path w="321" h="302">
                  <a:moveTo>
                    <a:pt x="0" y="302"/>
                  </a:moveTo>
                  <a:cubicBezTo>
                    <a:pt x="114" y="210"/>
                    <a:pt x="223" y="109"/>
                    <a:pt x="321"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47" name="Freeform 14"/>
            <p:cNvSpPr/>
            <p:nvPr/>
          </p:nvSpPr>
          <p:spPr bwMode="auto">
            <a:xfrm>
              <a:off x="1001713" y="0"/>
              <a:ext cx="3244850" cy="6843713"/>
            </a:xfrm>
            <a:custGeom>
              <a:avLst/>
              <a:gdLst/>
              <a:ahLst/>
              <a:cxnLst/>
              <a:rect l="0" t="0" r="r" b="b"/>
              <a:pathLst>
                <a:path w="683" h="1440">
                  <a:moveTo>
                    <a:pt x="683" y="0"/>
                  </a:moveTo>
                  <a:cubicBezTo>
                    <a:pt x="258" y="256"/>
                    <a:pt x="0" y="1041"/>
                    <a:pt x="355"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48" name="Freeform 15"/>
            <p:cNvSpPr/>
            <p:nvPr/>
          </p:nvSpPr>
          <p:spPr bwMode="auto">
            <a:xfrm>
              <a:off x="10802938" y="5518150"/>
              <a:ext cx="1363663" cy="1325563"/>
            </a:xfrm>
            <a:custGeom>
              <a:avLst/>
              <a:gdLst/>
              <a:ahLst/>
              <a:cxnLst/>
              <a:rect l="0" t="0" r="r" b="b"/>
              <a:pathLst>
                <a:path w="287" h="279">
                  <a:moveTo>
                    <a:pt x="0" y="279"/>
                  </a:moveTo>
                  <a:cubicBezTo>
                    <a:pt x="101" y="193"/>
                    <a:pt x="198" y="100"/>
                    <a:pt x="287"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49" name="Freeform 16"/>
            <p:cNvSpPr/>
            <p:nvPr/>
          </p:nvSpPr>
          <p:spPr bwMode="auto">
            <a:xfrm>
              <a:off x="889000" y="0"/>
              <a:ext cx="3230563" cy="6843713"/>
            </a:xfrm>
            <a:custGeom>
              <a:avLst/>
              <a:gdLst/>
              <a:ahLst/>
              <a:cxnLst/>
              <a:rect l="0" t="0" r="r" b="b"/>
              <a:pathLst>
                <a:path w="680" h="1440">
                  <a:moveTo>
                    <a:pt x="680" y="0"/>
                  </a:moveTo>
                  <a:cubicBezTo>
                    <a:pt x="257" y="265"/>
                    <a:pt x="0" y="1026"/>
                    <a:pt x="337"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50" name="Freeform 17"/>
            <p:cNvSpPr/>
            <p:nvPr/>
          </p:nvSpPr>
          <p:spPr bwMode="auto">
            <a:xfrm>
              <a:off x="10979150" y="5694363"/>
              <a:ext cx="1187450" cy="1149350"/>
            </a:xfrm>
            <a:custGeom>
              <a:avLst/>
              <a:gdLst/>
              <a:ahLst/>
              <a:cxnLst/>
              <a:rect l="0" t="0" r="r" b="b"/>
              <a:pathLst>
                <a:path w="250" h="242">
                  <a:moveTo>
                    <a:pt x="0" y="242"/>
                  </a:moveTo>
                  <a:cubicBezTo>
                    <a:pt x="88" y="166"/>
                    <a:pt x="172" y="85"/>
                    <a:pt x="25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51" name="Freeform 18"/>
            <p:cNvSpPr/>
            <p:nvPr/>
          </p:nvSpPr>
          <p:spPr bwMode="auto">
            <a:xfrm>
              <a:off x="484188" y="0"/>
              <a:ext cx="3421063" cy="6843713"/>
            </a:xfrm>
            <a:custGeom>
              <a:avLst/>
              <a:gdLst/>
              <a:ahLst/>
              <a:cxnLst/>
              <a:rect l="0" t="0" r="r" b="b"/>
              <a:pathLst>
                <a:path w="720" h="1440">
                  <a:moveTo>
                    <a:pt x="720" y="0"/>
                  </a:moveTo>
                  <a:cubicBezTo>
                    <a:pt x="316" y="282"/>
                    <a:pt x="0" y="1018"/>
                    <a:pt x="362"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52" name="Freeform 19"/>
            <p:cNvSpPr/>
            <p:nvPr/>
          </p:nvSpPr>
          <p:spPr bwMode="auto">
            <a:xfrm>
              <a:off x="11287125" y="6049963"/>
              <a:ext cx="879475" cy="793750"/>
            </a:xfrm>
            <a:custGeom>
              <a:avLst/>
              <a:gdLst/>
              <a:ahLst/>
              <a:cxnLst/>
              <a:rect l="0" t="0" r="r" b="b"/>
              <a:pathLst>
                <a:path w="185" h="167">
                  <a:moveTo>
                    <a:pt x="0" y="167"/>
                  </a:moveTo>
                  <a:cubicBezTo>
                    <a:pt x="63" y="114"/>
                    <a:pt x="125" y="58"/>
                    <a:pt x="185"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53" name="Freeform 20"/>
            <p:cNvSpPr/>
            <p:nvPr/>
          </p:nvSpPr>
          <p:spPr bwMode="auto">
            <a:xfrm>
              <a:off x="598488" y="0"/>
              <a:ext cx="2717800" cy="6843713"/>
            </a:xfrm>
            <a:custGeom>
              <a:avLst/>
              <a:gdLst/>
              <a:ahLst/>
              <a:cxnLst/>
              <a:rect l="0" t="0" r="r" b="b"/>
              <a:pathLst>
                <a:path w="572" h="1440">
                  <a:moveTo>
                    <a:pt x="572" y="0"/>
                  </a:moveTo>
                  <a:cubicBezTo>
                    <a:pt x="213" y="320"/>
                    <a:pt x="0" y="979"/>
                    <a:pt x="164" y="1440"/>
                  </a:cubicBezTo>
                </a:path>
              </a:pathLst>
            </a:custGeom>
            <a:noFill/>
            <a:ln w="12700" cap="flat">
              <a:solidFill>
                <a:schemeClr val="tx1">
                  <a:alpha val="20000"/>
                </a:schemeClr>
              </a:solidFill>
              <a:prstDash val="dashDot"/>
              <a:miter lim="800000"/>
              <a:headEnd/>
              <a:tailEnd/>
            </a:ln>
            <a:extLst>
              <a:ext uri="{909E8E84-426E-40DD-AFC4-6F175D3DCCD1}">
                <a14:hiddenFill xmlns:a14="http://schemas.microsoft.com/office/drawing/2010/main">
                  <a:solidFill>
                    <a:srgbClr val="FFFFFF"/>
                  </a:solidFill>
                </a14:hiddenFill>
              </a:ext>
            </a:extLst>
          </p:spPr>
        </p:sp>
        <p:sp>
          <p:nvSpPr>
            <p:cNvPr id="54" name="Freeform 21"/>
            <p:cNvSpPr/>
            <p:nvPr/>
          </p:nvSpPr>
          <p:spPr bwMode="auto">
            <a:xfrm>
              <a:off x="261938" y="0"/>
              <a:ext cx="2944813" cy="6843713"/>
            </a:xfrm>
            <a:custGeom>
              <a:avLst/>
              <a:gdLst/>
              <a:ahLst/>
              <a:cxnLst/>
              <a:rect l="0" t="0" r="r" b="b"/>
              <a:pathLst>
                <a:path w="620" h="1440">
                  <a:moveTo>
                    <a:pt x="620" y="0"/>
                  </a:moveTo>
                  <a:cubicBezTo>
                    <a:pt x="248" y="325"/>
                    <a:pt x="0" y="960"/>
                    <a:pt x="186" y="1440"/>
                  </a:cubicBezTo>
                </a:path>
              </a:pathLst>
            </a:custGeom>
            <a:noFill/>
            <a:ln w="9525" cap="flat">
              <a:solidFill>
                <a:schemeClr val="tx1">
                  <a:alpha val="20000"/>
                </a:schemeClr>
              </a:solidFill>
              <a:prstDash val="lgDash"/>
              <a:miter lim="800000"/>
              <a:headEnd/>
              <a:tailEnd/>
            </a:ln>
            <a:extLst>
              <a:ext uri="{909E8E84-426E-40DD-AFC4-6F175D3DCCD1}">
                <a14:hiddenFill xmlns:a14="http://schemas.microsoft.com/office/drawing/2010/main">
                  <a:solidFill>
                    <a:srgbClr val="FFFFFF"/>
                  </a:solidFill>
                </a14:hiddenFill>
              </a:ext>
            </a:extLst>
          </p:spPr>
        </p:sp>
        <p:sp>
          <p:nvSpPr>
            <p:cNvPr id="55" name="Freeform 22"/>
            <p:cNvSpPr/>
            <p:nvPr/>
          </p:nvSpPr>
          <p:spPr bwMode="auto">
            <a:xfrm>
              <a:off x="-417513" y="0"/>
              <a:ext cx="2403475" cy="6843713"/>
            </a:xfrm>
            <a:custGeom>
              <a:avLst/>
              <a:gdLst/>
              <a:ahLst/>
              <a:cxnLst/>
              <a:rect l="0" t="0" r="r" b="b"/>
              <a:pathLst>
                <a:path w="506" h="1440">
                  <a:moveTo>
                    <a:pt x="506" y="0"/>
                  </a:moveTo>
                  <a:cubicBezTo>
                    <a:pt x="109" y="356"/>
                    <a:pt x="0" y="943"/>
                    <a:pt x="171"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56" name="Freeform 23"/>
            <p:cNvSpPr/>
            <p:nvPr/>
          </p:nvSpPr>
          <p:spPr bwMode="auto">
            <a:xfrm>
              <a:off x="14288" y="9525"/>
              <a:ext cx="1771650" cy="3198813"/>
            </a:xfrm>
            <a:custGeom>
              <a:avLst/>
              <a:gdLst/>
              <a:ahLst/>
              <a:cxnLst/>
              <a:rect l="0" t="0" r="r" b="b"/>
              <a:pathLst>
                <a:path w="373" h="673">
                  <a:moveTo>
                    <a:pt x="373" y="0"/>
                  </a:moveTo>
                  <a:cubicBezTo>
                    <a:pt x="175" y="183"/>
                    <a:pt x="51" y="409"/>
                    <a:pt x="0" y="673"/>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57" name="Freeform 24"/>
            <p:cNvSpPr/>
            <p:nvPr/>
          </p:nvSpPr>
          <p:spPr bwMode="auto">
            <a:xfrm>
              <a:off x="4763" y="6016625"/>
              <a:ext cx="214313" cy="827088"/>
            </a:xfrm>
            <a:custGeom>
              <a:avLst/>
              <a:gdLst/>
              <a:ahLst/>
              <a:cxnLst/>
              <a:rect l="0" t="0" r="r" b="b"/>
              <a:pathLst>
                <a:path w="45" h="174">
                  <a:moveTo>
                    <a:pt x="0" y="0"/>
                  </a:moveTo>
                  <a:cubicBezTo>
                    <a:pt x="11" y="59"/>
                    <a:pt x="26" y="118"/>
                    <a:pt x="45" y="174"/>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58" name="Freeform 25"/>
            <p:cNvSpPr/>
            <p:nvPr/>
          </p:nvSpPr>
          <p:spPr bwMode="auto">
            <a:xfrm>
              <a:off x="14288" y="0"/>
              <a:ext cx="1562100" cy="2228850"/>
            </a:xfrm>
            <a:custGeom>
              <a:avLst/>
              <a:gdLst/>
              <a:ahLst/>
              <a:cxnLst/>
              <a:rect l="0" t="0" r="r" b="b"/>
              <a:pathLst>
                <a:path w="329" h="469">
                  <a:moveTo>
                    <a:pt x="329" y="0"/>
                  </a:moveTo>
                  <a:cubicBezTo>
                    <a:pt x="189" y="133"/>
                    <a:pt x="69" y="288"/>
                    <a:pt x="0" y="469"/>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grpSp>
      <p:grpSp>
        <p:nvGrpSpPr>
          <p:cNvPr id="59" name="Group 58"/>
          <p:cNvGrpSpPr/>
          <p:nvPr/>
        </p:nvGrpSpPr>
        <p:grpSpPr>
          <a:xfrm>
            <a:off x="800144" y="1699589"/>
            <a:ext cx="3674476" cy="3470421"/>
            <a:chOff x="697883" y="1816768"/>
            <a:chExt cx="3674476" cy="3470421"/>
          </a:xfrm>
        </p:grpSpPr>
        <p:sp>
          <p:nvSpPr>
            <p:cNvPr id="60" name="Rectangle 59"/>
            <p:cNvSpPr/>
            <p:nvPr/>
          </p:nvSpPr>
          <p:spPr>
            <a:xfrm>
              <a:off x="697883" y="1816768"/>
              <a:ext cx="3674476" cy="50292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61" name="Isosceles Triangle 22"/>
            <p:cNvSpPr/>
            <p:nvPr/>
          </p:nvSpPr>
          <p:spPr>
            <a:xfrm rot="10800000">
              <a:off x="2380224" y="5014786"/>
              <a:ext cx="315988" cy="272403"/>
            </a:xfrm>
            <a:prstGeom prst="triangl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62" name="Rectangle 61"/>
            <p:cNvSpPr/>
            <p:nvPr/>
          </p:nvSpPr>
          <p:spPr>
            <a:xfrm>
              <a:off x="704075" y="2392840"/>
              <a:ext cx="3668284" cy="2624327"/>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grpSp>
      <p:sp>
        <p:nvSpPr>
          <p:cNvPr id="2" name="Title 1"/>
          <p:cNvSpPr>
            <a:spLocks noGrp="1"/>
          </p:cNvSpPr>
          <p:nvPr>
            <p:ph type="title"/>
          </p:nvPr>
        </p:nvSpPr>
        <p:spPr>
          <a:xfrm>
            <a:off x="889000" y="2339669"/>
            <a:ext cx="3500828" cy="2470065"/>
          </a:xfrm>
        </p:spPr>
        <p:txBody>
          <a:bodyPr lIns="91440" tIns="91440" rIns="91440" bIns="91440"/>
          <a:lstStyle>
            <a:lvl1pPr>
              <a:defRPr>
                <a:solidFill>
                  <a:srgbClr val="FFFEFF"/>
                </a:solidFill>
              </a:defRPr>
            </a:lvl1pPr>
          </a:lstStyle>
          <a:p>
            <a:r>
              <a:rPr lang="en-US"/>
              <a:t>Click to edit Master title style</a:t>
            </a:r>
            <a:endParaRPr lang="en-US" dirty="0"/>
          </a:p>
        </p:txBody>
      </p:sp>
      <p:sp>
        <p:nvSpPr>
          <p:cNvPr id="3" name="Content Placeholder 2"/>
          <p:cNvSpPr>
            <a:spLocks noGrp="1"/>
          </p:cNvSpPr>
          <p:nvPr>
            <p:ph sz="half" idx="1"/>
          </p:nvPr>
        </p:nvSpPr>
        <p:spPr>
          <a:xfrm>
            <a:off x="5120878" y="803187"/>
            <a:ext cx="6269591" cy="2382651"/>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5118447" y="3672162"/>
            <a:ext cx="6272022" cy="238358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a:xfrm>
            <a:off x="804672" y="320040"/>
            <a:ext cx="3657600" cy="320040"/>
          </a:xfrm>
        </p:spPr>
        <p:txBody>
          <a:bodyPr/>
          <a:lstStyle/>
          <a:p>
            <a:fld id="{CC50F813-E38C-40A3-A96B-424F795BCC9D}" type="datetimeFigureOut">
              <a:rPr lang="en-GB" smtClean="0"/>
              <a:t>23/10/2020</a:t>
            </a:fld>
            <a:endParaRPr lang="en-GB"/>
          </a:p>
        </p:txBody>
      </p:sp>
      <p:sp>
        <p:nvSpPr>
          <p:cNvPr id="6" name="Footer Placeholder 5"/>
          <p:cNvSpPr>
            <a:spLocks noGrp="1"/>
          </p:cNvSpPr>
          <p:nvPr>
            <p:ph type="ftr" sz="quarter" idx="11"/>
          </p:nvPr>
        </p:nvSpPr>
        <p:spPr>
          <a:xfrm>
            <a:off x="804672" y="6227064"/>
            <a:ext cx="10588752" cy="320040"/>
          </a:xfrm>
        </p:spPr>
        <p:txBody>
          <a:bodyPr/>
          <a:lstStyle/>
          <a:p>
            <a:endParaRPr lang="en-GB"/>
          </a:p>
        </p:txBody>
      </p:sp>
      <p:sp>
        <p:nvSpPr>
          <p:cNvPr id="7" name="Slide Number Placeholder 6"/>
          <p:cNvSpPr>
            <a:spLocks noGrp="1"/>
          </p:cNvSpPr>
          <p:nvPr>
            <p:ph type="sldNum" sz="quarter" idx="12"/>
          </p:nvPr>
        </p:nvSpPr>
        <p:spPr>
          <a:xfrm>
            <a:off x="10469880" y="320040"/>
            <a:ext cx="914400" cy="320040"/>
          </a:xfrm>
        </p:spPr>
        <p:txBody>
          <a:bodyPr/>
          <a:lstStyle/>
          <a:p>
            <a:fld id="{A5AFE64D-8517-41B7-A788-6849ADDE9347}" type="slidenum">
              <a:rPr lang="en-GB" smtClean="0"/>
              <a:t>‹#›</a:t>
            </a:fld>
            <a:endParaRPr lang="en-GB"/>
          </a:p>
        </p:txBody>
      </p:sp>
    </p:spTree>
    <p:extLst>
      <p:ext uri="{BB962C8B-B14F-4D97-AF65-F5344CB8AC3E}">
        <p14:creationId xmlns:p14="http://schemas.microsoft.com/office/powerpoint/2010/main" val="290294339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grpSp>
        <p:nvGrpSpPr>
          <p:cNvPr id="39" name="Group 38"/>
          <p:cNvGrpSpPr/>
          <p:nvPr/>
        </p:nvGrpSpPr>
        <p:grpSpPr>
          <a:xfrm>
            <a:off x="-417513" y="0"/>
            <a:ext cx="12584114" cy="6853238"/>
            <a:chOff x="-417513" y="0"/>
            <a:chExt cx="12584114" cy="6853238"/>
          </a:xfrm>
        </p:grpSpPr>
        <p:sp>
          <p:nvSpPr>
            <p:cNvPr id="40" name="Freeform 5"/>
            <p:cNvSpPr/>
            <p:nvPr/>
          </p:nvSpPr>
          <p:spPr bwMode="auto">
            <a:xfrm>
              <a:off x="1306513" y="0"/>
              <a:ext cx="3862388" cy="6843713"/>
            </a:xfrm>
            <a:custGeom>
              <a:avLst/>
              <a:gdLst/>
              <a:ahLst/>
              <a:cxnLst/>
              <a:rect l="0" t="0" r="r" b="b"/>
              <a:pathLst>
                <a:path w="813" h="1440">
                  <a:moveTo>
                    <a:pt x="813" y="0"/>
                  </a:moveTo>
                  <a:cubicBezTo>
                    <a:pt x="331" y="221"/>
                    <a:pt x="0" y="1039"/>
                    <a:pt x="435"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41" name="Freeform 6"/>
            <p:cNvSpPr/>
            <p:nvPr/>
          </p:nvSpPr>
          <p:spPr bwMode="auto">
            <a:xfrm>
              <a:off x="10626725" y="9525"/>
              <a:ext cx="1539875" cy="555625"/>
            </a:xfrm>
            <a:custGeom>
              <a:avLst/>
              <a:gdLst/>
              <a:ahLst/>
              <a:cxnLst/>
              <a:rect l="0" t="0" r="r" b="b"/>
              <a:pathLst>
                <a:path w="324" h="117">
                  <a:moveTo>
                    <a:pt x="324" y="117"/>
                  </a:moveTo>
                  <a:cubicBezTo>
                    <a:pt x="223" y="64"/>
                    <a:pt x="107" y="28"/>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42" name="Freeform 7"/>
            <p:cNvSpPr/>
            <p:nvPr/>
          </p:nvSpPr>
          <p:spPr bwMode="auto">
            <a:xfrm>
              <a:off x="10247313" y="5013325"/>
              <a:ext cx="1919288" cy="1830388"/>
            </a:xfrm>
            <a:custGeom>
              <a:avLst/>
              <a:gdLst/>
              <a:ahLst/>
              <a:cxnLst/>
              <a:rect l="0" t="0" r="r" b="b"/>
              <a:pathLst>
                <a:path w="404" h="385">
                  <a:moveTo>
                    <a:pt x="0" y="385"/>
                  </a:moveTo>
                  <a:cubicBezTo>
                    <a:pt x="146" y="272"/>
                    <a:pt x="285" y="142"/>
                    <a:pt x="404"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43" name="Freeform 8"/>
            <p:cNvSpPr/>
            <p:nvPr/>
          </p:nvSpPr>
          <p:spPr bwMode="auto">
            <a:xfrm>
              <a:off x="1120775" y="0"/>
              <a:ext cx="3676650" cy="6843713"/>
            </a:xfrm>
            <a:custGeom>
              <a:avLst/>
              <a:gdLst/>
              <a:ahLst/>
              <a:cxnLst/>
              <a:rect l="0" t="0" r="r" b="b"/>
              <a:pathLst>
                <a:path w="774" h="1440">
                  <a:moveTo>
                    <a:pt x="774" y="0"/>
                  </a:moveTo>
                  <a:cubicBezTo>
                    <a:pt x="312" y="240"/>
                    <a:pt x="0" y="1034"/>
                    <a:pt x="411" y="144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44" name="Freeform 9"/>
            <p:cNvSpPr/>
            <p:nvPr/>
          </p:nvSpPr>
          <p:spPr bwMode="auto">
            <a:xfrm>
              <a:off x="11202988" y="9525"/>
              <a:ext cx="963613" cy="366713"/>
            </a:xfrm>
            <a:custGeom>
              <a:avLst/>
              <a:gdLst/>
              <a:ahLst/>
              <a:cxnLst/>
              <a:rect l="0" t="0" r="r" b="b"/>
              <a:pathLst>
                <a:path w="203" h="77">
                  <a:moveTo>
                    <a:pt x="203" y="77"/>
                  </a:moveTo>
                  <a:cubicBezTo>
                    <a:pt x="138" y="46"/>
                    <a:pt x="68" y="21"/>
                    <a:pt x="0"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45" name="Freeform 10"/>
            <p:cNvSpPr/>
            <p:nvPr/>
          </p:nvSpPr>
          <p:spPr bwMode="auto">
            <a:xfrm>
              <a:off x="10494963" y="5275263"/>
              <a:ext cx="1666875" cy="1577975"/>
            </a:xfrm>
            <a:custGeom>
              <a:avLst/>
              <a:gdLst/>
              <a:ahLst/>
              <a:cxnLst/>
              <a:rect l="0" t="0" r="r" b="b"/>
              <a:pathLst>
                <a:path w="351" h="332">
                  <a:moveTo>
                    <a:pt x="0" y="332"/>
                  </a:moveTo>
                  <a:cubicBezTo>
                    <a:pt x="125" y="232"/>
                    <a:pt x="245" y="121"/>
                    <a:pt x="351"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46" name="Freeform 11"/>
            <p:cNvSpPr/>
            <p:nvPr/>
          </p:nvSpPr>
          <p:spPr bwMode="auto">
            <a:xfrm>
              <a:off x="1001713" y="0"/>
              <a:ext cx="3621088" cy="6843713"/>
            </a:xfrm>
            <a:custGeom>
              <a:avLst/>
              <a:gdLst/>
              <a:ahLst/>
              <a:cxnLst/>
              <a:rect l="0" t="0" r="r" b="b"/>
              <a:pathLst>
                <a:path w="762" h="1440">
                  <a:moveTo>
                    <a:pt x="762" y="0"/>
                  </a:moveTo>
                  <a:cubicBezTo>
                    <a:pt x="308" y="245"/>
                    <a:pt x="0" y="1033"/>
                    <a:pt x="403"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47" name="Freeform 12"/>
            <p:cNvSpPr/>
            <p:nvPr/>
          </p:nvSpPr>
          <p:spPr bwMode="auto">
            <a:xfrm>
              <a:off x="11501438" y="9525"/>
              <a:ext cx="665163" cy="257175"/>
            </a:xfrm>
            <a:custGeom>
              <a:avLst/>
              <a:gdLst/>
              <a:ahLst/>
              <a:cxnLst/>
              <a:rect l="0" t="0" r="r" b="b"/>
              <a:pathLst>
                <a:path w="140" h="54">
                  <a:moveTo>
                    <a:pt x="140" y="54"/>
                  </a:moveTo>
                  <a:cubicBezTo>
                    <a:pt x="95" y="34"/>
                    <a:pt x="48" y="16"/>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48" name="Freeform 13"/>
            <p:cNvSpPr/>
            <p:nvPr/>
          </p:nvSpPr>
          <p:spPr bwMode="auto">
            <a:xfrm>
              <a:off x="10641013" y="5408613"/>
              <a:ext cx="1525588" cy="1435100"/>
            </a:xfrm>
            <a:custGeom>
              <a:avLst/>
              <a:gdLst/>
              <a:ahLst/>
              <a:cxnLst/>
              <a:rect l="0" t="0" r="r" b="b"/>
              <a:pathLst>
                <a:path w="321" h="302">
                  <a:moveTo>
                    <a:pt x="0" y="302"/>
                  </a:moveTo>
                  <a:cubicBezTo>
                    <a:pt x="114" y="210"/>
                    <a:pt x="223" y="109"/>
                    <a:pt x="321"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49" name="Freeform 14"/>
            <p:cNvSpPr/>
            <p:nvPr/>
          </p:nvSpPr>
          <p:spPr bwMode="auto">
            <a:xfrm>
              <a:off x="1001713" y="0"/>
              <a:ext cx="3244850" cy="6843713"/>
            </a:xfrm>
            <a:custGeom>
              <a:avLst/>
              <a:gdLst/>
              <a:ahLst/>
              <a:cxnLst/>
              <a:rect l="0" t="0" r="r" b="b"/>
              <a:pathLst>
                <a:path w="683" h="1440">
                  <a:moveTo>
                    <a:pt x="683" y="0"/>
                  </a:moveTo>
                  <a:cubicBezTo>
                    <a:pt x="258" y="256"/>
                    <a:pt x="0" y="1041"/>
                    <a:pt x="355"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50" name="Freeform 15"/>
            <p:cNvSpPr/>
            <p:nvPr/>
          </p:nvSpPr>
          <p:spPr bwMode="auto">
            <a:xfrm>
              <a:off x="10802938" y="5518150"/>
              <a:ext cx="1363663" cy="1325563"/>
            </a:xfrm>
            <a:custGeom>
              <a:avLst/>
              <a:gdLst/>
              <a:ahLst/>
              <a:cxnLst/>
              <a:rect l="0" t="0" r="r" b="b"/>
              <a:pathLst>
                <a:path w="287" h="279">
                  <a:moveTo>
                    <a:pt x="0" y="279"/>
                  </a:moveTo>
                  <a:cubicBezTo>
                    <a:pt x="101" y="193"/>
                    <a:pt x="198" y="100"/>
                    <a:pt x="287"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51" name="Freeform 16"/>
            <p:cNvSpPr/>
            <p:nvPr/>
          </p:nvSpPr>
          <p:spPr bwMode="auto">
            <a:xfrm>
              <a:off x="889000" y="0"/>
              <a:ext cx="3230563" cy="6843713"/>
            </a:xfrm>
            <a:custGeom>
              <a:avLst/>
              <a:gdLst/>
              <a:ahLst/>
              <a:cxnLst/>
              <a:rect l="0" t="0" r="r" b="b"/>
              <a:pathLst>
                <a:path w="680" h="1440">
                  <a:moveTo>
                    <a:pt x="680" y="0"/>
                  </a:moveTo>
                  <a:cubicBezTo>
                    <a:pt x="257" y="265"/>
                    <a:pt x="0" y="1026"/>
                    <a:pt x="337"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52" name="Freeform 17"/>
            <p:cNvSpPr/>
            <p:nvPr/>
          </p:nvSpPr>
          <p:spPr bwMode="auto">
            <a:xfrm>
              <a:off x="10979150" y="5694363"/>
              <a:ext cx="1187450" cy="1149350"/>
            </a:xfrm>
            <a:custGeom>
              <a:avLst/>
              <a:gdLst/>
              <a:ahLst/>
              <a:cxnLst/>
              <a:rect l="0" t="0" r="r" b="b"/>
              <a:pathLst>
                <a:path w="250" h="242">
                  <a:moveTo>
                    <a:pt x="0" y="242"/>
                  </a:moveTo>
                  <a:cubicBezTo>
                    <a:pt x="88" y="166"/>
                    <a:pt x="172" y="85"/>
                    <a:pt x="25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53" name="Freeform 18"/>
            <p:cNvSpPr/>
            <p:nvPr/>
          </p:nvSpPr>
          <p:spPr bwMode="auto">
            <a:xfrm>
              <a:off x="484188" y="0"/>
              <a:ext cx="3421063" cy="6843713"/>
            </a:xfrm>
            <a:custGeom>
              <a:avLst/>
              <a:gdLst/>
              <a:ahLst/>
              <a:cxnLst/>
              <a:rect l="0" t="0" r="r" b="b"/>
              <a:pathLst>
                <a:path w="720" h="1440">
                  <a:moveTo>
                    <a:pt x="720" y="0"/>
                  </a:moveTo>
                  <a:cubicBezTo>
                    <a:pt x="316" y="282"/>
                    <a:pt x="0" y="1018"/>
                    <a:pt x="362"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54" name="Freeform 19"/>
            <p:cNvSpPr/>
            <p:nvPr/>
          </p:nvSpPr>
          <p:spPr bwMode="auto">
            <a:xfrm>
              <a:off x="11287125" y="6049963"/>
              <a:ext cx="879475" cy="793750"/>
            </a:xfrm>
            <a:custGeom>
              <a:avLst/>
              <a:gdLst/>
              <a:ahLst/>
              <a:cxnLst/>
              <a:rect l="0" t="0" r="r" b="b"/>
              <a:pathLst>
                <a:path w="185" h="167">
                  <a:moveTo>
                    <a:pt x="0" y="167"/>
                  </a:moveTo>
                  <a:cubicBezTo>
                    <a:pt x="63" y="114"/>
                    <a:pt x="125" y="58"/>
                    <a:pt x="185"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55" name="Freeform 20"/>
            <p:cNvSpPr/>
            <p:nvPr/>
          </p:nvSpPr>
          <p:spPr bwMode="auto">
            <a:xfrm>
              <a:off x="598488" y="0"/>
              <a:ext cx="2717800" cy="6843713"/>
            </a:xfrm>
            <a:custGeom>
              <a:avLst/>
              <a:gdLst/>
              <a:ahLst/>
              <a:cxnLst/>
              <a:rect l="0" t="0" r="r" b="b"/>
              <a:pathLst>
                <a:path w="572" h="1440">
                  <a:moveTo>
                    <a:pt x="572" y="0"/>
                  </a:moveTo>
                  <a:cubicBezTo>
                    <a:pt x="213" y="320"/>
                    <a:pt x="0" y="979"/>
                    <a:pt x="164" y="1440"/>
                  </a:cubicBezTo>
                </a:path>
              </a:pathLst>
            </a:custGeom>
            <a:noFill/>
            <a:ln w="12700" cap="flat">
              <a:solidFill>
                <a:schemeClr val="tx1">
                  <a:alpha val="20000"/>
                </a:schemeClr>
              </a:solidFill>
              <a:prstDash val="dashDot"/>
              <a:miter lim="800000"/>
              <a:headEnd/>
              <a:tailEnd/>
            </a:ln>
            <a:extLst>
              <a:ext uri="{909E8E84-426E-40DD-AFC4-6F175D3DCCD1}">
                <a14:hiddenFill xmlns:a14="http://schemas.microsoft.com/office/drawing/2010/main">
                  <a:solidFill>
                    <a:srgbClr val="FFFFFF"/>
                  </a:solidFill>
                </a14:hiddenFill>
              </a:ext>
            </a:extLst>
          </p:spPr>
        </p:sp>
        <p:sp>
          <p:nvSpPr>
            <p:cNvPr id="56" name="Freeform 21"/>
            <p:cNvSpPr/>
            <p:nvPr/>
          </p:nvSpPr>
          <p:spPr bwMode="auto">
            <a:xfrm>
              <a:off x="261938" y="0"/>
              <a:ext cx="2944813" cy="6843713"/>
            </a:xfrm>
            <a:custGeom>
              <a:avLst/>
              <a:gdLst/>
              <a:ahLst/>
              <a:cxnLst/>
              <a:rect l="0" t="0" r="r" b="b"/>
              <a:pathLst>
                <a:path w="620" h="1440">
                  <a:moveTo>
                    <a:pt x="620" y="0"/>
                  </a:moveTo>
                  <a:cubicBezTo>
                    <a:pt x="248" y="325"/>
                    <a:pt x="0" y="960"/>
                    <a:pt x="186" y="1440"/>
                  </a:cubicBezTo>
                </a:path>
              </a:pathLst>
            </a:custGeom>
            <a:noFill/>
            <a:ln w="9525" cap="flat">
              <a:solidFill>
                <a:schemeClr val="tx1">
                  <a:alpha val="20000"/>
                </a:schemeClr>
              </a:solidFill>
              <a:prstDash val="lgDash"/>
              <a:miter lim="800000"/>
              <a:headEnd/>
              <a:tailEnd/>
            </a:ln>
            <a:extLst>
              <a:ext uri="{909E8E84-426E-40DD-AFC4-6F175D3DCCD1}">
                <a14:hiddenFill xmlns:a14="http://schemas.microsoft.com/office/drawing/2010/main">
                  <a:solidFill>
                    <a:srgbClr val="FFFFFF"/>
                  </a:solidFill>
                </a14:hiddenFill>
              </a:ext>
            </a:extLst>
          </p:spPr>
        </p:sp>
        <p:sp>
          <p:nvSpPr>
            <p:cNvPr id="57" name="Freeform 22"/>
            <p:cNvSpPr/>
            <p:nvPr/>
          </p:nvSpPr>
          <p:spPr bwMode="auto">
            <a:xfrm>
              <a:off x="-417513" y="0"/>
              <a:ext cx="2403475" cy="6843713"/>
            </a:xfrm>
            <a:custGeom>
              <a:avLst/>
              <a:gdLst/>
              <a:ahLst/>
              <a:cxnLst/>
              <a:rect l="0" t="0" r="r" b="b"/>
              <a:pathLst>
                <a:path w="506" h="1440">
                  <a:moveTo>
                    <a:pt x="506" y="0"/>
                  </a:moveTo>
                  <a:cubicBezTo>
                    <a:pt x="109" y="356"/>
                    <a:pt x="0" y="943"/>
                    <a:pt x="171"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58" name="Freeform 23"/>
            <p:cNvSpPr/>
            <p:nvPr/>
          </p:nvSpPr>
          <p:spPr bwMode="auto">
            <a:xfrm>
              <a:off x="14288" y="9525"/>
              <a:ext cx="1771650" cy="3198813"/>
            </a:xfrm>
            <a:custGeom>
              <a:avLst/>
              <a:gdLst/>
              <a:ahLst/>
              <a:cxnLst/>
              <a:rect l="0" t="0" r="r" b="b"/>
              <a:pathLst>
                <a:path w="373" h="673">
                  <a:moveTo>
                    <a:pt x="373" y="0"/>
                  </a:moveTo>
                  <a:cubicBezTo>
                    <a:pt x="175" y="183"/>
                    <a:pt x="51" y="409"/>
                    <a:pt x="0" y="673"/>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59" name="Freeform 24"/>
            <p:cNvSpPr/>
            <p:nvPr/>
          </p:nvSpPr>
          <p:spPr bwMode="auto">
            <a:xfrm>
              <a:off x="4763" y="6016625"/>
              <a:ext cx="214313" cy="827088"/>
            </a:xfrm>
            <a:custGeom>
              <a:avLst/>
              <a:gdLst/>
              <a:ahLst/>
              <a:cxnLst/>
              <a:rect l="0" t="0" r="r" b="b"/>
              <a:pathLst>
                <a:path w="45" h="174">
                  <a:moveTo>
                    <a:pt x="0" y="0"/>
                  </a:moveTo>
                  <a:cubicBezTo>
                    <a:pt x="11" y="59"/>
                    <a:pt x="26" y="118"/>
                    <a:pt x="45" y="174"/>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60" name="Freeform 25"/>
            <p:cNvSpPr/>
            <p:nvPr/>
          </p:nvSpPr>
          <p:spPr bwMode="auto">
            <a:xfrm>
              <a:off x="14288" y="0"/>
              <a:ext cx="1562100" cy="2228850"/>
            </a:xfrm>
            <a:custGeom>
              <a:avLst/>
              <a:gdLst/>
              <a:ahLst/>
              <a:cxnLst/>
              <a:rect l="0" t="0" r="r" b="b"/>
              <a:pathLst>
                <a:path w="329" h="469">
                  <a:moveTo>
                    <a:pt x="329" y="0"/>
                  </a:moveTo>
                  <a:cubicBezTo>
                    <a:pt x="189" y="133"/>
                    <a:pt x="69" y="288"/>
                    <a:pt x="0" y="469"/>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grpSp>
      <p:grpSp>
        <p:nvGrpSpPr>
          <p:cNvPr id="61" name="Group 60"/>
          <p:cNvGrpSpPr/>
          <p:nvPr/>
        </p:nvGrpSpPr>
        <p:grpSpPr>
          <a:xfrm>
            <a:off x="800144" y="1699589"/>
            <a:ext cx="3674476" cy="3470421"/>
            <a:chOff x="697883" y="1816768"/>
            <a:chExt cx="3674476" cy="3470421"/>
          </a:xfrm>
        </p:grpSpPr>
        <p:sp>
          <p:nvSpPr>
            <p:cNvPr id="62" name="Rectangle 61"/>
            <p:cNvSpPr/>
            <p:nvPr/>
          </p:nvSpPr>
          <p:spPr>
            <a:xfrm>
              <a:off x="697883" y="1816768"/>
              <a:ext cx="3674476" cy="50292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63" name="Isosceles Triangle 22"/>
            <p:cNvSpPr/>
            <p:nvPr/>
          </p:nvSpPr>
          <p:spPr>
            <a:xfrm rot="10800000">
              <a:off x="2380224" y="5014786"/>
              <a:ext cx="315988" cy="272403"/>
            </a:xfrm>
            <a:prstGeom prst="triangl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64" name="Rectangle 63"/>
            <p:cNvSpPr/>
            <p:nvPr/>
          </p:nvSpPr>
          <p:spPr>
            <a:xfrm>
              <a:off x="704075" y="2392840"/>
              <a:ext cx="3668284" cy="2624327"/>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grpSp>
      <p:sp>
        <p:nvSpPr>
          <p:cNvPr id="2" name="Title 1"/>
          <p:cNvSpPr>
            <a:spLocks noGrp="1"/>
          </p:cNvSpPr>
          <p:nvPr>
            <p:ph type="title"/>
          </p:nvPr>
        </p:nvSpPr>
        <p:spPr>
          <a:xfrm>
            <a:off x="889001" y="2363915"/>
            <a:ext cx="3500828" cy="2460497"/>
          </a:xfrm>
        </p:spPr>
        <p:txBody>
          <a:bodyPr lIns="91440" tIns="91440" rIns="91440" bIns="91440"/>
          <a:lstStyle>
            <a:lvl1pPr>
              <a:defRPr>
                <a:solidFill>
                  <a:srgbClr val="FFFEFF"/>
                </a:solidFill>
              </a:defRPr>
            </a:lvl1pPr>
          </a:lstStyle>
          <a:p>
            <a:r>
              <a:rPr lang="en-US"/>
              <a:t>Click to edit Master title style</a:t>
            </a:r>
            <a:endParaRPr lang="en-US" dirty="0"/>
          </a:p>
        </p:txBody>
      </p:sp>
      <p:sp>
        <p:nvSpPr>
          <p:cNvPr id="3" name="Text Placeholder 2"/>
          <p:cNvSpPr>
            <a:spLocks noGrp="1"/>
          </p:cNvSpPr>
          <p:nvPr>
            <p:ph type="body" idx="1"/>
          </p:nvPr>
        </p:nvSpPr>
        <p:spPr>
          <a:xfrm>
            <a:off x="5125137" y="803185"/>
            <a:ext cx="6265088" cy="685800"/>
          </a:xfrm>
        </p:spPr>
        <p:txBody>
          <a:bodyPr anchor="ctr">
            <a:noAutofit/>
          </a:bodyPr>
          <a:lstStyle>
            <a:lvl1pPr marL="0" indent="0" algn="l">
              <a:lnSpc>
                <a:spcPct val="100000"/>
              </a:lnSpc>
              <a:buNone/>
              <a:defRPr sz="2200" b="0" cap="all" baseline="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5125305" y="1488985"/>
            <a:ext cx="6264350" cy="169685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5118653" y="3665887"/>
            <a:ext cx="6264414" cy="685800"/>
          </a:xfrm>
        </p:spPr>
        <p:txBody>
          <a:bodyPr anchor="ctr">
            <a:noAutofit/>
          </a:bodyPr>
          <a:lstStyle>
            <a:lvl1pPr marL="0" indent="0" algn="l">
              <a:lnSpc>
                <a:spcPct val="100000"/>
              </a:lnSpc>
              <a:buNone/>
              <a:defRPr sz="2200" b="0" cap="all" baseline="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5118447" y="4351687"/>
            <a:ext cx="6265588" cy="170406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a:xfrm>
            <a:off x="804672" y="320040"/>
            <a:ext cx="3657600" cy="320040"/>
          </a:xfrm>
        </p:spPr>
        <p:txBody>
          <a:bodyPr/>
          <a:lstStyle/>
          <a:p>
            <a:fld id="{CC50F813-E38C-40A3-A96B-424F795BCC9D}" type="datetimeFigureOut">
              <a:rPr lang="en-GB" smtClean="0"/>
              <a:t>23/10/2020</a:t>
            </a:fld>
            <a:endParaRPr lang="en-GB"/>
          </a:p>
        </p:txBody>
      </p:sp>
      <p:sp>
        <p:nvSpPr>
          <p:cNvPr id="8" name="Footer Placeholder 7"/>
          <p:cNvSpPr>
            <a:spLocks noGrp="1"/>
          </p:cNvSpPr>
          <p:nvPr>
            <p:ph type="ftr" sz="quarter" idx="11"/>
          </p:nvPr>
        </p:nvSpPr>
        <p:spPr>
          <a:xfrm>
            <a:off x="804672" y="6227064"/>
            <a:ext cx="10588752" cy="320040"/>
          </a:xfrm>
        </p:spPr>
        <p:txBody>
          <a:bodyPr/>
          <a:lstStyle/>
          <a:p>
            <a:endParaRPr lang="en-GB"/>
          </a:p>
        </p:txBody>
      </p:sp>
      <p:sp>
        <p:nvSpPr>
          <p:cNvPr id="9" name="Slide Number Placeholder 8"/>
          <p:cNvSpPr>
            <a:spLocks noGrp="1"/>
          </p:cNvSpPr>
          <p:nvPr>
            <p:ph type="sldNum" sz="quarter" idx="12"/>
          </p:nvPr>
        </p:nvSpPr>
        <p:spPr>
          <a:xfrm>
            <a:off x="10469880" y="320040"/>
            <a:ext cx="914400" cy="320040"/>
          </a:xfrm>
        </p:spPr>
        <p:txBody>
          <a:bodyPr/>
          <a:lstStyle/>
          <a:p>
            <a:fld id="{A5AFE64D-8517-41B7-A788-6849ADDE9347}" type="slidenum">
              <a:rPr lang="en-GB" smtClean="0"/>
              <a:t>‹#›</a:t>
            </a:fld>
            <a:endParaRPr lang="en-GB"/>
          </a:p>
        </p:txBody>
      </p:sp>
    </p:spTree>
    <p:extLst>
      <p:ext uri="{BB962C8B-B14F-4D97-AF65-F5344CB8AC3E}">
        <p14:creationId xmlns:p14="http://schemas.microsoft.com/office/powerpoint/2010/main" val="96511330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grpSp>
        <p:nvGrpSpPr>
          <p:cNvPr id="77" name="Group 76"/>
          <p:cNvGrpSpPr/>
          <p:nvPr/>
        </p:nvGrpSpPr>
        <p:grpSpPr>
          <a:xfrm>
            <a:off x="-417513" y="0"/>
            <a:ext cx="12584114" cy="6853238"/>
            <a:chOff x="-417513" y="0"/>
            <a:chExt cx="12584114" cy="6853238"/>
          </a:xfrm>
        </p:grpSpPr>
        <p:sp>
          <p:nvSpPr>
            <p:cNvPr id="78" name="Freeform 5"/>
            <p:cNvSpPr/>
            <p:nvPr/>
          </p:nvSpPr>
          <p:spPr bwMode="auto">
            <a:xfrm>
              <a:off x="1306513" y="0"/>
              <a:ext cx="3862388" cy="6843713"/>
            </a:xfrm>
            <a:custGeom>
              <a:avLst/>
              <a:gdLst/>
              <a:ahLst/>
              <a:cxnLst/>
              <a:rect l="0" t="0" r="r" b="b"/>
              <a:pathLst>
                <a:path w="813" h="1440">
                  <a:moveTo>
                    <a:pt x="813" y="0"/>
                  </a:moveTo>
                  <a:cubicBezTo>
                    <a:pt x="331" y="221"/>
                    <a:pt x="0" y="1039"/>
                    <a:pt x="435"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79" name="Freeform 6"/>
            <p:cNvSpPr/>
            <p:nvPr/>
          </p:nvSpPr>
          <p:spPr bwMode="auto">
            <a:xfrm>
              <a:off x="10626725" y="9525"/>
              <a:ext cx="1539875" cy="555625"/>
            </a:xfrm>
            <a:custGeom>
              <a:avLst/>
              <a:gdLst/>
              <a:ahLst/>
              <a:cxnLst/>
              <a:rect l="0" t="0" r="r" b="b"/>
              <a:pathLst>
                <a:path w="324" h="117">
                  <a:moveTo>
                    <a:pt x="324" y="117"/>
                  </a:moveTo>
                  <a:cubicBezTo>
                    <a:pt x="223" y="64"/>
                    <a:pt x="107" y="28"/>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0" name="Freeform 7"/>
            <p:cNvSpPr/>
            <p:nvPr/>
          </p:nvSpPr>
          <p:spPr bwMode="auto">
            <a:xfrm>
              <a:off x="10247313" y="5013325"/>
              <a:ext cx="1919288" cy="1830388"/>
            </a:xfrm>
            <a:custGeom>
              <a:avLst/>
              <a:gdLst/>
              <a:ahLst/>
              <a:cxnLst/>
              <a:rect l="0" t="0" r="r" b="b"/>
              <a:pathLst>
                <a:path w="404" h="385">
                  <a:moveTo>
                    <a:pt x="0" y="385"/>
                  </a:moveTo>
                  <a:cubicBezTo>
                    <a:pt x="146" y="272"/>
                    <a:pt x="285" y="142"/>
                    <a:pt x="404"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1" name="Freeform 8"/>
            <p:cNvSpPr/>
            <p:nvPr/>
          </p:nvSpPr>
          <p:spPr bwMode="auto">
            <a:xfrm>
              <a:off x="1120775" y="0"/>
              <a:ext cx="3676650" cy="6843713"/>
            </a:xfrm>
            <a:custGeom>
              <a:avLst/>
              <a:gdLst/>
              <a:ahLst/>
              <a:cxnLst/>
              <a:rect l="0" t="0" r="r" b="b"/>
              <a:pathLst>
                <a:path w="774" h="1440">
                  <a:moveTo>
                    <a:pt x="774" y="0"/>
                  </a:moveTo>
                  <a:cubicBezTo>
                    <a:pt x="312" y="240"/>
                    <a:pt x="0" y="1034"/>
                    <a:pt x="411" y="144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82" name="Freeform 9"/>
            <p:cNvSpPr/>
            <p:nvPr/>
          </p:nvSpPr>
          <p:spPr bwMode="auto">
            <a:xfrm>
              <a:off x="11202988" y="9525"/>
              <a:ext cx="963613" cy="366713"/>
            </a:xfrm>
            <a:custGeom>
              <a:avLst/>
              <a:gdLst/>
              <a:ahLst/>
              <a:cxnLst/>
              <a:rect l="0" t="0" r="r" b="b"/>
              <a:pathLst>
                <a:path w="203" h="77">
                  <a:moveTo>
                    <a:pt x="203" y="77"/>
                  </a:moveTo>
                  <a:cubicBezTo>
                    <a:pt x="138" y="46"/>
                    <a:pt x="68" y="21"/>
                    <a:pt x="0"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83" name="Freeform 10"/>
            <p:cNvSpPr/>
            <p:nvPr/>
          </p:nvSpPr>
          <p:spPr bwMode="auto">
            <a:xfrm>
              <a:off x="10494963" y="5275263"/>
              <a:ext cx="1666875" cy="1577975"/>
            </a:xfrm>
            <a:custGeom>
              <a:avLst/>
              <a:gdLst/>
              <a:ahLst/>
              <a:cxnLst/>
              <a:rect l="0" t="0" r="r" b="b"/>
              <a:pathLst>
                <a:path w="351" h="332">
                  <a:moveTo>
                    <a:pt x="0" y="332"/>
                  </a:moveTo>
                  <a:cubicBezTo>
                    <a:pt x="125" y="232"/>
                    <a:pt x="245" y="121"/>
                    <a:pt x="351"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84" name="Freeform 11"/>
            <p:cNvSpPr/>
            <p:nvPr/>
          </p:nvSpPr>
          <p:spPr bwMode="auto">
            <a:xfrm>
              <a:off x="1001713" y="0"/>
              <a:ext cx="3621088" cy="6843713"/>
            </a:xfrm>
            <a:custGeom>
              <a:avLst/>
              <a:gdLst/>
              <a:ahLst/>
              <a:cxnLst/>
              <a:rect l="0" t="0" r="r" b="b"/>
              <a:pathLst>
                <a:path w="762" h="1440">
                  <a:moveTo>
                    <a:pt x="762" y="0"/>
                  </a:moveTo>
                  <a:cubicBezTo>
                    <a:pt x="308" y="245"/>
                    <a:pt x="0" y="1033"/>
                    <a:pt x="403"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5" name="Freeform 12"/>
            <p:cNvSpPr/>
            <p:nvPr/>
          </p:nvSpPr>
          <p:spPr bwMode="auto">
            <a:xfrm>
              <a:off x="11501438" y="9525"/>
              <a:ext cx="665163" cy="257175"/>
            </a:xfrm>
            <a:custGeom>
              <a:avLst/>
              <a:gdLst/>
              <a:ahLst/>
              <a:cxnLst/>
              <a:rect l="0" t="0" r="r" b="b"/>
              <a:pathLst>
                <a:path w="140" h="54">
                  <a:moveTo>
                    <a:pt x="140" y="54"/>
                  </a:moveTo>
                  <a:cubicBezTo>
                    <a:pt x="95" y="34"/>
                    <a:pt x="48" y="16"/>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6" name="Freeform 13"/>
            <p:cNvSpPr/>
            <p:nvPr/>
          </p:nvSpPr>
          <p:spPr bwMode="auto">
            <a:xfrm>
              <a:off x="10641013" y="5408613"/>
              <a:ext cx="1525588" cy="1435100"/>
            </a:xfrm>
            <a:custGeom>
              <a:avLst/>
              <a:gdLst/>
              <a:ahLst/>
              <a:cxnLst/>
              <a:rect l="0" t="0" r="r" b="b"/>
              <a:pathLst>
                <a:path w="321" h="302">
                  <a:moveTo>
                    <a:pt x="0" y="302"/>
                  </a:moveTo>
                  <a:cubicBezTo>
                    <a:pt x="114" y="210"/>
                    <a:pt x="223" y="109"/>
                    <a:pt x="321"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7" name="Freeform 14"/>
            <p:cNvSpPr/>
            <p:nvPr/>
          </p:nvSpPr>
          <p:spPr bwMode="auto">
            <a:xfrm>
              <a:off x="1001713" y="0"/>
              <a:ext cx="3244850" cy="6843713"/>
            </a:xfrm>
            <a:custGeom>
              <a:avLst/>
              <a:gdLst/>
              <a:ahLst/>
              <a:cxnLst/>
              <a:rect l="0" t="0" r="r" b="b"/>
              <a:pathLst>
                <a:path w="683" h="1440">
                  <a:moveTo>
                    <a:pt x="683" y="0"/>
                  </a:moveTo>
                  <a:cubicBezTo>
                    <a:pt x="258" y="256"/>
                    <a:pt x="0" y="1041"/>
                    <a:pt x="355"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8" name="Freeform 15"/>
            <p:cNvSpPr/>
            <p:nvPr/>
          </p:nvSpPr>
          <p:spPr bwMode="auto">
            <a:xfrm>
              <a:off x="10802938" y="5518150"/>
              <a:ext cx="1363663" cy="1325563"/>
            </a:xfrm>
            <a:custGeom>
              <a:avLst/>
              <a:gdLst/>
              <a:ahLst/>
              <a:cxnLst/>
              <a:rect l="0" t="0" r="r" b="b"/>
              <a:pathLst>
                <a:path w="287" h="279">
                  <a:moveTo>
                    <a:pt x="0" y="279"/>
                  </a:moveTo>
                  <a:cubicBezTo>
                    <a:pt x="101" y="193"/>
                    <a:pt x="198" y="100"/>
                    <a:pt x="287"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9" name="Freeform 16"/>
            <p:cNvSpPr/>
            <p:nvPr/>
          </p:nvSpPr>
          <p:spPr bwMode="auto">
            <a:xfrm>
              <a:off x="889000" y="0"/>
              <a:ext cx="3230563" cy="6843713"/>
            </a:xfrm>
            <a:custGeom>
              <a:avLst/>
              <a:gdLst/>
              <a:ahLst/>
              <a:cxnLst/>
              <a:rect l="0" t="0" r="r" b="b"/>
              <a:pathLst>
                <a:path w="680" h="1440">
                  <a:moveTo>
                    <a:pt x="680" y="0"/>
                  </a:moveTo>
                  <a:cubicBezTo>
                    <a:pt x="257" y="265"/>
                    <a:pt x="0" y="1026"/>
                    <a:pt x="337"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0" name="Freeform 17"/>
            <p:cNvSpPr/>
            <p:nvPr/>
          </p:nvSpPr>
          <p:spPr bwMode="auto">
            <a:xfrm>
              <a:off x="10979150" y="5694363"/>
              <a:ext cx="1187450" cy="1149350"/>
            </a:xfrm>
            <a:custGeom>
              <a:avLst/>
              <a:gdLst/>
              <a:ahLst/>
              <a:cxnLst/>
              <a:rect l="0" t="0" r="r" b="b"/>
              <a:pathLst>
                <a:path w="250" h="242">
                  <a:moveTo>
                    <a:pt x="0" y="242"/>
                  </a:moveTo>
                  <a:cubicBezTo>
                    <a:pt x="88" y="166"/>
                    <a:pt x="172" y="85"/>
                    <a:pt x="25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1" name="Freeform 18"/>
            <p:cNvSpPr/>
            <p:nvPr/>
          </p:nvSpPr>
          <p:spPr bwMode="auto">
            <a:xfrm>
              <a:off x="484188" y="0"/>
              <a:ext cx="3421063" cy="6843713"/>
            </a:xfrm>
            <a:custGeom>
              <a:avLst/>
              <a:gdLst/>
              <a:ahLst/>
              <a:cxnLst/>
              <a:rect l="0" t="0" r="r" b="b"/>
              <a:pathLst>
                <a:path w="720" h="1440">
                  <a:moveTo>
                    <a:pt x="720" y="0"/>
                  </a:moveTo>
                  <a:cubicBezTo>
                    <a:pt x="316" y="282"/>
                    <a:pt x="0" y="1018"/>
                    <a:pt x="362"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2" name="Freeform 19"/>
            <p:cNvSpPr/>
            <p:nvPr/>
          </p:nvSpPr>
          <p:spPr bwMode="auto">
            <a:xfrm>
              <a:off x="11287125" y="6049963"/>
              <a:ext cx="879475" cy="793750"/>
            </a:xfrm>
            <a:custGeom>
              <a:avLst/>
              <a:gdLst/>
              <a:ahLst/>
              <a:cxnLst/>
              <a:rect l="0" t="0" r="r" b="b"/>
              <a:pathLst>
                <a:path w="185" h="167">
                  <a:moveTo>
                    <a:pt x="0" y="167"/>
                  </a:moveTo>
                  <a:cubicBezTo>
                    <a:pt x="63" y="114"/>
                    <a:pt x="125" y="58"/>
                    <a:pt x="185"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3" name="Freeform 20"/>
            <p:cNvSpPr/>
            <p:nvPr/>
          </p:nvSpPr>
          <p:spPr bwMode="auto">
            <a:xfrm>
              <a:off x="598488" y="0"/>
              <a:ext cx="2717800" cy="6843713"/>
            </a:xfrm>
            <a:custGeom>
              <a:avLst/>
              <a:gdLst/>
              <a:ahLst/>
              <a:cxnLst/>
              <a:rect l="0" t="0" r="r" b="b"/>
              <a:pathLst>
                <a:path w="572" h="1440">
                  <a:moveTo>
                    <a:pt x="572" y="0"/>
                  </a:moveTo>
                  <a:cubicBezTo>
                    <a:pt x="213" y="320"/>
                    <a:pt x="0" y="979"/>
                    <a:pt x="164" y="1440"/>
                  </a:cubicBezTo>
                </a:path>
              </a:pathLst>
            </a:custGeom>
            <a:noFill/>
            <a:ln w="12700" cap="flat">
              <a:solidFill>
                <a:schemeClr val="tx1">
                  <a:alpha val="20000"/>
                </a:schemeClr>
              </a:solidFill>
              <a:prstDash val="dashDot"/>
              <a:miter lim="800000"/>
              <a:headEnd/>
              <a:tailEnd/>
            </a:ln>
            <a:extLst>
              <a:ext uri="{909E8E84-426E-40DD-AFC4-6F175D3DCCD1}">
                <a14:hiddenFill xmlns:a14="http://schemas.microsoft.com/office/drawing/2010/main">
                  <a:solidFill>
                    <a:srgbClr val="FFFFFF"/>
                  </a:solidFill>
                </a14:hiddenFill>
              </a:ext>
            </a:extLst>
          </p:spPr>
        </p:sp>
        <p:sp>
          <p:nvSpPr>
            <p:cNvPr id="94" name="Freeform 21"/>
            <p:cNvSpPr/>
            <p:nvPr/>
          </p:nvSpPr>
          <p:spPr bwMode="auto">
            <a:xfrm>
              <a:off x="261938" y="0"/>
              <a:ext cx="2944813" cy="6843713"/>
            </a:xfrm>
            <a:custGeom>
              <a:avLst/>
              <a:gdLst/>
              <a:ahLst/>
              <a:cxnLst/>
              <a:rect l="0" t="0" r="r" b="b"/>
              <a:pathLst>
                <a:path w="620" h="1440">
                  <a:moveTo>
                    <a:pt x="620" y="0"/>
                  </a:moveTo>
                  <a:cubicBezTo>
                    <a:pt x="248" y="325"/>
                    <a:pt x="0" y="960"/>
                    <a:pt x="186" y="1440"/>
                  </a:cubicBezTo>
                </a:path>
              </a:pathLst>
            </a:custGeom>
            <a:noFill/>
            <a:ln w="9525" cap="flat">
              <a:solidFill>
                <a:schemeClr val="tx1">
                  <a:alpha val="20000"/>
                </a:schemeClr>
              </a:solidFill>
              <a:prstDash val="lgDash"/>
              <a:miter lim="800000"/>
              <a:headEnd/>
              <a:tailEnd/>
            </a:ln>
            <a:extLst>
              <a:ext uri="{909E8E84-426E-40DD-AFC4-6F175D3DCCD1}">
                <a14:hiddenFill xmlns:a14="http://schemas.microsoft.com/office/drawing/2010/main">
                  <a:solidFill>
                    <a:srgbClr val="FFFFFF"/>
                  </a:solidFill>
                </a14:hiddenFill>
              </a:ext>
            </a:extLst>
          </p:spPr>
        </p:sp>
        <p:sp>
          <p:nvSpPr>
            <p:cNvPr id="95" name="Freeform 22"/>
            <p:cNvSpPr/>
            <p:nvPr/>
          </p:nvSpPr>
          <p:spPr bwMode="auto">
            <a:xfrm>
              <a:off x="-417513" y="0"/>
              <a:ext cx="2403475" cy="6843713"/>
            </a:xfrm>
            <a:custGeom>
              <a:avLst/>
              <a:gdLst/>
              <a:ahLst/>
              <a:cxnLst/>
              <a:rect l="0" t="0" r="r" b="b"/>
              <a:pathLst>
                <a:path w="506" h="1440">
                  <a:moveTo>
                    <a:pt x="506" y="0"/>
                  </a:moveTo>
                  <a:cubicBezTo>
                    <a:pt x="109" y="356"/>
                    <a:pt x="0" y="943"/>
                    <a:pt x="171"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6" name="Freeform 23"/>
            <p:cNvSpPr/>
            <p:nvPr/>
          </p:nvSpPr>
          <p:spPr bwMode="auto">
            <a:xfrm>
              <a:off x="14288" y="9525"/>
              <a:ext cx="1771650" cy="3198813"/>
            </a:xfrm>
            <a:custGeom>
              <a:avLst/>
              <a:gdLst/>
              <a:ahLst/>
              <a:cxnLst/>
              <a:rect l="0" t="0" r="r" b="b"/>
              <a:pathLst>
                <a:path w="373" h="673">
                  <a:moveTo>
                    <a:pt x="373" y="0"/>
                  </a:moveTo>
                  <a:cubicBezTo>
                    <a:pt x="175" y="183"/>
                    <a:pt x="51" y="409"/>
                    <a:pt x="0" y="673"/>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7" name="Freeform 24"/>
            <p:cNvSpPr/>
            <p:nvPr/>
          </p:nvSpPr>
          <p:spPr bwMode="auto">
            <a:xfrm>
              <a:off x="4763" y="6016625"/>
              <a:ext cx="214313" cy="827088"/>
            </a:xfrm>
            <a:custGeom>
              <a:avLst/>
              <a:gdLst/>
              <a:ahLst/>
              <a:cxnLst/>
              <a:rect l="0" t="0" r="r" b="b"/>
              <a:pathLst>
                <a:path w="45" h="174">
                  <a:moveTo>
                    <a:pt x="0" y="0"/>
                  </a:moveTo>
                  <a:cubicBezTo>
                    <a:pt x="11" y="59"/>
                    <a:pt x="26" y="118"/>
                    <a:pt x="45" y="174"/>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8" name="Freeform 25"/>
            <p:cNvSpPr/>
            <p:nvPr/>
          </p:nvSpPr>
          <p:spPr bwMode="auto">
            <a:xfrm>
              <a:off x="14288" y="0"/>
              <a:ext cx="1562100" cy="2228850"/>
            </a:xfrm>
            <a:custGeom>
              <a:avLst/>
              <a:gdLst/>
              <a:ahLst/>
              <a:cxnLst/>
              <a:rect l="0" t="0" r="r" b="b"/>
              <a:pathLst>
                <a:path w="329" h="469">
                  <a:moveTo>
                    <a:pt x="329" y="0"/>
                  </a:moveTo>
                  <a:cubicBezTo>
                    <a:pt x="189" y="133"/>
                    <a:pt x="69" y="288"/>
                    <a:pt x="0" y="469"/>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grpSp>
      <p:grpSp>
        <p:nvGrpSpPr>
          <p:cNvPr id="24" name="Group 23"/>
          <p:cNvGrpSpPr/>
          <p:nvPr/>
        </p:nvGrpSpPr>
        <p:grpSpPr>
          <a:xfrm>
            <a:off x="800144" y="1699589"/>
            <a:ext cx="3674476" cy="3470421"/>
            <a:chOff x="697883" y="1816768"/>
            <a:chExt cx="3674476" cy="3470421"/>
          </a:xfrm>
        </p:grpSpPr>
        <p:sp>
          <p:nvSpPr>
            <p:cNvPr id="25" name="Rectangle 24"/>
            <p:cNvSpPr/>
            <p:nvPr/>
          </p:nvSpPr>
          <p:spPr>
            <a:xfrm>
              <a:off x="697883" y="1816768"/>
              <a:ext cx="3674476" cy="50292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6" name="Isosceles Triangle 22"/>
            <p:cNvSpPr/>
            <p:nvPr/>
          </p:nvSpPr>
          <p:spPr>
            <a:xfrm rot="10800000">
              <a:off x="2380224" y="5014786"/>
              <a:ext cx="315988" cy="272403"/>
            </a:xfrm>
            <a:prstGeom prst="triangl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7" name="Rectangle 26"/>
            <p:cNvSpPr/>
            <p:nvPr/>
          </p:nvSpPr>
          <p:spPr>
            <a:xfrm>
              <a:off x="704075" y="2392840"/>
              <a:ext cx="3668284" cy="2624327"/>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grpSp>
      <p:sp>
        <p:nvSpPr>
          <p:cNvPr id="2" name="Title 1"/>
          <p:cNvSpPr>
            <a:spLocks noGrp="1"/>
          </p:cNvSpPr>
          <p:nvPr>
            <p:ph type="title"/>
          </p:nvPr>
        </p:nvSpPr>
        <p:spPr>
          <a:xfrm>
            <a:off x="888632" y="2349925"/>
            <a:ext cx="3501196" cy="2456442"/>
          </a:xfrm>
        </p:spPr>
        <p:txBody>
          <a:bodyPr/>
          <a:lstStyle>
            <a:lvl1pPr>
              <a:defRPr>
                <a:solidFill>
                  <a:srgbClr val="FFFEFF"/>
                </a:solidFill>
              </a:defRPr>
            </a:lvl1p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CC50F813-E38C-40A3-A96B-424F795BCC9D}" type="datetimeFigureOut">
              <a:rPr lang="en-GB" smtClean="0"/>
              <a:t>23/10/2020</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A5AFE64D-8517-41B7-A788-6849ADDE9347}" type="slidenum">
              <a:rPr lang="en-GB" smtClean="0"/>
              <a:t>‹#›</a:t>
            </a:fld>
            <a:endParaRPr lang="en-GB"/>
          </a:p>
        </p:txBody>
      </p:sp>
    </p:spTree>
    <p:extLst>
      <p:ext uri="{BB962C8B-B14F-4D97-AF65-F5344CB8AC3E}">
        <p14:creationId xmlns:p14="http://schemas.microsoft.com/office/powerpoint/2010/main" val="333216121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a:xfrm>
            <a:off x="804672" y="320040"/>
            <a:ext cx="3657600" cy="320040"/>
          </a:xfrm>
        </p:spPr>
        <p:txBody>
          <a:bodyPr/>
          <a:lstStyle/>
          <a:p>
            <a:fld id="{CC50F813-E38C-40A3-A96B-424F795BCC9D}" type="datetimeFigureOut">
              <a:rPr lang="en-GB" smtClean="0"/>
              <a:t>23/10/2020</a:t>
            </a:fld>
            <a:endParaRPr lang="en-GB"/>
          </a:p>
        </p:txBody>
      </p:sp>
      <p:sp>
        <p:nvSpPr>
          <p:cNvPr id="3" name="Footer Placeholder 2"/>
          <p:cNvSpPr>
            <a:spLocks noGrp="1"/>
          </p:cNvSpPr>
          <p:nvPr>
            <p:ph type="ftr" sz="quarter" idx="11"/>
          </p:nvPr>
        </p:nvSpPr>
        <p:spPr>
          <a:xfrm>
            <a:off x="804672" y="6227064"/>
            <a:ext cx="10588752" cy="320040"/>
          </a:xfrm>
        </p:spPr>
        <p:txBody>
          <a:bodyPr/>
          <a:lstStyle/>
          <a:p>
            <a:endParaRPr lang="en-GB"/>
          </a:p>
        </p:txBody>
      </p:sp>
      <p:sp>
        <p:nvSpPr>
          <p:cNvPr id="4" name="Slide Number Placeholder 3"/>
          <p:cNvSpPr>
            <a:spLocks noGrp="1"/>
          </p:cNvSpPr>
          <p:nvPr>
            <p:ph type="sldNum" sz="quarter" idx="12"/>
          </p:nvPr>
        </p:nvSpPr>
        <p:spPr>
          <a:xfrm>
            <a:off x="10469880" y="320040"/>
            <a:ext cx="914400" cy="320040"/>
          </a:xfrm>
        </p:spPr>
        <p:txBody>
          <a:bodyPr/>
          <a:lstStyle/>
          <a:p>
            <a:fld id="{A5AFE64D-8517-41B7-A788-6849ADDE9347}" type="slidenum">
              <a:rPr lang="en-GB" smtClean="0"/>
              <a:t>‹#›</a:t>
            </a:fld>
            <a:endParaRPr lang="en-GB"/>
          </a:p>
        </p:txBody>
      </p:sp>
    </p:spTree>
    <p:extLst>
      <p:ext uri="{BB962C8B-B14F-4D97-AF65-F5344CB8AC3E}">
        <p14:creationId xmlns:p14="http://schemas.microsoft.com/office/powerpoint/2010/main" val="385410513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grpSp>
        <p:nvGrpSpPr>
          <p:cNvPr id="74" name="Group 73"/>
          <p:cNvGrpSpPr/>
          <p:nvPr/>
        </p:nvGrpSpPr>
        <p:grpSpPr>
          <a:xfrm>
            <a:off x="-417513" y="0"/>
            <a:ext cx="12584114" cy="6853238"/>
            <a:chOff x="-417513" y="0"/>
            <a:chExt cx="12584114" cy="6853238"/>
          </a:xfrm>
        </p:grpSpPr>
        <p:sp>
          <p:nvSpPr>
            <p:cNvPr id="75" name="Freeform 5"/>
            <p:cNvSpPr/>
            <p:nvPr/>
          </p:nvSpPr>
          <p:spPr bwMode="auto">
            <a:xfrm>
              <a:off x="1306513" y="0"/>
              <a:ext cx="3862388" cy="6843713"/>
            </a:xfrm>
            <a:custGeom>
              <a:avLst/>
              <a:gdLst/>
              <a:ahLst/>
              <a:cxnLst/>
              <a:rect l="0" t="0" r="r" b="b"/>
              <a:pathLst>
                <a:path w="813" h="1440">
                  <a:moveTo>
                    <a:pt x="813" y="0"/>
                  </a:moveTo>
                  <a:cubicBezTo>
                    <a:pt x="331" y="221"/>
                    <a:pt x="0" y="1039"/>
                    <a:pt x="435"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76" name="Freeform 6"/>
            <p:cNvSpPr/>
            <p:nvPr/>
          </p:nvSpPr>
          <p:spPr bwMode="auto">
            <a:xfrm>
              <a:off x="10626725" y="9525"/>
              <a:ext cx="1539875" cy="555625"/>
            </a:xfrm>
            <a:custGeom>
              <a:avLst/>
              <a:gdLst/>
              <a:ahLst/>
              <a:cxnLst/>
              <a:rect l="0" t="0" r="r" b="b"/>
              <a:pathLst>
                <a:path w="324" h="117">
                  <a:moveTo>
                    <a:pt x="324" y="117"/>
                  </a:moveTo>
                  <a:cubicBezTo>
                    <a:pt x="223" y="64"/>
                    <a:pt x="107" y="28"/>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77" name="Freeform 7"/>
            <p:cNvSpPr/>
            <p:nvPr/>
          </p:nvSpPr>
          <p:spPr bwMode="auto">
            <a:xfrm>
              <a:off x="10247313" y="5013325"/>
              <a:ext cx="1919288" cy="1830388"/>
            </a:xfrm>
            <a:custGeom>
              <a:avLst/>
              <a:gdLst/>
              <a:ahLst/>
              <a:cxnLst/>
              <a:rect l="0" t="0" r="r" b="b"/>
              <a:pathLst>
                <a:path w="404" h="385">
                  <a:moveTo>
                    <a:pt x="0" y="385"/>
                  </a:moveTo>
                  <a:cubicBezTo>
                    <a:pt x="146" y="272"/>
                    <a:pt x="285" y="142"/>
                    <a:pt x="404"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78" name="Freeform 8"/>
            <p:cNvSpPr/>
            <p:nvPr/>
          </p:nvSpPr>
          <p:spPr bwMode="auto">
            <a:xfrm>
              <a:off x="1120775" y="0"/>
              <a:ext cx="3676650" cy="6843713"/>
            </a:xfrm>
            <a:custGeom>
              <a:avLst/>
              <a:gdLst/>
              <a:ahLst/>
              <a:cxnLst/>
              <a:rect l="0" t="0" r="r" b="b"/>
              <a:pathLst>
                <a:path w="774" h="1440">
                  <a:moveTo>
                    <a:pt x="774" y="0"/>
                  </a:moveTo>
                  <a:cubicBezTo>
                    <a:pt x="312" y="240"/>
                    <a:pt x="0" y="1034"/>
                    <a:pt x="411" y="144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79" name="Freeform 9"/>
            <p:cNvSpPr/>
            <p:nvPr/>
          </p:nvSpPr>
          <p:spPr bwMode="auto">
            <a:xfrm>
              <a:off x="11202988" y="9525"/>
              <a:ext cx="963613" cy="366713"/>
            </a:xfrm>
            <a:custGeom>
              <a:avLst/>
              <a:gdLst/>
              <a:ahLst/>
              <a:cxnLst/>
              <a:rect l="0" t="0" r="r" b="b"/>
              <a:pathLst>
                <a:path w="203" h="77">
                  <a:moveTo>
                    <a:pt x="203" y="77"/>
                  </a:moveTo>
                  <a:cubicBezTo>
                    <a:pt x="138" y="46"/>
                    <a:pt x="68" y="21"/>
                    <a:pt x="0"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80" name="Freeform 10"/>
            <p:cNvSpPr/>
            <p:nvPr/>
          </p:nvSpPr>
          <p:spPr bwMode="auto">
            <a:xfrm>
              <a:off x="10494963" y="5275263"/>
              <a:ext cx="1666875" cy="1577975"/>
            </a:xfrm>
            <a:custGeom>
              <a:avLst/>
              <a:gdLst/>
              <a:ahLst/>
              <a:cxnLst/>
              <a:rect l="0" t="0" r="r" b="b"/>
              <a:pathLst>
                <a:path w="351" h="332">
                  <a:moveTo>
                    <a:pt x="0" y="332"/>
                  </a:moveTo>
                  <a:cubicBezTo>
                    <a:pt x="125" y="232"/>
                    <a:pt x="245" y="121"/>
                    <a:pt x="351"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81" name="Freeform 11"/>
            <p:cNvSpPr/>
            <p:nvPr/>
          </p:nvSpPr>
          <p:spPr bwMode="auto">
            <a:xfrm>
              <a:off x="1001713" y="0"/>
              <a:ext cx="3621088" cy="6843713"/>
            </a:xfrm>
            <a:custGeom>
              <a:avLst/>
              <a:gdLst/>
              <a:ahLst/>
              <a:cxnLst/>
              <a:rect l="0" t="0" r="r" b="b"/>
              <a:pathLst>
                <a:path w="762" h="1440">
                  <a:moveTo>
                    <a:pt x="762" y="0"/>
                  </a:moveTo>
                  <a:cubicBezTo>
                    <a:pt x="308" y="245"/>
                    <a:pt x="0" y="1033"/>
                    <a:pt x="403"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2" name="Freeform 12"/>
            <p:cNvSpPr/>
            <p:nvPr/>
          </p:nvSpPr>
          <p:spPr bwMode="auto">
            <a:xfrm>
              <a:off x="11501438" y="9525"/>
              <a:ext cx="665163" cy="257175"/>
            </a:xfrm>
            <a:custGeom>
              <a:avLst/>
              <a:gdLst/>
              <a:ahLst/>
              <a:cxnLst/>
              <a:rect l="0" t="0" r="r" b="b"/>
              <a:pathLst>
                <a:path w="140" h="54">
                  <a:moveTo>
                    <a:pt x="140" y="54"/>
                  </a:moveTo>
                  <a:cubicBezTo>
                    <a:pt x="95" y="34"/>
                    <a:pt x="48" y="16"/>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3" name="Freeform 13"/>
            <p:cNvSpPr/>
            <p:nvPr/>
          </p:nvSpPr>
          <p:spPr bwMode="auto">
            <a:xfrm>
              <a:off x="10641013" y="5408613"/>
              <a:ext cx="1525588" cy="1435100"/>
            </a:xfrm>
            <a:custGeom>
              <a:avLst/>
              <a:gdLst/>
              <a:ahLst/>
              <a:cxnLst/>
              <a:rect l="0" t="0" r="r" b="b"/>
              <a:pathLst>
                <a:path w="321" h="302">
                  <a:moveTo>
                    <a:pt x="0" y="302"/>
                  </a:moveTo>
                  <a:cubicBezTo>
                    <a:pt x="114" y="210"/>
                    <a:pt x="223" y="109"/>
                    <a:pt x="321"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4" name="Freeform 14"/>
            <p:cNvSpPr/>
            <p:nvPr/>
          </p:nvSpPr>
          <p:spPr bwMode="auto">
            <a:xfrm>
              <a:off x="1001713" y="0"/>
              <a:ext cx="3244850" cy="6843713"/>
            </a:xfrm>
            <a:custGeom>
              <a:avLst/>
              <a:gdLst/>
              <a:ahLst/>
              <a:cxnLst/>
              <a:rect l="0" t="0" r="r" b="b"/>
              <a:pathLst>
                <a:path w="683" h="1440">
                  <a:moveTo>
                    <a:pt x="683" y="0"/>
                  </a:moveTo>
                  <a:cubicBezTo>
                    <a:pt x="258" y="256"/>
                    <a:pt x="0" y="1041"/>
                    <a:pt x="355"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5" name="Freeform 15"/>
            <p:cNvSpPr/>
            <p:nvPr/>
          </p:nvSpPr>
          <p:spPr bwMode="auto">
            <a:xfrm>
              <a:off x="10802938" y="5518150"/>
              <a:ext cx="1363663" cy="1325563"/>
            </a:xfrm>
            <a:custGeom>
              <a:avLst/>
              <a:gdLst/>
              <a:ahLst/>
              <a:cxnLst/>
              <a:rect l="0" t="0" r="r" b="b"/>
              <a:pathLst>
                <a:path w="287" h="279">
                  <a:moveTo>
                    <a:pt x="0" y="279"/>
                  </a:moveTo>
                  <a:cubicBezTo>
                    <a:pt x="101" y="193"/>
                    <a:pt x="198" y="100"/>
                    <a:pt x="287"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6" name="Freeform 16"/>
            <p:cNvSpPr/>
            <p:nvPr/>
          </p:nvSpPr>
          <p:spPr bwMode="auto">
            <a:xfrm>
              <a:off x="889000" y="0"/>
              <a:ext cx="3230563" cy="6843713"/>
            </a:xfrm>
            <a:custGeom>
              <a:avLst/>
              <a:gdLst/>
              <a:ahLst/>
              <a:cxnLst/>
              <a:rect l="0" t="0" r="r" b="b"/>
              <a:pathLst>
                <a:path w="680" h="1440">
                  <a:moveTo>
                    <a:pt x="680" y="0"/>
                  </a:moveTo>
                  <a:cubicBezTo>
                    <a:pt x="257" y="265"/>
                    <a:pt x="0" y="1026"/>
                    <a:pt x="337"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7" name="Freeform 17"/>
            <p:cNvSpPr/>
            <p:nvPr/>
          </p:nvSpPr>
          <p:spPr bwMode="auto">
            <a:xfrm>
              <a:off x="10979150" y="5694363"/>
              <a:ext cx="1187450" cy="1149350"/>
            </a:xfrm>
            <a:custGeom>
              <a:avLst/>
              <a:gdLst/>
              <a:ahLst/>
              <a:cxnLst/>
              <a:rect l="0" t="0" r="r" b="b"/>
              <a:pathLst>
                <a:path w="250" h="242">
                  <a:moveTo>
                    <a:pt x="0" y="242"/>
                  </a:moveTo>
                  <a:cubicBezTo>
                    <a:pt x="88" y="166"/>
                    <a:pt x="172" y="85"/>
                    <a:pt x="25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8" name="Freeform 18"/>
            <p:cNvSpPr/>
            <p:nvPr/>
          </p:nvSpPr>
          <p:spPr bwMode="auto">
            <a:xfrm>
              <a:off x="484188" y="0"/>
              <a:ext cx="3421063" cy="6843713"/>
            </a:xfrm>
            <a:custGeom>
              <a:avLst/>
              <a:gdLst/>
              <a:ahLst/>
              <a:cxnLst/>
              <a:rect l="0" t="0" r="r" b="b"/>
              <a:pathLst>
                <a:path w="720" h="1440">
                  <a:moveTo>
                    <a:pt x="720" y="0"/>
                  </a:moveTo>
                  <a:cubicBezTo>
                    <a:pt x="316" y="282"/>
                    <a:pt x="0" y="1018"/>
                    <a:pt x="362"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9" name="Freeform 19"/>
            <p:cNvSpPr/>
            <p:nvPr/>
          </p:nvSpPr>
          <p:spPr bwMode="auto">
            <a:xfrm>
              <a:off x="11287125" y="6049963"/>
              <a:ext cx="879475" cy="793750"/>
            </a:xfrm>
            <a:custGeom>
              <a:avLst/>
              <a:gdLst/>
              <a:ahLst/>
              <a:cxnLst/>
              <a:rect l="0" t="0" r="r" b="b"/>
              <a:pathLst>
                <a:path w="185" h="167">
                  <a:moveTo>
                    <a:pt x="0" y="167"/>
                  </a:moveTo>
                  <a:cubicBezTo>
                    <a:pt x="63" y="114"/>
                    <a:pt x="125" y="58"/>
                    <a:pt x="185"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0" name="Freeform 20"/>
            <p:cNvSpPr/>
            <p:nvPr/>
          </p:nvSpPr>
          <p:spPr bwMode="auto">
            <a:xfrm>
              <a:off x="598488" y="0"/>
              <a:ext cx="2717800" cy="6843713"/>
            </a:xfrm>
            <a:custGeom>
              <a:avLst/>
              <a:gdLst/>
              <a:ahLst/>
              <a:cxnLst/>
              <a:rect l="0" t="0" r="r" b="b"/>
              <a:pathLst>
                <a:path w="572" h="1440">
                  <a:moveTo>
                    <a:pt x="572" y="0"/>
                  </a:moveTo>
                  <a:cubicBezTo>
                    <a:pt x="213" y="320"/>
                    <a:pt x="0" y="979"/>
                    <a:pt x="164" y="1440"/>
                  </a:cubicBezTo>
                </a:path>
              </a:pathLst>
            </a:custGeom>
            <a:noFill/>
            <a:ln w="12700" cap="flat">
              <a:solidFill>
                <a:schemeClr val="tx1">
                  <a:alpha val="20000"/>
                </a:schemeClr>
              </a:solidFill>
              <a:prstDash val="dashDot"/>
              <a:miter lim="800000"/>
              <a:headEnd/>
              <a:tailEnd/>
            </a:ln>
            <a:extLst>
              <a:ext uri="{909E8E84-426E-40DD-AFC4-6F175D3DCCD1}">
                <a14:hiddenFill xmlns:a14="http://schemas.microsoft.com/office/drawing/2010/main">
                  <a:solidFill>
                    <a:srgbClr val="FFFFFF"/>
                  </a:solidFill>
                </a14:hiddenFill>
              </a:ext>
            </a:extLst>
          </p:spPr>
        </p:sp>
        <p:sp>
          <p:nvSpPr>
            <p:cNvPr id="91" name="Freeform 21"/>
            <p:cNvSpPr/>
            <p:nvPr/>
          </p:nvSpPr>
          <p:spPr bwMode="auto">
            <a:xfrm>
              <a:off x="261938" y="0"/>
              <a:ext cx="2944813" cy="6843713"/>
            </a:xfrm>
            <a:custGeom>
              <a:avLst/>
              <a:gdLst/>
              <a:ahLst/>
              <a:cxnLst/>
              <a:rect l="0" t="0" r="r" b="b"/>
              <a:pathLst>
                <a:path w="620" h="1440">
                  <a:moveTo>
                    <a:pt x="620" y="0"/>
                  </a:moveTo>
                  <a:cubicBezTo>
                    <a:pt x="248" y="325"/>
                    <a:pt x="0" y="960"/>
                    <a:pt x="186" y="1440"/>
                  </a:cubicBezTo>
                </a:path>
              </a:pathLst>
            </a:custGeom>
            <a:noFill/>
            <a:ln w="9525" cap="flat">
              <a:solidFill>
                <a:schemeClr val="tx1">
                  <a:alpha val="20000"/>
                </a:schemeClr>
              </a:solidFill>
              <a:prstDash val="lgDash"/>
              <a:miter lim="800000"/>
              <a:headEnd/>
              <a:tailEnd/>
            </a:ln>
            <a:extLst>
              <a:ext uri="{909E8E84-426E-40DD-AFC4-6F175D3DCCD1}">
                <a14:hiddenFill xmlns:a14="http://schemas.microsoft.com/office/drawing/2010/main">
                  <a:solidFill>
                    <a:srgbClr val="FFFFFF"/>
                  </a:solidFill>
                </a14:hiddenFill>
              </a:ext>
            </a:extLst>
          </p:spPr>
        </p:sp>
        <p:sp>
          <p:nvSpPr>
            <p:cNvPr id="92" name="Freeform 22"/>
            <p:cNvSpPr/>
            <p:nvPr/>
          </p:nvSpPr>
          <p:spPr bwMode="auto">
            <a:xfrm>
              <a:off x="-417513" y="0"/>
              <a:ext cx="2403475" cy="6843713"/>
            </a:xfrm>
            <a:custGeom>
              <a:avLst/>
              <a:gdLst/>
              <a:ahLst/>
              <a:cxnLst/>
              <a:rect l="0" t="0" r="r" b="b"/>
              <a:pathLst>
                <a:path w="506" h="1440">
                  <a:moveTo>
                    <a:pt x="506" y="0"/>
                  </a:moveTo>
                  <a:cubicBezTo>
                    <a:pt x="109" y="356"/>
                    <a:pt x="0" y="943"/>
                    <a:pt x="171"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3" name="Freeform 23"/>
            <p:cNvSpPr/>
            <p:nvPr/>
          </p:nvSpPr>
          <p:spPr bwMode="auto">
            <a:xfrm>
              <a:off x="14288" y="9525"/>
              <a:ext cx="1771650" cy="3198813"/>
            </a:xfrm>
            <a:custGeom>
              <a:avLst/>
              <a:gdLst/>
              <a:ahLst/>
              <a:cxnLst/>
              <a:rect l="0" t="0" r="r" b="b"/>
              <a:pathLst>
                <a:path w="373" h="673">
                  <a:moveTo>
                    <a:pt x="373" y="0"/>
                  </a:moveTo>
                  <a:cubicBezTo>
                    <a:pt x="175" y="183"/>
                    <a:pt x="51" y="409"/>
                    <a:pt x="0" y="673"/>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4" name="Freeform 24"/>
            <p:cNvSpPr/>
            <p:nvPr/>
          </p:nvSpPr>
          <p:spPr bwMode="auto">
            <a:xfrm>
              <a:off x="4763" y="6016625"/>
              <a:ext cx="214313" cy="827088"/>
            </a:xfrm>
            <a:custGeom>
              <a:avLst/>
              <a:gdLst/>
              <a:ahLst/>
              <a:cxnLst/>
              <a:rect l="0" t="0" r="r" b="b"/>
              <a:pathLst>
                <a:path w="45" h="174">
                  <a:moveTo>
                    <a:pt x="0" y="0"/>
                  </a:moveTo>
                  <a:cubicBezTo>
                    <a:pt x="11" y="59"/>
                    <a:pt x="26" y="118"/>
                    <a:pt x="45" y="174"/>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5" name="Freeform 25"/>
            <p:cNvSpPr/>
            <p:nvPr/>
          </p:nvSpPr>
          <p:spPr bwMode="auto">
            <a:xfrm>
              <a:off x="14288" y="0"/>
              <a:ext cx="1562100" cy="2228850"/>
            </a:xfrm>
            <a:custGeom>
              <a:avLst/>
              <a:gdLst/>
              <a:ahLst/>
              <a:cxnLst/>
              <a:rect l="0" t="0" r="r" b="b"/>
              <a:pathLst>
                <a:path w="329" h="469">
                  <a:moveTo>
                    <a:pt x="329" y="0"/>
                  </a:moveTo>
                  <a:cubicBezTo>
                    <a:pt x="189" y="133"/>
                    <a:pt x="69" y="288"/>
                    <a:pt x="0" y="469"/>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grpSp>
      <p:grpSp>
        <p:nvGrpSpPr>
          <p:cNvPr id="21" name="Group 20"/>
          <p:cNvGrpSpPr/>
          <p:nvPr/>
        </p:nvGrpSpPr>
        <p:grpSpPr>
          <a:xfrm>
            <a:off x="800144" y="1699589"/>
            <a:ext cx="3674476" cy="3470421"/>
            <a:chOff x="697883" y="1816768"/>
            <a:chExt cx="3674476" cy="3470421"/>
          </a:xfrm>
        </p:grpSpPr>
        <p:sp>
          <p:nvSpPr>
            <p:cNvPr id="22" name="Rectangle 21"/>
            <p:cNvSpPr/>
            <p:nvPr/>
          </p:nvSpPr>
          <p:spPr>
            <a:xfrm>
              <a:off x="697883" y="1816768"/>
              <a:ext cx="3674476" cy="50292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32" name="Isosceles Triangle 22"/>
            <p:cNvSpPr/>
            <p:nvPr/>
          </p:nvSpPr>
          <p:spPr>
            <a:xfrm rot="10800000">
              <a:off x="2380224" y="5014786"/>
              <a:ext cx="315988" cy="272403"/>
            </a:xfrm>
            <a:prstGeom prst="triangl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33" name="Rectangle 32"/>
            <p:cNvSpPr/>
            <p:nvPr/>
          </p:nvSpPr>
          <p:spPr>
            <a:xfrm>
              <a:off x="704075" y="2392840"/>
              <a:ext cx="3668284" cy="2624327"/>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grpSp>
      <p:sp>
        <p:nvSpPr>
          <p:cNvPr id="2" name="Title 1"/>
          <p:cNvSpPr>
            <a:spLocks noGrp="1"/>
          </p:cNvSpPr>
          <p:nvPr>
            <p:ph type="title"/>
          </p:nvPr>
        </p:nvSpPr>
        <p:spPr>
          <a:xfrm>
            <a:off x="888631" y="2352026"/>
            <a:ext cx="3501197" cy="1223298"/>
          </a:xfrm>
        </p:spPr>
        <p:txBody>
          <a:bodyPr bIns="0" anchor="b">
            <a:noAutofit/>
          </a:bodyPr>
          <a:lstStyle>
            <a:lvl1pPr algn="ctr">
              <a:defRPr sz="3200">
                <a:solidFill>
                  <a:srgbClr val="FFFEFF"/>
                </a:solidFill>
              </a:defRPr>
            </a:lvl1pPr>
          </a:lstStyle>
          <a:p>
            <a:r>
              <a:rPr lang="en-US"/>
              <a:t>Click to edit Master title style</a:t>
            </a:r>
            <a:endParaRPr lang="en-US" dirty="0"/>
          </a:p>
        </p:txBody>
      </p:sp>
      <p:sp>
        <p:nvSpPr>
          <p:cNvPr id="3" name="Content Placeholder 2"/>
          <p:cNvSpPr>
            <a:spLocks noGrp="1"/>
          </p:cNvSpPr>
          <p:nvPr>
            <p:ph idx="1"/>
          </p:nvPr>
        </p:nvSpPr>
        <p:spPr>
          <a:xfrm>
            <a:off x="5109983" y="802809"/>
            <a:ext cx="6275035" cy="5249940"/>
          </a:xfrm>
        </p:spPr>
        <p:txBody>
          <a:bodyPr anchor="ct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888631" y="3580186"/>
            <a:ext cx="3501197" cy="1221164"/>
          </a:xfrm>
        </p:spPr>
        <p:txBody>
          <a:bodyPr/>
          <a:lstStyle>
            <a:lvl1pPr marL="0" indent="0" algn="ctr">
              <a:buNone/>
              <a:defRPr sz="1600">
                <a:solidFill>
                  <a:srgbClr val="FFFEFF"/>
                </a:solidFill>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CC50F813-E38C-40A3-A96B-424F795BCC9D}" type="datetimeFigureOut">
              <a:rPr lang="en-GB" smtClean="0"/>
              <a:t>23/10/2020</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A5AFE64D-8517-41B7-A788-6849ADDE9347}" type="slidenum">
              <a:rPr lang="en-GB" smtClean="0"/>
              <a:t>‹#›</a:t>
            </a:fld>
            <a:endParaRPr lang="en-GB"/>
          </a:p>
        </p:txBody>
      </p:sp>
    </p:spTree>
    <p:extLst>
      <p:ext uri="{BB962C8B-B14F-4D97-AF65-F5344CB8AC3E}">
        <p14:creationId xmlns:p14="http://schemas.microsoft.com/office/powerpoint/2010/main" val="170389764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grpSp>
        <p:nvGrpSpPr>
          <p:cNvPr id="73" name="Group 72"/>
          <p:cNvGrpSpPr/>
          <p:nvPr/>
        </p:nvGrpSpPr>
        <p:grpSpPr>
          <a:xfrm>
            <a:off x="-329674" y="-59376"/>
            <a:ext cx="12515851" cy="6923798"/>
            <a:chOff x="-329674" y="-51881"/>
            <a:chExt cx="12515851" cy="6923798"/>
          </a:xfrm>
        </p:grpSpPr>
        <p:sp>
          <p:nvSpPr>
            <p:cNvPr id="81" name="Freeform 5"/>
            <p:cNvSpPr/>
            <p:nvPr/>
          </p:nvSpPr>
          <p:spPr bwMode="auto">
            <a:xfrm>
              <a:off x="-329674" y="1298404"/>
              <a:ext cx="9702800" cy="5573512"/>
            </a:xfrm>
            <a:custGeom>
              <a:avLst/>
              <a:gdLst/>
              <a:ahLst/>
              <a:cxnLst/>
              <a:rect l="0" t="0" r="r" b="b"/>
              <a:pathLst>
                <a:path w="2038" h="1169">
                  <a:moveTo>
                    <a:pt x="1752" y="1169"/>
                  </a:moveTo>
                  <a:cubicBezTo>
                    <a:pt x="2038" y="928"/>
                    <a:pt x="1673" y="513"/>
                    <a:pt x="1487" y="334"/>
                  </a:cubicBezTo>
                  <a:cubicBezTo>
                    <a:pt x="1316" y="170"/>
                    <a:pt x="1099" y="43"/>
                    <a:pt x="860" y="22"/>
                  </a:cubicBezTo>
                  <a:cubicBezTo>
                    <a:pt x="621" y="0"/>
                    <a:pt x="341" y="128"/>
                    <a:pt x="199" y="318"/>
                  </a:cubicBezTo>
                  <a:cubicBezTo>
                    <a:pt x="0" y="586"/>
                    <a:pt x="184" y="965"/>
                    <a:pt x="399" y="1165"/>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2" name="Freeform 6"/>
            <p:cNvSpPr/>
            <p:nvPr/>
          </p:nvSpPr>
          <p:spPr bwMode="auto">
            <a:xfrm>
              <a:off x="670451" y="2018236"/>
              <a:ext cx="7373938" cy="4848892"/>
            </a:xfrm>
            <a:custGeom>
              <a:avLst/>
              <a:gdLst/>
              <a:ahLst/>
              <a:cxnLst/>
              <a:rect l="0" t="0" r="r" b="b"/>
              <a:pathLst>
                <a:path w="1549" h="1017">
                  <a:moveTo>
                    <a:pt x="1025" y="1016"/>
                  </a:moveTo>
                  <a:cubicBezTo>
                    <a:pt x="1223" y="971"/>
                    <a:pt x="1549" y="857"/>
                    <a:pt x="1443" y="592"/>
                  </a:cubicBezTo>
                  <a:cubicBezTo>
                    <a:pt x="1344" y="344"/>
                    <a:pt x="1041" y="111"/>
                    <a:pt x="782" y="53"/>
                  </a:cubicBezTo>
                  <a:cubicBezTo>
                    <a:pt x="545" y="0"/>
                    <a:pt x="275" y="117"/>
                    <a:pt x="150" y="329"/>
                  </a:cubicBezTo>
                  <a:cubicBezTo>
                    <a:pt x="0" y="584"/>
                    <a:pt x="243" y="911"/>
                    <a:pt x="477" y="1017"/>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3" name="Freeform 7"/>
            <p:cNvSpPr/>
            <p:nvPr/>
          </p:nvSpPr>
          <p:spPr bwMode="auto">
            <a:xfrm>
              <a:off x="251351" y="1788400"/>
              <a:ext cx="8035925" cy="5083516"/>
            </a:xfrm>
            <a:custGeom>
              <a:avLst/>
              <a:gdLst/>
              <a:ahLst/>
              <a:cxnLst/>
              <a:rect l="0" t="0" r="r" b="b"/>
              <a:pathLst>
                <a:path w="1688" h="1066">
                  <a:moveTo>
                    <a:pt x="1302" y="1066"/>
                  </a:moveTo>
                  <a:cubicBezTo>
                    <a:pt x="1416" y="1024"/>
                    <a:pt x="1551" y="962"/>
                    <a:pt x="1613" y="850"/>
                  </a:cubicBezTo>
                  <a:cubicBezTo>
                    <a:pt x="1688" y="715"/>
                    <a:pt x="1606" y="575"/>
                    <a:pt x="1517" y="471"/>
                  </a:cubicBezTo>
                  <a:cubicBezTo>
                    <a:pt x="1336" y="258"/>
                    <a:pt x="1084" y="62"/>
                    <a:pt x="798" y="28"/>
                  </a:cubicBezTo>
                  <a:cubicBezTo>
                    <a:pt x="559" y="0"/>
                    <a:pt x="317" y="138"/>
                    <a:pt x="181" y="333"/>
                  </a:cubicBezTo>
                  <a:cubicBezTo>
                    <a:pt x="0" y="592"/>
                    <a:pt x="191" y="907"/>
                    <a:pt x="420" y="1066"/>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84" name="Freeform 8"/>
            <p:cNvSpPr/>
            <p:nvPr/>
          </p:nvSpPr>
          <p:spPr bwMode="auto">
            <a:xfrm>
              <a:off x="-1061" y="549842"/>
              <a:ext cx="10334625" cy="6322075"/>
            </a:xfrm>
            <a:custGeom>
              <a:avLst/>
              <a:gdLst/>
              <a:ahLst/>
              <a:cxnLst/>
              <a:rect l="0" t="0" r="r" b="b"/>
              <a:pathLst>
                <a:path w="2171" h="1326">
                  <a:moveTo>
                    <a:pt x="1873" y="1326"/>
                  </a:moveTo>
                  <a:cubicBezTo>
                    <a:pt x="2171" y="1045"/>
                    <a:pt x="1825" y="678"/>
                    <a:pt x="1609" y="473"/>
                  </a:cubicBezTo>
                  <a:cubicBezTo>
                    <a:pt x="1406" y="281"/>
                    <a:pt x="1159" y="116"/>
                    <a:pt x="880" y="63"/>
                  </a:cubicBezTo>
                  <a:cubicBezTo>
                    <a:pt x="545" y="0"/>
                    <a:pt x="214" y="161"/>
                    <a:pt x="0" y="423"/>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5" name="Freeform 9"/>
            <p:cNvSpPr/>
            <p:nvPr/>
          </p:nvSpPr>
          <p:spPr bwMode="auto">
            <a:xfrm>
              <a:off x="3701" y="6186246"/>
              <a:ext cx="504825" cy="681527"/>
            </a:xfrm>
            <a:custGeom>
              <a:avLst/>
              <a:gdLst/>
              <a:ahLst/>
              <a:cxnLst/>
              <a:rect l="0" t="0" r="r" b="b"/>
              <a:pathLst>
                <a:path w="106" h="143">
                  <a:moveTo>
                    <a:pt x="0" y="0"/>
                  </a:moveTo>
                  <a:cubicBezTo>
                    <a:pt x="35" y="54"/>
                    <a:pt x="70" y="101"/>
                    <a:pt x="106" y="143"/>
                  </a:cubicBezTo>
                </a:path>
              </a:pathLst>
            </a:custGeom>
            <a:noFill/>
            <a:ln w="4763"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6" name="Freeform 10"/>
            <p:cNvSpPr/>
            <p:nvPr/>
          </p:nvSpPr>
          <p:spPr bwMode="auto">
            <a:xfrm>
              <a:off x="-1061" y="-51881"/>
              <a:ext cx="11091863" cy="6923796"/>
            </a:xfrm>
            <a:custGeom>
              <a:avLst/>
              <a:gdLst/>
              <a:ahLst/>
              <a:cxnLst/>
              <a:rect l="0" t="0" r="r" b="b"/>
              <a:pathLst>
                <a:path w="2330" h="1452">
                  <a:moveTo>
                    <a:pt x="2046" y="1452"/>
                  </a:moveTo>
                  <a:cubicBezTo>
                    <a:pt x="2330" y="1153"/>
                    <a:pt x="2049" y="821"/>
                    <a:pt x="1813" y="601"/>
                  </a:cubicBezTo>
                  <a:cubicBezTo>
                    <a:pt x="1569" y="375"/>
                    <a:pt x="1282" y="179"/>
                    <a:pt x="956" y="97"/>
                  </a:cubicBezTo>
                  <a:cubicBezTo>
                    <a:pt x="572" y="0"/>
                    <a:pt x="292" y="101"/>
                    <a:pt x="0" y="366"/>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7" name="Freeform 11"/>
            <p:cNvSpPr/>
            <p:nvPr/>
          </p:nvSpPr>
          <p:spPr bwMode="auto">
            <a:xfrm>
              <a:off x="5426601" y="5579"/>
              <a:ext cx="5788025" cy="6847184"/>
            </a:xfrm>
            <a:custGeom>
              <a:avLst/>
              <a:gdLst/>
              <a:ahLst/>
              <a:cxnLst/>
              <a:rect l="0" t="0" r="r" b="b"/>
              <a:pathLst>
                <a:path w="1216" h="1436">
                  <a:moveTo>
                    <a:pt x="1094" y="1436"/>
                  </a:moveTo>
                  <a:cubicBezTo>
                    <a:pt x="1216" y="1114"/>
                    <a:pt x="904" y="770"/>
                    <a:pt x="709" y="551"/>
                  </a:cubicBezTo>
                  <a:cubicBezTo>
                    <a:pt x="509" y="327"/>
                    <a:pt x="274" y="127"/>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8" name="Freeform 12"/>
            <p:cNvSpPr/>
            <p:nvPr/>
          </p:nvSpPr>
          <p:spPr bwMode="auto">
            <a:xfrm>
              <a:off x="-1061" y="5579"/>
              <a:ext cx="1057275" cy="614491"/>
            </a:xfrm>
            <a:custGeom>
              <a:avLst/>
              <a:gdLst/>
              <a:ahLst/>
              <a:cxnLst/>
              <a:rect l="0" t="0" r="r" b="b"/>
              <a:pathLst>
                <a:path w="222" h="129">
                  <a:moveTo>
                    <a:pt x="222" y="0"/>
                  </a:moveTo>
                  <a:cubicBezTo>
                    <a:pt x="152" y="35"/>
                    <a:pt x="76" y="78"/>
                    <a:pt x="0" y="129"/>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9" name="Freeform 13"/>
            <p:cNvSpPr/>
            <p:nvPr/>
          </p:nvSpPr>
          <p:spPr bwMode="auto">
            <a:xfrm>
              <a:off x="5821889" y="5579"/>
              <a:ext cx="5588000" cy="6866337"/>
            </a:xfrm>
            <a:custGeom>
              <a:avLst/>
              <a:gdLst/>
              <a:ahLst/>
              <a:cxnLst/>
              <a:rect l="0" t="0" r="r" b="b"/>
              <a:pathLst>
                <a:path w="1174" h="1440">
                  <a:moveTo>
                    <a:pt x="1067" y="1440"/>
                  </a:moveTo>
                  <a:cubicBezTo>
                    <a:pt x="1174" y="1124"/>
                    <a:pt x="887" y="797"/>
                    <a:pt x="698" y="577"/>
                  </a:cubicBezTo>
                  <a:cubicBezTo>
                    <a:pt x="500" y="348"/>
                    <a:pt x="270" y="141"/>
                    <a:pt x="0"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90" name="Freeform 14"/>
            <p:cNvSpPr/>
            <p:nvPr/>
          </p:nvSpPr>
          <p:spPr bwMode="auto">
            <a:xfrm>
              <a:off x="3701" y="790"/>
              <a:ext cx="595313" cy="352734"/>
            </a:xfrm>
            <a:custGeom>
              <a:avLst/>
              <a:gdLst/>
              <a:ahLst/>
              <a:cxnLst/>
              <a:rect l="0" t="0" r="r" b="b"/>
              <a:pathLst>
                <a:path w="125" h="74">
                  <a:moveTo>
                    <a:pt x="125" y="0"/>
                  </a:moveTo>
                  <a:cubicBezTo>
                    <a:pt x="85" y="22"/>
                    <a:pt x="43" y="47"/>
                    <a:pt x="0" y="74"/>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91" name="Freeform 15"/>
            <p:cNvSpPr/>
            <p:nvPr/>
          </p:nvSpPr>
          <p:spPr bwMode="auto">
            <a:xfrm>
              <a:off x="6012389" y="5579"/>
              <a:ext cx="5497513" cy="6866337"/>
            </a:xfrm>
            <a:custGeom>
              <a:avLst/>
              <a:gdLst/>
              <a:ahLst/>
              <a:cxnLst/>
              <a:rect l="0" t="0" r="r" b="b"/>
              <a:pathLst>
                <a:path w="1155" h="1440">
                  <a:moveTo>
                    <a:pt x="1056" y="1440"/>
                  </a:moveTo>
                  <a:cubicBezTo>
                    <a:pt x="1155" y="1123"/>
                    <a:pt x="875" y="801"/>
                    <a:pt x="686" y="580"/>
                  </a:cubicBezTo>
                  <a:cubicBezTo>
                    <a:pt x="491" y="352"/>
                    <a:pt x="264" y="145"/>
                    <a:pt x="0" y="0"/>
                  </a:cubicBezTo>
                </a:path>
              </a:pathLst>
            </a:custGeom>
            <a:noFill/>
            <a:ln w="12700" cap="flat">
              <a:solidFill>
                <a:schemeClr val="tx1">
                  <a:alpha val="20000"/>
                </a:schemeClr>
              </a:solidFill>
              <a:prstDash val="dashDot"/>
              <a:miter lim="800000"/>
              <a:headEnd/>
              <a:tailEnd/>
            </a:ln>
            <a:extLst>
              <a:ext uri="{909E8E84-426E-40DD-AFC4-6F175D3DCCD1}">
                <a14:hiddenFill xmlns:a14="http://schemas.microsoft.com/office/drawing/2010/main">
                  <a:solidFill>
                    <a:srgbClr val="FFFFFF"/>
                  </a:solidFill>
                </a14:hiddenFill>
              </a:ext>
            </a:extLst>
          </p:spPr>
        </p:sp>
        <p:sp>
          <p:nvSpPr>
            <p:cNvPr id="92" name="Freeform 16"/>
            <p:cNvSpPr/>
            <p:nvPr/>
          </p:nvSpPr>
          <p:spPr bwMode="auto">
            <a:xfrm>
              <a:off x="-1061" y="5579"/>
              <a:ext cx="357188" cy="213875"/>
            </a:xfrm>
            <a:custGeom>
              <a:avLst/>
              <a:gdLst/>
              <a:ahLst/>
              <a:cxnLst/>
              <a:rect l="0" t="0" r="r" b="b"/>
              <a:pathLst>
                <a:path w="75" h="45">
                  <a:moveTo>
                    <a:pt x="75" y="0"/>
                  </a:moveTo>
                  <a:cubicBezTo>
                    <a:pt x="50" y="14"/>
                    <a:pt x="25" y="29"/>
                    <a:pt x="0" y="45"/>
                  </a:cubicBezTo>
                </a:path>
              </a:pathLst>
            </a:custGeom>
            <a:noFill/>
            <a:ln w="12700" cap="flat">
              <a:solidFill>
                <a:schemeClr val="tx1">
                  <a:alpha val="20000"/>
                </a:schemeClr>
              </a:solidFill>
              <a:prstDash val="dashDot"/>
              <a:miter lim="800000"/>
              <a:headEnd/>
              <a:tailEnd/>
            </a:ln>
            <a:extLst>
              <a:ext uri="{909E8E84-426E-40DD-AFC4-6F175D3DCCD1}">
                <a14:hiddenFill xmlns:a14="http://schemas.microsoft.com/office/drawing/2010/main">
                  <a:solidFill>
                    <a:srgbClr val="FFFFFF"/>
                  </a:solidFill>
                </a14:hiddenFill>
              </a:ext>
            </a:extLst>
          </p:spPr>
        </p:sp>
        <p:sp>
          <p:nvSpPr>
            <p:cNvPr id="93" name="Freeform 17"/>
            <p:cNvSpPr/>
            <p:nvPr/>
          </p:nvSpPr>
          <p:spPr bwMode="auto">
            <a:xfrm>
              <a:off x="6210826" y="790"/>
              <a:ext cx="5522913" cy="6871126"/>
            </a:xfrm>
            <a:custGeom>
              <a:avLst/>
              <a:gdLst/>
              <a:ahLst/>
              <a:cxnLst/>
              <a:rect l="0" t="0" r="r" b="b"/>
              <a:pathLst>
                <a:path w="1160" h="1441">
                  <a:moveTo>
                    <a:pt x="1053" y="1441"/>
                  </a:moveTo>
                  <a:cubicBezTo>
                    <a:pt x="1160" y="1129"/>
                    <a:pt x="892" y="817"/>
                    <a:pt x="705" y="599"/>
                  </a:cubicBezTo>
                  <a:cubicBezTo>
                    <a:pt x="503" y="365"/>
                    <a:pt x="270" y="152"/>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4" name="Freeform 18"/>
            <p:cNvSpPr/>
            <p:nvPr/>
          </p:nvSpPr>
          <p:spPr bwMode="auto">
            <a:xfrm>
              <a:off x="6463239" y="5579"/>
              <a:ext cx="5413375" cy="6866337"/>
            </a:xfrm>
            <a:custGeom>
              <a:avLst/>
              <a:gdLst/>
              <a:ahLst/>
              <a:cxnLst/>
              <a:rect l="0" t="0" r="r" b="b"/>
              <a:pathLst>
                <a:path w="1137" h="1440">
                  <a:moveTo>
                    <a:pt x="1040" y="1440"/>
                  </a:moveTo>
                  <a:cubicBezTo>
                    <a:pt x="1137" y="1131"/>
                    <a:pt x="883" y="828"/>
                    <a:pt x="698" y="611"/>
                  </a:cubicBezTo>
                  <a:cubicBezTo>
                    <a:pt x="498" y="375"/>
                    <a:pt x="268" y="159"/>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5" name="Freeform 19"/>
            <p:cNvSpPr/>
            <p:nvPr/>
          </p:nvSpPr>
          <p:spPr bwMode="auto">
            <a:xfrm>
              <a:off x="6877576" y="5579"/>
              <a:ext cx="5037138" cy="6861550"/>
            </a:xfrm>
            <a:custGeom>
              <a:avLst/>
              <a:gdLst/>
              <a:ahLst/>
              <a:cxnLst/>
              <a:rect l="0" t="0" r="r" b="b"/>
              <a:pathLst>
                <a:path w="1058" h="1439">
                  <a:moveTo>
                    <a:pt x="1011" y="1439"/>
                  </a:moveTo>
                  <a:cubicBezTo>
                    <a:pt x="1058" y="1131"/>
                    <a:pt x="825" y="841"/>
                    <a:pt x="648" y="617"/>
                  </a:cubicBezTo>
                  <a:cubicBezTo>
                    <a:pt x="462" y="383"/>
                    <a:pt x="248" y="168"/>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6" name="Freeform 20"/>
            <p:cNvSpPr/>
            <p:nvPr/>
          </p:nvSpPr>
          <p:spPr bwMode="auto">
            <a:xfrm>
              <a:off x="8768289" y="5579"/>
              <a:ext cx="3417888" cy="2742066"/>
            </a:xfrm>
            <a:custGeom>
              <a:avLst/>
              <a:gdLst/>
              <a:ahLst/>
              <a:cxnLst/>
              <a:rect l="0" t="0" r="r" b="b"/>
              <a:pathLst>
                <a:path w="718" h="575">
                  <a:moveTo>
                    <a:pt x="718" y="575"/>
                  </a:moveTo>
                  <a:cubicBezTo>
                    <a:pt x="500" y="360"/>
                    <a:pt x="260" y="163"/>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7" name="Freeform 21"/>
            <p:cNvSpPr/>
            <p:nvPr/>
          </p:nvSpPr>
          <p:spPr bwMode="auto">
            <a:xfrm>
              <a:off x="9235014" y="10367"/>
              <a:ext cx="2951163" cy="2555325"/>
            </a:xfrm>
            <a:custGeom>
              <a:avLst/>
              <a:gdLst/>
              <a:ahLst/>
              <a:cxnLst/>
              <a:rect l="0" t="0" r="r" b="b"/>
              <a:pathLst>
                <a:path w="620" h="536">
                  <a:moveTo>
                    <a:pt x="620" y="536"/>
                  </a:moveTo>
                  <a:cubicBezTo>
                    <a:pt x="404" y="314"/>
                    <a:pt x="196" y="138"/>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8" name="Freeform 22"/>
            <p:cNvSpPr/>
            <p:nvPr/>
          </p:nvSpPr>
          <p:spPr bwMode="auto">
            <a:xfrm>
              <a:off x="10020826" y="5579"/>
              <a:ext cx="2165350" cy="1358265"/>
            </a:xfrm>
            <a:custGeom>
              <a:avLst/>
              <a:gdLst/>
              <a:ahLst/>
              <a:cxnLst/>
              <a:rect l="0" t="0" r="r" b="b"/>
              <a:pathLst>
                <a:path w="455" h="285">
                  <a:moveTo>
                    <a:pt x="0" y="0"/>
                  </a:moveTo>
                  <a:cubicBezTo>
                    <a:pt x="153" y="85"/>
                    <a:pt x="308" y="180"/>
                    <a:pt x="455" y="285"/>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99" name="Freeform 23"/>
            <p:cNvSpPr/>
            <p:nvPr/>
          </p:nvSpPr>
          <p:spPr bwMode="auto">
            <a:xfrm>
              <a:off x="11290826" y="5579"/>
              <a:ext cx="895350" cy="534687"/>
            </a:xfrm>
            <a:custGeom>
              <a:avLst/>
              <a:gdLst/>
              <a:ahLst/>
              <a:cxnLst/>
              <a:rect l="0" t="0" r="r" b="b"/>
              <a:pathLst>
                <a:path w="188" h="112">
                  <a:moveTo>
                    <a:pt x="0" y="0"/>
                  </a:moveTo>
                  <a:cubicBezTo>
                    <a:pt x="63" y="36"/>
                    <a:pt x="126" y="73"/>
                    <a:pt x="188" y="112"/>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grpSp>
      <p:grpSp>
        <p:nvGrpSpPr>
          <p:cNvPr id="76" name="Group 75"/>
          <p:cNvGrpSpPr/>
          <p:nvPr/>
        </p:nvGrpSpPr>
        <p:grpSpPr>
          <a:xfrm>
            <a:off x="805336" y="1698331"/>
            <a:ext cx="5941540" cy="3470421"/>
            <a:chOff x="805336" y="1698331"/>
            <a:chExt cx="5941540" cy="3470421"/>
          </a:xfrm>
        </p:grpSpPr>
        <p:sp>
          <p:nvSpPr>
            <p:cNvPr id="77" name="Rectangle 76"/>
            <p:cNvSpPr/>
            <p:nvPr/>
          </p:nvSpPr>
          <p:spPr>
            <a:xfrm>
              <a:off x="805336" y="1698331"/>
              <a:ext cx="5941540" cy="50292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78" name="Isosceles Triangle 9"/>
            <p:cNvSpPr/>
            <p:nvPr/>
          </p:nvSpPr>
          <p:spPr>
            <a:xfrm rot="10800000">
              <a:off x="3618113" y="4896349"/>
              <a:ext cx="315988" cy="272403"/>
            </a:xfrm>
            <a:prstGeom prst="triangl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79" name="Rectangle 78"/>
            <p:cNvSpPr/>
            <p:nvPr/>
          </p:nvSpPr>
          <p:spPr>
            <a:xfrm>
              <a:off x="805336" y="2274403"/>
              <a:ext cx="5941540" cy="2624327"/>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grpSp>
      <p:sp>
        <p:nvSpPr>
          <p:cNvPr id="3" name="Picture Placeholder 2"/>
          <p:cNvSpPr>
            <a:spLocks noGrp="1" noChangeAspect="1"/>
          </p:cNvSpPr>
          <p:nvPr>
            <p:ph type="pic" idx="1"/>
          </p:nvPr>
        </p:nvSpPr>
        <p:spPr>
          <a:xfrm>
            <a:off x="7543510" y="0"/>
            <a:ext cx="4648490" cy="6858000"/>
          </a:xfrm>
          <a:solidFill>
            <a:schemeClr val="bg1">
              <a:lumMod val="65000"/>
              <a:lumOff val="35000"/>
            </a:schemeClr>
          </a:solidFill>
          <a:ln w="9525" cap="sq">
            <a:noFill/>
            <a:miter lim="800000"/>
          </a:ln>
          <a:effectLst/>
        </p:spPr>
        <p:txBody>
          <a:bodyPr anchor="t"/>
          <a:lstStyle>
            <a:lvl1pPr marL="0" indent="0" algn="ctr">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2" name="Title 1"/>
          <p:cNvSpPr>
            <a:spLocks noGrp="1"/>
          </p:cNvSpPr>
          <p:nvPr>
            <p:ph type="title"/>
          </p:nvPr>
        </p:nvSpPr>
        <p:spPr>
          <a:xfrm>
            <a:off x="885443" y="2360255"/>
            <a:ext cx="5776646" cy="1178032"/>
          </a:xfrm>
        </p:spPr>
        <p:txBody>
          <a:bodyPr bIns="0" anchor="b">
            <a:normAutofit/>
          </a:bodyPr>
          <a:lstStyle>
            <a:lvl1pPr>
              <a:defRPr sz="3600">
                <a:solidFill>
                  <a:srgbClr val="FFFEFF"/>
                </a:solidFill>
              </a:defRPr>
            </a:lvl1pPr>
          </a:lstStyle>
          <a:p>
            <a:r>
              <a:rPr lang="en-US"/>
              <a:t>Click to edit Master title style</a:t>
            </a:r>
            <a:endParaRPr lang="en-US" dirty="0"/>
          </a:p>
        </p:txBody>
      </p:sp>
      <p:sp>
        <p:nvSpPr>
          <p:cNvPr id="4" name="Text Placeholder 3"/>
          <p:cNvSpPr>
            <a:spLocks noGrp="1"/>
          </p:cNvSpPr>
          <p:nvPr>
            <p:ph type="body" sz="half" idx="2"/>
          </p:nvPr>
        </p:nvSpPr>
        <p:spPr>
          <a:xfrm>
            <a:off x="885443" y="3545012"/>
            <a:ext cx="5776646" cy="1274198"/>
          </a:xfrm>
        </p:spPr>
        <p:txBody>
          <a:bodyPr>
            <a:normAutofit/>
          </a:bodyPr>
          <a:lstStyle>
            <a:lvl1pPr marL="0" indent="0" algn="ctr">
              <a:buNone/>
              <a:defRPr sz="1800">
                <a:solidFill>
                  <a:srgbClr val="FFFEFF"/>
                </a:solidFill>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a:xfrm>
            <a:off x="804672" y="320040"/>
            <a:ext cx="3657600" cy="320040"/>
          </a:xfrm>
        </p:spPr>
        <p:txBody>
          <a:bodyPr/>
          <a:lstStyle/>
          <a:p>
            <a:fld id="{CC50F813-E38C-40A3-A96B-424F795BCC9D}" type="datetimeFigureOut">
              <a:rPr lang="en-GB" smtClean="0"/>
              <a:t>23/10/2020</a:t>
            </a:fld>
            <a:endParaRPr lang="en-GB"/>
          </a:p>
        </p:txBody>
      </p:sp>
      <p:sp>
        <p:nvSpPr>
          <p:cNvPr id="6" name="Footer Placeholder 5"/>
          <p:cNvSpPr>
            <a:spLocks noGrp="1"/>
          </p:cNvSpPr>
          <p:nvPr>
            <p:ph type="ftr" sz="quarter" idx="11"/>
          </p:nvPr>
        </p:nvSpPr>
        <p:spPr>
          <a:xfrm>
            <a:off x="804672" y="6227064"/>
            <a:ext cx="5942203" cy="320040"/>
          </a:xfrm>
        </p:spPr>
        <p:txBody>
          <a:bodyPr/>
          <a:lstStyle/>
          <a:p>
            <a:endParaRPr lang="en-GB"/>
          </a:p>
        </p:txBody>
      </p:sp>
      <p:sp>
        <p:nvSpPr>
          <p:cNvPr id="7" name="Slide Number Placeholder 6"/>
          <p:cNvSpPr>
            <a:spLocks noGrp="1"/>
          </p:cNvSpPr>
          <p:nvPr>
            <p:ph type="sldNum" sz="quarter" idx="12"/>
          </p:nvPr>
        </p:nvSpPr>
        <p:spPr>
          <a:xfrm>
            <a:off x="5828377" y="320040"/>
            <a:ext cx="914400" cy="320040"/>
          </a:xfrm>
        </p:spPr>
        <p:txBody>
          <a:bodyPr/>
          <a:lstStyle/>
          <a:p>
            <a:fld id="{A5AFE64D-8517-41B7-A788-6849ADDE9347}" type="slidenum">
              <a:rPr lang="en-GB" smtClean="0"/>
              <a:t>‹#›</a:t>
            </a:fld>
            <a:endParaRPr lang="en-GB"/>
          </a:p>
        </p:txBody>
      </p:sp>
    </p:spTree>
    <p:extLst>
      <p:ext uri="{BB962C8B-B14F-4D97-AF65-F5344CB8AC3E}">
        <p14:creationId xmlns:p14="http://schemas.microsoft.com/office/powerpoint/2010/main" val="366676285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grpSp>
        <p:nvGrpSpPr>
          <p:cNvPr id="75" name="Group 74"/>
          <p:cNvGrpSpPr/>
          <p:nvPr/>
        </p:nvGrpSpPr>
        <p:grpSpPr>
          <a:xfrm>
            <a:off x="-417513" y="0"/>
            <a:ext cx="12584114" cy="6853238"/>
            <a:chOff x="-417513" y="0"/>
            <a:chExt cx="12584114" cy="6853238"/>
          </a:xfrm>
        </p:grpSpPr>
        <p:sp>
          <p:nvSpPr>
            <p:cNvPr id="76" name="Freeform 5"/>
            <p:cNvSpPr/>
            <p:nvPr/>
          </p:nvSpPr>
          <p:spPr bwMode="auto">
            <a:xfrm>
              <a:off x="1306513" y="0"/>
              <a:ext cx="3862388" cy="6843713"/>
            </a:xfrm>
            <a:custGeom>
              <a:avLst/>
              <a:gdLst/>
              <a:ahLst/>
              <a:cxnLst/>
              <a:rect l="0" t="0" r="r" b="b"/>
              <a:pathLst>
                <a:path w="813" h="1440">
                  <a:moveTo>
                    <a:pt x="813" y="0"/>
                  </a:moveTo>
                  <a:cubicBezTo>
                    <a:pt x="331" y="221"/>
                    <a:pt x="0" y="1039"/>
                    <a:pt x="435"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77" name="Freeform 6"/>
            <p:cNvSpPr/>
            <p:nvPr/>
          </p:nvSpPr>
          <p:spPr bwMode="auto">
            <a:xfrm>
              <a:off x="10626725" y="9525"/>
              <a:ext cx="1539875" cy="555625"/>
            </a:xfrm>
            <a:custGeom>
              <a:avLst/>
              <a:gdLst/>
              <a:ahLst/>
              <a:cxnLst/>
              <a:rect l="0" t="0" r="r" b="b"/>
              <a:pathLst>
                <a:path w="324" h="117">
                  <a:moveTo>
                    <a:pt x="324" y="117"/>
                  </a:moveTo>
                  <a:cubicBezTo>
                    <a:pt x="223" y="64"/>
                    <a:pt x="107" y="28"/>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78" name="Freeform 7"/>
            <p:cNvSpPr/>
            <p:nvPr/>
          </p:nvSpPr>
          <p:spPr bwMode="auto">
            <a:xfrm>
              <a:off x="10247313" y="5013325"/>
              <a:ext cx="1919288" cy="1830388"/>
            </a:xfrm>
            <a:custGeom>
              <a:avLst/>
              <a:gdLst/>
              <a:ahLst/>
              <a:cxnLst/>
              <a:rect l="0" t="0" r="r" b="b"/>
              <a:pathLst>
                <a:path w="404" h="385">
                  <a:moveTo>
                    <a:pt x="0" y="385"/>
                  </a:moveTo>
                  <a:cubicBezTo>
                    <a:pt x="146" y="272"/>
                    <a:pt x="285" y="142"/>
                    <a:pt x="404"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79" name="Freeform 8"/>
            <p:cNvSpPr/>
            <p:nvPr/>
          </p:nvSpPr>
          <p:spPr bwMode="auto">
            <a:xfrm>
              <a:off x="1120775" y="0"/>
              <a:ext cx="3676650" cy="6843713"/>
            </a:xfrm>
            <a:custGeom>
              <a:avLst/>
              <a:gdLst/>
              <a:ahLst/>
              <a:cxnLst/>
              <a:rect l="0" t="0" r="r" b="b"/>
              <a:pathLst>
                <a:path w="774" h="1440">
                  <a:moveTo>
                    <a:pt x="774" y="0"/>
                  </a:moveTo>
                  <a:cubicBezTo>
                    <a:pt x="312" y="240"/>
                    <a:pt x="0" y="1034"/>
                    <a:pt x="411" y="144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80" name="Freeform 9"/>
            <p:cNvSpPr/>
            <p:nvPr/>
          </p:nvSpPr>
          <p:spPr bwMode="auto">
            <a:xfrm>
              <a:off x="11202988" y="9525"/>
              <a:ext cx="963613" cy="366713"/>
            </a:xfrm>
            <a:custGeom>
              <a:avLst/>
              <a:gdLst/>
              <a:ahLst/>
              <a:cxnLst/>
              <a:rect l="0" t="0" r="r" b="b"/>
              <a:pathLst>
                <a:path w="203" h="77">
                  <a:moveTo>
                    <a:pt x="203" y="77"/>
                  </a:moveTo>
                  <a:cubicBezTo>
                    <a:pt x="138" y="46"/>
                    <a:pt x="68" y="21"/>
                    <a:pt x="0"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81" name="Freeform 10"/>
            <p:cNvSpPr/>
            <p:nvPr/>
          </p:nvSpPr>
          <p:spPr bwMode="auto">
            <a:xfrm>
              <a:off x="10494963" y="5275263"/>
              <a:ext cx="1666875" cy="1577975"/>
            </a:xfrm>
            <a:custGeom>
              <a:avLst/>
              <a:gdLst/>
              <a:ahLst/>
              <a:cxnLst/>
              <a:rect l="0" t="0" r="r" b="b"/>
              <a:pathLst>
                <a:path w="351" h="332">
                  <a:moveTo>
                    <a:pt x="0" y="332"/>
                  </a:moveTo>
                  <a:cubicBezTo>
                    <a:pt x="125" y="232"/>
                    <a:pt x="245" y="121"/>
                    <a:pt x="351"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82" name="Freeform 11"/>
            <p:cNvSpPr/>
            <p:nvPr/>
          </p:nvSpPr>
          <p:spPr bwMode="auto">
            <a:xfrm>
              <a:off x="1001713" y="0"/>
              <a:ext cx="3621088" cy="6843713"/>
            </a:xfrm>
            <a:custGeom>
              <a:avLst/>
              <a:gdLst/>
              <a:ahLst/>
              <a:cxnLst/>
              <a:rect l="0" t="0" r="r" b="b"/>
              <a:pathLst>
                <a:path w="762" h="1440">
                  <a:moveTo>
                    <a:pt x="762" y="0"/>
                  </a:moveTo>
                  <a:cubicBezTo>
                    <a:pt x="308" y="245"/>
                    <a:pt x="0" y="1033"/>
                    <a:pt x="403"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3" name="Freeform 12"/>
            <p:cNvSpPr/>
            <p:nvPr/>
          </p:nvSpPr>
          <p:spPr bwMode="auto">
            <a:xfrm>
              <a:off x="11501438" y="9525"/>
              <a:ext cx="665163" cy="257175"/>
            </a:xfrm>
            <a:custGeom>
              <a:avLst/>
              <a:gdLst/>
              <a:ahLst/>
              <a:cxnLst/>
              <a:rect l="0" t="0" r="r" b="b"/>
              <a:pathLst>
                <a:path w="140" h="54">
                  <a:moveTo>
                    <a:pt x="140" y="54"/>
                  </a:moveTo>
                  <a:cubicBezTo>
                    <a:pt x="95" y="34"/>
                    <a:pt x="48" y="16"/>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4" name="Freeform 13"/>
            <p:cNvSpPr/>
            <p:nvPr/>
          </p:nvSpPr>
          <p:spPr bwMode="auto">
            <a:xfrm>
              <a:off x="10641013" y="5408613"/>
              <a:ext cx="1525588" cy="1435100"/>
            </a:xfrm>
            <a:custGeom>
              <a:avLst/>
              <a:gdLst/>
              <a:ahLst/>
              <a:cxnLst/>
              <a:rect l="0" t="0" r="r" b="b"/>
              <a:pathLst>
                <a:path w="321" h="302">
                  <a:moveTo>
                    <a:pt x="0" y="302"/>
                  </a:moveTo>
                  <a:cubicBezTo>
                    <a:pt x="114" y="210"/>
                    <a:pt x="223" y="109"/>
                    <a:pt x="321"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5" name="Freeform 14"/>
            <p:cNvSpPr/>
            <p:nvPr/>
          </p:nvSpPr>
          <p:spPr bwMode="auto">
            <a:xfrm>
              <a:off x="1001713" y="0"/>
              <a:ext cx="3244850" cy="6843713"/>
            </a:xfrm>
            <a:custGeom>
              <a:avLst/>
              <a:gdLst/>
              <a:ahLst/>
              <a:cxnLst/>
              <a:rect l="0" t="0" r="r" b="b"/>
              <a:pathLst>
                <a:path w="683" h="1440">
                  <a:moveTo>
                    <a:pt x="683" y="0"/>
                  </a:moveTo>
                  <a:cubicBezTo>
                    <a:pt x="258" y="256"/>
                    <a:pt x="0" y="1041"/>
                    <a:pt x="355"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6" name="Freeform 15"/>
            <p:cNvSpPr/>
            <p:nvPr/>
          </p:nvSpPr>
          <p:spPr bwMode="auto">
            <a:xfrm>
              <a:off x="10802938" y="5518150"/>
              <a:ext cx="1363663" cy="1325563"/>
            </a:xfrm>
            <a:custGeom>
              <a:avLst/>
              <a:gdLst/>
              <a:ahLst/>
              <a:cxnLst/>
              <a:rect l="0" t="0" r="r" b="b"/>
              <a:pathLst>
                <a:path w="287" h="279">
                  <a:moveTo>
                    <a:pt x="0" y="279"/>
                  </a:moveTo>
                  <a:cubicBezTo>
                    <a:pt x="101" y="193"/>
                    <a:pt x="198" y="100"/>
                    <a:pt x="287"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7" name="Freeform 16"/>
            <p:cNvSpPr/>
            <p:nvPr/>
          </p:nvSpPr>
          <p:spPr bwMode="auto">
            <a:xfrm>
              <a:off x="889000" y="0"/>
              <a:ext cx="3230563" cy="6843713"/>
            </a:xfrm>
            <a:custGeom>
              <a:avLst/>
              <a:gdLst/>
              <a:ahLst/>
              <a:cxnLst/>
              <a:rect l="0" t="0" r="r" b="b"/>
              <a:pathLst>
                <a:path w="680" h="1440">
                  <a:moveTo>
                    <a:pt x="680" y="0"/>
                  </a:moveTo>
                  <a:cubicBezTo>
                    <a:pt x="257" y="265"/>
                    <a:pt x="0" y="1026"/>
                    <a:pt x="337"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8" name="Freeform 17"/>
            <p:cNvSpPr/>
            <p:nvPr/>
          </p:nvSpPr>
          <p:spPr bwMode="auto">
            <a:xfrm>
              <a:off x="10979150" y="5694363"/>
              <a:ext cx="1187450" cy="1149350"/>
            </a:xfrm>
            <a:custGeom>
              <a:avLst/>
              <a:gdLst/>
              <a:ahLst/>
              <a:cxnLst/>
              <a:rect l="0" t="0" r="r" b="b"/>
              <a:pathLst>
                <a:path w="250" h="242">
                  <a:moveTo>
                    <a:pt x="0" y="242"/>
                  </a:moveTo>
                  <a:cubicBezTo>
                    <a:pt x="88" y="166"/>
                    <a:pt x="172" y="85"/>
                    <a:pt x="25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9" name="Freeform 18"/>
            <p:cNvSpPr/>
            <p:nvPr/>
          </p:nvSpPr>
          <p:spPr bwMode="auto">
            <a:xfrm>
              <a:off x="484188" y="0"/>
              <a:ext cx="3421063" cy="6843713"/>
            </a:xfrm>
            <a:custGeom>
              <a:avLst/>
              <a:gdLst/>
              <a:ahLst/>
              <a:cxnLst/>
              <a:rect l="0" t="0" r="r" b="b"/>
              <a:pathLst>
                <a:path w="720" h="1440">
                  <a:moveTo>
                    <a:pt x="720" y="0"/>
                  </a:moveTo>
                  <a:cubicBezTo>
                    <a:pt x="316" y="282"/>
                    <a:pt x="0" y="1018"/>
                    <a:pt x="362"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0" name="Freeform 19"/>
            <p:cNvSpPr/>
            <p:nvPr/>
          </p:nvSpPr>
          <p:spPr bwMode="auto">
            <a:xfrm>
              <a:off x="11287125" y="6049963"/>
              <a:ext cx="879475" cy="793750"/>
            </a:xfrm>
            <a:custGeom>
              <a:avLst/>
              <a:gdLst/>
              <a:ahLst/>
              <a:cxnLst/>
              <a:rect l="0" t="0" r="r" b="b"/>
              <a:pathLst>
                <a:path w="185" h="167">
                  <a:moveTo>
                    <a:pt x="0" y="167"/>
                  </a:moveTo>
                  <a:cubicBezTo>
                    <a:pt x="63" y="114"/>
                    <a:pt x="125" y="58"/>
                    <a:pt x="185"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1" name="Freeform 20"/>
            <p:cNvSpPr/>
            <p:nvPr/>
          </p:nvSpPr>
          <p:spPr bwMode="auto">
            <a:xfrm>
              <a:off x="598488" y="0"/>
              <a:ext cx="2717800" cy="6843713"/>
            </a:xfrm>
            <a:custGeom>
              <a:avLst/>
              <a:gdLst/>
              <a:ahLst/>
              <a:cxnLst/>
              <a:rect l="0" t="0" r="r" b="b"/>
              <a:pathLst>
                <a:path w="572" h="1440">
                  <a:moveTo>
                    <a:pt x="572" y="0"/>
                  </a:moveTo>
                  <a:cubicBezTo>
                    <a:pt x="213" y="320"/>
                    <a:pt x="0" y="979"/>
                    <a:pt x="164" y="1440"/>
                  </a:cubicBezTo>
                </a:path>
              </a:pathLst>
            </a:custGeom>
            <a:noFill/>
            <a:ln w="12700" cap="flat">
              <a:solidFill>
                <a:schemeClr val="tx1">
                  <a:alpha val="20000"/>
                </a:schemeClr>
              </a:solidFill>
              <a:prstDash val="dashDot"/>
              <a:miter lim="800000"/>
              <a:headEnd/>
              <a:tailEnd/>
            </a:ln>
            <a:extLst>
              <a:ext uri="{909E8E84-426E-40DD-AFC4-6F175D3DCCD1}">
                <a14:hiddenFill xmlns:a14="http://schemas.microsoft.com/office/drawing/2010/main">
                  <a:solidFill>
                    <a:srgbClr val="FFFFFF"/>
                  </a:solidFill>
                </a14:hiddenFill>
              </a:ext>
            </a:extLst>
          </p:spPr>
        </p:sp>
        <p:sp>
          <p:nvSpPr>
            <p:cNvPr id="92" name="Freeform 21"/>
            <p:cNvSpPr/>
            <p:nvPr/>
          </p:nvSpPr>
          <p:spPr bwMode="auto">
            <a:xfrm>
              <a:off x="261938" y="0"/>
              <a:ext cx="2944813" cy="6843713"/>
            </a:xfrm>
            <a:custGeom>
              <a:avLst/>
              <a:gdLst/>
              <a:ahLst/>
              <a:cxnLst/>
              <a:rect l="0" t="0" r="r" b="b"/>
              <a:pathLst>
                <a:path w="620" h="1440">
                  <a:moveTo>
                    <a:pt x="620" y="0"/>
                  </a:moveTo>
                  <a:cubicBezTo>
                    <a:pt x="248" y="325"/>
                    <a:pt x="0" y="960"/>
                    <a:pt x="186" y="1440"/>
                  </a:cubicBezTo>
                </a:path>
              </a:pathLst>
            </a:custGeom>
            <a:noFill/>
            <a:ln w="9525" cap="flat">
              <a:solidFill>
                <a:schemeClr val="tx1">
                  <a:alpha val="20000"/>
                </a:schemeClr>
              </a:solidFill>
              <a:prstDash val="lgDash"/>
              <a:miter lim="800000"/>
              <a:headEnd/>
              <a:tailEnd/>
            </a:ln>
            <a:extLst>
              <a:ext uri="{909E8E84-426E-40DD-AFC4-6F175D3DCCD1}">
                <a14:hiddenFill xmlns:a14="http://schemas.microsoft.com/office/drawing/2010/main">
                  <a:solidFill>
                    <a:srgbClr val="FFFFFF"/>
                  </a:solidFill>
                </a14:hiddenFill>
              </a:ext>
            </a:extLst>
          </p:spPr>
        </p:sp>
        <p:sp>
          <p:nvSpPr>
            <p:cNvPr id="93" name="Freeform 22"/>
            <p:cNvSpPr/>
            <p:nvPr/>
          </p:nvSpPr>
          <p:spPr bwMode="auto">
            <a:xfrm>
              <a:off x="-417513" y="0"/>
              <a:ext cx="2403475" cy="6843713"/>
            </a:xfrm>
            <a:custGeom>
              <a:avLst/>
              <a:gdLst/>
              <a:ahLst/>
              <a:cxnLst/>
              <a:rect l="0" t="0" r="r" b="b"/>
              <a:pathLst>
                <a:path w="506" h="1440">
                  <a:moveTo>
                    <a:pt x="506" y="0"/>
                  </a:moveTo>
                  <a:cubicBezTo>
                    <a:pt x="109" y="356"/>
                    <a:pt x="0" y="943"/>
                    <a:pt x="171"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4" name="Freeform 23"/>
            <p:cNvSpPr/>
            <p:nvPr/>
          </p:nvSpPr>
          <p:spPr bwMode="auto">
            <a:xfrm>
              <a:off x="14288" y="9525"/>
              <a:ext cx="1771650" cy="3198813"/>
            </a:xfrm>
            <a:custGeom>
              <a:avLst/>
              <a:gdLst/>
              <a:ahLst/>
              <a:cxnLst/>
              <a:rect l="0" t="0" r="r" b="b"/>
              <a:pathLst>
                <a:path w="373" h="673">
                  <a:moveTo>
                    <a:pt x="373" y="0"/>
                  </a:moveTo>
                  <a:cubicBezTo>
                    <a:pt x="175" y="183"/>
                    <a:pt x="51" y="409"/>
                    <a:pt x="0" y="673"/>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5" name="Freeform 24"/>
            <p:cNvSpPr/>
            <p:nvPr/>
          </p:nvSpPr>
          <p:spPr bwMode="auto">
            <a:xfrm>
              <a:off x="4763" y="6016625"/>
              <a:ext cx="214313" cy="827088"/>
            </a:xfrm>
            <a:custGeom>
              <a:avLst/>
              <a:gdLst/>
              <a:ahLst/>
              <a:cxnLst/>
              <a:rect l="0" t="0" r="r" b="b"/>
              <a:pathLst>
                <a:path w="45" h="174">
                  <a:moveTo>
                    <a:pt x="0" y="0"/>
                  </a:moveTo>
                  <a:cubicBezTo>
                    <a:pt x="11" y="59"/>
                    <a:pt x="26" y="118"/>
                    <a:pt x="45" y="174"/>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6" name="Freeform 25"/>
            <p:cNvSpPr/>
            <p:nvPr/>
          </p:nvSpPr>
          <p:spPr bwMode="auto">
            <a:xfrm>
              <a:off x="14288" y="0"/>
              <a:ext cx="1562100" cy="2228850"/>
            </a:xfrm>
            <a:custGeom>
              <a:avLst/>
              <a:gdLst/>
              <a:ahLst/>
              <a:cxnLst/>
              <a:rect l="0" t="0" r="r" b="b"/>
              <a:pathLst>
                <a:path w="329" h="469">
                  <a:moveTo>
                    <a:pt x="329" y="0"/>
                  </a:moveTo>
                  <a:cubicBezTo>
                    <a:pt x="189" y="133"/>
                    <a:pt x="69" y="288"/>
                    <a:pt x="0" y="469"/>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grpSp>
      <p:grpSp>
        <p:nvGrpSpPr>
          <p:cNvPr id="22" name="Group 21"/>
          <p:cNvGrpSpPr/>
          <p:nvPr/>
        </p:nvGrpSpPr>
        <p:grpSpPr>
          <a:xfrm>
            <a:off x="800144" y="1699589"/>
            <a:ext cx="3674476" cy="3470421"/>
            <a:chOff x="697883" y="1816768"/>
            <a:chExt cx="3674476" cy="3470421"/>
          </a:xfrm>
        </p:grpSpPr>
        <p:sp>
          <p:nvSpPr>
            <p:cNvPr id="23" name="Rectangle 22"/>
            <p:cNvSpPr/>
            <p:nvPr/>
          </p:nvSpPr>
          <p:spPr>
            <a:xfrm>
              <a:off x="697883" y="1816768"/>
              <a:ext cx="3674476" cy="50292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4" name="Isosceles Triangle 22"/>
            <p:cNvSpPr/>
            <p:nvPr/>
          </p:nvSpPr>
          <p:spPr>
            <a:xfrm rot="10800000">
              <a:off x="2380224" y="5014786"/>
              <a:ext cx="315988" cy="272403"/>
            </a:xfrm>
            <a:prstGeom prst="triangl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5" name="Rectangle 24"/>
            <p:cNvSpPr/>
            <p:nvPr/>
          </p:nvSpPr>
          <p:spPr>
            <a:xfrm>
              <a:off x="704075" y="2392840"/>
              <a:ext cx="3668284" cy="2624327"/>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grpSp>
      <p:sp>
        <p:nvSpPr>
          <p:cNvPr id="2" name="Title 1"/>
          <p:cNvSpPr>
            <a:spLocks noGrp="1"/>
          </p:cNvSpPr>
          <p:nvPr>
            <p:ph type="title"/>
          </p:nvPr>
        </p:nvSpPr>
        <p:spPr>
          <a:xfrm>
            <a:off x="888632" y="2349925"/>
            <a:ext cx="3501196" cy="2456441"/>
          </a:xfrm>
        </p:spPr>
        <p:txBody>
          <a:bodyPr/>
          <a:lstStyle>
            <a:lvl1pPr>
              <a:defRPr>
                <a:solidFill>
                  <a:srgbClr val="FFFEFF"/>
                </a:solidFill>
              </a:defRPr>
            </a:lvl1pPr>
          </a:lstStyle>
          <a:p>
            <a:r>
              <a:rPr lang="en-US"/>
              <a:t>Click to edit Master title style</a:t>
            </a:r>
            <a:endParaRPr lang="en-US" dirty="0"/>
          </a:p>
        </p:txBody>
      </p:sp>
      <p:sp>
        <p:nvSpPr>
          <p:cNvPr id="3" name="Vertical Text Placeholder 2"/>
          <p:cNvSpPr>
            <a:spLocks noGrp="1"/>
          </p:cNvSpPr>
          <p:nvPr>
            <p:ph type="body" orient="vert" idx="1"/>
          </p:nvPr>
        </p:nvSpPr>
        <p:spPr>
          <a:xfrm>
            <a:off x="5109983" y="794719"/>
            <a:ext cx="6275035" cy="525709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CC50F813-E38C-40A3-A96B-424F795BCC9D}" type="datetimeFigureOut">
              <a:rPr lang="en-GB" smtClean="0"/>
              <a:t>23/10/2020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5AFE64D-8517-41B7-A788-6849ADDE9347}" type="slidenum">
              <a:rPr lang="en-GB" smtClean="0"/>
              <a:t>‹#›</a:t>
            </a:fld>
            <a:endParaRPr lang="en-GB"/>
          </a:p>
        </p:txBody>
      </p:sp>
    </p:spTree>
    <p:extLst>
      <p:ext uri="{BB962C8B-B14F-4D97-AF65-F5344CB8AC3E}">
        <p14:creationId xmlns:p14="http://schemas.microsoft.com/office/powerpoint/2010/main" val="513963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grpSp>
        <p:nvGrpSpPr>
          <p:cNvPr id="75" name="Group 74"/>
          <p:cNvGrpSpPr/>
          <p:nvPr/>
        </p:nvGrpSpPr>
        <p:grpSpPr>
          <a:xfrm flipH="1">
            <a:off x="0" y="0"/>
            <a:ext cx="12584114" cy="6853238"/>
            <a:chOff x="-417513" y="0"/>
            <a:chExt cx="12584114" cy="6853238"/>
          </a:xfrm>
        </p:grpSpPr>
        <p:sp>
          <p:nvSpPr>
            <p:cNvPr id="76" name="Freeform 5"/>
            <p:cNvSpPr/>
            <p:nvPr/>
          </p:nvSpPr>
          <p:spPr bwMode="auto">
            <a:xfrm>
              <a:off x="1306513" y="0"/>
              <a:ext cx="3862388" cy="6843713"/>
            </a:xfrm>
            <a:custGeom>
              <a:avLst/>
              <a:gdLst/>
              <a:ahLst/>
              <a:cxnLst/>
              <a:rect l="0" t="0" r="r" b="b"/>
              <a:pathLst>
                <a:path w="813" h="1440">
                  <a:moveTo>
                    <a:pt x="813" y="0"/>
                  </a:moveTo>
                  <a:cubicBezTo>
                    <a:pt x="331" y="221"/>
                    <a:pt x="0" y="1039"/>
                    <a:pt x="435"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77" name="Freeform 6"/>
            <p:cNvSpPr/>
            <p:nvPr/>
          </p:nvSpPr>
          <p:spPr bwMode="auto">
            <a:xfrm>
              <a:off x="10626725" y="9525"/>
              <a:ext cx="1539875" cy="555625"/>
            </a:xfrm>
            <a:custGeom>
              <a:avLst/>
              <a:gdLst/>
              <a:ahLst/>
              <a:cxnLst/>
              <a:rect l="0" t="0" r="r" b="b"/>
              <a:pathLst>
                <a:path w="324" h="117">
                  <a:moveTo>
                    <a:pt x="324" y="117"/>
                  </a:moveTo>
                  <a:cubicBezTo>
                    <a:pt x="223" y="64"/>
                    <a:pt x="107" y="28"/>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78" name="Freeform 7"/>
            <p:cNvSpPr/>
            <p:nvPr/>
          </p:nvSpPr>
          <p:spPr bwMode="auto">
            <a:xfrm>
              <a:off x="10247313" y="5013325"/>
              <a:ext cx="1919288" cy="1830388"/>
            </a:xfrm>
            <a:custGeom>
              <a:avLst/>
              <a:gdLst/>
              <a:ahLst/>
              <a:cxnLst/>
              <a:rect l="0" t="0" r="r" b="b"/>
              <a:pathLst>
                <a:path w="404" h="385">
                  <a:moveTo>
                    <a:pt x="0" y="385"/>
                  </a:moveTo>
                  <a:cubicBezTo>
                    <a:pt x="146" y="272"/>
                    <a:pt x="285" y="142"/>
                    <a:pt x="404"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79" name="Freeform 8"/>
            <p:cNvSpPr/>
            <p:nvPr/>
          </p:nvSpPr>
          <p:spPr bwMode="auto">
            <a:xfrm>
              <a:off x="1120775" y="0"/>
              <a:ext cx="3676650" cy="6843713"/>
            </a:xfrm>
            <a:custGeom>
              <a:avLst/>
              <a:gdLst/>
              <a:ahLst/>
              <a:cxnLst/>
              <a:rect l="0" t="0" r="r" b="b"/>
              <a:pathLst>
                <a:path w="774" h="1440">
                  <a:moveTo>
                    <a:pt x="774" y="0"/>
                  </a:moveTo>
                  <a:cubicBezTo>
                    <a:pt x="312" y="240"/>
                    <a:pt x="0" y="1034"/>
                    <a:pt x="411" y="144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80" name="Freeform 9"/>
            <p:cNvSpPr/>
            <p:nvPr/>
          </p:nvSpPr>
          <p:spPr bwMode="auto">
            <a:xfrm>
              <a:off x="11202988" y="9525"/>
              <a:ext cx="963613" cy="366713"/>
            </a:xfrm>
            <a:custGeom>
              <a:avLst/>
              <a:gdLst/>
              <a:ahLst/>
              <a:cxnLst/>
              <a:rect l="0" t="0" r="r" b="b"/>
              <a:pathLst>
                <a:path w="203" h="77">
                  <a:moveTo>
                    <a:pt x="203" y="77"/>
                  </a:moveTo>
                  <a:cubicBezTo>
                    <a:pt x="138" y="46"/>
                    <a:pt x="68" y="21"/>
                    <a:pt x="0"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81" name="Freeform 10"/>
            <p:cNvSpPr/>
            <p:nvPr/>
          </p:nvSpPr>
          <p:spPr bwMode="auto">
            <a:xfrm>
              <a:off x="10494963" y="5275263"/>
              <a:ext cx="1666875" cy="1577975"/>
            </a:xfrm>
            <a:custGeom>
              <a:avLst/>
              <a:gdLst/>
              <a:ahLst/>
              <a:cxnLst/>
              <a:rect l="0" t="0" r="r" b="b"/>
              <a:pathLst>
                <a:path w="351" h="332">
                  <a:moveTo>
                    <a:pt x="0" y="332"/>
                  </a:moveTo>
                  <a:cubicBezTo>
                    <a:pt x="125" y="232"/>
                    <a:pt x="245" y="121"/>
                    <a:pt x="351"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82" name="Freeform 11"/>
            <p:cNvSpPr/>
            <p:nvPr/>
          </p:nvSpPr>
          <p:spPr bwMode="auto">
            <a:xfrm>
              <a:off x="1001713" y="0"/>
              <a:ext cx="3621088" cy="6843713"/>
            </a:xfrm>
            <a:custGeom>
              <a:avLst/>
              <a:gdLst/>
              <a:ahLst/>
              <a:cxnLst/>
              <a:rect l="0" t="0" r="r" b="b"/>
              <a:pathLst>
                <a:path w="762" h="1440">
                  <a:moveTo>
                    <a:pt x="762" y="0"/>
                  </a:moveTo>
                  <a:cubicBezTo>
                    <a:pt x="308" y="245"/>
                    <a:pt x="0" y="1033"/>
                    <a:pt x="403"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3" name="Freeform 12"/>
            <p:cNvSpPr/>
            <p:nvPr/>
          </p:nvSpPr>
          <p:spPr bwMode="auto">
            <a:xfrm>
              <a:off x="11501438" y="9525"/>
              <a:ext cx="665163" cy="257175"/>
            </a:xfrm>
            <a:custGeom>
              <a:avLst/>
              <a:gdLst/>
              <a:ahLst/>
              <a:cxnLst/>
              <a:rect l="0" t="0" r="r" b="b"/>
              <a:pathLst>
                <a:path w="140" h="54">
                  <a:moveTo>
                    <a:pt x="140" y="54"/>
                  </a:moveTo>
                  <a:cubicBezTo>
                    <a:pt x="95" y="34"/>
                    <a:pt x="48" y="16"/>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4" name="Freeform 13"/>
            <p:cNvSpPr/>
            <p:nvPr/>
          </p:nvSpPr>
          <p:spPr bwMode="auto">
            <a:xfrm>
              <a:off x="10641013" y="5408613"/>
              <a:ext cx="1525588" cy="1435100"/>
            </a:xfrm>
            <a:custGeom>
              <a:avLst/>
              <a:gdLst/>
              <a:ahLst/>
              <a:cxnLst/>
              <a:rect l="0" t="0" r="r" b="b"/>
              <a:pathLst>
                <a:path w="321" h="302">
                  <a:moveTo>
                    <a:pt x="0" y="302"/>
                  </a:moveTo>
                  <a:cubicBezTo>
                    <a:pt x="114" y="210"/>
                    <a:pt x="223" y="109"/>
                    <a:pt x="321"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5" name="Freeform 14"/>
            <p:cNvSpPr/>
            <p:nvPr/>
          </p:nvSpPr>
          <p:spPr bwMode="auto">
            <a:xfrm>
              <a:off x="1001713" y="0"/>
              <a:ext cx="3244850" cy="6843713"/>
            </a:xfrm>
            <a:custGeom>
              <a:avLst/>
              <a:gdLst/>
              <a:ahLst/>
              <a:cxnLst/>
              <a:rect l="0" t="0" r="r" b="b"/>
              <a:pathLst>
                <a:path w="683" h="1440">
                  <a:moveTo>
                    <a:pt x="683" y="0"/>
                  </a:moveTo>
                  <a:cubicBezTo>
                    <a:pt x="258" y="256"/>
                    <a:pt x="0" y="1041"/>
                    <a:pt x="355"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6" name="Freeform 15"/>
            <p:cNvSpPr/>
            <p:nvPr/>
          </p:nvSpPr>
          <p:spPr bwMode="auto">
            <a:xfrm>
              <a:off x="10802938" y="5518150"/>
              <a:ext cx="1363663" cy="1325563"/>
            </a:xfrm>
            <a:custGeom>
              <a:avLst/>
              <a:gdLst/>
              <a:ahLst/>
              <a:cxnLst/>
              <a:rect l="0" t="0" r="r" b="b"/>
              <a:pathLst>
                <a:path w="287" h="279">
                  <a:moveTo>
                    <a:pt x="0" y="279"/>
                  </a:moveTo>
                  <a:cubicBezTo>
                    <a:pt x="101" y="193"/>
                    <a:pt x="198" y="100"/>
                    <a:pt x="287"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7" name="Freeform 16"/>
            <p:cNvSpPr/>
            <p:nvPr/>
          </p:nvSpPr>
          <p:spPr bwMode="auto">
            <a:xfrm>
              <a:off x="889000" y="0"/>
              <a:ext cx="3230563" cy="6843713"/>
            </a:xfrm>
            <a:custGeom>
              <a:avLst/>
              <a:gdLst/>
              <a:ahLst/>
              <a:cxnLst/>
              <a:rect l="0" t="0" r="r" b="b"/>
              <a:pathLst>
                <a:path w="680" h="1440">
                  <a:moveTo>
                    <a:pt x="680" y="0"/>
                  </a:moveTo>
                  <a:cubicBezTo>
                    <a:pt x="257" y="265"/>
                    <a:pt x="0" y="1026"/>
                    <a:pt x="337"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8" name="Freeform 17"/>
            <p:cNvSpPr/>
            <p:nvPr/>
          </p:nvSpPr>
          <p:spPr bwMode="auto">
            <a:xfrm>
              <a:off x="10979150" y="5694363"/>
              <a:ext cx="1187450" cy="1149350"/>
            </a:xfrm>
            <a:custGeom>
              <a:avLst/>
              <a:gdLst/>
              <a:ahLst/>
              <a:cxnLst/>
              <a:rect l="0" t="0" r="r" b="b"/>
              <a:pathLst>
                <a:path w="250" h="242">
                  <a:moveTo>
                    <a:pt x="0" y="242"/>
                  </a:moveTo>
                  <a:cubicBezTo>
                    <a:pt x="88" y="166"/>
                    <a:pt x="172" y="85"/>
                    <a:pt x="25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9" name="Freeform 18"/>
            <p:cNvSpPr/>
            <p:nvPr/>
          </p:nvSpPr>
          <p:spPr bwMode="auto">
            <a:xfrm>
              <a:off x="484188" y="0"/>
              <a:ext cx="3421063" cy="6843713"/>
            </a:xfrm>
            <a:custGeom>
              <a:avLst/>
              <a:gdLst/>
              <a:ahLst/>
              <a:cxnLst/>
              <a:rect l="0" t="0" r="r" b="b"/>
              <a:pathLst>
                <a:path w="720" h="1440">
                  <a:moveTo>
                    <a:pt x="720" y="0"/>
                  </a:moveTo>
                  <a:cubicBezTo>
                    <a:pt x="316" y="282"/>
                    <a:pt x="0" y="1018"/>
                    <a:pt x="362"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0" name="Freeform 19"/>
            <p:cNvSpPr/>
            <p:nvPr/>
          </p:nvSpPr>
          <p:spPr bwMode="auto">
            <a:xfrm>
              <a:off x="11287125" y="6049963"/>
              <a:ext cx="879475" cy="793750"/>
            </a:xfrm>
            <a:custGeom>
              <a:avLst/>
              <a:gdLst/>
              <a:ahLst/>
              <a:cxnLst/>
              <a:rect l="0" t="0" r="r" b="b"/>
              <a:pathLst>
                <a:path w="185" h="167">
                  <a:moveTo>
                    <a:pt x="0" y="167"/>
                  </a:moveTo>
                  <a:cubicBezTo>
                    <a:pt x="63" y="114"/>
                    <a:pt x="125" y="58"/>
                    <a:pt x="185"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1" name="Freeform 20"/>
            <p:cNvSpPr/>
            <p:nvPr/>
          </p:nvSpPr>
          <p:spPr bwMode="auto">
            <a:xfrm>
              <a:off x="598488" y="0"/>
              <a:ext cx="2717800" cy="6843713"/>
            </a:xfrm>
            <a:custGeom>
              <a:avLst/>
              <a:gdLst/>
              <a:ahLst/>
              <a:cxnLst/>
              <a:rect l="0" t="0" r="r" b="b"/>
              <a:pathLst>
                <a:path w="572" h="1440">
                  <a:moveTo>
                    <a:pt x="572" y="0"/>
                  </a:moveTo>
                  <a:cubicBezTo>
                    <a:pt x="213" y="320"/>
                    <a:pt x="0" y="979"/>
                    <a:pt x="164" y="1440"/>
                  </a:cubicBezTo>
                </a:path>
              </a:pathLst>
            </a:custGeom>
            <a:noFill/>
            <a:ln w="12700" cap="flat">
              <a:solidFill>
                <a:schemeClr val="tx1">
                  <a:alpha val="20000"/>
                </a:schemeClr>
              </a:solidFill>
              <a:prstDash val="dashDot"/>
              <a:miter lim="800000"/>
              <a:headEnd/>
              <a:tailEnd/>
            </a:ln>
            <a:extLst>
              <a:ext uri="{909E8E84-426E-40DD-AFC4-6F175D3DCCD1}">
                <a14:hiddenFill xmlns:a14="http://schemas.microsoft.com/office/drawing/2010/main">
                  <a:solidFill>
                    <a:srgbClr val="FFFFFF"/>
                  </a:solidFill>
                </a14:hiddenFill>
              </a:ext>
            </a:extLst>
          </p:spPr>
        </p:sp>
        <p:sp>
          <p:nvSpPr>
            <p:cNvPr id="92" name="Freeform 21"/>
            <p:cNvSpPr/>
            <p:nvPr/>
          </p:nvSpPr>
          <p:spPr bwMode="auto">
            <a:xfrm>
              <a:off x="261938" y="0"/>
              <a:ext cx="2944813" cy="6843713"/>
            </a:xfrm>
            <a:custGeom>
              <a:avLst/>
              <a:gdLst/>
              <a:ahLst/>
              <a:cxnLst/>
              <a:rect l="0" t="0" r="r" b="b"/>
              <a:pathLst>
                <a:path w="620" h="1440">
                  <a:moveTo>
                    <a:pt x="620" y="0"/>
                  </a:moveTo>
                  <a:cubicBezTo>
                    <a:pt x="248" y="325"/>
                    <a:pt x="0" y="960"/>
                    <a:pt x="186" y="1440"/>
                  </a:cubicBezTo>
                </a:path>
              </a:pathLst>
            </a:custGeom>
            <a:noFill/>
            <a:ln w="9525" cap="flat">
              <a:solidFill>
                <a:schemeClr val="tx1">
                  <a:alpha val="20000"/>
                </a:schemeClr>
              </a:solidFill>
              <a:prstDash val="lgDash"/>
              <a:miter lim="800000"/>
              <a:headEnd/>
              <a:tailEnd/>
            </a:ln>
            <a:extLst>
              <a:ext uri="{909E8E84-426E-40DD-AFC4-6F175D3DCCD1}">
                <a14:hiddenFill xmlns:a14="http://schemas.microsoft.com/office/drawing/2010/main">
                  <a:solidFill>
                    <a:srgbClr val="FFFFFF"/>
                  </a:solidFill>
                </a14:hiddenFill>
              </a:ext>
            </a:extLst>
          </p:spPr>
        </p:sp>
        <p:sp>
          <p:nvSpPr>
            <p:cNvPr id="93" name="Freeform 22"/>
            <p:cNvSpPr/>
            <p:nvPr/>
          </p:nvSpPr>
          <p:spPr bwMode="auto">
            <a:xfrm>
              <a:off x="-417513" y="0"/>
              <a:ext cx="2403475" cy="6843713"/>
            </a:xfrm>
            <a:custGeom>
              <a:avLst/>
              <a:gdLst/>
              <a:ahLst/>
              <a:cxnLst/>
              <a:rect l="0" t="0" r="r" b="b"/>
              <a:pathLst>
                <a:path w="506" h="1440">
                  <a:moveTo>
                    <a:pt x="506" y="0"/>
                  </a:moveTo>
                  <a:cubicBezTo>
                    <a:pt x="109" y="356"/>
                    <a:pt x="0" y="943"/>
                    <a:pt x="171"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4" name="Freeform 23"/>
            <p:cNvSpPr/>
            <p:nvPr/>
          </p:nvSpPr>
          <p:spPr bwMode="auto">
            <a:xfrm>
              <a:off x="14288" y="9525"/>
              <a:ext cx="1771650" cy="3198813"/>
            </a:xfrm>
            <a:custGeom>
              <a:avLst/>
              <a:gdLst/>
              <a:ahLst/>
              <a:cxnLst/>
              <a:rect l="0" t="0" r="r" b="b"/>
              <a:pathLst>
                <a:path w="373" h="673">
                  <a:moveTo>
                    <a:pt x="373" y="0"/>
                  </a:moveTo>
                  <a:cubicBezTo>
                    <a:pt x="175" y="183"/>
                    <a:pt x="51" y="409"/>
                    <a:pt x="0" y="673"/>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5" name="Freeform 24"/>
            <p:cNvSpPr/>
            <p:nvPr/>
          </p:nvSpPr>
          <p:spPr bwMode="auto">
            <a:xfrm>
              <a:off x="4763" y="6016625"/>
              <a:ext cx="214313" cy="827088"/>
            </a:xfrm>
            <a:custGeom>
              <a:avLst/>
              <a:gdLst/>
              <a:ahLst/>
              <a:cxnLst/>
              <a:rect l="0" t="0" r="r" b="b"/>
              <a:pathLst>
                <a:path w="45" h="174">
                  <a:moveTo>
                    <a:pt x="0" y="0"/>
                  </a:moveTo>
                  <a:cubicBezTo>
                    <a:pt x="11" y="59"/>
                    <a:pt x="26" y="118"/>
                    <a:pt x="45" y="174"/>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6" name="Freeform 25"/>
            <p:cNvSpPr/>
            <p:nvPr/>
          </p:nvSpPr>
          <p:spPr bwMode="auto">
            <a:xfrm>
              <a:off x="14288" y="0"/>
              <a:ext cx="1562100" cy="2228850"/>
            </a:xfrm>
            <a:custGeom>
              <a:avLst/>
              <a:gdLst/>
              <a:ahLst/>
              <a:cxnLst/>
              <a:rect l="0" t="0" r="r" b="b"/>
              <a:pathLst>
                <a:path w="329" h="469">
                  <a:moveTo>
                    <a:pt x="329" y="0"/>
                  </a:moveTo>
                  <a:cubicBezTo>
                    <a:pt x="189" y="133"/>
                    <a:pt x="69" y="288"/>
                    <a:pt x="0" y="469"/>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grpSp>
      <p:grpSp>
        <p:nvGrpSpPr>
          <p:cNvPr id="22" name="Group 21"/>
          <p:cNvGrpSpPr/>
          <p:nvPr/>
        </p:nvGrpSpPr>
        <p:grpSpPr>
          <a:xfrm>
            <a:off x="7718948" y="1699589"/>
            <a:ext cx="3674476" cy="3470421"/>
            <a:chOff x="697883" y="1816768"/>
            <a:chExt cx="3674476" cy="3470421"/>
          </a:xfrm>
        </p:grpSpPr>
        <p:sp>
          <p:nvSpPr>
            <p:cNvPr id="23" name="Rectangle 22"/>
            <p:cNvSpPr/>
            <p:nvPr/>
          </p:nvSpPr>
          <p:spPr>
            <a:xfrm>
              <a:off x="697883" y="1816768"/>
              <a:ext cx="3674476" cy="50292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4" name="Isosceles Triangle 22"/>
            <p:cNvSpPr/>
            <p:nvPr/>
          </p:nvSpPr>
          <p:spPr>
            <a:xfrm rot="10800000">
              <a:off x="2380224" y="5014786"/>
              <a:ext cx="315988" cy="272403"/>
            </a:xfrm>
            <a:prstGeom prst="triangl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5" name="Rectangle 24"/>
            <p:cNvSpPr/>
            <p:nvPr/>
          </p:nvSpPr>
          <p:spPr>
            <a:xfrm>
              <a:off x="704075" y="2392840"/>
              <a:ext cx="3668284" cy="2624327"/>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grpSp>
      <p:sp>
        <p:nvSpPr>
          <p:cNvPr id="2" name="Vertical Title 1"/>
          <p:cNvSpPr>
            <a:spLocks noGrp="1"/>
          </p:cNvSpPr>
          <p:nvPr>
            <p:ph type="title" orient="vert"/>
          </p:nvPr>
        </p:nvSpPr>
        <p:spPr>
          <a:xfrm>
            <a:off x="7807437" y="2349925"/>
            <a:ext cx="3501195" cy="2456442"/>
          </a:xfrm>
        </p:spPr>
        <p:txBody>
          <a:bodyPr vert="eaVert"/>
          <a:lstStyle>
            <a:lvl1pPr algn="l">
              <a:lnSpc>
                <a:spcPct val="80000"/>
              </a:lnSpc>
              <a:defRPr>
                <a:solidFill>
                  <a:srgbClr val="FFFEFF"/>
                </a:solidFill>
              </a:defRPr>
            </a:lvl1pPr>
          </a:lstStyle>
          <a:p>
            <a:r>
              <a:rPr lang="en-US"/>
              <a:t>Click to edit Master title style</a:t>
            </a:r>
            <a:endParaRPr lang="en-US" dirty="0"/>
          </a:p>
        </p:txBody>
      </p:sp>
      <p:sp>
        <p:nvSpPr>
          <p:cNvPr id="3" name="Vertical Text Placeholder 2"/>
          <p:cNvSpPr>
            <a:spLocks noGrp="1"/>
          </p:cNvSpPr>
          <p:nvPr>
            <p:ph type="body" orient="vert" idx="1"/>
          </p:nvPr>
        </p:nvSpPr>
        <p:spPr>
          <a:xfrm>
            <a:off x="802747" y="798444"/>
            <a:ext cx="6268622" cy="5257303"/>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a:xfrm>
            <a:off x="804672" y="320040"/>
            <a:ext cx="3657600" cy="320040"/>
          </a:xfrm>
        </p:spPr>
        <p:txBody>
          <a:bodyPr/>
          <a:lstStyle/>
          <a:p>
            <a:fld id="{CC50F813-E38C-40A3-A96B-424F795BCC9D}" type="datetimeFigureOut">
              <a:rPr lang="en-GB" smtClean="0"/>
              <a:t>23/10/2020</a:t>
            </a:fld>
            <a:endParaRPr lang="en-GB"/>
          </a:p>
        </p:txBody>
      </p:sp>
      <p:sp>
        <p:nvSpPr>
          <p:cNvPr id="5" name="Footer Placeholder 4"/>
          <p:cNvSpPr>
            <a:spLocks noGrp="1"/>
          </p:cNvSpPr>
          <p:nvPr>
            <p:ph type="ftr" sz="quarter" idx="11"/>
          </p:nvPr>
        </p:nvSpPr>
        <p:spPr>
          <a:xfrm>
            <a:off x="804672" y="6227064"/>
            <a:ext cx="10588752" cy="320040"/>
          </a:xfrm>
        </p:spPr>
        <p:txBody>
          <a:bodyPr/>
          <a:lstStyle/>
          <a:p>
            <a:endParaRPr lang="en-GB"/>
          </a:p>
        </p:txBody>
      </p:sp>
      <p:sp>
        <p:nvSpPr>
          <p:cNvPr id="6" name="Slide Number Placeholder 5"/>
          <p:cNvSpPr>
            <a:spLocks noGrp="1"/>
          </p:cNvSpPr>
          <p:nvPr>
            <p:ph type="sldNum" sz="quarter" idx="12"/>
          </p:nvPr>
        </p:nvSpPr>
        <p:spPr>
          <a:xfrm>
            <a:off x="10469880" y="320040"/>
            <a:ext cx="914400" cy="320040"/>
          </a:xfrm>
        </p:spPr>
        <p:txBody>
          <a:bodyPr/>
          <a:lstStyle/>
          <a:p>
            <a:fld id="{A5AFE64D-8517-41B7-A788-6849ADDE9347}" type="slidenum">
              <a:rPr lang="en-GB" smtClean="0"/>
              <a:t>‹#›</a:t>
            </a:fld>
            <a:endParaRPr lang="en-GB"/>
          </a:p>
        </p:txBody>
      </p:sp>
    </p:spTree>
    <p:extLst>
      <p:ext uri="{BB962C8B-B14F-4D97-AF65-F5344CB8AC3E}">
        <p14:creationId xmlns:p14="http://schemas.microsoft.com/office/powerpoint/2010/main" val="208773565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91161" y="2358391"/>
            <a:ext cx="3498667" cy="2456485"/>
          </a:xfrm>
          <a:prstGeom prst="rect">
            <a:avLst/>
          </a:prstGeom>
        </p:spPr>
        <p:txBody>
          <a:bodyPr vert="horz" lIns="228600" tIns="228600" rIns="228600" bIns="22860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5434982" y="794719"/>
            <a:ext cx="5950036" cy="525709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804672" y="320040"/>
            <a:ext cx="3657600" cy="320040"/>
          </a:xfrm>
          <a:prstGeom prst="rect">
            <a:avLst/>
          </a:prstGeom>
        </p:spPr>
        <p:txBody>
          <a:bodyPr vert="horz" lIns="91440" tIns="45720" rIns="91440" bIns="45720" rtlCol="0" anchor="ctr"/>
          <a:lstStyle>
            <a:lvl1pPr algn="l">
              <a:defRPr sz="1000">
                <a:solidFill>
                  <a:schemeClr val="tx1">
                    <a:tint val="75000"/>
                  </a:schemeClr>
                </a:solidFill>
              </a:defRPr>
            </a:lvl1pPr>
          </a:lstStyle>
          <a:p>
            <a:fld id="{CC50F813-E38C-40A3-A96B-424F795BCC9D}" type="datetimeFigureOut">
              <a:rPr lang="en-GB" smtClean="0"/>
              <a:t>23/10/2020</a:t>
            </a:fld>
            <a:endParaRPr lang="en-GB"/>
          </a:p>
        </p:txBody>
      </p:sp>
      <p:sp>
        <p:nvSpPr>
          <p:cNvPr id="5" name="Footer Placeholder 4"/>
          <p:cNvSpPr>
            <a:spLocks noGrp="1"/>
          </p:cNvSpPr>
          <p:nvPr>
            <p:ph type="ftr" sz="quarter" idx="3"/>
          </p:nvPr>
        </p:nvSpPr>
        <p:spPr>
          <a:xfrm>
            <a:off x="804672" y="6227064"/>
            <a:ext cx="10588752" cy="320040"/>
          </a:xfrm>
          <a:prstGeom prst="rect">
            <a:avLst/>
          </a:prstGeom>
        </p:spPr>
        <p:txBody>
          <a:bodyPr vert="horz" lIns="91440" tIns="45720" rIns="91440" bIns="45720" rtlCol="0" anchor="ctr"/>
          <a:lstStyle>
            <a:lvl1pPr algn="r">
              <a:defRPr sz="10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10469880" y="320040"/>
            <a:ext cx="914400" cy="320040"/>
          </a:xfrm>
          <a:prstGeom prst="rect">
            <a:avLst/>
          </a:prstGeom>
        </p:spPr>
        <p:txBody>
          <a:bodyPr vert="horz" lIns="91440" tIns="45720" rIns="91440" bIns="45720" rtlCol="0" anchor="ctr"/>
          <a:lstStyle>
            <a:lvl1pPr algn="r">
              <a:defRPr sz="1000">
                <a:solidFill>
                  <a:schemeClr val="tx1">
                    <a:tint val="75000"/>
                  </a:schemeClr>
                </a:solidFill>
              </a:defRPr>
            </a:lvl1pPr>
          </a:lstStyle>
          <a:p>
            <a:fld id="{A5AFE64D-8517-41B7-A788-6849ADDE9347}" type="slidenum">
              <a:rPr lang="en-GB" smtClean="0"/>
              <a:t>‹#›</a:t>
            </a:fld>
            <a:endParaRPr lang="en-GB"/>
          </a:p>
        </p:txBody>
      </p:sp>
    </p:spTree>
    <p:extLst>
      <p:ext uri="{BB962C8B-B14F-4D97-AF65-F5344CB8AC3E}">
        <p14:creationId xmlns:p14="http://schemas.microsoft.com/office/powerpoint/2010/main" val="3062611096"/>
      </p:ext>
    </p:extLst>
  </p:cSld>
  <p:clrMap bg1="lt1" tx1="dk1" bg2="lt2" tx2="dk2" accent1="accent1" accent2="accent2" accent3="accent3" accent4="accent4" accent5="accent5" accent6="accent6" hlink="hlink" folHlink="folHlink"/>
  <p:sldLayoutIdLst>
    <p:sldLayoutId id="2147483673" r:id="rId1"/>
    <p:sldLayoutId id="2147483674" r:id="rId2"/>
    <p:sldLayoutId id="2147483675" r:id="rId3"/>
    <p:sldLayoutId id="2147483676" r:id="rId4"/>
    <p:sldLayoutId id="2147483677" r:id="rId5"/>
    <p:sldLayoutId id="2147483678" r:id="rId6"/>
    <p:sldLayoutId id="2147483679" r:id="rId7"/>
    <p:sldLayoutId id="2147483680" r:id="rId8"/>
    <p:sldLayoutId id="2147483681" r:id="rId9"/>
    <p:sldLayoutId id="2147483682" r:id="rId10"/>
    <p:sldLayoutId id="2147483683" r:id="rId11"/>
  </p:sldLayoutIdLst>
  <p:txStyles>
    <p:titleStyle>
      <a:lvl1pPr algn="ctr" defTabSz="914400" rtl="0" eaLnBrk="1" latinLnBrk="0" hangingPunct="1">
        <a:lnSpc>
          <a:spcPct val="85000"/>
        </a:lnSpc>
        <a:spcBef>
          <a:spcPct val="0"/>
        </a:spcBef>
        <a:buNone/>
        <a:defRPr sz="4000" b="0" i="0" kern="1200" cap="none" spc="-150">
          <a:solidFill>
            <a:schemeClr val="tx1"/>
          </a:solidFill>
          <a:effectLst/>
          <a:latin typeface="+mj-lt"/>
          <a:ea typeface="+mj-ea"/>
          <a:cs typeface="+mj-cs"/>
        </a:defRPr>
      </a:lvl1pPr>
    </p:titleStyle>
    <p:bodyStyle>
      <a:lvl1pPr marL="228600" indent="-228600" algn="l" defTabSz="914400" rtl="0" eaLnBrk="1" latinLnBrk="0" hangingPunct="1">
        <a:lnSpc>
          <a:spcPct val="120000"/>
        </a:lnSpc>
        <a:spcBef>
          <a:spcPts val="1000"/>
        </a:spcBef>
        <a:buClr>
          <a:schemeClr val="accent1"/>
        </a:buClr>
        <a:buSzPct val="110000"/>
        <a:buFont typeface="Wingdings" panose="05000000000000000000" pitchFamily="2" charset="2"/>
        <a:buChar char="§"/>
        <a:defRPr sz="1800" kern="1200">
          <a:solidFill>
            <a:schemeClr val="tx1"/>
          </a:solidFill>
          <a:effectLst/>
          <a:latin typeface="+mn-lt"/>
          <a:ea typeface="+mn-ea"/>
          <a:cs typeface="+mn-cs"/>
        </a:defRPr>
      </a:lvl1pPr>
      <a:lvl2pPr marL="685800" indent="-228600" algn="l" defTabSz="914400" rtl="0" eaLnBrk="1" latinLnBrk="0" hangingPunct="1">
        <a:lnSpc>
          <a:spcPct val="120000"/>
        </a:lnSpc>
        <a:spcBef>
          <a:spcPts val="500"/>
        </a:spcBef>
        <a:buClr>
          <a:schemeClr val="accent1"/>
        </a:buClr>
        <a:buSzPct val="110000"/>
        <a:buFont typeface="Wingdings" panose="05000000000000000000" pitchFamily="2" charset="2"/>
        <a:buChar char="§"/>
        <a:defRPr sz="1600" kern="1200">
          <a:solidFill>
            <a:schemeClr val="tx1"/>
          </a:solidFill>
          <a:effectLst/>
          <a:latin typeface="+mn-lt"/>
          <a:ea typeface="+mn-ea"/>
          <a:cs typeface="+mn-cs"/>
        </a:defRPr>
      </a:lvl2pPr>
      <a:lvl3pPr marL="1143000" indent="-228600" algn="l" defTabSz="914400" rtl="0" eaLnBrk="1" latinLnBrk="0" hangingPunct="1">
        <a:lnSpc>
          <a:spcPct val="120000"/>
        </a:lnSpc>
        <a:spcBef>
          <a:spcPts val="500"/>
        </a:spcBef>
        <a:buClr>
          <a:schemeClr val="accent1"/>
        </a:buClr>
        <a:buSzPct val="110000"/>
        <a:buFont typeface="Wingdings" panose="05000000000000000000" pitchFamily="2" charset="2"/>
        <a:buChar char="§"/>
        <a:defRPr sz="1400" kern="1200">
          <a:solidFill>
            <a:schemeClr val="tx1"/>
          </a:solidFill>
          <a:effectLst/>
          <a:latin typeface="+mn-lt"/>
          <a:ea typeface="+mn-ea"/>
          <a:cs typeface="+mn-cs"/>
        </a:defRPr>
      </a:lvl3pPr>
      <a:lvl4pPr marL="1600200" indent="-228600" algn="l" defTabSz="914400" rtl="0" eaLnBrk="1" latinLnBrk="0" hangingPunct="1">
        <a:lnSpc>
          <a:spcPct val="120000"/>
        </a:lnSpc>
        <a:spcBef>
          <a:spcPts val="500"/>
        </a:spcBef>
        <a:buClr>
          <a:schemeClr val="accent1"/>
        </a:buClr>
        <a:buSzPct val="110000"/>
        <a:buFont typeface="Wingdings" panose="05000000000000000000" pitchFamily="2" charset="2"/>
        <a:buChar char="§"/>
        <a:defRPr sz="1200" kern="1200">
          <a:solidFill>
            <a:schemeClr val="tx1"/>
          </a:solidFill>
          <a:effectLst/>
          <a:latin typeface="+mn-lt"/>
          <a:ea typeface="+mn-ea"/>
          <a:cs typeface="+mn-cs"/>
        </a:defRPr>
      </a:lvl4pPr>
      <a:lvl5pPr marL="2057400" indent="-228600" algn="l" defTabSz="914400" rtl="0" eaLnBrk="1" latinLnBrk="0" hangingPunct="1">
        <a:lnSpc>
          <a:spcPct val="120000"/>
        </a:lnSpc>
        <a:spcBef>
          <a:spcPts val="500"/>
        </a:spcBef>
        <a:buClr>
          <a:schemeClr val="accent1"/>
        </a:buClr>
        <a:buSzPct val="110000"/>
        <a:buFont typeface="Wingdings" panose="05000000000000000000" pitchFamily="2" charset="2"/>
        <a:buChar char="§"/>
        <a:defRPr sz="1200" kern="1200">
          <a:solidFill>
            <a:schemeClr val="tx1"/>
          </a:solidFill>
          <a:effectLst/>
          <a:latin typeface="+mn-lt"/>
          <a:ea typeface="+mn-ea"/>
          <a:cs typeface="+mn-cs"/>
        </a:defRPr>
      </a:lvl5pPr>
      <a:lvl6pPr marL="2514600" indent="-228600" algn="l" defTabSz="914400" rtl="0" eaLnBrk="1" latinLnBrk="0" hangingPunct="1">
        <a:lnSpc>
          <a:spcPct val="120000"/>
        </a:lnSpc>
        <a:spcBef>
          <a:spcPts val="500"/>
        </a:spcBef>
        <a:buClr>
          <a:schemeClr val="accent1"/>
        </a:buClr>
        <a:buSzPct val="110000"/>
        <a:buFont typeface="Wingdings" panose="05000000000000000000" pitchFamily="2" charset="2"/>
        <a:buChar char="§"/>
        <a:defRPr sz="1200" kern="1200">
          <a:solidFill>
            <a:schemeClr val="tx1"/>
          </a:solidFill>
          <a:effectLst/>
          <a:latin typeface="+mn-lt"/>
          <a:ea typeface="+mn-ea"/>
          <a:cs typeface="+mn-cs"/>
        </a:defRPr>
      </a:lvl6pPr>
      <a:lvl7pPr marL="2971800" indent="-228600" algn="l" defTabSz="914400" rtl="0" eaLnBrk="1" latinLnBrk="0" hangingPunct="1">
        <a:lnSpc>
          <a:spcPct val="120000"/>
        </a:lnSpc>
        <a:spcBef>
          <a:spcPts val="500"/>
        </a:spcBef>
        <a:buClr>
          <a:schemeClr val="accent1"/>
        </a:buClr>
        <a:buSzPct val="110000"/>
        <a:buFont typeface="Wingdings" panose="05000000000000000000" pitchFamily="2" charset="2"/>
        <a:buChar char="§"/>
        <a:defRPr sz="1200" kern="1200">
          <a:solidFill>
            <a:schemeClr val="tx1"/>
          </a:solidFill>
          <a:effectLst/>
          <a:latin typeface="+mn-lt"/>
          <a:ea typeface="+mn-ea"/>
          <a:cs typeface="+mn-cs"/>
        </a:defRPr>
      </a:lvl7pPr>
      <a:lvl8pPr marL="3429000" indent="-228600" algn="l" defTabSz="914400" rtl="0" eaLnBrk="1" latinLnBrk="0" hangingPunct="1">
        <a:lnSpc>
          <a:spcPct val="120000"/>
        </a:lnSpc>
        <a:spcBef>
          <a:spcPts val="500"/>
        </a:spcBef>
        <a:buClr>
          <a:schemeClr val="accent1"/>
        </a:buClr>
        <a:buSzPct val="110000"/>
        <a:buFont typeface="Wingdings" panose="05000000000000000000" pitchFamily="2" charset="2"/>
        <a:buChar char="§"/>
        <a:defRPr sz="1200" kern="1200">
          <a:solidFill>
            <a:schemeClr val="tx1"/>
          </a:solidFill>
          <a:effectLst/>
          <a:latin typeface="+mn-lt"/>
          <a:ea typeface="+mn-ea"/>
          <a:cs typeface="+mn-cs"/>
        </a:defRPr>
      </a:lvl8pPr>
      <a:lvl9pPr marL="3886200" indent="-228600" algn="l" defTabSz="914400" rtl="0" eaLnBrk="1" latinLnBrk="0" hangingPunct="1">
        <a:lnSpc>
          <a:spcPct val="120000"/>
        </a:lnSpc>
        <a:spcBef>
          <a:spcPts val="500"/>
        </a:spcBef>
        <a:buClr>
          <a:schemeClr val="accent1"/>
        </a:buClr>
        <a:buSzPct val="110000"/>
        <a:buFont typeface="Wingdings" panose="05000000000000000000" pitchFamily="2" charset="2"/>
        <a:buChar char="§"/>
        <a:defRPr sz="1200" kern="1200">
          <a:solidFill>
            <a:schemeClr val="tx1"/>
          </a:solidFill>
          <a:effectLst/>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hyperlink" Target="https://bloximages.newyork1.vip.townnews.com/technicianonline.com/content/tncms/assets/v3/editorial/e/d0/ed0ed34e-c384-11e3-9de9-001a4bcf6878/534b562cf13bf.image.jpg?resize=400%2C355" TargetMode="External"/><Relationship Id="rId2" Type="http://schemas.openxmlformats.org/officeDocument/2006/relationships/image" Target="../media/image1.jpeg"/><Relationship Id="rId1" Type="http://schemas.openxmlformats.org/officeDocument/2006/relationships/slideLayout" Target="../slideLayouts/slideLayout2.xml"/><Relationship Id="rId4" Type="http://schemas.openxmlformats.org/officeDocument/2006/relationships/image" Target="../media/image2.png"/></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90F08744-9D7B-4693-B8D6-2A5210AE96F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Oval 32">
            <a:extLst>
              <a:ext uri="{FF2B5EF4-FFF2-40B4-BE49-F238E27FC236}">
                <a16:creationId xmlns:a16="http://schemas.microsoft.com/office/drawing/2014/main" id="{5B2E630F-F386-44FA-B1A1-C10A9BF4346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1336127">
            <a:off x="296272" y="1026251"/>
            <a:ext cx="7298578" cy="5088488"/>
          </a:xfrm>
          <a:custGeom>
            <a:avLst/>
            <a:gdLst>
              <a:gd name="connsiteX0" fmla="*/ 0 w 6428838"/>
              <a:gd name="connsiteY0" fmla="*/ 2579031 h 5158062"/>
              <a:gd name="connsiteX1" fmla="*/ 3214419 w 6428838"/>
              <a:gd name="connsiteY1" fmla="*/ 0 h 5158062"/>
              <a:gd name="connsiteX2" fmla="*/ 6428838 w 6428838"/>
              <a:gd name="connsiteY2" fmla="*/ 2579031 h 5158062"/>
              <a:gd name="connsiteX3" fmla="*/ 3214419 w 6428838"/>
              <a:gd name="connsiteY3" fmla="*/ 5158062 h 5158062"/>
              <a:gd name="connsiteX4" fmla="*/ 0 w 6428838"/>
              <a:gd name="connsiteY4" fmla="*/ 2579031 h 5158062"/>
              <a:gd name="connsiteX0" fmla="*/ 3321 w 6432159"/>
              <a:gd name="connsiteY0" fmla="*/ 2647125 h 5226156"/>
              <a:gd name="connsiteX1" fmla="*/ 2789723 w 6432159"/>
              <a:gd name="connsiteY1" fmla="*/ 0 h 5226156"/>
              <a:gd name="connsiteX2" fmla="*/ 6432159 w 6432159"/>
              <a:gd name="connsiteY2" fmla="*/ 2647125 h 5226156"/>
              <a:gd name="connsiteX3" fmla="*/ 3217740 w 6432159"/>
              <a:gd name="connsiteY3" fmla="*/ 5226156 h 5226156"/>
              <a:gd name="connsiteX4" fmla="*/ 3321 w 6432159"/>
              <a:gd name="connsiteY4" fmla="*/ 2647125 h 5226156"/>
              <a:gd name="connsiteX0" fmla="*/ 1953 w 6566979"/>
              <a:gd name="connsiteY0" fmla="*/ 2695803 h 5226224"/>
              <a:gd name="connsiteX1" fmla="*/ 2924543 w 6566979"/>
              <a:gd name="connsiteY1" fmla="*/ 39 h 5226224"/>
              <a:gd name="connsiteX2" fmla="*/ 6566979 w 6566979"/>
              <a:gd name="connsiteY2" fmla="*/ 2647164 h 5226224"/>
              <a:gd name="connsiteX3" fmla="*/ 3352560 w 6566979"/>
              <a:gd name="connsiteY3" fmla="*/ 5226195 h 5226224"/>
              <a:gd name="connsiteX4" fmla="*/ 1953 w 6566979"/>
              <a:gd name="connsiteY4" fmla="*/ 2695803 h 5226224"/>
              <a:gd name="connsiteX0" fmla="*/ 8982 w 6574008"/>
              <a:gd name="connsiteY0" fmla="*/ 2695803 h 5226313"/>
              <a:gd name="connsiteX1" fmla="*/ 2931572 w 6574008"/>
              <a:gd name="connsiteY1" fmla="*/ 39 h 5226313"/>
              <a:gd name="connsiteX2" fmla="*/ 6574008 w 6574008"/>
              <a:gd name="connsiteY2" fmla="*/ 2647164 h 5226313"/>
              <a:gd name="connsiteX3" fmla="*/ 3359589 w 6574008"/>
              <a:gd name="connsiteY3" fmla="*/ 5226195 h 5226313"/>
              <a:gd name="connsiteX4" fmla="*/ 8982 w 6574008"/>
              <a:gd name="connsiteY4" fmla="*/ 2695803 h 5226313"/>
              <a:gd name="connsiteX0" fmla="*/ 11929 w 6576955"/>
              <a:gd name="connsiteY0" fmla="*/ 2695953 h 5226463"/>
              <a:gd name="connsiteX1" fmla="*/ 2934519 w 6576955"/>
              <a:gd name="connsiteY1" fmla="*/ 189 h 5226463"/>
              <a:gd name="connsiteX2" fmla="*/ 6576955 w 6576955"/>
              <a:gd name="connsiteY2" fmla="*/ 2647314 h 5226463"/>
              <a:gd name="connsiteX3" fmla="*/ 3362536 w 6576955"/>
              <a:gd name="connsiteY3" fmla="*/ 5226345 h 5226463"/>
              <a:gd name="connsiteX4" fmla="*/ 11929 w 6576955"/>
              <a:gd name="connsiteY4" fmla="*/ 2695953 h 5226463"/>
              <a:gd name="connsiteX0" fmla="*/ 9262 w 6963394"/>
              <a:gd name="connsiteY0" fmla="*/ 2705797 h 5247356"/>
              <a:gd name="connsiteX1" fmla="*/ 2931852 w 6963394"/>
              <a:gd name="connsiteY1" fmla="*/ 10033 h 5247356"/>
              <a:gd name="connsiteX2" fmla="*/ 6963394 w 6963394"/>
              <a:gd name="connsiteY2" fmla="*/ 3318639 h 5247356"/>
              <a:gd name="connsiteX3" fmla="*/ 3359869 w 6963394"/>
              <a:gd name="connsiteY3" fmla="*/ 5236189 h 5247356"/>
              <a:gd name="connsiteX4" fmla="*/ 9262 w 6963394"/>
              <a:gd name="connsiteY4" fmla="*/ 2705797 h 5247356"/>
              <a:gd name="connsiteX0" fmla="*/ 9262 w 6963394"/>
              <a:gd name="connsiteY0" fmla="*/ 2705797 h 5247356"/>
              <a:gd name="connsiteX1" fmla="*/ 2931852 w 6963394"/>
              <a:gd name="connsiteY1" fmla="*/ 10033 h 5247356"/>
              <a:gd name="connsiteX2" fmla="*/ 6963394 w 6963394"/>
              <a:gd name="connsiteY2" fmla="*/ 3318639 h 5247356"/>
              <a:gd name="connsiteX3" fmla="*/ 3359869 w 6963394"/>
              <a:gd name="connsiteY3" fmla="*/ 5236189 h 5247356"/>
              <a:gd name="connsiteX4" fmla="*/ 9262 w 6963394"/>
              <a:gd name="connsiteY4" fmla="*/ 2705797 h 5247356"/>
              <a:gd name="connsiteX0" fmla="*/ 9262 w 6963394"/>
              <a:gd name="connsiteY0" fmla="*/ 2705797 h 5292159"/>
              <a:gd name="connsiteX1" fmla="*/ 2931852 w 6963394"/>
              <a:gd name="connsiteY1" fmla="*/ 10033 h 5292159"/>
              <a:gd name="connsiteX2" fmla="*/ 6963394 w 6963394"/>
              <a:gd name="connsiteY2" fmla="*/ 3318639 h 5292159"/>
              <a:gd name="connsiteX3" fmla="*/ 3359869 w 6963394"/>
              <a:gd name="connsiteY3" fmla="*/ 5236189 h 5292159"/>
              <a:gd name="connsiteX4" fmla="*/ 9262 w 6963394"/>
              <a:gd name="connsiteY4" fmla="*/ 2705797 h 5292159"/>
              <a:gd name="connsiteX0" fmla="*/ 9262 w 6963394"/>
              <a:gd name="connsiteY0" fmla="*/ 2705797 h 5259961"/>
              <a:gd name="connsiteX1" fmla="*/ 2931852 w 6963394"/>
              <a:gd name="connsiteY1" fmla="*/ 10033 h 5259961"/>
              <a:gd name="connsiteX2" fmla="*/ 6963394 w 6963394"/>
              <a:gd name="connsiteY2" fmla="*/ 3318639 h 5259961"/>
              <a:gd name="connsiteX3" fmla="*/ 3359869 w 6963394"/>
              <a:gd name="connsiteY3" fmla="*/ 5236189 h 5259961"/>
              <a:gd name="connsiteX4" fmla="*/ 9262 w 6963394"/>
              <a:gd name="connsiteY4" fmla="*/ 2705797 h 5259961"/>
              <a:gd name="connsiteX0" fmla="*/ 9557 w 7352795"/>
              <a:gd name="connsiteY0" fmla="*/ 2707501 h 5252013"/>
              <a:gd name="connsiteX1" fmla="*/ 2932147 w 7352795"/>
              <a:gd name="connsiteY1" fmla="*/ 11737 h 5252013"/>
              <a:gd name="connsiteX2" fmla="*/ 7352795 w 7352795"/>
              <a:gd name="connsiteY2" fmla="*/ 3378709 h 5252013"/>
              <a:gd name="connsiteX3" fmla="*/ 3360164 w 7352795"/>
              <a:gd name="connsiteY3" fmla="*/ 5237893 h 5252013"/>
              <a:gd name="connsiteX4" fmla="*/ 9557 w 7352795"/>
              <a:gd name="connsiteY4" fmla="*/ 2707501 h 5252013"/>
              <a:gd name="connsiteX0" fmla="*/ 8078 w 7789061"/>
              <a:gd name="connsiteY0" fmla="*/ 2744796 h 5249051"/>
              <a:gd name="connsiteX1" fmla="*/ 3368413 w 7789061"/>
              <a:gd name="connsiteY1" fmla="*/ 10121 h 5249051"/>
              <a:gd name="connsiteX2" fmla="*/ 7789061 w 7789061"/>
              <a:gd name="connsiteY2" fmla="*/ 3377093 h 5249051"/>
              <a:gd name="connsiteX3" fmla="*/ 3796430 w 7789061"/>
              <a:gd name="connsiteY3" fmla="*/ 5236277 h 5249051"/>
              <a:gd name="connsiteX4" fmla="*/ 8078 w 7789061"/>
              <a:gd name="connsiteY4" fmla="*/ 2744796 h 5249051"/>
              <a:gd name="connsiteX0" fmla="*/ 8078 w 7789061"/>
              <a:gd name="connsiteY0" fmla="*/ 2744796 h 5271741"/>
              <a:gd name="connsiteX1" fmla="*/ 3368413 w 7789061"/>
              <a:gd name="connsiteY1" fmla="*/ 10121 h 5271741"/>
              <a:gd name="connsiteX2" fmla="*/ 7789061 w 7789061"/>
              <a:gd name="connsiteY2" fmla="*/ 3377093 h 5271741"/>
              <a:gd name="connsiteX3" fmla="*/ 3796430 w 7789061"/>
              <a:gd name="connsiteY3" fmla="*/ 5236277 h 5271741"/>
              <a:gd name="connsiteX4" fmla="*/ 8078 w 7789061"/>
              <a:gd name="connsiteY4" fmla="*/ 2744796 h 5271741"/>
              <a:gd name="connsiteX0" fmla="*/ 1055 w 7782038"/>
              <a:gd name="connsiteY0" fmla="*/ 2738806 h 5438018"/>
              <a:gd name="connsiteX1" fmla="*/ 3361390 w 7782038"/>
              <a:gd name="connsiteY1" fmla="*/ 4131 h 5438018"/>
              <a:gd name="connsiteX2" fmla="*/ 7782038 w 7782038"/>
              <a:gd name="connsiteY2" fmla="*/ 3371103 h 5438018"/>
              <a:gd name="connsiteX3" fmla="*/ 3692130 w 7782038"/>
              <a:gd name="connsiteY3" fmla="*/ 5415113 h 5438018"/>
              <a:gd name="connsiteX4" fmla="*/ 1055 w 7782038"/>
              <a:gd name="connsiteY4" fmla="*/ 2738806 h 5438018"/>
              <a:gd name="connsiteX0" fmla="*/ 28883 w 7809866"/>
              <a:gd name="connsiteY0" fmla="*/ 2742147 h 5441359"/>
              <a:gd name="connsiteX1" fmla="*/ 3389218 w 7809866"/>
              <a:gd name="connsiteY1" fmla="*/ 7472 h 5441359"/>
              <a:gd name="connsiteX2" fmla="*/ 7809866 w 7809866"/>
              <a:gd name="connsiteY2" fmla="*/ 3374444 h 5441359"/>
              <a:gd name="connsiteX3" fmla="*/ 3719958 w 7809866"/>
              <a:gd name="connsiteY3" fmla="*/ 5418454 h 5441359"/>
              <a:gd name="connsiteX4" fmla="*/ 28883 w 7809866"/>
              <a:gd name="connsiteY4" fmla="*/ 2742147 h 5441359"/>
              <a:gd name="connsiteX0" fmla="*/ 36549 w 7817532"/>
              <a:gd name="connsiteY0" fmla="*/ 2751085 h 5450297"/>
              <a:gd name="connsiteX1" fmla="*/ 3396884 w 7817532"/>
              <a:gd name="connsiteY1" fmla="*/ 16410 h 5450297"/>
              <a:gd name="connsiteX2" fmla="*/ 7817532 w 7817532"/>
              <a:gd name="connsiteY2" fmla="*/ 3383382 h 5450297"/>
              <a:gd name="connsiteX3" fmla="*/ 3727624 w 7817532"/>
              <a:gd name="connsiteY3" fmla="*/ 5427392 h 5450297"/>
              <a:gd name="connsiteX4" fmla="*/ 36549 w 7817532"/>
              <a:gd name="connsiteY4" fmla="*/ 2751085 h 54502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7817532" h="5450297">
                <a:moveTo>
                  <a:pt x="36549" y="2751085"/>
                </a:moveTo>
                <a:cubicBezTo>
                  <a:pt x="-281221" y="925127"/>
                  <a:pt x="1526121" y="-147339"/>
                  <a:pt x="3396884" y="16410"/>
                </a:cubicBezTo>
                <a:cubicBezTo>
                  <a:pt x="5267647" y="180159"/>
                  <a:pt x="7817532" y="1453184"/>
                  <a:pt x="7817532" y="3383382"/>
                </a:cubicBezTo>
                <a:cubicBezTo>
                  <a:pt x="7700800" y="5342763"/>
                  <a:pt x="5024455" y="5532775"/>
                  <a:pt x="3727624" y="5427392"/>
                </a:cubicBezTo>
                <a:cubicBezTo>
                  <a:pt x="2430794" y="5322009"/>
                  <a:pt x="354319" y="4577043"/>
                  <a:pt x="36549" y="2751085"/>
                </a:cubicBez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2" name="Freeform: Shape 11">
            <a:extLst>
              <a:ext uri="{FF2B5EF4-FFF2-40B4-BE49-F238E27FC236}">
                <a16:creationId xmlns:a16="http://schemas.microsoft.com/office/drawing/2014/main" id="{73567C09-8B4D-49A6-A711-C44C5807D8D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8900000">
            <a:off x="3554541" y="-619573"/>
            <a:ext cx="9016699" cy="8033868"/>
          </a:xfrm>
          <a:custGeom>
            <a:avLst/>
            <a:gdLst>
              <a:gd name="connsiteX0" fmla="*/ 6078066 w 9016699"/>
              <a:gd name="connsiteY0" fmla="*/ 782055 h 8033868"/>
              <a:gd name="connsiteX1" fmla="*/ 8705208 w 9016699"/>
              <a:gd name="connsiteY1" fmla="*/ 3409197 h 8033868"/>
              <a:gd name="connsiteX2" fmla="*/ 8793057 w 9016699"/>
              <a:gd name="connsiteY2" fmla="*/ 3617452 h 8033868"/>
              <a:gd name="connsiteX3" fmla="*/ 9016699 w 9016699"/>
              <a:gd name="connsiteY3" fmla="*/ 4793120 h 8033868"/>
              <a:gd name="connsiteX4" fmla="*/ 8960084 w 9016699"/>
              <a:gd name="connsiteY4" fmla="*/ 5272709 h 8033868"/>
              <a:gd name="connsiteX5" fmla="*/ 8920563 w 9016699"/>
              <a:gd name="connsiteY5" fmla="*/ 5444162 h 8033868"/>
              <a:gd name="connsiteX6" fmla="*/ 6620466 w 9016699"/>
              <a:gd name="connsiteY6" fmla="*/ 7744259 h 8033868"/>
              <a:gd name="connsiteX7" fmla="*/ 6480006 w 9016699"/>
              <a:gd name="connsiteY7" fmla="*/ 7795347 h 8033868"/>
              <a:gd name="connsiteX8" fmla="*/ 4389696 w 9016699"/>
              <a:gd name="connsiteY8" fmla="*/ 7987178 h 8033868"/>
              <a:gd name="connsiteX9" fmla="*/ 3086984 w 9016699"/>
              <a:gd name="connsiteY9" fmla="*/ 7466023 h 8033868"/>
              <a:gd name="connsiteX10" fmla="*/ 3024300 w 9016699"/>
              <a:gd name="connsiteY10" fmla="*/ 7426965 h 8033868"/>
              <a:gd name="connsiteX11" fmla="*/ 519567 w 9016699"/>
              <a:gd name="connsiteY11" fmla="*/ 4922232 h 8033868"/>
              <a:gd name="connsiteX12" fmla="*/ 419495 w 9016699"/>
              <a:gd name="connsiteY12" fmla="*/ 4733719 h 8033868"/>
              <a:gd name="connsiteX13" fmla="*/ 3514 w 9016699"/>
              <a:gd name="connsiteY13" fmla="*/ 3245168 h 8033868"/>
              <a:gd name="connsiteX14" fmla="*/ 4193329 w 9016699"/>
              <a:gd name="connsiteY14" fmla="*/ 36108 h 8033868"/>
              <a:gd name="connsiteX15" fmla="*/ 5977677 w 9016699"/>
              <a:gd name="connsiteY15" fmla="*/ 722908 h 80338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9016699" h="8033868">
                <a:moveTo>
                  <a:pt x="6078066" y="782055"/>
                </a:moveTo>
                <a:lnTo>
                  <a:pt x="8705208" y="3409197"/>
                </a:lnTo>
                <a:lnTo>
                  <a:pt x="8793057" y="3617452"/>
                </a:lnTo>
                <a:cubicBezTo>
                  <a:pt x="8935615" y="3988374"/>
                  <a:pt x="9016699" y="4381324"/>
                  <a:pt x="9016699" y="4793120"/>
                </a:cubicBezTo>
                <a:cubicBezTo>
                  <a:pt x="9008675" y="4960329"/>
                  <a:pt x="8989449" y="5120121"/>
                  <a:pt x="8960084" y="5272709"/>
                </a:cubicBezTo>
                <a:lnTo>
                  <a:pt x="8920563" y="5444162"/>
                </a:lnTo>
                <a:lnTo>
                  <a:pt x="6620466" y="7744259"/>
                </a:lnTo>
                <a:lnTo>
                  <a:pt x="6480006" y="7795347"/>
                </a:lnTo>
                <a:cubicBezTo>
                  <a:pt x="5726471" y="8035167"/>
                  <a:pt x="4953020" y="8083925"/>
                  <a:pt x="4389696" y="7987178"/>
                </a:cubicBezTo>
                <a:cubicBezTo>
                  <a:pt x="4014146" y="7922680"/>
                  <a:pt x="3559510" y="7740111"/>
                  <a:pt x="3086984" y="7466023"/>
                </a:cubicBezTo>
                <a:lnTo>
                  <a:pt x="3024300" y="7426965"/>
                </a:lnTo>
                <a:lnTo>
                  <a:pt x="519567" y="4922232"/>
                </a:lnTo>
                <a:lnTo>
                  <a:pt x="419495" y="4733719"/>
                </a:lnTo>
                <a:cubicBezTo>
                  <a:pt x="181303" y="4258474"/>
                  <a:pt x="28977" y="3756361"/>
                  <a:pt x="3514" y="3245168"/>
                </a:cubicBezTo>
                <a:cubicBezTo>
                  <a:pt x="-112889" y="908287"/>
                  <a:pt x="2691131" y="-221884"/>
                  <a:pt x="4193329" y="36108"/>
                </a:cubicBezTo>
                <a:cubicBezTo>
                  <a:pt x="4662766" y="116730"/>
                  <a:pt x="5309837" y="354143"/>
                  <a:pt x="5977677" y="722908"/>
                </a:cubicBezTo>
                <a:close/>
              </a:path>
            </a:pathLst>
          </a:custGeom>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 name="Content Placeholder 2">
            <a:extLst>
              <a:ext uri="{FF2B5EF4-FFF2-40B4-BE49-F238E27FC236}">
                <a16:creationId xmlns:a16="http://schemas.microsoft.com/office/drawing/2014/main" id="{906837F8-D1B1-4DC7-BAFF-EFAABD41C336}"/>
              </a:ext>
            </a:extLst>
          </p:cNvPr>
          <p:cNvSpPr>
            <a:spLocks noGrp="1"/>
          </p:cNvSpPr>
          <p:nvPr>
            <p:ph idx="1"/>
          </p:nvPr>
        </p:nvSpPr>
        <p:spPr>
          <a:xfrm>
            <a:off x="4809695" y="2651761"/>
            <a:ext cx="6554001" cy="3508377"/>
          </a:xfrm>
        </p:spPr>
        <p:txBody>
          <a:bodyPr>
            <a:normAutofit/>
          </a:bodyPr>
          <a:lstStyle/>
          <a:p>
            <a:r>
              <a:rPr lang="en-GB" sz="1200" dirty="0"/>
              <a:t>Kind of seems like men not liking women having their own subfield of study, so masculinity studies was created (if it was created and influenced because of feminist studies like Beasley says) – wouldn’t have been the first time something like this has happened, and likely not the last either</a:t>
            </a:r>
          </a:p>
          <a:p>
            <a:r>
              <a:rPr lang="en-GB" sz="1200" dirty="0"/>
              <a:t>Alternatively it could have just renamed the regular studies as masculinity studies as a lot of accounts in history only focus on men</a:t>
            </a:r>
          </a:p>
          <a:p>
            <a:r>
              <a:rPr lang="en-GB" sz="1200" dirty="0"/>
              <a:t> Only really focuses on theoretical framework within the main subfields of masculinity, feminist and sexual studies, so doesn’t really go into detail about things like toxic masculinity or social dominance</a:t>
            </a:r>
          </a:p>
          <a:p>
            <a:r>
              <a:rPr lang="en-GB" sz="1200" dirty="0"/>
              <a:t>Seems to be at odds with feminist and sexual studies when it comes to sexuality and sexual pleasure as there is a ‘sex is danger’ position</a:t>
            </a:r>
          </a:p>
        </p:txBody>
      </p:sp>
      <p:sp>
        <p:nvSpPr>
          <p:cNvPr id="4" name="TextBox 3">
            <a:extLst>
              <a:ext uri="{FF2B5EF4-FFF2-40B4-BE49-F238E27FC236}">
                <a16:creationId xmlns:a16="http://schemas.microsoft.com/office/drawing/2014/main" id="{D10F1D95-6C3D-49F8-A871-CCFE3245E489}"/>
              </a:ext>
            </a:extLst>
          </p:cNvPr>
          <p:cNvSpPr txBox="1"/>
          <p:nvPr/>
        </p:nvSpPr>
        <p:spPr>
          <a:xfrm>
            <a:off x="111918" y="111158"/>
            <a:ext cx="5963055" cy="646331"/>
          </a:xfrm>
          <a:prstGeom prst="rect">
            <a:avLst/>
          </a:prstGeom>
          <a:noFill/>
        </p:spPr>
        <p:txBody>
          <a:bodyPr wrap="square" rtlCol="0">
            <a:spAutoFit/>
          </a:bodyPr>
          <a:lstStyle/>
          <a:p>
            <a:r>
              <a:rPr lang="en-GB" dirty="0">
                <a:solidFill>
                  <a:schemeClr val="bg1"/>
                </a:solidFill>
              </a:rPr>
              <a:t>Chris Beasley. Mind the Gap? Masculinity Studies and Contemporary Gender/Sexuality Thinking</a:t>
            </a:r>
          </a:p>
        </p:txBody>
      </p:sp>
      <p:sp>
        <p:nvSpPr>
          <p:cNvPr id="5" name="TextBox 4">
            <a:extLst>
              <a:ext uri="{FF2B5EF4-FFF2-40B4-BE49-F238E27FC236}">
                <a16:creationId xmlns:a16="http://schemas.microsoft.com/office/drawing/2014/main" id="{D02AAAF6-4A55-430E-84C1-5034C844A701}"/>
              </a:ext>
            </a:extLst>
          </p:cNvPr>
          <p:cNvSpPr txBox="1"/>
          <p:nvPr/>
        </p:nvSpPr>
        <p:spPr>
          <a:xfrm>
            <a:off x="1348615" y="2626088"/>
            <a:ext cx="3197051" cy="1015663"/>
          </a:xfrm>
          <a:prstGeom prst="rect">
            <a:avLst/>
          </a:prstGeom>
          <a:noFill/>
        </p:spPr>
        <p:txBody>
          <a:bodyPr wrap="square" rtlCol="0">
            <a:spAutoFit/>
          </a:bodyPr>
          <a:lstStyle/>
          <a:p>
            <a:pPr marL="285750" indent="-285750">
              <a:buFont typeface="Wingdings" panose="05000000000000000000" pitchFamily="2" charset="2"/>
              <a:buChar char="v"/>
            </a:pPr>
            <a:r>
              <a:rPr lang="en-GB" sz="1200" dirty="0"/>
              <a:t>Masculinity studies is inspired by feminist studies and continues to define itself in relation to a feminist sympathetic or explicitly pro-feminist perspective</a:t>
            </a:r>
            <a:endParaRPr lang="en-GB" sz="1600" dirty="0"/>
          </a:p>
        </p:txBody>
      </p:sp>
      <p:sp>
        <p:nvSpPr>
          <p:cNvPr id="9" name="TextBox 8">
            <a:extLst>
              <a:ext uri="{FF2B5EF4-FFF2-40B4-BE49-F238E27FC236}">
                <a16:creationId xmlns:a16="http://schemas.microsoft.com/office/drawing/2014/main" id="{6F9A9FE4-B283-444A-B8DB-B0D883CC3587}"/>
              </a:ext>
            </a:extLst>
          </p:cNvPr>
          <p:cNvSpPr txBox="1"/>
          <p:nvPr/>
        </p:nvSpPr>
        <p:spPr>
          <a:xfrm>
            <a:off x="1348616" y="1456537"/>
            <a:ext cx="3197051" cy="1015663"/>
          </a:xfrm>
          <a:prstGeom prst="rect">
            <a:avLst/>
          </a:prstGeom>
          <a:noFill/>
        </p:spPr>
        <p:txBody>
          <a:bodyPr wrap="square" rtlCol="0">
            <a:spAutoFit/>
          </a:bodyPr>
          <a:lstStyle/>
          <a:p>
            <a:pPr marL="285750" indent="-285750">
              <a:buFont typeface="Wingdings" panose="05000000000000000000" pitchFamily="2" charset="2"/>
              <a:buChar char="v"/>
            </a:pPr>
            <a:r>
              <a:rPr lang="en-GB" sz="1200" dirty="0"/>
              <a:t>Masculinity, feminist and sexual studies are all closely interlinked and any attempt to look at one without any influence of the other would be impossible</a:t>
            </a:r>
          </a:p>
        </p:txBody>
      </p:sp>
      <p:pic>
        <p:nvPicPr>
          <p:cNvPr id="1026" name="Picture 2" descr="Men-and-masculinity studies in feminism | Opinion | technicianonline.com">
            <a:extLst>
              <a:ext uri="{FF2B5EF4-FFF2-40B4-BE49-F238E27FC236}">
                <a16:creationId xmlns:a16="http://schemas.microsoft.com/office/drawing/2014/main" id="{764B64C2-991F-4AFA-9458-7D43391826C9}"/>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4677486" y="644342"/>
            <a:ext cx="2385332" cy="2116984"/>
          </a:xfrm>
          <a:prstGeom prst="rect">
            <a:avLst/>
          </a:prstGeom>
          <a:noFill/>
          <a:extLst>
            <a:ext uri="{909E8E84-426E-40DD-AFC4-6F175D3DCCD1}">
              <a14:hiddenFill xmlns:a14="http://schemas.microsoft.com/office/drawing/2010/main">
                <a:solidFill>
                  <a:srgbClr val="FFFFFF"/>
                </a:solidFill>
              </a14:hiddenFill>
            </a:ext>
          </a:extLst>
        </p:spPr>
      </p:pic>
      <p:sp>
        <p:nvSpPr>
          <p:cNvPr id="11" name="TextBox 10">
            <a:extLst>
              <a:ext uri="{FF2B5EF4-FFF2-40B4-BE49-F238E27FC236}">
                <a16:creationId xmlns:a16="http://schemas.microsoft.com/office/drawing/2014/main" id="{10B10F1A-F24C-4E38-A1F6-2412CE9A84CD}"/>
              </a:ext>
            </a:extLst>
          </p:cNvPr>
          <p:cNvSpPr txBox="1"/>
          <p:nvPr/>
        </p:nvSpPr>
        <p:spPr>
          <a:xfrm>
            <a:off x="1348613" y="3795639"/>
            <a:ext cx="3197051" cy="1384995"/>
          </a:xfrm>
          <a:prstGeom prst="rect">
            <a:avLst/>
          </a:prstGeom>
          <a:noFill/>
        </p:spPr>
        <p:txBody>
          <a:bodyPr wrap="square" rtlCol="0">
            <a:spAutoFit/>
          </a:bodyPr>
          <a:lstStyle/>
          <a:p>
            <a:pPr marL="285750" indent="-285750">
              <a:buFont typeface="Wingdings" panose="05000000000000000000" pitchFamily="2" charset="2"/>
              <a:buChar char="v"/>
            </a:pPr>
            <a:r>
              <a:rPr lang="en-GB" sz="1200" dirty="0"/>
              <a:t>Masculinity studies is the odd one out when with feminist studies and sexuality studies as they don’t use Butler’s work that much compared to the other two subfields as masculinity studies focuses on Raewyn Connell and others like them</a:t>
            </a:r>
          </a:p>
        </p:txBody>
      </p:sp>
      <p:sp>
        <p:nvSpPr>
          <p:cNvPr id="15" name="TextBox 14">
            <a:extLst>
              <a:ext uri="{FF2B5EF4-FFF2-40B4-BE49-F238E27FC236}">
                <a16:creationId xmlns:a16="http://schemas.microsoft.com/office/drawing/2014/main" id="{DCC38AD8-3A8C-4FB6-BE25-58C586E32FD6}"/>
              </a:ext>
            </a:extLst>
          </p:cNvPr>
          <p:cNvSpPr txBox="1"/>
          <p:nvPr/>
        </p:nvSpPr>
        <p:spPr>
          <a:xfrm>
            <a:off x="7062818" y="76625"/>
            <a:ext cx="1295803" cy="1692771"/>
          </a:xfrm>
          <a:prstGeom prst="rect">
            <a:avLst/>
          </a:prstGeom>
          <a:noFill/>
        </p:spPr>
        <p:txBody>
          <a:bodyPr wrap="square" rtlCol="0">
            <a:spAutoFit/>
          </a:bodyPr>
          <a:lstStyle/>
          <a:p>
            <a:r>
              <a:rPr lang="en-GB" sz="800">
                <a:hlinkClick r:id="rId3"/>
              </a:rPr>
              <a:t>https://bloximages.newyork1.vip.townnews.com/technicianonline.com/content/tncms/assets/v3/editorial/e/d0/ed0ed34e-c384-11e3-9de9-001a4bcf6878/534b562cf13bf.image.jpg?resize=400%2C355</a:t>
            </a:r>
            <a:r>
              <a:rPr lang="en-GB" sz="800"/>
              <a:t> (Unable to actually access website due to being in the UK/EU)</a:t>
            </a:r>
            <a:endParaRPr lang="en-GB" sz="800" dirty="0"/>
          </a:p>
        </p:txBody>
      </p:sp>
      <p:pic>
        <p:nvPicPr>
          <p:cNvPr id="6" name="Picture 5" descr="Text, letter&#10;&#10;Description automatically generated">
            <a:extLst>
              <a:ext uri="{FF2B5EF4-FFF2-40B4-BE49-F238E27FC236}">
                <a16:creationId xmlns:a16="http://schemas.microsoft.com/office/drawing/2014/main" id="{8357A2E1-3BDB-4A2C-B5C6-7FCD0DA94E56}"/>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8362417" y="0"/>
            <a:ext cx="3829584" cy="2838846"/>
          </a:xfrm>
          <a:prstGeom prst="rect">
            <a:avLst/>
          </a:prstGeom>
        </p:spPr>
      </p:pic>
      <p:sp>
        <p:nvSpPr>
          <p:cNvPr id="14" name="TextBox 13">
            <a:extLst>
              <a:ext uri="{FF2B5EF4-FFF2-40B4-BE49-F238E27FC236}">
                <a16:creationId xmlns:a16="http://schemas.microsoft.com/office/drawing/2014/main" id="{A4055325-EB3F-4E78-BFE8-D0274DE6900A}"/>
              </a:ext>
            </a:extLst>
          </p:cNvPr>
          <p:cNvSpPr txBox="1"/>
          <p:nvPr/>
        </p:nvSpPr>
        <p:spPr>
          <a:xfrm>
            <a:off x="8667751" y="2371725"/>
            <a:ext cx="3524250" cy="338554"/>
          </a:xfrm>
          <a:prstGeom prst="rect">
            <a:avLst/>
          </a:prstGeom>
          <a:noFill/>
        </p:spPr>
        <p:txBody>
          <a:bodyPr wrap="square" rtlCol="0">
            <a:spAutoFit/>
          </a:bodyPr>
          <a:lstStyle/>
          <a:p>
            <a:r>
              <a:rPr lang="en-GB" sz="800" dirty="0">
                <a:solidFill>
                  <a:schemeClr val="bg1"/>
                </a:solidFill>
              </a:rPr>
              <a:t>Chris Beasley. (2013) Mind the Gap? Masculinity Studies and Contemporary Gender/Sexuality Thinking</a:t>
            </a:r>
          </a:p>
        </p:txBody>
      </p:sp>
    </p:spTree>
    <p:extLst>
      <p:ext uri="{BB962C8B-B14F-4D97-AF65-F5344CB8AC3E}">
        <p14:creationId xmlns:p14="http://schemas.microsoft.com/office/powerpoint/2010/main" val="2348428080"/>
      </p:ext>
    </p:extLst>
  </p:cSld>
  <p:clrMapOvr>
    <a:overrideClrMapping bg1="dk1" tx1="lt1" bg2="dk2" tx2="lt2" accent1="accent1" accent2="accent2" accent3="accent3" accent4="accent4" accent5="accent5" accent6="accent6" hlink="hlink" folHlink="folHlink"/>
  </p:clrMapOvr>
</p:sld>
</file>

<file path=ppt/theme/theme1.xml><?xml version="1.0" encoding="utf-8"?>
<a:theme xmlns:a="http://schemas.openxmlformats.org/drawingml/2006/main" name="Atlas">
  <a:themeElements>
    <a:clrScheme name="Atlas">
      <a:dk1>
        <a:sysClr val="windowText" lastClr="000000"/>
      </a:dk1>
      <a:lt1>
        <a:sysClr val="window" lastClr="FFFFFF"/>
      </a:lt1>
      <a:dk2>
        <a:srgbClr val="454545"/>
      </a:dk2>
      <a:lt2>
        <a:srgbClr val="E0E0E0"/>
      </a:lt2>
      <a:accent1>
        <a:srgbClr val="10B6F4"/>
      </a:accent1>
      <a:accent2>
        <a:srgbClr val="3C78C3"/>
      </a:accent2>
      <a:accent3>
        <a:srgbClr val="9F52D0"/>
      </a:accent3>
      <a:accent4>
        <a:srgbClr val="D64198"/>
      </a:accent4>
      <a:accent5>
        <a:srgbClr val="DA2228"/>
      </a:accent5>
      <a:accent6>
        <a:srgbClr val="F18318"/>
      </a:accent6>
      <a:hlink>
        <a:srgbClr val="38DDEC"/>
      </a:hlink>
      <a:folHlink>
        <a:srgbClr val="A8DEE8"/>
      </a:folHlink>
    </a:clrScheme>
    <a:fontScheme name="Atlas">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Rockwell" panose="02060603020205020403"/>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Atlas">
      <a:fillStyleLst>
        <a:solidFill>
          <a:schemeClr val="phClr"/>
        </a:solidFill>
        <a:gradFill rotWithShape="1">
          <a:gsLst>
            <a:gs pos="0">
              <a:schemeClr val="phClr">
                <a:tint val="62000"/>
                <a:alpha val="60000"/>
                <a:satMod val="109000"/>
                <a:lumMod val="110000"/>
              </a:schemeClr>
            </a:gs>
            <a:gs pos="100000">
              <a:schemeClr val="phClr">
                <a:tint val="78000"/>
                <a:alpha val="92000"/>
                <a:satMod val="109000"/>
                <a:lumMod val="100000"/>
              </a:schemeClr>
            </a:gs>
          </a:gsLst>
          <a:lin ang="5400000" scaled="0"/>
        </a:gradFill>
        <a:gradFill rotWithShape="1">
          <a:gsLst>
            <a:gs pos="0">
              <a:schemeClr val="phClr">
                <a:tint val="98000"/>
                <a:satMod val="110000"/>
                <a:lumMod val="104000"/>
              </a:schemeClr>
            </a:gs>
            <a:gs pos="69000">
              <a:schemeClr val="phClr">
                <a:shade val="84000"/>
                <a:satMod val="130000"/>
                <a:lumMod val="92000"/>
              </a:schemeClr>
            </a:gs>
            <a:gs pos="100000">
              <a:schemeClr val="phClr">
                <a:shade val="76000"/>
                <a:satMod val="130000"/>
                <a:lumMod val="88000"/>
              </a:schemeClr>
            </a:gs>
          </a:gsLst>
          <a:lin ang="5400000" scaled="0"/>
        </a:gradFill>
      </a:fillStyleLst>
      <a:lnStyleLst>
        <a:ln w="9525" cap="flat" cmpd="sng" algn="ctr">
          <a:solidFill>
            <a:schemeClr val="phClr">
              <a:shade val="90000"/>
            </a:schemeClr>
          </a:solidFill>
          <a:prstDash val="solid"/>
        </a:ln>
        <a:ln w="15875" cap="flat" cmpd="sng" algn="ctr">
          <a:solidFill>
            <a:schemeClr val="phClr">
              <a:shade val="90000"/>
            </a:schemeClr>
          </a:solidFill>
          <a:prstDash val="solid"/>
        </a:ln>
        <a:ln w="25400" cap="flat" cmpd="sng" algn="ctr">
          <a:solidFill>
            <a:schemeClr val="phClr"/>
          </a:solidFill>
          <a:prstDash val="solid"/>
        </a:ln>
      </a:lnStyleLst>
      <a:effectStyleLst>
        <a:effectStyle>
          <a:effectLst/>
        </a:effectStyle>
        <a:effectStyle>
          <a:effectLst/>
        </a:effectStyle>
        <a:effectStyle>
          <a:effectLst>
            <a:outerShdw blurRad="38100" dist="25400" dir="5400000" rotWithShape="0">
              <a:srgbClr val="000000">
                <a:alpha val="75000"/>
              </a:srgbClr>
            </a:outerShdw>
          </a:effectLst>
          <a:scene3d>
            <a:camera prst="orthographicFront">
              <a:rot lat="0" lon="0" rev="0"/>
            </a:camera>
            <a:lightRig rig="threePt" dir="tl"/>
          </a:scene3d>
          <a:sp3d>
            <a:bevelT w="0" h="0"/>
          </a:sp3d>
        </a:effectStyle>
      </a:effectStyleLst>
      <a:bgFillStyleLst>
        <a:solidFill>
          <a:schemeClr val="phClr"/>
        </a:solidFill>
        <a:solidFill>
          <a:schemeClr val="phClr"/>
        </a:solidFill>
        <a:gradFill rotWithShape="1">
          <a:gsLst>
            <a:gs pos="10000">
              <a:schemeClr val="phClr">
                <a:tint val="94000"/>
                <a:lumMod val="116000"/>
              </a:schemeClr>
            </a:gs>
            <a:gs pos="100000">
              <a:schemeClr val="phClr">
                <a:tint val="98000"/>
                <a:shade val="86000"/>
                <a:satMod val="90000"/>
                <a:lumMod val="88000"/>
              </a:schemeClr>
            </a:gs>
          </a:gsLst>
          <a:path path="circle">
            <a:fillToRect l="50000" t="15000" r="50000" b="169000"/>
          </a:path>
        </a:gradFill>
      </a:bgFillStyleLst>
    </a:fmtScheme>
  </a:themeElements>
  <a:objectDefaults/>
  <a:extraClrSchemeLst/>
  <a:extLst>
    <a:ext uri="{05A4C25C-085E-4340-85A3-A5531E510DB2}">
      <thm15:themeFamily xmlns:thm15="http://schemas.microsoft.com/office/thememl/2012/main" name="Atlas" id="{5156B0E4-0EB1-49FE-A26B-15F6F698AEC6}" vid="{C0CB9708-C445-4049-9D7F-4C8684E69AF3}"/>
    </a:ext>
  </a:extLst>
</a:theme>
</file>

<file path=docProps/app.xml><?xml version="1.0" encoding="utf-8"?>
<Properties xmlns="http://schemas.openxmlformats.org/officeDocument/2006/extended-properties" xmlns:vt="http://schemas.openxmlformats.org/officeDocument/2006/docPropsVTypes">
  <Template/>
  <TotalTime>70</TotalTime>
  <Words>312</Words>
  <Application>Microsoft Office PowerPoint</Application>
  <PresentationFormat>Widescreen</PresentationFormat>
  <Paragraphs>10</Paragraphs>
  <Slides>1</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vt:i4>
      </vt:variant>
    </vt:vector>
  </HeadingPairs>
  <TitlesOfParts>
    <vt:vector size="5" baseType="lpstr">
      <vt:lpstr>Calibri Light</vt:lpstr>
      <vt:lpstr>Rockwell</vt:lpstr>
      <vt:lpstr>Wingdings</vt:lpstr>
      <vt:lpstr>Atlas</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title>
  <dc:creator>Anna Matthews</dc:creator>
  <cp:lastModifiedBy>Anna Matthews (1802690)</cp:lastModifiedBy>
  <cp:revision>9</cp:revision>
  <dcterms:created xsi:type="dcterms:W3CDTF">2020-10-22T23:23:19Z</dcterms:created>
  <dcterms:modified xsi:type="dcterms:W3CDTF">2020-10-23T00:43:59Z</dcterms:modified>
</cp:coreProperties>
</file>