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Introduction</a:t>
            </a:r>
          </a:p>
          <a:p>
            <a:r>
              <a:t>Business Background</a:t>
            </a:r>
          </a:p>
          <a:p>
            <a:r>
              <a:t>Problem Analysis</a:t>
            </a:r>
          </a:p>
          <a:p>
            <a:r>
              <a:t>External Factors (PESTLE)</a:t>
            </a:r>
          </a:p>
          <a:p>
            <a:r>
              <a:t>Cause Analysis</a:t>
            </a:r>
          </a:p>
          <a:p>
            <a:r>
              <a:t>Conclusion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Sales decline refers to a reduction in revenue or number of products sold over time.</a:t>
            </a:r>
          </a:p>
          <a:p>
            <a:r>
              <a:t>Bloom Valley Flowers has recently faced a noticeable fall in sales.</a:t>
            </a:r>
          </a:p>
          <a:p>
            <a:r>
              <a:t>Customer visits have reduced, impacting overall income.</a:t>
            </a:r>
          </a:p>
          <a:p>
            <a:r>
              <a:t>This presentation explores causes and external influences.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Bloom Valley Flowers</a:t>
            </a:r>
          </a:p>
          <a:p>
            <a:r>
              <a:t>Established: 2016</a:t>
            </a:r>
          </a:p>
          <a:p>
            <a:r>
              <a:t>Owners: Two independent entrepreneurs</a:t>
            </a:r>
          </a:p>
          <a:p>
            <a:r>
              <a:t>Known for sustainable practices and strong customer relationships.</a:t>
            </a:r>
          </a:p>
          <a:p>
            <a:r>
              <a:t>Sales dropped by around 30% in the last year.</a:t>
            </a:r>
          </a:p>
          <a:p>
            <a:r>
              <a:t>Online sales have slightly increased.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Problem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Who: Business owners</a:t>
            </a:r>
          </a:p>
          <a:p>
            <a:r>
              <a:t>What: Significant decrease in sales and revenue</a:t>
            </a:r>
          </a:p>
          <a:p>
            <a:r>
              <a:t>Where: Local high street location with declining foot traffic</a:t>
            </a:r>
          </a:p>
          <a:p>
            <a:r>
              <a:t>Why: Multiple internal and external challenges affecting performance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PESTLE Analysis - External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Political: Regulations and taxes affect costs</a:t>
            </a:r>
          </a:p>
          <a:p>
            <a:r>
              <a:t>Economic: Inflation and supply costs rising</a:t>
            </a:r>
          </a:p>
          <a:p>
            <a:r>
              <a:t>Social: Shift towards online shopping and convenience</a:t>
            </a:r>
          </a:p>
          <a:p>
            <a:r>
              <a:t>Technological: Weak online presence and outdated website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PESTLE Analysis - Continued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Legal: Must comply with consumer and delivery laws</a:t>
            </a:r>
          </a:p>
          <a:p>
            <a:r>
              <a:t>Environmental: Eco-friendly materials increase costs</a:t>
            </a:r>
          </a:p>
          <a:p>
            <a:r>
              <a:t>Customers increasingly value sustainability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Cause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Main issue: Decline in sales</a:t>
            </a:r>
          </a:p>
          <a:p>
            <a:r>
              <a:t>Competition: Online retailers and large chains</a:t>
            </a:r>
          </a:p>
          <a:p>
            <a:r>
              <a:t>Technology: Limited online ordering options</a:t>
            </a:r>
          </a:p>
          <a:p>
            <a:r>
              <a:t>Location: Reduced high street activity</a:t>
            </a:r>
          </a:p>
          <a:p>
            <a:r>
              <a:t>Costs: Increased expenses</a:t>
            </a:r>
          </a:p>
          <a:p>
            <a:r>
              <a:t>Marketing: Weak digital promotion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Sales decline is caused by a mix of factors including competition, costs, and changing customer behaviour.</a:t>
            </a:r>
          </a:p>
          <a:p>
            <a:r>
              <a:t>Improving digital presence, updating systems, and expanding services could help recovery.</a:t>
            </a:r>
          </a:p>
          <a:p>
            <a:r>
              <a:t>Adapting to modern trends is essential for future success.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