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73" r:id="rId3"/>
    <p:sldId id="257" r:id="rId4"/>
    <p:sldId id="272" r:id="rId5"/>
    <p:sldId id="258" r:id="rId6"/>
    <p:sldId id="267" r:id="rId7"/>
    <p:sldId id="268" r:id="rId8"/>
    <p:sldId id="269" r:id="rId9"/>
    <p:sldId id="270" r:id="rId10"/>
    <p:sldId id="285" r:id="rId11"/>
    <p:sldId id="286" r:id="rId12"/>
    <p:sldId id="287" r:id="rId13"/>
    <p:sldId id="259" r:id="rId14"/>
    <p:sldId id="260" r:id="rId15"/>
    <p:sldId id="261" r:id="rId16"/>
    <p:sldId id="262" r:id="rId17"/>
    <p:sldId id="263" r:id="rId18"/>
    <p:sldId id="264" r:id="rId19"/>
    <p:sldId id="284" r:id="rId20"/>
    <p:sldId id="280" r:id="rId21"/>
    <p:sldId id="281" r:id="rId22"/>
    <p:sldId id="282" r:id="rId23"/>
    <p:sldId id="274" r:id="rId24"/>
    <p:sldId id="277" r:id="rId25"/>
    <p:sldId id="278" r:id="rId26"/>
    <p:sldId id="279" r:id="rId27"/>
    <p:sldId id="275" r:id="rId28"/>
    <p:sldId id="276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486102-CCA3-0498-4508-D57B9D782C00}" v="6" dt="2025-07-18T09:20:10.560"/>
    <p1510:client id="{16691FCF-0E63-EA59-FFFE-4AF72917BB37}" v="59" dt="2025-07-17T11:57:28.15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3" autoAdjust="0"/>
    <p:restoredTop sz="94660"/>
  </p:normalViewPr>
  <p:slideViewPr>
    <p:cSldViewPr snapToGrid="0">
      <p:cViewPr varScale="1">
        <p:scale>
          <a:sx n="93" d="100"/>
          <a:sy n="93" d="100"/>
        </p:scale>
        <p:origin x="72" y="321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Relationship Id="rId35" Type="http://schemas.microsoft.com/office/2015/10/relationships/revisionInfo" Target="revisionInfo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utushi Tanha" userId="S::m.tanha@uwtsd.ac.uk::62f9b1f3-ddcf-45d7-a6a4-b667feecf47e" providerId="AD" clId="Web-{F8B60734-673C-C899-03B0-C9A5141D81FB}"/>
    <pc:docChg chg="addSld delSld modSld">
      <pc:chgData name="Moutushi Tanha" userId="S::m.tanha@uwtsd.ac.uk::62f9b1f3-ddcf-45d7-a6a4-b667feecf47e" providerId="AD" clId="Web-{F8B60734-673C-C899-03B0-C9A5141D81FB}" dt="2025-07-14T12:38:26.655" v="117" actId="20577"/>
      <pc:docMkLst>
        <pc:docMk/>
      </pc:docMkLst>
      <pc:sldChg chg="addSp modSp mod setBg">
        <pc:chgData name="Moutushi Tanha" userId="S::m.tanha@uwtsd.ac.uk::62f9b1f3-ddcf-45d7-a6a4-b667feecf47e" providerId="AD" clId="Web-{F8B60734-673C-C899-03B0-C9A5141D81FB}" dt="2025-07-14T12:15:51.127" v="107"/>
        <pc:sldMkLst>
          <pc:docMk/>
          <pc:sldMk cId="628373132" sldId="256"/>
        </pc:sldMkLst>
        <pc:spChg chg="mod">
          <ac:chgData name="Moutushi Tanha" userId="S::m.tanha@uwtsd.ac.uk::62f9b1f3-ddcf-45d7-a6a4-b667feecf47e" providerId="AD" clId="Web-{F8B60734-673C-C899-03B0-C9A5141D81FB}" dt="2025-07-14T12:15:51.127" v="107"/>
          <ac:spMkLst>
            <pc:docMk/>
            <pc:sldMk cId="628373132" sldId="256"/>
            <ac:spMk id="2" creationId="{CE3B9BE6-8B91-4324-F842-C927A0BD43B0}"/>
          </ac:spMkLst>
        </pc:spChg>
        <pc:spChg chg="mod">
          <ac:chgData name="Moutushi Tanha" userId="S::m.tanha@uwtsd.ac.uk::62f9b1f3-ddcf-45d7-a6a4-b667feecf47e" providerId="AD" clId="Web-{F8B60734-673C-C899-03B0-C9A5141D81FB}" dt="2025-07-14T12:15:51.127" v="107"/>
          <ac:spMkLst>
            <pc:docMk/>
            <pc:sldMk cId="628373132" sldId="256"/>
            <ac:spMk id="3" creationId="{BE1E3909-551A-02C2-34B9-C523D631A7B1}"/>
          </ac:spMkLst>
        </pc:spChg>
        <pc:spChg chg="add">
          <ac:chgData name="Moutushi Tanha" userId="S::m.tanha@uwtsd.ac.uk::62f9b1f3-ddcf-45d7-a6a4-b667feecf47e" providerId="AD" clId="Web-{F8B60734-673C-C899-03B0-C9A5141D81FB}" dt="2025-07-14T12:15:51.127" v="107"/>
          <ac:spMkLst>
            <pc:docMk/>
            <pc:sldMk cId="628373132" sldId="256"/>
            <ac:spMk id="8" creationId="{577D6B2E-37A3-429E-A37C-F30ED6487282}"/>
          </ac:spMkLst>
        </pc:spChg>
        <pc:spChg chg="add">
          <ac:chgData name="Moutushi Tanha" userId="S::m.tanha@uwtsd.ac.uk::62f9b1f3-ddcf-45d7-a6a4-b667feecf47e" providerId="AD" clId="Web-{F8B60734-673C-C899-03B0-C9A5141D81FB}" dt="2025-07-14T12:15:51.127" v="107"/>
          <ac:spMkLst>
            <pc:docMk/>
            <pc:sldMk cId="628373132" sldId="256"/>
            <ac:spMk id="10" creationId="{5CEAD642-85CF-4750-8432-7C80C901F001}"/>
          </ac:spMkLst>
        </pc:spChg>
        <pc:spChg chg="add">
          <ac:chgData name="Moutushi Tanha" userId="S::m.tanha@uwtsd.ac.uk::62f9b1f3-ddcf-45d7-a6a4-b667feecf47e" providerId="AD" clId="Web-{F8B60734-673C-C899-03B0-C9A5141D81FB}" dt="2025-07-14T12:15:51.127" v="107"/>
          <ac:spMkLst>
            <pc:docMk/>
            <pc:sldMk cId="628373132" sldId="256"/>
            <ac:spMk id="12" creationId="{FA33EEAE-15D5-4119-8C1E-89D943F911EF}"/>
          </ac:spMkLst>
        </pc:spChg>
        <pc:spChg chg="add">
          <ac:chgData name="Moutushi Tanha" userId="S::m.tanha@uwtsd.ac.uk::62f9b1f3-ddcf-45d7-a6a4-b667feecf47e" providerId="AD" clId="Web-{F8B60734-673C-C899-03B0-C9A5141D81FB}" dt="2025-07-14T12:15:51.127" v="107"/>
          <ac:spMkLst>
            <pc:docMk/>
            <pc:sldMk cId="628373132" sldId="256"/>
            <ac:spMk id="14" creationId="{730D8B3B-9B80-4025-B934-26DC7D7CD231}"/>
          </ac:spMkLst>
        </pc:spChg>
        <pc:spChg chg="add">
          <ac:chgData name="Moutushi Tanha" userId="S::m.tanha@uwtsd.ac.uk::62f9b1f3-ddcf-45d7-a6a4-b667feecf47e" providerId="AD" clId="Web-{F8B60734-673C-C899-03B0-C9A5141D81FB}" dt="2025-07-14T12:15:51.127" v="107"/>
          <ac:spMkLst>
            <pc:docMk/>
            <pc:sldMk cId="628373132" sldId="256"/>
            <ac:spMk id="16" creationId="{1064D5D5-227B-4F66-9AEA-46F570E793BD}"/>
          </ac:spMkLst>
        </pc:spChg>
        <pc:spChg chg="add">
          <ac:chgData name="Moutushi Tanha" userId="S::m.tanha@uwtsd.ac.uk::62f9b1f3-ddcf-45d7-a6a4-b667feecf47e" providerId="AD" clId="Web-{F8B60734-673C-C899-03B0-C9A5141D81FB}" dt="2025-07-14T12:15:51.127" v="107"/>
          <ac:spMkLst>
            <pc:docMk/>
            <pc:sldMk cId="628373132" sldId="256"/>
            <ac:spMk id="18" creationId="{646B67A4-D328-4747-A82B-65E84FA46368}"/>
          </ac:spMkLst>
        </pc:spChg>
        <pc:spChg chg="add">
          <ac:chgData name="Moutushi Tanha" userId="S::m.tanha@uwtsd.ac.uk::62f9b1f3-ddcf-45d7-a6a4-b667feecf47e" providerId="AD" clId="Web-{F8B60734-673C-C899-03B0-C9A5141D81FB}" dt="2025-07-14T12:15:51.127" v="107"/>
          <ac:spMkLst>
            <pc:docMk/>
            <pc:sldMk cId="628373132" sldId="256"/>
            <ac:spMk id="20" creationId="{B5A1B09C-1565-46F8-B70F-621C5EB48A09}"/>
          </ac:spMkLst>
        </pc:spChg>
        <pc:spChg chg="add">
          <ac:chgData name="Moutushi Tanha" userId="S::m.tanha@uwtsd.ac.uk::62f9b1f3-ddcf-45d7-a6a4-b667feecf47e" providerId="AD" clId="Web-{F8B60734-673C-C899-03B0-C9A5141D81FB}" dt="2025-07-14T12:15:51.127" v="107"/>
          <ac:spMkLst>
            <pc:docMk/>
            <pc:sldMk cId="628373132" sldId="256"/>
            <ac:spMk id="22" creationId="{8C516CC8-80AC-446C-A56E-9F54B7210402}"/>
          </ac:spMkLst>
        </pc:spChg>
      </pc:sldChg>
      <pc:sldChg chg="addSp modSp mod setBg">
        <pc:chgData name="Moutushi Tanha" userId="S::m.tanha@uwtsd.ac.uk::62f9b1f3-ddcf-45d7-a6a4-b667feecf47e" providerId="AD" clId="Web-{F8B60734-673C-C899-03B0-C9A5141D81FB}" dt="2025-07-14T12:16:06.377" v="109"/>
        <pc:sldMkLst>
          <pc:docMk/>
          <pc:sldMk cId="391990677" sldId="258"/>
        </pc:sldMkLst>
        <pc:spChg chg="add">
          <ac:chgData name="Moutushi Tanha" userId="S::m.tanha@uwtsd.ac.uk::62f9b1f3-ddcf-45d7-a6a4-b667feecf47e" providerId="AD" clId="Web-{F8B60734-673C-C899-03B0-C9A5141D81FB}" dt="2025-07-14T12:16:06.377" v="109"/>
          <ac:spMkLst>
            <pc:docMk/>
            <pc:sldMk cId="391990677" sldId="258"/>
            <ac:spMk id="8" creationId="{AB8C311F-7253-4AED-9701-7FC0708C41C7}"/>
          </ac:spMkLst>
        </pc:spChg>
        <pc:spChg chg="add">
          <ac:chgData name="Moutushi Tanha" userId="S::m.tanha@uwtsd.ac.uk::62f9b1f3-ddcf-45d7-a6a4-b667feecf47e" providerId="AD" clId="Web-{F8B60734-673C-C899-03B0-C9A5141D81FB}" dt="2025-07-14T12:16:06.377" v="109"/>
          <ac:spMkLst>
            <pc:docMk/>
            <pc:sldMk cId="391990677" sldId="258"/>
            <ac:spMk id="10" creationId="{E2384209-CB15-4CDF-9D31-C44FD9A3F20D}"/>
          </ac:spMkLst>
        </pc:spChg>
        <pc:spChg chg="add">
          <ac:chgData name="Moutushi Tanha" userId="S::m.tanha@uwtsd.ac.uk::62f9b1f3-ddcf-45d7-a6a4-b667feecf47e" providerId="AD" clId="Web-{F8B60734-673C-C899-03B0-C9A5141D81FB}" dt="2025-07-14T12:16:06.377" v="109"/>
          <ac:spMkLst>
            <pc:docMk/>
            <pc:sldMk cId="391990677" sldId="258"/>
            <ac:spMk id="12" creationId="{2633B3B5-CC90-43F0-8714-D31D1F3F0209}"/>
          </ac:spMkLst>
        </pc:spChg>
        <pc:spChg chg="add">
          <ac:chgData name="Moutushi Tanha" userId="S::m.tanha@uwtsd.ac.uk::62f9b1f3-ddcf-45d7-a6a4-b667feecf47e" providerId="AD" clId="Web-{F8B60734-673C-C899-03B0-C9A5141D81FB}" dt="2025-07-14T12:16:06.377" v="109"/>
          <ac:spMkLst>
            <pc:docMk/>
            <pc:sldMk cId="391990677" sldId="258"/>
            <ac:spMk id="14" creationId="{A8D57A06-A426-446D-B02C-A2DC6B62E45E}"/>
          </ac:spMkLst>
        </pc:spChg>
        <pc:picChg chg="mod">
          <ac:chgData name="Moutushi Tanha" userId="S::m.tanha@uwtsd.ac.uk::62f9b1f3-ddcf-45d7-a6a4-b667feecf47e" providerId="AD" clId="Web-{F8B60734-673C-C899-03B0-C9A5141D81FB}" dt="2025-07-14T12:16:06.377" v="109"/>
          <ac:picMkLst>
            <pc:docMk/>
            <pc:sldMk cId="391990677" sldId="258"/>
            <ac:picMk id="3" creationId="{A00705F0-4BB2-9BAE-EA85-EADA668358D0}"/>
          </ac:picMkLst>
        </pc:picChg>
      </pc:sldChg>
      <pc:sldChg chg="modSp">
        <pc:chgData name="Moutushi Tanha" userId="S::m.tanha@uwtsd.ac.uk::62f9b1f3-ddcf-45d7-a6a4-b667feecf47e" providerId="AD" clId="Web-{F8B60734-673C-C899-03B0-C9A5141D81FB}" dt="2025-07-14T11:53:59.224" v="73" actId="14100"/>
        <pc:sldMkLst>
          <pc:docMk/>
          <pc:sldMk cId="3010974763" sldId="259"/>
        </pc:sldMkLst>
        <pc:picChg chg="mod">
          <ac:chgData name="Moutushi Tanha" userId="S::m.tanha@uwtsd.ac.uk::62f9b1f3-ddcf-45d7-a6a4-b667feecf47e" providerId="AD" clId="Web-{F8B60734-673C-C899-03B0-C9A5141D81FB}" dt="2025-07-14T11:53:59.224" v="73" actId="14100"/>
          <ac:picMkLst>
            <pc:docMk/>
            <pc:sldMk cId="3010974763" sldId="259"/>
            <ac:picMk id="3" creationId="{6D8B900A-7FE4-DC75-DF7F-8552946F63B4}"/>
          </ac:picMkLst>
        </pc:picChg>
      </pc:sldChg>
      <pc:sldChg chg="modSp">
        <pc:chgData name="Moutushi Tanha" userId="S::m.tanha@uwtsd.ac.uk::62f9b1f3-ddcf-45d7-a6a4-b667feecf47e" providerId="AD" clId="Web-{F8B60734-673C-C899-03B0-C9A5141D81FB}" dt="2025-07-14T11:54:36.115" v="77" actId="14100"/>
        <pc:sldMkLst>
          <pc:docMk/>
          <pc:sldMk cId="206166905" sldId="261"/>
        </pc:sldMkLst>
        <pc:picChg chg="mod">
          <ac:chgData name="Moutushi Tanha" userId="S::m.tanha@uwtsd.ac.uk::62f9b1f3-ddcf-45d7-a6a4-b667feecf47e" providerId="AD" clId="Web-{F8B60734-673C-C899-03B0-C9A5141D81FB}" dt="2025-07-14T11:54:36.115" v="77" actId="14100"/>
          <ac:picMkLst>
            <pc:docMk/>
            <pc:sldMk cId="206166905" sldId="261"/>
            <ac:picMk id="3" creationId="{89BDEECC-FC00-DC37-5E38-C27121BDD5D2}"/>
          </ac:picMkLst>
        </pc:picChg>
      </pc:sldChg>
      <pc:sldChg chg="modSp">
        <pc:chgData name="Moutushi Tanha" userId="S::m.tanha@uwtsd.ac.uk::62f9b1f3-ddcf-45d7-a6a4-b667feecf47e" providerId="AD" clId="Web-{F8B60734-673C-C899-03B0-C9A5141D81FB}" dt="2025-07-14T11:54:54.053" v="81" actId="14100"/>
        <pc:sldMkLst>
          <pc:docMk/>
          <pc:sldMk cId="1961755815" sldId="262"/>
        </pc:sldMkLst>
        <pc:picChg chg="mod">
          <ac:chgData name="Moutushi Tanha" userId="S::m.tanha@uwtsd.ac.uk::62f9b1f3-ddcf-45d7-a6a4-b667feecf47e" providerId="AD" clId="Web-{F8B60734-673C-C899-03B0-C9A5141D81FB}" dt="2025-07-14T11:54:54.053" v="81" actId="14100"/>
          <ac:picMkLst>
            <pc:docMk/>
            <pc:sldMk cId="1961755815" sldId="262"/>
            <ac:picMk id="3" creationId="{570075D9-F104-2FB0-E073-CB6986BDB447}"/>
          </ac:picMkLst>
        </pc:picChg>
      </pc:sldChg>
      <pc:sldChg chg="modSp">
        <pc:chgData name="Moutushi Tanha" userId="S::m.tanha@uwtsd.ac.uk::62f9b1f3-ddcf-45d7-a6a4-b667feecf47e" providerId="AD" clId="Web-{F8B60734-673C-C899-03B0-C9A5141D81FB}" dt="2025-07-14T11:55:10.194" v="85" actId="14100"/>
        <pc:sldMkLst>
          <pc:docMk/>
          <pc:sldMk cId="2394101065" sldId="263"/>
        </pc:sldMkLst>
        <pc:picChg chg="mod">
          <ac:chgData name="Moutushi Tanha" userId="S::m.tanha@uwtsd.ac.uk::62f9b1f3-ddcf-45d7-a6a4-b667feecf47e" providerId="AD" clId="Web-{F8B60734-673C-C899-03B0-C9A5141D81FB}" dt="2025-07-14T11:55:10.194" v="85" actId="14100"/>
          <ac:picMkLst>
            <pc:docMk/>
            <pc:sldMk cId="2394101065" sldId="263"/>
            <ac:picMk id="3" creationId="{2F81E098-AD85-7C8A-F98D-37E4A2FD212E}"/>
          </ac:picMkLst>
        </pc:picChg>
      </pc:sldChg>
      <pc:sldChg chg="modSp">
        <pc:chgData name="Moutushi Tanha" userId="S::m.tanha@uwtsd.ac.uk::62f9b1f3-ddcf-45d7-a6a4-b667feecf47e" providerId="AD" clId="Web-{F8B60734-673C-C899-03B0-C9A5141D81FB}" dt="2025-07-14T11:55:26.648" v="89" actId="14100"/>
        <pc:sldMkLst>
          <pc:docMk/>
          <pc:sldMk cId="3654363385" sldId="264"/>
        </pc:sldMkLst>
        <pc:picChg chg="mod">
          <ac:chgData name="Moutushi Tanha" userId="S::m.tanha@uwtsd.ac.uk::62f9b1f3-ddcf-45d7-a6a4-b667feecf47e" providerId="AD" clId="Web-{F8B60734-673C-C899-03B0-C9A5141D81FB}" dt="2025-07-14T11:55:26.648" v="89" actId="14100"/>
          <ac:picMkLst>
            <pc:docMk/>
            <pc:sldMk cId="3654363385" sldId="264"/>
            <ac:picMk id="3" creationId="{37528959-A5FA-887B-16FF-0C7E587552E0}"/>
          </ac:picMkLst>
        </pc:picChg>
      </pc:sldChg>
      <pc:sldChg chg="modSp">
        <pc:chgData name="Moutushi Tanha" userId="S::m.tanha@uwtsd.ac.uk::62f9b1f3-ddcf-45d7-a6a4-b667feecf47e" providerId="AD" clId="Web-{F8B60734-673C-C899-03B0-C9A5141D81FB}" dt="2025-07-14T11:40:15.519" v="35" actId="14100"/>
        <pc:sldMkLst>
          <pc:docMk/>
          <pc:sldMk cId="4202793760" sldId="265"/>
        </pc:sldMkLst>
      </pc:sldChg>
      <pc:sldChg chg="modSp">
        <pc:chgData name="Moutushi Tanha" userId="S::m.tanha@uwtsd.ac.uk::62f9b1f3-ddcf-45d7-a6a4-b667feecf47e" providerId="AD" clId="Web-{F8B60734-673C-C899-03B0-C9A5141D81FB}" dt="2025-07-14T11:40:39.051" v="39" actId="14100"/>
        <pc:sldMkLst>
          <pc:docMk/>
          <pc:sldMk cId="846895887" sldId="266"/>
        </pc:sldMkLst>
      </pc:sldChg>
      <pc:sldChg chg="modSp">
        <pc:chgData name="Moutushi Tanha" userId="S::m.tanha@uwtsd.ac.uk::62f9b1f3-ddcf-45d7-a6a4-b667feecf47e" providerId="AD" clId="Web-{F8B60734-673C-C899-03B0-C9A5141D81FB}" dt="2025-07-14T11:41:04.192" v="44" actId="14100"/>
        <pc:sldMkLst>
          <pc:docMk/>
          <pc:sldMk cId="2892625632" sldId="267"/>
        </pc:sldMkLst>
        <pc:picChg chg="mod">
          <ac:chgData name="Moutushi Tanha" userId="S::m.tanha@uwtsd.ac.uk::62f9b1f3-ddcf-45d7-a6a4-b667feecf47e" providerId="AD" clId="Web-{F8B60734-673C-C899-03B0-C9A5141D81FB}" dt="2025-07-14T11:41:04.192" v="44" actId="14100"/>
          <ac:picMkLst>
            <pc:docMk/>
            <pc:sldMk cId="2892625632" sldId="267"/>
            <ac:picMk id="3" creationId="{CB8EE5F4-9173-17BB-EF5A-64CCDB0FD91E}"/>
          </ac:picMkLst>
        </pc:picChg>
      </pc:sldChg>
      <pc:sldChg chg="addSp modSp mod setBg">
        <pc:chgData name="Moutushi Tanha" userId="S::m.tanha@uwtsd.ac.uk::62f9b1f3-ddcf-45d7-a6a4-b667feecf47e" providerId="AD" clId="Web-{F8B60734-673C-C899-03B0-C9A5141D81FB}" dt="2025-07-14T11:41:27.145" v="48" actId="14100"/>
        <pc:sldMkLst>
          <pc:docMk/>
          <pc:sldMk cId="1462728727" sldId="268"/>
        </pc:sldMkLst>
        <pc:spChg chg="add">
          <ac:chgData name="Moutushi Tanha" userId="S::m.tanha@uwtsd.ac.uk::62f9b1f3-ddcf-45d7-a6a4-b667feecf47e" providerId="AD" clId="Web-{F8B60734-673C-C899-03B0-C9A5141D81FB}" dt="2025-07-14T11:35:18.591" v="18"/>
          <ac:spMkLst>
            <pc:docMk/>
            <pc:sldMk cId="1462728727" sldId="268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F8B60734-673C-C899-03B0-C9A5141D81FB}" dt="2025-07-14T11:35:18.591" v="18"/>
          <ac:spMkLst>
            <pc:docMk/>
            <pc:sldMk cId="1462728727" sldId="268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F8B60734-673C-C899-03B0-C9A5141D81FB}" dt="2025-07-14T11:35:18.591" v="18"/>
          <ac:spMkLst>
            <pc:docMk/>
            <pc:sldMk cId="1462728727" sldId="268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F8B60734-673C-C899-03B0-C9A5141D81FB}" dt="2025-07-14T11:35:18.591" v="18"/>
          <ac:spMkLst>
            <pc:docMk/>
            <pc:sldMk cId="1462728727" sldId="268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F8B60734-673C-C899-03B0-C9A5141D81FB}" dt="2025-07-14T11:41:27.145" v="48" actId="14100"/>
          <ac:picMkLst>
            <pc:docMk/>
            <pc:sldMk cId="1462728727" sldId="268"/>
            <ac:picMk id="2" creationId="{26832A49-036A-40D8-FDDD-5DDDF4D80240}"/>
          </ac:picMkLst>
        </pc:picChg>
      </pc:sldChg>
      <pc:sldChg chg="addSp modSp mod setBg">
        <pc:chgData name="Moutushi Tanha" userId="S::m.tanha@uwtsd.ac.uk::62f9b1f3-ddcf-45d7-a6a4-b667feecf47e" providerId="AD" clId="Web-{F8B60734-673C-C899-03B0-C9A5141D81FB}" dt="2025-07-14T11:43:39.570" v="52" actId="14100"/>
        <pc:sldMkLst>
          <pc:docMk/>
          <pc:sldMk cId="949459847" sldId="269"/>
        </pc:sldMkLst>
        <pc:spChg chg="add">
          <ac:chgData name="Moutushi Tanha" userId="S::m.tanha@uwtsd.ac.uk::62f9b1f3-ddcf-45d7-a6a4-b667feecf47e" providerId="AD" clId="Web-{F8B60734-673C-C899-03B0-C9A5141D81FB}" dt="2025-07-14T11:36:05.232" v="20"/>
          <ac:spMkLst>
            <pc:docMk/>
            <pc:sldMk cId="949459847" sldId="269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F8B60734-673C-C899-03B0-C9A5141D81FB}" dt="2025-07-14T11:36:05.232" v="20"/>
          <ac:spMkLst>
            <pc:docMk/>
            <pc:sldMk cId="949459847" sldId="269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F8B60734-673C-C899-03B0-C9A5141D81FB}" dt="2025-07-14T11:36:05.232" v="20"/>
          <ac:spMkLst>
            <pc:docMk/>
            <pc:sldMk cId="949459847" sldId="269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F8B60734-673C-C899-03B0-C9A5141D81FB}" dt="2025-07-14T11:36:05.232" v="20"/>
          <ac:spMkLst>
            <pc:docMk/>
            <pc:sldMk cId="949459847" sldId="269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F8B60734-673C-C899-03B0-C9A5141D81FB}" dt="2025-07-14T11:43:39.570" v="52" actId="14100"/>
          <ac:picMkLst>
            <pc:docMk/>
            <pc:sldMk cId="949459847" sldId="269"/>
            <ac:picMk id="2" creationId="{D372D00D-CD97-24A9-6AA7-2BEA8602168F}"/>
          </ac:picMkLst>
        </pc:picChg>
      </pc:sldChg>
      <pc:sldChg chg="addSp modSp mod setBg">
        <pc:chgData name="Moutushi Tanha" userId="S::m.tanha@uwtsd.ac.uk::62f9b1f3-ddcf-45d7-a6a4-b667feecf47e" providerId="AD" clId="Web-{F8B60734-673C-C899-03B0-C9A5141D81FB}" dt="2025-07-14T11:44:43.618" v="56" actId="14100"/>
        <pc:sldMkLst>
          <pc:docMk/>
          <pc:sldMk cId="1988815373" sldId="270"/>
        </pc:sldMkLst>
        <pc:spChg chg="add">
          <ac:chgData name="Moutushi Tanha" userId="S::m.tanha@uwtsd.ac.uk::62f9b1f3-ddcf-45d7-a6a4-b667feecf47e" providerId="AD" clId="Web-{F8B60734-673C-C899-03B0-C9A5141D81FB}" dt="2025-07-14T11:36:40.905" v="22"/>
          <ac:spMkLst>
            <pc:docMk/>
            <pc:sldMk cId="1988815373" sldId="270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F8B60734-673C-C899-03B0-C9A5141D81FB}" dt="2025-07-14T11:36:40.905" v="22"/>
          <ac:spMkLst>
            <pc:docMk/>
            <pc:sldMk cId="1988815373" sldId="270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F8B60734-673C-C899-03B0-C9A5141D81FB}" dt="2025-07-14T11:36:40.905" v="22"/>
          <ac:spMkLst>
            <pc:docMk/>
            <pc:sldMk cId="1988815373" sldId="270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F8B60734-673C-C899-03B0-C9A5141D81FB}" dt="2025-07-14T11:36:40.905" v="22"/>
          <ac:spMkLst>
            <pc:docMk/>
            <pc:sldMk cId="1988815373" sldId="270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F8B60734-673C-C899-03B0-C9A5141D81FB}" dt="2025-07-14T11:44:43.618" v="56" actId="14100"/>
          <ac:picMkLst>
            <pc:docMk/>
            <pc:sldMk cId="1988815373" sldId="270"/>
            <ac:picMk id="2" creationId="{3493773F-E50E-58C8-84B0-A3A522A76931}"/>
          </ac:picMkLst>
        </pc:picChg>
      </pc:sldChg>
      <pc:sldChg chg="del">
        <pc:chgData name="Moutushi Tanha" userId="S::m.tanha@uwtsd.ac.uk::62f9b1f3-ddcf-45d7-a6a4-b667feecf47e" providerId="AD" clId="Web-{F8B60734-673C-C899-03B0-C9A5141D81FB}" dt="2025-07-14T12:16:00.517" v="108"/>
        <pc:sldMkLst>
          <pc:docMk/>
          <pc:sldMk cId="2524580897" sldId="271"/>
        </pc:sldMkLst>
      </pc:sldChg>
      <pc:sldChg chg="modSp">
        <pc:chgData name="Moutushi Tanha" userId="S::m.tanha@uwtsd.ac.uk::62f9b1f3-ddcf-45d7-a6a4-b667feecf47e" providerId="AD" clId="Web-{F8B60734-673C-C899-03B0-C9A5141D81FB}" dt="2025-07-14T12:38:26.655" v="117" actId="20577"/>
        <pc:sldMkLst>
          <pc:docMk/>
          <pc:sldMk cId="2060238814" sldId="273"/>
        </pc:sldMkLst>
        <pc:spChg chg="mod">
          <ac:chgData name="Moutushi Tanha" userId="S::m.tanha@uwtsd.ac.uk::62f9b1f3-ddcf-45d7-a6a4-b667feecf47e" providerId="AD" clId="Web-{F8B60734-673C-C899-03B0-C9A5141D81FB}" dt="2025-07-14T12:38:26.655" v="117" actId="20577"/>
          <ac:spMkLst>
            <pc:docMk/>
            <pc:sldMk cId="2060238814" sldId="273"/>
            <ac:spMk id="3" creationId="{5CD2ED80-3C05-986E-346A-8BA221EB0FF0}"/>
          </ac:spMkLst>
        </pc:spChg>
      </pc:sldChg>
      <pc:sldChg chg="addSp delSp modSp new mod setBg">
        <pc:chgData name="Moutushi Tanha" userId="S::m.tanha@uwtsd.ac.uk::62f9b1f3-ddcf-45d7-a6a4-b667feecf47e" providerId="AD" clId="Web-{F8B60734-673C-C899-03B0-C9A5141D81FB}" dt="2025-07-14T11:32:56.947" v="12"/>
        <pc:sldMkLst>
          <pc:docMk/>
          <pc:sldMk cId="373814978" sldId="280"/>
        </pc:sldMkLst>
        <pc:spChg chg="add">
          <ac:chgData name="Moutushi Tanha" userId="S::m.tanha@uwtsd.ac.uk::62f9b1f3-ddcf-45d7-a6a4-b667feecf47e" providerId="AD" clId="Web-{F8B60734-673C-C899-03B0-C9A5141D81FB}" dt="2025-07-14T11:32:56.947" v="12"/>
          <ac:spMkLst>
            <pc:docMk/>
            <pc:sldMk cId="373814978" sldId="280"/>
            <ac:spMk id="8" creationId="{AB8C311F-7253-4AED-9701-7FC0708C41C7}"/>
          </ac:spMkLst>
        </pc:spChg>
        <pc:spChg chg="add">
          <ac:chgData name="Moutushi Tanha" userId="S::m.tanha@uwtsd.ac.uk::62f9b1f3-ddcf-45d7-a6a4-b667feecf47e" providerId="AD" clId="Web-{F8B60734-673C-C899-03B0-C9A5141D81FB}" dt="2025-07-14T11:32:56.947" v="12"/>
          <ac:spMkLst>
            <pc:docMk/>
            <pc:sldMk cId="373814978" sldId="280"/>
            <ac:spMk id="10" creationId="{E2384209-CB15-4CDF-9D31-C44FD9A3F20D}"/>
          </ac:spMkLst>
        </pc:spChg>
        <pc:spChg chg="add">
          <ac:chgData name="Moutushi Tanha" userId="S::m.tanha@uwtsd.ac.uk::62f9b1f3-ddcf-45d7-a6a4-b667feecf47e" providerId="AD" clId="Web-{F8B60734-673C-C899-03B0-C9A5141D81FB}" dt="2025-07-14T11:32:56.947" v="12"/>
          <ac:spMkLst>
            <pc:docMk/>
            <pc:sldMk cId="373814978" sldId="280"/>
            <ac:spMk id="12" creationId="{2633B3B5-CC90-43F0-8714-D31D1F3F0209}"/>
          </ac:spMkLst>
        </pc:spChg>
        <pc:spChg chg="add">
          <ac:chgData name="Moutushi Tanha" userId="S::m.tanha@uwtsd.ac.uk::62f9b1f3-ddcf-45d7-a6a4-b667feecf47e" providerId="AD" clId="Web-{F8B60734-673C-C899-03B0-C9A5141D81FB}" dt="2025-07-14T11:32:56.947" v="12"/>
          <ac:spMkLst>
            <pc:docMk/>
            <pc:sldMk cId="373814978" sldId="280"/>
            <ac:spMk id="14" creationId="{A8D57A06-A426-446D-B02C-A2DC6B62E45E}"/>
          </ac:spMkLst>
        </pc:spChg>
        <pc:picChg chg="add mod">
          <ac:chgData name="Moutushi Tanha" userId="S::m.tanha@uwtsd.ac.uk::62f9b1f3-ddcf-45d7-a6a4-b667feecf47e" providerId="AD" clId="Web-{F8B60734-673C-C899-03B0-C9A5141D81FB}" dt="2025-07-14T11:32:56.947" v="12"/>
          <ac:picMkLst>
            <pc:docMk/>
            <pc:sldMk cId="373814978" sldId="280"/>
            <ac:picMk id="3" creationId="{24DC7B79-8BE6-24A6-0EEB-614953765729}"/>
          </ac:picMkLst>
        </pc:picChg>
      </pc:sldChg>
      <pc:sldChg chg="addSp modSp new mod setBg">
        <pc:chgData name="Moutushi Tanha" userId="S::m.tanha@uwtsd.ac.uk::62f9b1f3-ddcf-45d7-a6a4-b667feecf47e" providerId="AD" clId="Web-{F8B60734-673C-C899-03B0-C9A5141D81FB}" dt="2025-07-14T11:31:42.555" v="6"/>
        <pc:sldMkLst>
          <pc:docMk/>
          <pc:sldMk cId="1071498449" sldId="281"/>
        </pc:sldMkLst>
        <pc:spChg chg="add">
          <ac:chgData name="Moutushi Tanha" userId="S::m.tanha@uwtsd.ac.uk::62f9b1f3-ddcf-45d7-a6a4-b667feecf47e" providerId="AD" clId="Web-{F8B60734-673C-C899-03B0-C9A5141D81FB}" dt="2025-07-14T11:31:42.555" v="6"/>
          <ac:spMkLst>
            <pc:docMk/>
            <pc:sldMk cId="1071498449" sldId="281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F8B60734-673C-C899-03B0-C9A5141D81FB}" dt="2025-07-14T11:31:42.555" v="6"/>
          <ac:spMkLst>
            <pc:docMk/>
            <pc:sldMk cId="1071498449" sldId="281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F8B60734-673C-C899-03B0-C9A5141D81FB}" dt="2025-07-14T11:31:42.555" v="6"/>
          <ac:spMkLst>
            <pc:docMk/>
            <pc:sldMk cId="1071498449" sldId="281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F8B60734-673C-C899-03B0-C9A5141D81FB}" dt="2025-07-14T11:31:42.555" v="6"/>
          <ac:spMkLst>
            <pc:docMk/>
            <pc:sldMk cId="1071498449" sldId="281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F8B60734-673C-C899-03B0-C9A5141D81FB}" dt="2025-07-14T11:31:42.555" v="6"/>
          <ac:picMkLst>
            <pc:docMk/>
            <pc:sldMk cId="1071498449" sldId="281"/>
            <ac:picMk id="2" creationId="{01DF6169-E7CD-9FEC-C9DE-000E2D36F526}"/>
          </ac:picMkLst>
        </pc:picChg>
      </pc:sldChg>
      <pc:sldChg chg="addSp modSp new mod setBg">
        <pc:chgData name="Moutushi Tanha" userId="S::m.tanha@uwtsd.ac.uk::62f9b1f3-ddcf-45d7-a6a4-b667feecf47e" providerId="AD" clId="Web-{F8B60734-673C-C899-03B0-C9A5141D81FB}" dt="2025-07-14T11:30:36.319" v="4"/>
        <pc:sldMkLst>
          <pc:docMk/>
          <pc:sldMk cId="2086557346" sldId="282"/>
        </pc:sldMkLst>
        <pc:spChg chg="add">
          <ac:chgData name="Moutushi Tanha" userId="S::m.tanha@uwtsd.ac.uk::62f9b1f3-ddcf-45d7-a6a4-b667feecf47e" providerId="AD" clId="Web-{F8B60734-673C-C899-03B0-C9A5141D81FB}" dt="2025-07-14T11:30:36.319" v="4"/>
          <ac:spMkLst>
            <pc:docMk/>
            <pc:sldMk cId="2086557346" sldId="282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F8B60734-673C-C899-03B0-C9A5141D81FB}" dt="2025-07-14T11:30:36.319" v="4"/>
          <ac:spMkLst>
            <pc:docMk/>
            <pc:sldMk cId="2086557346" sldId="282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F8B60734-673C-C899-03B0-C9A5141D81FB}" dt="2025-07-14T11:30:36.319" v="4"/>
          <ac:spMkLst>
            <pc:docMk/>
            <pc:sldMk cId="2086557346" sldId="282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F8B60734-673C-C899-03B0-C9A5141D81FB}" dt="2025-07-14T11:30:36.319" v="4"/>
          <ac:spMkLst>
            <pc:docMk/>
            <pc:sldMk cId="2086557346" sldId="282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F8B60734-673C-C899-03B0-C9A5141D81FB}" dt="2025-07-14T11:30:36.319" v="4"/>
          <ac:picMkLst>
            <pc:docMk/>
            <pc:sldMk cId="2086557346" sldId="282"/>
            <ac:picMk id="2" creationId="{CB2B7CA3-97D7-7EAA-1B44-0E04AAC6FB52}"/>
          </ac:picMkLst>
        </pc:picChg>
      </pc:sldChg>
      <pc:sldChg chg="new del">
        <pc:chgData name="Moutushi Tanha" userId="S::m.tanha@uwtsd.ac.uk::62f9b1f3-ddcf-45d7-a6a4-b667feecf47e" providerId="AD" clId="Web-{F8B60734-673C-C899-03B0-C9A5141D81FB}" dt="2025-07-14T12:13:54.952" v="90"/>
        <pc:sldMkLst>
          <pc:docMk/>
          <pc:sldMk cId="2534448197" sldId="283"/>
        </pc:sldMkLst>
      </pc:sldChg>
      <pc:sldChg chg="addSp modSp new mod setBg">
        <pc:chgData name="Moutushi Tanha" userId="S::m.tanha@uwtsd.ac.uk::62f9b1f3-ddcf-45d7-a6a4-b667feecf47e" providerId="AD" clId="Web-{F8B60734-673C-C899-03B0-C9A5141D81FB}" dt="2025-07-14T11:33:55.292" v="16"/>
        <pc:sldMkLst>
          <pc:docMk/>
          <pc:sldMk cId="1624538930" sldId="284"/>
        </pc:sldMkLst>
        <pc:spChg chg="add">
          <ac:chgData name="Moutushi Tanha" userId="S::m.tanha@uwtsd.ac.uk::62f9b1f3-ddcf-45d7-a6a4-b667feecf47e" providerId="AD" clId="Web-{F8B60734-673C-C899-03B0-C9A5141D81FB}" dt="2025-07-14T11:33:55.292" v="16"/>
          <ac:spMkLst>
            <pc:docMk/>
            <pc:sldMk cId="1624538930" sldId="284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F8B60734-673C-C899-03B0-C9A5141D81FB}" dt="2025-07-14T11:33:55.292" v="16"/>
          <ac:spMkLst>
            <pc:docMk/>
            <pc:sldMk cId="1624538930" sldId="284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F8B60734-673C-C899-03B0-C9A5141D81FB}" dt="2025-07-14T11:33:55.292" v="16"/>
          <ac:spMkLst>
            <pc:docMk/>
            <pc:sldMk cId="1624538930" sldId="284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F8B60734-673C-C899-03B0-C9A5141D81FB}" dt="2025-07-14T11:33:55.292" v="16"/>
          <ac:spMkLst>
            <pc:docMk/>
            <pc:sldMk cId="1624538930" sldId="284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F8B60734-673C-C899-03B0-C9A5141D81FB}" dt="2025-07-14T11:33:55.292" v="16"/>
          <ac:picMkLst>
            <pc:docMk/>
            <pc:sldMk cId="1624538930" sldId="284"/>
            <ac:picMk id="2" creationId="{6BB92779-1CA9-7A5D-2486-8594464E82A8}"/>
          </ac:picMkLst>
        </pc:picChg>
      </pc:sldChg>
      <pc:sldChg chg="addSp modSp new mod setBg">
        <pc:chgData name="Moutushi Tanha" userId="S::m.tanha@uwtsd.ac.uk::62f9b1f3-ddcf-45d7-a6a4-b667feecf47e" providerId="AD" clId="Web-{F8B60734-673C-C899-03B0-C9A5141D81FB}" dt="2025-07-14T11:53:05.488" v="61" actId="14100"/>
        <pc:sldMkLst>
          <pc:docMk/>
          <pc:sldMk cId="2375880297" sldId="285"/>
        </pc:sldMkLst>
        <pc:spChg chg="add">
          <ac:chgData name="Moutushi Tanha" userId="S::m.tanha@uwtsd.ac.uk::62f9b1f3-ddcf-45d7-a6a4-b667feecf47e" providerId="AD" clId="Web-{F8B60734-673C-C899-03B0-C9A5141D81FB}" dt="2025-07-14T11:38:06.032" v="26"/>
          <ac:spMkLst>
            <pc:docMk/>
            <pc:sldMk cId="2375880297" sldId="285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F8B60734-673C-C899-03B0-C9A5141D81FB}" dt="2025-07-14T11:38:06.032" v="26"/>
          <ac:spMkLst>
            <pc:docMk/>
            <pc:sldMk cId="2375880297" sldId="285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F8B60734-673C-C899-03B0-C9A5141D81FB}" dt="2025-07-14T11:38:06.032" v="26"/>
          <ac:spMkLst>
            <pc:docMk/>
            <pc:sldMk cId="2375880297" sldId="285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F8B60734-673C-C899-03B0-C9A5141D81FB}" dt="2025-07-14T11:38:06.032" v="26"/>
          <ac:spMkLst>
            <pc:docMk/>
            <pc:sldMk cId="2375880297" sldId="285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F8B60734-673C-C899-03B0-C9A5141D81FB}" dt="2025-07-14T11:53:05.488" v="61" actId="14100"/>
          <ac:picMkLst>
            <pc:docMk/>
            <pc:sldMk cId="2375880297" sldId="285"/>
            <ac:picMk id="2" creationId="{43E30926-C508-C6A4-9A71-DC6B4692CC8D}"/>
          </ac:picMkLst>
        </pc:picChg>
      </pc:sldChg>
      <pc:sldChg chg="addSp modSp new mod setBg">
        <pc:chgData name="Moutushi Tanha" userId="S::m.tanha@uwtsd.ac.uk::62f9b1f3-ddcf-45d7-a6a4-b667feecf47e" providerId="AD" clId="Web-{F8B60734-673C-C899-03B0-C9A5141D81FB}" dt="2025-07-14T11:53:23.582" v="65" actId="14100"/>
        <pc:sldMkLst>
          <pc:docMk/>
          <pc:sldMk cId="528572434" sldId="286"/>
        </pc:sldMkLst>
        <pc:spChg chg="add">
          <ac:chgData name="Moutushi Tanha" userId="S::m.tanha@uwtsd.ac.uk::62f9b1f3-ddcf-45d7-a6a4-b667feecf47e" providerId="AD" clId="Web-{F8B60734-673C-C899-03B0-C9A5141D81FB}" dt="2025-07-14T11:38:45.455" v="28"/>
          <ac:spMkLst>
            <pc:docMk/>
            <pc:sldMk cId="528572434" sldId="286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F8B60734-673C-C899-03B0-C9A5141D81FB}" dt="2025-07-14T11:38:45.455" v="28"/>
          <ac:spMkLst>
            <pc:docMk/>
            <pc:sldMk cId="528572434" sldId="286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F8B60734-673C-C899-03B0-C9A5141D81FB}" dt="2025-07-14T11:38:45.455" v="28"/>
          <ac:spMkLst>
            <pc:docMk/>
            <pc:sldMk cId="528572434" sldId="286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F8B60734-673C-C899-03B0-C9A5141D81FB}" dt="2025-07-14T11:38:45.455" v="28"/>
          <ac:spMkLst>
            <pc:docMk/>
            <pc:sldMk cId="528572434" sldId="286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F8B60734-673C-C899-03B0-C9A5141D81FB}" dt="2025-07-14T11:53:23.582" v="65" actId="14100"/>
          <ac:picMkLst>
            <pc:docMk/>
            <pc:sldMk cId="528572434" sldId="286"/>
            <ac:picMk id="2" creationId="{FEBDC3A2-F383-9760-8550-4FC088BBE6A5}"/>
          </ac:picMkLst>
        </pc:picChg>
      </pc:sldChg>
      <pc:sldChg chg="addSp modSp new mod setBg">
        <pc:chgData name="Moutushi Tanha" userId="S::m.tanha@uwtsd.ac.uk::62f9b1f3-ddcf-45d7-a6a4-b667feecf47e" providerId="AD" clId="Web-{F8B60734-673C-C899-03B0-C9A5141D81FB}" dt="2025-07-14T11:53:41.395" v="69" actId="14100"/>
        <pc:sldMkLst>
          <pc:docMk/>
          <pc:sldMk cId="3907085205" sldId="287"/>
        </pc:sldMkLst>
        <pc:spChg chg="add">
          <ac:chgData name="Moutushi Tanha" userId="S::m.tanha@uwtsd.ac.uk::62f9b1f3-ddcf-45d7-a6a4-b667feecf47e" providerId="AD" clId="Web-{F8B60734-673C-C899-03B0-C9A5141D81FB}" dt="2025-07-14T11:39:24.346" v="31"/>
          <ac:spMkLst>
            <pc:docMk/>
            <pc:sldMk cId="3907085205" sldId="287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F8B60734-673C-C899-03B0-C9A5141D81FB}" dt="2025-07-14T11:39:24.346" v="31"/>
          <ac:spMkLst>
            <pc:docMk/>
            <pc:sldMk cId="3907085205" sldId="287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F8B60734-673C-C899-03B0-C9A5141D81FB}" dt="2025-07-14T11:39:24.346" v="31"/>
          <ac:spMkLst>
            <pc:docMk/>
            <pc:sldMk cId="3907085205" sldId="287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F8B60734-673C-C899-03B0-C9A5141D81FB}" dt="2025-07-14T11:39:24.346" v="31"/>
          <ac:spMkLst>
            <pc:docMk/>
            <pc:sldMk cId="3907085205" sldId="287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F8B60734-673C-C899-03B0-C9A5141D81FB}" dt="2025-07-14T11:53:41.395" v="69" actId="14100"/>
          <ac:picMkLst>
            <pc:docMk/>
            <pc:sldMk cId="3907085205" sldId="287"/>
            <ac:picMk id="2" creationId="{0DFFCB38-4522-B408-05B8-A1819323639C}"/>
          </ac:picMkLst>
        </pc:picChg>
      </pc:sldChg>
    </pc:docChg>
  </pc:docChgLst>
  <pc:docChgLst>
    <pc:chgData name="Moutushi Tanha" userId="62f9b1f3-ddcf-45d7-a6a4-b667feecf47e" providerId="ADAL" clId="{BD815E98-15FD-46DC-B255-ACA2A2EBBE4C}"/>
    <pc:docChg chg="undo custSel addSld delSld modSld">
      <pc:chgData name="Moutushi Tanha" userId="62f9b1f3-ddcf-45d7-a6a4-b667feecf47e" providerId="ADAL" clId="{BD815E98-15FD-46DC-B255-ACA2A2EBBE4C}" dt="2025-07-11T19:48:49.316" v="41" actId="27636"/>
      <pc:docMkLst>
        <pc:docMk/>
      </pc:docMkLst>
      <pc:sldChg chg="modSp mod">
        <pc:chgData name="Moutushi Tanha" userId="62f9b1f3-ddcf-45d7-a6a4-b667feecf47e" providerId="ADAL" clId="{BD815E98-15FD-46DC-B255-ACA2A2EBBE4C}" dt="2025-07-11T19:48:49.316" v="41" actId="27636"/>
        <pc:sldMkLst>
          <pc:docMk/>
          <pc:sldMk cId="3016982294" sldId="257"/>
        </pc:sldMkLst>
        <pc:spChg chg="mod">
          <ac:chgData name="Moutushi Tanha" userId="62f9b1f3-ddcf-45d7-a6a4-b667feecf47e" providerId="ADAL" clId="{BD815E98-15FD-46DC-B255-ACA2A2EBBE4C}" dt="2025-07-11T19:48:49.316" v="41" actId="27636"/>
          <ac:spMkLst>
            <pc:docMk/>
            <pc:sldMk cId="3016982294" sldId="257"/>
            <ac:spMk id="3" creationId="{E34AA510-1A3D-87D0-B04C-E8A59ACFB326}"/>
          </ac:spMkLst>
        </pc:spChg>
      </pc:sldChg>
      <pc:sldChg chg="addSp mod">
        <pc:chgData name="Moutushi Tanha" userId="62f9b1f3-ddcf-45d7-a6a4-b667feecf47e" providerId="ADAL" clId="{BD815E98-15FD-46DC-B255-ACA2A2EBBE4C}" dt="2025-07-11T19:35:54.357" v="10" actId="22"/>
        <pc:sldMkLst>
          <pc:docMk/>
          <pc:sldMk cId="391990677" sldId="258"/>
        </pc:sldMkLst>
        <pc:picChg chg="add">
          <ac:chgData name="Moutushi Tanha" userId="62f9b1f3-ddcf-45d7-a6a4-b667feecf47e" providerId="ADAL" clId="{BD815E98-15FD-46DC-B255-ACA2A2EBBE4C}" dt="2025-07-11T19:35:54.357" v="10" actId="22"/>
          <ac:picMkLst>
            <pc:docMk/>
            <pc:sldMk cId="391990677" sldId="258"/>
            <ac:picMk id="3" creationId="{A00705F0-4BB2-9BAE-EA85-EADA668358D0}"/>
          </ac:picMkLst>
        </pc:picChg>
      </pc:sldChg>
      <pc:sldChg chg="addSp modSp mod setBg">
        <pc:chgData name="Moutushi Tanha" userId="62f9b1f3-ddcf-45d7-a6a4-b667feecf47e" providerId="ADAL" clId="{BD815E98-15FD-46DC-B255-ACA2A2EBBE4C}" dt="2025-07-11T19:34:22.478" v="9" actId="26606"/>
        <pc:sldMkLst>
          <pc:docMk/>
          <pc:sldMk cId="3010974763" sldId="259"/>
        </pc:sldMkLst>
        <pc:spChg chg="add">
          <ac:chgData name="Moutushi Tanha" userId="62f9b1f3-ddcf-45d7-a6a4-b667feecf47e" providerId="ADAL" clId="{BD815E98-15FD-46DC-B255-ACA2A2EBBE4C}" dt="2025-07-11T19:34:22.478" v="9" actId="26606"/>
          <ac:spMkLst>
            <pc:docMk/>
            <pc:sldMk cId="3010974763" sldId="259"/>
            <ac:spMk id="8" creationId="{AB8C311F-7253-4AED-9701-7FC0708C41C7}"/>
          </ac:spMkLst>
        </pc:spChg>
        <pc:spChg chg="add">
          <ac:chgData name="Moutushi Tanha" userId="62f9b1f3-ddcf-45d7-a6a4-b667feecf47e" providerId="ADAL" clId="{BD815E98-15FD-46DC-B255-ACA2A2EBBE4C}" dt="2025-07-11T19:34:22.478" v="9" actId="26606"/>
          <ac:spMkLst>
            <pc:docMk/>
            <pc:sldMk cId="3010974763" sldId="259"/>
            <ac:spMk id="10" creationId="{E2384209-CB15-4CDF-9D31-C44FD9A3F20D}"/>
          </ac:spMkLst>
        </pc:spChg>
        <pc:spChg chg="add">
          <ac:chgData name="Moutushi Tanha" userId="62f9b1f3-ddcf-45d7-a6a4-b667feecf47e" providerId="ADAL" clId="{BD815E98-15FD-46DC-B255-ACA2A2EBBE4C}" dt="2025-07-11T19:34:22.478" v="9" actId="26606"/>
          <ac:spMkLst>
            <pc:docMk/>
            <pc:sldMk cId="3010974763" sldId="259"/>
            <ac:spMk id="12" creationId="{2633B3B5-CC90-43F0-8714-D31D1F3F0209}"/>
          </ac:spMkLst>
        </pc:spChg>
        <pc:spChg chg="add">
          <ac:chgData name="Moutushi Tanha" userId="62f9b1f3-ddcf-45d7-a6a4-b667feecf47e" providerId="ADAL" clId="{BD815E98-15FD-46DC-B255-ACA2A2EBBE4C}" dt="2025-07-11T19:34:22.478" v="9" actId="26606"/>
          <ac:spMkLst>
            <pc:docMk/>
            <pc:sldMk cId="3010974763" sldId="259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BD815E98-15FD-46DC-B255-ACA2A2EBBE4C}" dt="2025-07-11T19:34:22.478" v="9" actId="26606"/>
          <ac:picMkLst>
            <pc:docMk/>
            <pc:sldMk cId="3010974763" sldId="259"/>
            <ac:picMk id="3" creationId="{6D8B900A-7FE4-DC75-DF7F-8552946F63B4}"/>
          </ac:picMkLst>
        </pc:picChg>
      </pc:sldChg>
      <pc:sldChg chg="addSp modSp mod setBg">
        <pc:chgData name="Moutushi Tanha" userId="62f9b1f3-ddcf-45d7-a6a4-b667feecf47e" providerId="ADAL" clId="{BD815E98-15FD-46DC-B255-ACA2A2EBBE4C}" dt="2025-07-11T19:33:43.218" v="7" actId="26606"/>
        <pc:sldMkLst>
          <pc:docMk/>
          <pc:sldMk cId="834718240" sldId="260"/>
        </pc:sldMkLst>
        <pc:spChg chg="add">
          <ac:chgData name="Moutushi Tanha" userId="62f9b1f3-ddcf-45d7-a6a4-b667feecf47e" providerId="ADAL" clId="{BD815E98-15FD-46DC-B255-ACA2A2EBBE4C}" dt="2025-07-11T19:33:43.218" v="7" actId="26606"/>
          <ac:spMkLst>
            <pc:docMk/>
            <pc:sldMk cId="834718240" sldId="260"/>
            <ac:spMk id="8" creationId="{AB8C311F-7253-4AED-9701-7FC0708C41C7}"/>
          </ac:spMkLst>
        </pc:spChg>
        <pc:spChg chg="add">
          <ac:chgData name="Moutushi Tanha" userId="62f9b1f3-ddcf-45d7-a6a4-b667feecf47e" providerId="ADAL" clId="{BD815E98-15FD-46DC-B255-ACA2A2EBBE4C}" dt="2025-07-11T19:33:43.218" v="7" actId="26606"/>
          <ac:spMkLst>
            <pc:docMk/>
            <pc:sldMk cId="834718240" sldId="260"/>
            <ac:spMk id="10" creationId="{E2384209-CB15-4CDF-9D31-C44FD9A3F20D}"/>
          </ac:spMkLst>
        </pc:spChg>
        <pc:spChg chg="add">
          <ac:chgData name="Moutushi Tanha" userId="62f9b1f3-ddcf-45d7-a6a4-b667feecf47e" providerId="ADAL" clId="{BD815E98-15FD-46DC-B255-ACA2A2EBBE4C}" dt="2025-07-11T19:33:43.218" v="7" actId="26606"/>
          <ac:spMkLst>
            <pc:docMk/>
            <pc:sldMk cId="834718240" sldId="260"/>
            <ac:spMk id="12" creationId="{2633B3B5-CC90-43F0-8714-D31D1F3F0209}"/>
          </ac:spMkLst>
        </pc:spChg>
        <pc:spChg chg="add">
          <ac:chgData name="Moutushi Tanha" userId="62f9b1f3-ddcf-45d7-a6a4-b667feecf47e" providerId="ADAL" clId="{BD815E98-15FD-46DC-B255-ACA2A2EBBE4C}" dt="2025-07-11T19:33:43.218" v="7" actId="26606"/>
          <ac:spMkLst>
            <pc:docMk/>
            <pc:sldMk cId="834718240" sldId="260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BD815E98-15FD-46DC-B255-ACA2A2EBBE4C}" dt="2025-07-11T19:33:43.218" v="7" actId="26606"/>
          <ac:picMkLst>
            <pc:docMk/>
            <pc:sldMk cId="834718240" sldId="260"/>
            <ac:picMk id="3" creationId="{CEEF759E-B3D5-061A-79F8-4269026D3D83}"/>
          </ac:picMkLst>
        </pc:picChg>
      </pc:sldChg>
      <pc:sldChg chg="addSp modSp mod setBg">
        <pc:chgData name="Moutushi Tanha" userId="62f9b1f3-ddcf-45d7-a6a4-b667feecf47e" providerId="ADAL" clId="{BD815E98-15FD-46DC-B255-ACA2A2EBBE4C}" dt="2025-07-11T19:33:06.647" v="5" actId="26606"/>
        <pc:sldMkLst>
          <pc:docMk/>
          <pc:sldMk cId="206166905" sldId="261"/>
        </pc:sldMkLst>
        <pc:spChg chg="add">
          <ac:chgData name="Moutushi Tanha" userId="62f9b1f3-ddcf-45d7-a6a4-b667feecf47e" providerId="ADAL" clId="{BD815E98-15FD-46DC-B255-ACA2A2EBBE4C}" dt="2025-07-11T19:33:06.647" v="5" actId="26606"/>
          <ac:spMkLst>
            <pc:docMk/>
            <pc:sldMk cId="206166905" sldId="261"/>
            <ac:spMk id="8" creationId="{AB8C311F-7253-4AED-9701-7FC0708C41C7}"/>
          </ac:spMkLst>
        </pc:spChg>
        <pc:spChg chg="add">
          <ac:chgData name="Moutushi Tanha" userId="62f9b1f3-ddcf-45d7-a6a4-b667feecf47e" providerId="ADAL" clId="{BD815E98-15FD-46DC-B255-ACA2A2EBBE4C}" dt="2025-07-11T19:33:06.647" v="5" actId="26606"/>
          <ac:spMkLst>
            <pc:docMk/>
            <pc:sldMk cId="206166905" sldId="261"/>
            <ac:spMk id="10" creationId="{E2384209-CB15-4CDF-9D31-C44FD9A3F20D}"/>
          </ac:spMkLst>
        </pc:spChg>
        <pc:spChg chg="add">
          <ac:chgData name="Moutushi Tanha" userId="62f9b1f3-ddcf-45d7-a6a4-b667feecf47e" providerId="ADAL" clId="{BD815E98-15FD-46DC-B255-ACA2A2EBBE4C}" dt="2025-07-11T19:33:06.647" v="5" actId="26606"/>
          <ac:spMkLst>
            <pc:docMk/>
            <pc:sldMk cId="206166905" sldId="261"/>
            <ac:spMk id="12" creationId="{2633B3B5-CC90-43F0-8714-D31D1F3F0209}"/>
          </ac:spMkLst>
        </pc:spChg>
        <pc:spChg chg="add">
          <ac:chgData name="Moutushi Tanha" userId="62f9b1f3-ddcf-45d7-a6a4-b667feecf47e" providerId="ADAL" clId="{BD815E98-15FD-46DC-B255-ACA2A2EBBE4C}" dt="2025-07-11T19:33:06.647" v="5" actId="26606"/>
          <ac:spMkLst>
            <pc:docMk/>
            <pc:sldMk cId="206166905" sldId="261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BD815E98-15FD-46DC-B255-ACA2A2EBBE4C}" dt="2025-07-11T19:33:06.647" v="5" actId="26606"/>
          <ac:picMkLst>
            <pc:docMk/>
            <pc:sldMk cId="206166905" sldId="261"/>
            <ac:picMk id="3" creationId="{89BDEECC-FC00-DC37-5E38-C27121BDD5D2}"/>
          </ac:picMkLst>
        </pc:picChg>
      </pc:sldChg>
      <pc:sldChg chg="addSp modSp mod setBg">
        <pc:chgData name="Moutushi Tanha" userId="62f9b1f3-ddcf-45d7-a6a4-b667feecf47e" providerId="ADAL" clId="{BD815E98-15FD-46DC-B255-ACA2A2EBBE4C}" dt="2025-07-11T19:32:24.746" v="3" actId="26606"/>
        <pc:sldMkLst>
          <pc:docMk/>
          <pc:sldMk cId="1961755815" sldId="262"/>
        </pc:sldMkLst>
        <pc:spChg chg="add">
          <ac:chgData name="Moutushi Tanha" userId="62f9b1f3-ddcf-45d7-a6a4-b667feecf47e" providerId="ADAL" clId="{BD815E98-15FD-46DC-B255-ACA2A2EBBE4C}" dt="2025-07-11T19:32:24.746" v="3" actId="26606"/>
          <ac:spMkLst>
            <pc:docMk/>
            <pc:sldMk cId="1961755815" sldId="262"/>
            <ac:spMk id="8" creationId="{AB8C311F-7253-4AED-9701-7FC0708C41C7}"/>
          </ac:spMkLst>
        </pc:spChg>
        <pc:spChg chg="add">
          <ac:chgData name="Moutushi Tanha" userId="62f9b1f3-ddcf-45d7-a6a4-b667feecf47e" providerId="ADAL" clId="{BD815E98-15FD-46DC-B255-ACA2A2EBBE4C}" dt="2025-07-11T19:32:24.746" v="3" actId="26606"/>
          <ac:spMkLst>
            <pc:docMk/>
            <pc:sldMk cId="1961755815" sldId="262"/>
            <ac:spMk id="10" creationId="{E2384209-CB15-4CDF-9D31-C44FD9A3F20D}"/>
          </ac:spMkLst>
        </pc:spChg>
        <pc:spChg chg="add">
          <ac:chgData name="Moutushi Tanha" userId="62f9b1f3-ddcf-45d7-a6a4-b667feecf47e" providerId="ADAL" clId="{BD815E98-15FD-46DC-B255-ACA2A2EBBE4C}" dt="2025-07-11T19:32:24.746" v="3" actId="26606"/>
          <ac:spMkLst>
            <pc:docMk/>
            <pc:sldMk cId="1961755815" sldId="262"/>
            <ac:spMk id="12" creationId="{2633B3B5-CC90-43F0-8714-D31D1F3F0209}"/>
          </ac:spMkLst>
        </pc:spChg>
        <pc:spChg chg="add">
          <ac:chgData name="Moutushi Tanha" userId="62f9b1f3-ddcf-45d7-a6a4-b667feecf47e" providerId="ADAL" clId="{BD815E98-15FD-46DC-B255-ACA2A2EBBE4C}" dt="2025-07-11T19:32:24.746" v="3" actId="26606"/>
          <ac:spMkLst>
            <pc:docMk/>
            <pc:sldMk cId="1961755815" sldId="262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BD815E98-15FD-46DC-B255-ACA2A2EBBE4C}" dt="2025-07-11T19:32:24.746" v="3" actId="26606"/>
          <ac:picMkLst>
            <pc:docMk/>
            <pc:sldMk cId="1961755815" sldId="262"/>
            <ac:picMk id="3" creationId="{570075D9-F104-2FB0-E073-CB6986BDB447}"/>
          </ac:picMkLst>
        </pc:picChg>
      </pc:sldChg>
      <pc:sldChg chg="addSp modSp mod setBg">
        <pc:chgData name="Moutushi Tanha" userId="62f9b1f3-ddcf-45d7-a6a4-b667feecf47e" providerId="ADAL" clId="{BD815E98-15FD-46DC-B255-ACA2A2EBBE4C}" dt="2025-07-11T19:31:38.807" v="1" actId="26606"/>
        <pc:sldMkLst>
          <pc:docMk/>
          <pc:sldMk cId="2394101065" sldId="263"/>
        </pc:sldMkLst>
        <pc:spChg chg="add">
          <ac:chgData name="Moutushi Tanha" userId="62f9b1f3-ddcf-45d7-a6a4-b667feecf47e" providerId="ADAL" clId="{BD815E98-15FD-46DC-B255-ACA2A2EBBE4C}" dt="2025-07-11T19:31:38.807" v="1" actId="26606"/>
          <ac:spMkLst>
            <pc:docMk/>
            <pc:sldMk cId="2394101065" sldId="263"/>
            <ac:spMk id="8" creationId="{AB8C311F-7253-4AED-9701-7FC0708C41C7}"/>
          </ac:spMkLst>
        </pc:spChg>
        <pc:spChg chg="add">
          <ac:chgData name="Moutushi Tanha" userId="62f9b1f3-ddcf-45d7-a6a4-b667feecf47e" providerId="ADAL" clId="{BD815E98-15FD-46DC-B255-ACA2A2EBBE4C}" dt="2025-07-11T19:31:38.807" v="1" actId="26606"/>
          <ac:spMkLst>
            <pc:docMk/>
            <pc:sldMk cId="2394101065" sldId="263"/>
            <ac:spMk id="10" creationId="{E2384209-CB15-4CDF-9D31-C44FD9A3F20D}"/>
          </ac:spMkLst>
        </pc:spChg>
        <pc:spChg chg="add">
          <ac:chgData name="Moutushi Tanha" userId="62f9b1f3-ddcf-45d7-a6a4-b667feecf47e" providerId="ADAL" clId="{BD815E98-15FD-46DC-B255-ACA2A2EBBE4C}" dt="2025-07-11T19:31:38.807" v="1" actId="26606"/>
          <ac:spMkLst>
            <pc:docMk/>
            <pc:sldMk cId="2394101065" sldId="263"/>
            <ac:spMk id="12" creationId="{2633B3B5-CC90-43F0-8714-D31D1F3F0209}"/>
          </ac:spMkLst>
        </pc:spChg>
        <pc:spChg chg="add">
          <ac:chgData name="Moutushi Tanha" userId="62f9b1f3-ddcf-45d7-a6a4-b667feecf47e" providerId="ADAL" clId="{BD815E98-15FD-46DC-B255-ACA2A2EBBE4C}" dt="2025-07-11T19:31:38.807" v="1" actId="26606"/>
          <ac:spMkLst>
            <pc:docMk/>
            <pc:sldMk cId="2394101065" sldId="263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BD815E98-15FD-46DC-B255-ACA2A2EBBE4C}" dt="2025-07-11T19:31:38.807" v="1" actId="26606"/>
          <ac:picMkLst>
            <pc:docMk/>
            <pc:sldMk cId="2394101065" sldId="263"/>
            <ac:picMk id="3" creationId="{2F81E098-AD85-7C8A-F98D-37E4A2FD212E}"/>
          </ac:picMkLst>
        </pc:picChg>
      </pc:sldChg>
      <pc:sldChg chg="addSp modSp new mod setBg">
        <pc:chgData name="Moutushi Tanha" userId="62f9b1f3-ddcf-45d7-a6a4-b667feecf47e" providerId="ADAL" clId="{BD815E98-15FD-46DC-B255-ACA2A2EBBE4C}" dt="2025-07-11T19:36:44.952" v="18" actId="26606"/>
        <pc:sldMkLst>
          <pc:docMk/>
          <pc:sldMk cId="4202793760" sldId="265"/>
        </pc:sldMkLst>
      </pc:sldChg>
      <pc:sldChg chg="addSp modSp new mod setBg">
        <pc:chgData name="Moutushi Tanha" userId="62f9b1f3-ddcf-45d7-a6a4-b667feecf47e" providerId="ADAL" clId="{BD815E98-15FD-46DC-B255-ACA2A2EBBE4C}" dt="2025-07-11T19:37:16.347" v="20" actId="26606"/>
        <pc:sldMkLst>
          <pc:docMk/>
          <pc:sldMk cId="846895887" sldId="266"/>
        </pc:sldMkLst>
      </pc:sldChg>
      <pc:sldChg chg="addSp modSp new mod setBg">
        <pc:chgData name="Moutushi Tanha" userId="62f9b1f3-ddcf-45d7-a6a4-b667feecf47e" providerId="ADAL" clId="{BD815E98-15FD-46DC-B255-ACA2A2EBBE4C}" dt="2025-07-11T19:37:54.494" v="22" actId="26606"/>
        <pc:sldMkLst>
          <pc:docMk/>
          <pc:sldMk cId="2892625632" sldId="267"/>
        </pc:sldMkLst>
        <pc:spChg chg="add">
          <ac:chgData name="Moutushi Tanha" userId="62f9b1f3-ddcf-45d7-a6a4-b667feecf47e" providerId="ADAL" clId="{BD815E98-15FD-46DC-B255-ACA2A2EBBE4C}" dt="2025-07-11T19:37:54.494" v="22" actId="26606"/>
          <ac:spMkLst>
            <pc:docMk/>
            <pc:sldMk cId="2892625632" sldId="267"/>
            <ac:spMk id="8" creationId="{AB8C311F-7253-4AED-9701-7FC0708C41C7}"/>
          </ac:spMkLst>
        </pc:spChg>
        <pc:spChg chg="add">
          <ac:chgData name="Moutushi Tanha" userId="62f9b1f3-ddcf-45d7-a6a4-b667feecf47e" providerId="ADAL" clId="{BD815E98-15FD-46DC-B255-ACA2A2EBBE4C}" dt="2025-07-11T19:37:54.494" v="22" actId="26606"/>
          <ac:spMkLst>
            <pc:docMk/>
            <pc:sldMk cId="2892625632" sldId="267"/>
            <ac:spMk id="10" creationId="{E2384209-CB15-4CDF-9D31-C44FD9A3F20D}"/>
          </ac:spMkLst>
        </pc:spChg>
        <pc:spChg chg="add">
          <ac:chgData name="Moutushi Tanha" userId="62f9b1f3-ddcf-45d7-a6a4-b667feecf47e" providerId="ADAL" clId="{BD815E98-15FD-46DC-B255-ACA2A2EBBE4C}" dt="2025-07-11T19:37:54.494" v="22" actId="26606"/>
          <ac:spMkLst>
            <pc:docMk/>
            <pc:sldMk cId="2892625632" sldId="267"/>
            <ac:spMk id="12" creationId="{2633B3B5-CC90-43F0-8714-D31D1F3F0209}"/>
          </ac:spMkLst>
        </pc:spChg>
        <pc:spChg chg="add">
          <ac:chgData name="Moutushi Tanha" userId="62f9b1f3-ddcf-45d7-a6a4-b667feecf47e" providerId="ADAL" clId="{BD815E98-15FD-46DC-B255-ACA2A2EBBE4C}" dt="2025-07-11T19:37:54.494" v="22" actId="26606"/>
          <ac:spMkLst>
            <pc:docMk/>
            <pc:sldMk cId="2892625632" sldId="267"/>
            <ac:spMk id="14" creationId="{A8D57A06-A426-446D-B02C-A2DC6B62E45E}"/>
          </ac:spMkLst>
        </pc:spChg>
        <pc:picChg chg="add mod">
          <ac:chgData name="Moutushi Tanha" userId="62f9b1f3-ddcf-45d7-a6a4-b667feecf47e" providerId="ADAL" clId="{BD815E98-15FD-46DC-B255-ACA2A2EBBE4C}" dt="2025-07-11T19:37:54.494" v="22" actId="26606"/>
          <ac:picMkLst>
            <pc:docMk/>
            <pc:sldMk cId="2892625632" sldId="267"/>
            <ac:picMk id="3" creationId="{CB8EE5F4-9173-17BB-EF5A-64CCDB0FD91E}"/>
          </ac:picMkLst>
        </pc:picChg>
      </pc:sldChg>
      <pc:sldChg chg="new">
        <pc:chgData name="Moutushi Tanha" userId="62f9b1f3-ddcf-45d7-a6a4-b667feecf47e" providerId="ADAL" clId="{BD815E98-15FD-46DC-B255-ACA2A2EBBE4C}" dt="2025-07-11T19:36:10.076" v="14" actId="680"/>
        <pc:sldMkLst>
          <pc:docMk/>
          <pc:sldMk cId="1462728727" sldId="268"/>
        </pc:sldMkLst>
      </pc:sldChg>
      <pc:sldChg chg="new">
        <pc:chgData name="Moutushi Tanha" userId="62f9b1f3-ddcf-45d7-a6a4-b667feecf47e" providerId="ADAL" clId="{BD815E98-15FD-46DC-B255-ACA2A2EBBE4C}" dt="2025-07-11T19:36:10.227" v="15" actId="680"/>
        <pc:sldMkLst>
          <pc:docMk/>
          <pc:sldMk cId="949459847" sldId="269"/>
        </pc:sldMkLst>
      </pc:sldChg>
      <pc:sldChg chg="new">
        <pc:chgData name="Moutushi Tanha" userId="62f9b1f3-ddcf-45d7-a6a4-b667feecf47e" providerId="ADAL" clId="{BD815E98-15FD-46DC-B255-ACA2A2EBBE4C}" dt="2025-07-11T19:36:10.466" v="16" actId="680"/>
        <pc:sldMkLst>
          <pc:docMk/>
          <pc:sldMk cId="1988815373" sldId="270"/>
        </pc:sldMkLst>
      </pc:sldChg>
      <pc:sldChg chg="new del">
        <pc:chgData name="Moutushi Tanha" userId="62f9b1f3-ddcf-45d7-a6a4-b667feecf47e" providerId="ADAL" clId="{BD815E98-15FD-46DC-B255-ACA2A2EBBE4C}" dt="2025-07-11T19:46:15.147" v="28" actId="680"/>
        <pc:sldMkLst>
          <pc:docMk/>
          <pc:sldMk cId="1207953611" sldId="271"/>
        </pc:sldMkLst>
      </pc:sldChg>
      <pc:sldChg chg="new">
        <pc:chgData name="Moutushi Tanha" userId="62f9b1f3-ddcf-45d7-a6a4-b667feecf47e" providerId="ADAL" clId="{BD815E98-15FD-46DC-B255-ACA2A2EBBE4C}" dt="2025-07-11T19:46:19.817" v="29" actId="680"/>
        <pc:sldMkLst>
          <pc:docMk/>
          <pc:sldMk cId="2524580897" sldId="271"/>
        </pc:sldMkLst>
      </pc:sldChg>
      <pc:sldChg chg="new del">
        <pc:chgData name="Moutushi Tanha" userId="62f9b1f3-ddcf-45d7-a6a4-b667feecf47e" providerId="ADAL" clId="{BD815E98-15FD-46DC-B255-ACA2A2EBBE4C}" dt="2025-07-11T19:46:12.124" v="27" actId="680"/>
        <pc:sldMkLst>
          <pc:docMk/>
          <pc:sldMk cId="3339676498" sldId="272"/>
        </pc:sldMkLst>
      </pc:sldChg>
      <pc:sldChg chg="new del">
        <pc:chgData name="Moutushi Tanha" userId="62f9b1f3-ddcf-45d7-a6a4-b667feecf47e" providerId="ADAL" clId="{BD815E98-15FD-46DC-B255-ACA2A2EBBE4C}" dt="2025-07-11T19:46:10.690" v="26" actId="680"/>
        <pc:sldMkLst>
          <pc:docMk/>
          <pc:sldMk cId="2615416188" sldId="273"/>
        </pc:sldMkLst>
      </pc:sldChg>
    </pc:docChg>
  </pc:docChgLst>
  <pc:docChgLst>
    <pc:chgData name="Moutushi Tanha" userId="S::m.tanha@uwtsd.ac.uk::62f9b1f3-ddcf-45d7-a6a4-b667feecf47e" providerId="AD" clId="Web-{16691FCF-0E63-EA59-FFFE-4AF72917BB37}"/>
    <pc:docChg chg="delSld modSld sldOrd">
      <pc:chgData name="Moutushi Tanha" userId="S::m.tanha@uwtsd.ac.uk::62f9b1f3-ddcf-45d7-a6a4-b667feecf47e" providerId="AD" clId="Web-{16691FCF-0E63-EA59-FFFE-4AF72917BB37}" dt="2025-07-17T11:57:28.157" v="57" actId="20577"/>
      <pc:docMkLst>
        <pc:docMk/>
      </pc:docMkLst>
      <pc:sldChg chg="ord">
        <pc:chgData name="Moutushi Tanha" userId="S::m.tanha@uwtsd.ac.uk::62f9b1f3-ddcf-45d7-a6a4-b667feecf47e" providerId="AD" clId="Web-{16691FCF-0E63-EA59-FFFE-4AF72917BB37}" dt="2025-07-17T11:57:15.501" v="55"/>
        <pc:sldMkLst>
          <pc:docMk/>
          <pc:sldMk cId="3016982294" sldId="257"/>
        </pc:sldMkLst>
      </pc:sldChg>
      <pc:sldChg chg="modSp">
        <pc:chgData name="Moutushi Tanha" userId="S::m.tanha@uwtsd.ac.uk::62f9b1f3-ddcf-45d7-a6a4-b667feecf47e" providerId="AD" clId="Web-{16691FCF-0E63-EA59-FFFE-4AF72917BB37}" dt="2025-07-17T09:21:21.045" v="3" actId="14100"/>
        <pc:sldMkLst>
          <pc:docMk/>
          <pc:sldMk cId="391990677" sldId="258"/>
        </pc:sldMkLst>
        <pc:picChg chg="mod">
          <ac:chgData name="Moutushi Tanha" userId="S::m.tanha@uwtsd.ac.uk::62f9b1f3-ddcf-45d7-a6a4-b667feecf47e" providerId="AD" clId="Web-{16691FCF-0E63-EA59-FFFE-4AF72917BB37}" dt="2025-07-17T09:21:21.045" v="3" actId="14100"/>
          <ac:picMkLst>
            <pc:docMk/>
            <pc:sldMk cId="391990677" sldId="258"/>
            <ac:picMk id="3" creationId="{A00705F0-4BB2-9BAE-EA85-EADA668358D0}"/>
          </ac:picMkLst>
        </pc:picChg>
      </pc:sldChg>
      <pc:sldChg chg="modSp">
        <pc:chgData name="Moutushi Tanha" userId="S::m.tanha@uwtsd.ac.uk::62f9b1f3-ddcf-45d7-a6a4-b667feecf47e" providerId="AD" clId="Web-{16691FCF-0E63-EA59-FFFE-4AF72917BB37}" dt="2025-07-17T09:53:10.507" v="7" actId="14100"/>
        <pc:sldMkLst>
          <pc:docMk/>
          <pc:sldMk cId="834718240" sldId="260"/>
        </pc:sldMkLst>
        <pc:picChg chg="mod">
          <ac:chgData name="Moutushi Tanha" userId="S::m.tanha@uwtsd.ac.uk::62f9b1f3-ddcf-45d7-a6a4-b667feecf47e" providerId="AD" clId="Web-{16691FCF-0E63-EA59-FFFE-4AF72917BB37}" dt="2025-07-17T09:53:10.507" v="7" actId="14100"/>
          <ac:picMkLst>
            <pc:docMk/>
            <pc:sldMk cId="834718240" sldId="260"/>
            <ac:picMk id="3" creationId="{CEEF759E-B3D5-061A-79F8-4269026D3D83}"/>
          </ac:picMkLst>
        </pc:picChg>
      </pc:sldChg>
      <pc:sldChg chg="del">
        <pc:chgData name="Moutushi Tanha" userId="S::m.tanha@uwtsd.ac.uk::62f9b1f3-ddcf-45d7-a6a4-b667feecf47e" providerId="AD" clId="Web-{16691FCF-0E63-EA59-FFFE-4AF72917BB37}" dt="2025-07-17T10:19:11.006" v="9"/>
        <pc:sldMkLst>
          <pc:docMk/>
          <pc:sldMk cId="4202793760" sldId="265"/>
        </pc:sldMkLst>
      </pc:sldChg>
      <pc:sldChg chg="del">
        <pc:chgData name="Moutushi Tanha" userId="S::m.tanha@uwtsd.ac.uk::62f9b1f3-ddcf-45d7-a6a4-b667feecf47e" providerId="AD" clId="Web-{16691FCF-0E63-EA59-FFFE-4AF72917BB37}" dt="2025-07-17T10:19:07.381" v="8"/>
        <pc:sldMkLst>
          <pc:docMk/>
          <pc:sldMk cId="846895887" sldId="266"/>
        </pc:sldMkLst>
      </pc:sldChg>
      <pc:sldChg chg="modSp">
        <pc:chgData name="Moutushi Tanha" userId="S::m.tanha@uwtsd.ac.uk::62f9b1f3-ddcf-45d7-a6a4-b667feecf47e" providerId="AD" clId="Web-{16691FCF-0E63-EA59-FFFE-4AF72917BB37}" dt="2025-07-17T10:27:27.222" v="37" actId="20577"/>
        <pc:sldMkLst>
          <pc:docMk/>
          <pc:sldMk cId="4011151742" sldId="272"/>
        </pc:sldMkLst>
        <pc:spChg chg="mod">
          <ac:chgData name="Moutushi Tanha" userId="S::m.tanha@uwtsd.ac.uk::62f9b1f3-ddcf-45d7-a6a4-b667feecf47e" providerId="AD" clId="Web-{16691FCF-0E63-EA59-FFFE-4AF72917BB37}" dt="2025-07-17T10:27:27.222" v="37" actId="20577"/>
          <ac:spMkLst>
            <pc:docMk/>
            <pc:sldMk cId="4011151742" sldId="272"/>
            <ac:spMk id="3" creationId="{7DCA5357-589F-33A0-951C-DD6CC7D7A62D}"/>
          </ac:spMkLst>
        </pc:spChg>
      </pc:sldChg>
      <pc:sldChg chg="modSp ord">
        <pc:chgData name="Moutushi Tanha" userId="S::m.tanha@uwtsd.ac.uk::62f9b1f3-ddcf-45d7-a6a4-b667feecf47e" providerId="AD" clId="Web-{16691FCF-0E63-EA59-FFFE-4AF72917BB37}" dt="2025-07-17T11:57:28.157" v="57" actId="20577"/>
        <pc:sldMkLst>
          <pc:docMk/>
          <pc:sldMk cId="2060238814" sldId="273"/>
        </pc:sldMkLst>
        <pc:spChg chg="mod">
          <ac:chgData name="Moutushi Tanha" userId="S::m.tanha@uwtsd.ac.uk::62f9b1f3-ddcf-45d7-a6a4-b667feecf47e" providerId="AD" clId="Web-{16691FCF-0E63-EA59-FFFE-4AF72917BB37}" dt="2025-07-17T11:57:28.157" v="57" actId="20577"/>
          <ac:spMkLst>
            <pc:docMk/>
            <pc:sldMk cId="2060238814" sldId="273"/>
            <ac:spMk id="2" creationId="{0EDDC09D-C5D7-809F-D488-5EC30ED297F5}"/>
          </ac:spMkLst>
        </pc:spChg>
        <pc:spChg chg="mod">
          <ac:chgData name="Moutushi Tanha" userId="S::m.tanha@uwtsd.ac.uk::62f9b1f3-ddcf-45d7-a6a4-b667feecf47e" providerId="AD" clId="Web-{16691FCF-0E63-EA59-FFFE-4AF72917BB37}" dt="2025-07-17T11:53:49.199" v="44" actId="20577"/>
          <ac:spMkLst>
            <pc:docMk/>
            <pc:sldMk cId="2060238814" sldId="273"/>
            <ac:spMk id="3" creationId="{5CD2ED80-3C05-986E-346A-8BA221EB0FF0}"/>
          </ac:spMkLst>
        </pc:spChg>
      </pc:sldChg>
      <pc:sldChg chg="modSp">
        <pc:chgData name="Moutushi Tanha" userId="S::m.tanha@uwtsd.ac.uk::62f9b1f3-ddcf-45d7-a6a4-b667feecf47e" providerId="AD" clId="Web-{16691FCF-0E63-EA59-FFFE-4AF72917BB37}" dt="2025-07-17T10:20:03.976" v="17" actId="14100"/>
        <pc:sldMkLst>
          <pc:docMk/>
          <pc:sldMk cId="2297258356" sldId="274"/>
        </pc:sldMkLst>
        <pc:picChg chg="mod">
          <ac:chgData name="Moutushi Tanha" userId="S::m.tanha@uwtsd.ac.uk::62f9b1f3-ddcf-45d7-a6a4-b667feecf47e" providerId="AD" clId="Web-{16691FCF-0E63-EA59-FFFE-4AF72917BB37}" dt="2025-07-17T10:20:03.976" v="17" actId="14100"/>
          <ac:picMkLst>
            <pc:docMk/>
            <pc:sldMk cId="2297258356" sldId="274"/>
            <ac:picMk id="2" creationId="{C50A4499-28CC-1C96-F066-3191E0408A02}"/>
          </ac:picMkLst>
        </pc:picChg>
      </pc:sldChg>
      <pc:sldChg chg="modSp">
        <pc:chgData name="Moutushi Tanha" userId="S::m.tanha@uwtsd.ac.uk::62f9b1f3-ddcf-45d7-a6a4-b667feecf47e" providerId="AD" clId="Web-{16691FCF-0E63-EA59-FFFE-4AF72917BB37}" dt="2025-07-17T10:22:12.651" v="32" actId="14100"/>
        <pc:sldMkLst>
          <pc:docMk/>
          <pc:sldMk cId="557113495" sldId="275"/>
        </pc:sldMkLst>
        <pc:picChg chg="mod">
          <ac:chgData name="Moutushi Tanha" userId="S::m.tanha@uwtsd.ac.uk::62f9b1f3-ddcf-45d7-a6a4-b667feecf47e" providerId="AD" clId="Web-{16691FCF-0E63-EA59-FFFE-4AF72917BB37}" dt="2025-07-17T10:22:12.651" v="32" actId="14100"/>
          <ac:picMkLst>
            <pc:docMk/>
            <pc:sldMk cId="557113495" sldId="275"/>
            <ac:picMk id="2" creationId="{9B17B467-F914-BA83-9607-BED3EDC6C4AC}"/>
          </ac:picMkLst>
        </pc:picChg>
      </pc:sldChg>
      <pc:sldChg chg="modSp">
        <pc:chgData name="Moutushi Tanha" userId="S::m.tanha@uwtsd.ac.uk::62f9b1f3-ddcf-45d7-a6a4-b667feecf47e" providerId="AD" clId="Web-{16691FCF-0E63-EA59-FFFE-4AF72917BB37}" dt="2025-07-17T10:22:55.278" v="36" actId="14100"/>
        <pc:sldMkLst>
          <pc:docMk/>
          <pc:sldMk cId="3031749548" sldId="276"/>
        </pc:sldMkLst>
        <pc:picChg chg="mod">
          <ac:chgData name="Moutushi Tanha" userId="S::m.tanha@uwtsd.ac.uk::62f9b1f3-ddcf-45d7-a6a4-b667feecf47e" providerId="AD" clId="Web-{16691FCF-0E63-EA59-FFFE-4AF72917BB37}" dt="2025-07-17T10:22:55.278" v="36" actId="14100"/>
          <ac:picMkLst>
            <pc:docMk/>
            <pc:sldMk cId="3031749548" sldId="276"/>
            <ac:picMk id="2" creationId="{7248B4C2-127D-84DA-8FA4-914CA5DCD43B}"/>
          </ac:picMkLst>
        </pc:picChg>
      </pc:sldChg>
      <pc:sldChg chg="modSp">
        <pc:chgData name="Moutushi Tanha" userId="S::m.tanha@uwtsd.ac.uk::62f9b1f3-ddcf-45d7-a6a4-b667feecf47e" providerId="AD" clId="Web-{16691FCF-0E63-EA59-FFFE-4AF72917BB37}" dt="2025-07-17T10:20:23.289" v="22" actId="14100"/>
        <pc:sldMkLst>
          <pc:docMk/>
          <pc:sldMk cId="4178930626" sldId="277"/>
        </pc:sldMkLst>
        <pc:picChg chg="mod">
          <ac:chgData name="Moutushi Tanha" userId="S::m.tanha@uwtsd.ac.uk::62f9b1f3-ddcf-45d7-a6a4-b667feecf47e" providerId="AD" clId="Web-{16691FCF-0E63-EA59-FFFE-4AF72917BB37}" dt="2025-07-17T10:20:23.289" v="22" actId="14100"/>
          <ac:picMkLst>
            <pc:docMk/>
            <pc:sldMk cId="4178930626" sldId="277"/>
            <ac:picMk id="2" creationId="{0A9BCCF4-917C-8172-2FE8-83E312823A3E}"/>
          </ac:picMkLst>
        </pc:picChg>
      </pc:sldChg>
      <pc:sldChg chg="modSp">
        <pc:chgData name="Moutushi Tanha" userId="S::m.tanha@uwtsd.ac.uk::62f9b1f3-ddcf-45d7-a6a4-b667feecf47e" providerId="AD" clId="Web-{16691FCF-0E63-EA59-FFFE-4AF72917BB37}" dt="2025-07-17T10:20:59.556" v="26" actId="14100"/>
        <pc:sldMkLst>
          <pc:docMk/>
          <pc:sldMk cId="1263662930" sldId="278"/>
        </pc:sldMkLst>
        <pc:picChg chg="mod">
          <ac:chgData name="Moutushi Tanha" userId="S::m.tanha@uwtsd.ac.uk::62f9b1f3-ddcf-45d7-a6a4-b667feecf47e" providerId="AD" clId="Web-{16691FCF-0E63-EA59-FFFE-4AF72917BB37}" dt="2025-07-17T10:20:59.556" v="26" actId="14100"/>
          <ac:picMkLst>
            <pc:docMk/>
            <pc:sldMk cId="1263662930" sldId="278"/>
            <ac:picMk id="2" creationId="{A9C8BF19-B6A9-B2DC-CA01-D6E73A66243B}"/>
          </ac:picMkLst>
        </pc:picChg>
      </pc:sldChg>
      <pc:sldChg chg="modSp">
        <pc:chgData name="Moutushi Tanha" userId="S::m.tanha@uwtsd.ac.uk::62f9b1f3-ddcf-45d7-a6a4-b667feecf47e" providerId="AD" clId="Web-{16691FCF-0E63-EA59-FFFE-4AF72917BB37}" dt="2025-07-17T10:22:01.261" v="30" actId="14100"/>
        <pc:sldMkLst>
          <pc:docMk/>
          <pc:sldMk cId="2688405534" sldId="279"/>
        </pc:sldMkLst>
        <pc:picChg chg="mod">
          <ac:chgData name="Moutushi Tanha" userId="S::m.tanha@uwtsd.ac.uk::62f9b1f3-ddcf-45d7-a6a4-b667feecf47e" providerId="AD" clId="Web-{16691FCF-0E63-EA59-FFFE-4AF72917BB37}" dt="2025-07-17T10:22:01.261" v="30" actId="14100"/>
          <ac:picMkLst>
            <pc:docMk/>
            <pc:sldMk cId="2688405534" sldId="279"/>
            <ac:picMk id="2" creationId="{46F82256-7C09-D2A0-AA06-39AF7CBA1824}"/>
          </ac:picMkLst>
        </pc:picChg>
      </pc:sldChg>
      <pc:sldChg chg="modSp">
        <pc:chgData name="Moutushi Tanha" userId="S::m.tanha@uwtsd.ac.uk::62f9b1f3-ddcf-45d7-a6a4-b667feecf47e" providerId="AD" clId="Web-{16691FCF-0E63-EA59-FFFE-4AF72917BB37}" dt="2025-07-17T10:19:45.788" v="13" actId="14100"/>
        <pc:sldMkLst>
          <pc:docMk/>
          <pc:sldMk cId="2086557346" sldId="282"/>
        </pc:sldMkLst>
        <pc:picChg chg="mod">
          <ac:chgData name="Moutushi Tanha" userId="S::m.tanha@uwtsd.ac.uk::62f9b1f3-ddcf-45d7-a6a4-b667feecf47e" providerId="AD" clId="Web-{16691FCF-0E63-EA59-FFFE-4AF72917BB37}" dt="2025-07-17T10:19:45.788" v="13" actId="14100"/>
          <ac:picMkLst>
            <pc:docMk/>
            <pc:sldMk cId="2086557346" sldId="282"/>
            <ac:picMk id="2" creationId="{CB2B7CA3-97D7-7EAA-1B44-0E04AAC6FB52}"/>
          </ac:picMkLst>
        </pc:picChg>
      </pc:sldChg>
    </pc:docChg>
  </pc:docChgLst>
  <pc:docChgLst>
    <pc:chgData name="Moutushi Tanha" userId="S::m.tanha@uwtsd.ac.uk::62f9b1f3-ddcf-45d7-a6a4-b667feecf47e" providerId="AD" clId="Web-{04486102-CCA3-0498-4508-D57B9D782C00}"/>
    <pc:docChg chg="modSld">
      <pc:chgData name="Moutushi Tanha" userId="S::m.tanha@uwtsd.ac.uk::62f9b1f3-ddcf-45d7-a6a4-b667feecf47e" providerId="AD" clId="Web-{04486102-CCA3-0498-4508-D57B9D782C00}" dt="2025-07-18T09:20:10.560" v="5" actId="20577"/>
      <pc:docMkLst>
        <pc:docMk/>
      </pc:docMkLst>
      <pc:sldChg chg="modSp">
        <pc:chgData name="Moutushi Tanha" userId="S::m.tanha@uwtsd.ac.uk::62f9b1f3-ddcf-45d7-a6a4-b667feecf47e" providerId="AD" clId="Web-{04486102-CCA3-0498-4508-D57B9D782C00}" dt="2025-07-18T09:20:10.560" v="5" actId="20577"/>
        <pc:sldMkLst>
          <pc:docMk/>
          <pc:sldMk cId="4011151742" sldId="272"/>
        </pc:sldMkLst>
        <pc:spChg chg="mod">
          <ac:chgData name="Moutushi Tanha" userId="S::m.tanha@uwtsd.ac.uk::62f9b1f3-ddcf-45d7-a6a4-b667feecf47e" providerId="AD" clId="Web-{04486102-CCA3-0498-4508-D57B9D782C00}" dt="2025-07-18T09:20:10.560" v="5" actId="20577"/>
          <ac:spMkLst>
            <pc:docMk/>
            <pc:sldMk cId="4011151742" sldId="272"/>
            <ac:spMk id="3" creationId="{7DCA5357-589F-33A0-951C-DD6CC7D7A62D}"/>
          </ac:spMkLst>
        </pc:spChg>
      </pc:sldChg>
      <pc:sldChg chg="modSp">
        <pc:chgData name="Moutushi Tanha" userId="S::m.tanha@uwtsd.ac.uk::62f9b1f3-ddcf-45d7-a6a4-b667feecf47e" providerId="AD" clId="Web-{04486102-CCA3-0498-4508-D57B9D782C00}" dt="2025-07-18T09:19:57.060" v="2" actId="20577"/>
        <pc:sldMkLst>
          <pc:docMk/>
          <pc:sldMk cId="2060238814" sldId="273"/>
        </pc:sldMkLst>
        <pc:spChg chg="mod">
          <ac:chgData name="Moutushi Tanha" userId="S::m.tanha@uwtsd.ac.uk::62f9b1f3-ddcf-45d7-a6a4-b667feecf47e" providerId="AD" clId="Web-{04486102-CCA3-0498-4508-D57B9D782C00}" dt="2025-07-18T09:19:57.060" v="2" actId="20577"/>
          <ac:spMkLst>
            <pc:docMk/>
            <pc:sldMk cId="2060238814" sldId="273"/>
            <ac:spMk id="3" creationId="{5CD2ED80-3C05-986E-346A-8BA221EB0FF0}"/>
          </ac:spMkLst>
        </pc:spChg>
      </pc:sldChg>
    </pc:docChg>
  </pc:docChgLst>
  <pc:docChgLst>
    <pc:chgData name="Moutushi Tanha" userId="S::m.tanha@uwtsd.ac.uk::62f9b1f3-ddcf-45d7-a6a4-b667feecf47e" providerId="AD" clId="Web-{3BEEE3AF-A5D0-A120-CC25-E6517B6E74CA}"/>
    <pc:docChg chg="addSld modSld">
      <pc:chgData name="Moutushi Tanha" userId="S::m.tanha@uwtsd.ac.uk::62f9b1f3-ddcf-45d7-a6a4-b667feecf47e" providerId="AD" clId="Web-{3BEEE3AF-A5D0-A120-CC25-E6517B6E74CA}" dt="2025-07-14T10:47:42.598" v="27"/>
      <pc:docMkLst>
        <pc:docMk/>
      </pc:docMkLst>
      <pc:sldChg chg="modSp new">
        <pc:chgData name="Moutushi Tanha" userId="S::m.tanha@uwtsd.ac.uk::62f9b1f3-ddcf-45d7-a6a4-b667feecf47e" providerId="AD" clId="Web-{3BEEE3AF-A5D0-A120-CC25-E6517B6E74CA}" dt="2025-07-14T10:27:02.908" v="5" actId="20577"/>
        <pc:sldMkLst>
          <pc:docMk/>
          <pc:sldMk cId="4011151742" sldId="272"/>
        </pc:sldMkLst>
        <pc:spChg chg="mod">
          <ac:chgData name="Moutushi Tanha" userId="S::m.tanha@uwtsd.ac.uk::62f9b1f3-ddcf-45d7-a6a4-b667feecf47e" providerId="AD" clId="Web-{3BEEE3AF-A5D0-A120-CC25-E6517B6E74CA}" dt="2025-07-14T10:27:02.908" v="5" actId="20577"/>
          <ac:spMkLst>
            <pc:docMk/>
            <pc:sldMk cId="4011151742" sldId="272"/>
            <ac:spMk id="3" creationId="{7DCA5357-589F-33A0-951C-DD6CC7D7A62D}"/>
          </ac:spMkLst>
        </pc:spChg>
      </pc:sldChg>
      <pc:sldChg chg="modSp new">
        <pc:chgData name="Moutushi Tanha" userId="S::m.tanha@uwtsd.ac.uk::62f9b1f3-ddcf-45d7-a6a4-b667feecf47e" providerId="AD" clId="Web-{3BEEE3AF-A5D0-A120-CC25-E6517B6E74CA}" dt="2025-07-14T10:30:45.430" v="9" actId="20577"/>
        <pc:sldMkLst>
          <pc:docMk/>
          <pc:sldMk cId="2060238814" sldId="273"/>
        </pc:sldMkLst>
        <pc:spChg chg="mod">
          <ac:chgData name="Moutushi Tanha" userId="S::m.tanha@uwtsd.ac.uk::62f9b1f3-ddcf-45d7-a6a4-b667feecf47e" providerId="AD" clId="Web-{3BEEE3AF-A5D0-A120-CC25-E6517B6E74CA}" dt="2025-07-14T10:30:45.430" v="9" actId="20577"/>
          <ac:spMkLst>
            <pc:docMk/>
            <pc:sldMk cId="2060238814" sldId="273"/>
            <ac:spMk id="3" creationId="{5CD2ED80-3C05-986E-346A-8BA221EB0FF0}"/>
          </ac:spMkLst>
        </pc:spChg>
      </pc:sldChg>
      <pc:sldChg chg="addSp modSp new mod setBg">
        <pc:chgData name="Moutushi Tanha" userId="S::m.tanha@uwtsd.ac.uk::62f9b1f3-ddcf-45d7-a6a4-b667feecf47e" providerId="AD" clId="Web-{3BEEE3AF-A5D0-A120-CC25-E6517B6E74CA}" dt="2025-07-14T10:47:42.598" v="27"/>
        <pc:sldMkLst>
          <pc:docMk/>
          <pc:sldMk cId="2297258356" sldId="274"/>
        </pc:sldMkLst>
        <pc:spChg chg="add">
          <ac:chgData name="Moutushi Tanha" userId="S::m.tanha@uwtsd.ac.uk::62f9b1f3-ddcf-45d7-a6a4-b667feecf47e" providerId="AD" clId="Web-{3BEEE3AF-A5D0-A120-CC25-E6517B6E74CA}" dt="2025-07-14T10:47:42.598" v="27"/>
          <ac:spMkLst>
            <pc:docMk/>
            <pc:sldMk cId="2297258356" sldId="274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3BEEE3AF-A5D0-A120-CC25-E6517B6E74CA}" dt="2025-07-14T10:47:42.598" v="27"/>
          <ac:spMkLst>
            <pc:docMk/>
            <pc:sldMk cId="2297258356" sldId="274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3BEEE3AF-A5D0-A120-CC25-E6517B6E74CA}" dt="2025-07-14T10:47:42.598" v="27"/>
          <ac:spMkLst>
            <pc:docMk/>
            <pc:sldMk cId="2297258356" sldId="274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3BEEE3AF-A5D0-A120-CC25-E6517B6E74CA}" dt="2025-07-14T10:47:42.598" v="27"/>
          <ac:spMkLst>
            <pc:docMk/>
            <pc:sldMk cId="2297258356" sldId="274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3BEEE3AF-A5D0-A120-CC25-E6517B6E74CA}" dt="2025-07-14T10:47:42.598" v="27"/>
          <ac:picMkLst>
            <pc:docMk/>
            <pc:sldMk cId="2297258356" sldId="274"/>
            <ac:picMk id="2" creationId="{C50A4499-28CC-1C96-F066-3191E0408A02}"/>
          </ac:picMkLst>
        </pc:picChg>
      </pc:sldChg>
      <pc:sldChg chg="addSp modSp new mod setBg">
        <pc:chgData name="Moutushi Tanha" userId="S::m.tanha@uwtsd.ac.uk::62f9b1f3-ddcf-45d7-a6a4-b667feecf47e" providerId="AD" clId="Web-{3BEEE3AF-A5D0-A120-CC25-E6517B6E74CA}" dt="2025-07-14T10:40:34.430" v="14"/>
        <pc:sldMkLst>
          <pc:docMk/>
          <pc:sldMk cId="557113495" sldId="275"/>
        </pc:sldMkLst>
        <pc:spChg chg="add">
          <ac:chgData name="Moutushi Tanha" userId="S::m.tanha@uwtsd.ac.uk::62f9b1f3-ddcf-45d7-a6a4-b667feecf47e" providerId="AD" clId="Web-{3BEEE3AF-A5D0-A120-CC25-E6517B6E74CA}" dt="2025-07-14T10:40:34.430" v="14"/>
          <ac:spMkLst>
            <pc:docMk/>
            <pc:sldMk cId="557113495" sldId="275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3BEEE3AF-A5D0-A120-CC25-E6517B6E74CA}" dt="2025-07-14T10:40:34.430" v="14"/>
          <ac:spMkLst>
            <pc:docMk/>
            <pc:sldMk cId="557113495" sldId="275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3BEEE3AF-A5D0-A120-CC25-E6517B6E74CA}" dt="2025-07-14T10:40:34.430" v="14"/>
          <ac:spMkLst>
            <pc:docMk/>
            <pc:sldMk cId="557113495" sldId="275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3BEEE3AF-A5D0-A120-CC25-E6517B6E74CA}" dt="2025-07-14T10:40:34.430" v="14"/>
          <ac:spMkLst>
            <pc:docMk/>
            <pc:sldMk cId="557113495" sldId="275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3BEEE3AF-A5D0-A120-CC25-E6517B6E74CA}" dt="2025-07-14T10:40:34.430" v="14"/>
          <ac:picMkLst>
            <pc:docMk/>
            <pc:sldMk cId="557113495" sldId="275"/>
            <ac:picMk id="2" creationId="{9B17B467-F914-BA83-9607-BED3EDC6C4AC}"/>
          </ac:picMkLst>
        </pc:picChg>
      </pc:sldChg>
      <pc:sldChg chg="addSp modSp new mod setBg">
        <pc:chgData name="Moutushi Tanha" userId="S::m.tanha@uwtsd.ac.uk::62f9b1f3-ddcf-45d7-a6a4-b667feecf47e" providerId="AD" clId="Web-{3BEEE3AF-A5D0-A120-CC25-E6517B6E74CA}" dt="2025-07-14T10:41:21.494" v="16"/>
        <pc:sldMkLst>
          <pc:docMk/>
          <pc:sldMk cId="3031749548" sldId="276"/>
        </pc:sldMkLst>
        <pc:spChg chg="add">
          <ac:chgData name="Moutushi Tanha" userId="S::m.tanha@uwtsd.ac.uk::62f9b1f3-ddcf-45d7-a6a4-b667feecf47e" providerId="AD" clId="Web-{3BEEE3AF-A5D0-A120-CC25-E6517B6E74CA}" dt="2025-07-14T10:41:21.494" v="16"/>
          <ac:spMkLst>
            <pc:docMk/>
            <pc:sldMk cId="3031749548" sldId="276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3BEEE3AF-A5D0-A120-CC25-E6517B6E74CA}" dt="2025-07-14T10:41:21.494" v="16"/>
          <ac:spMkLst>
            <pc:docMk/>
            <pc:sldMk cId="3031749548" sldId="276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3BEEE3AF-A5D0-A120-CC25-E6517B6E74CA}" dt="2025-07-14T10:41:21.494" v="16"/>
          <ac:spMkLst>
            <pc:docMk/>
            <pc:sldMk cId="3031749548" sldId="276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3BEEE3AF-A5D0-A120-CC25-E6517B6E74CA}" dt="2025-07-14T10:41:21.494" v="16"/>
          <ac:spMkLst>
            <pc:docMk/>
            <pc:sldMk cId="3031749548" sldId="276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3BEEE3AF-A5D0-A120-CC25-E6517B6E74CA}" dt="2025-07-14T10:41:21.494" v="16"/>
          <ac:picMkLst>
            <pc:docMk/>
            <pc:sldMk cId="3031749548" sldId="276"/>
            <ac:picMk id="2" creationId="{7248B4C2-127D-84DA-8FA4-914CA5DCD43B}"/>
          </ac:picMkLst>
        </pc:picChg>
      </pc:sldChg>
      <pc:sldChg chg="addSp modSp new mod setBg">
        <pc:chgData name="Moutushi Tanha" userId="S::m.tanha@uwtsd.ac.uk::62f9b1f3-ddcf-45d7-a6a4-b667feecf47e" providerId="AD" clId="Web-{3BEEE3AF-A5D0-A120-CC25-E6517B6E74CA}" dt="2025-07-14T10:46:34.846" v="25"/>
        <pc:sldMkLst>
          <pc:docMk/>
          <pc:sldMk cId="4178930626" sldId="277"/>
        </pc:sldMkLst>
        <pc:spChg chg="add">
          <ac:chgData name="Moutushi Tanha" userId="S::m.tanha@uwtsd.ac.uk::62f9b1f3-ddcf-45d7-a6a4-b667feecf47e" providerId="AD" clId="Web-{3BEEE3AF-A5D0-A120-CC25-E6517B6E74CA}" dt="2025-07-14T10:46:34.846" v="25"/>
          <ac:spMkLst>
            <pc:docMk/>
            <pc:sldMk cId="4178930626" sldId="277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3BEEE3AF-A5D0-A120-CC25-E6517B6E74CA}" dt="2025-07-14T10:46:34.846" v="25"/>
          <ac:spMkLst>
            <pc:docMk/>
            <pc:sldMk cId="4178930626" sldId="277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3BEEE3AF-A5D0-A120-CC25-E6517B6E74CA}" dt="2025-07-14T10:46:34.846" v="25"/>
          <ac:spMkLst>
            <pc:docMk/>
            <pc:sldMk cId="4178930626" sldId="277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3BEEE3AF-A5D0-A120-CC25-E6517B6E74CA}" dt="2025-07-14T10:46:34.846" v="25"/>
          <ac:spMkLst>
            <pc:docMk/>
            <pc:sldMk cId="4178930626" sldId="277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3BEEE3AF-A5D0-A120-CC25-E6517B6E74CA}" dt="2025-07-14T10:46:34.846" v="25"/>
          <ac:picMkLst>
            <pc:docMk/>
            <pc:sldMk cId="4178930626" sldId="277"/>
            <ac:picMk id="2" creationId="{0A9BCCF4-917C-8172-2FE8-83E312823A3E}"/>
          </ac:picMkLst>
        </pc:picChg>
      </pc:sldChg>
      <pc:sldChg chg="addSp modSp new mod setBg">
        <pc:chgData name="Moutushi Tanha" userId="S::m.tanha@uwtsd.ac.uk::62f9b1f3-ddcf-45d7-a6a4-b667feecf47e" providerId="AD" clId="Web-{3BEEE3AF-A5D0-A120-CC25-E6517B6E74CA}" dt="2025-07-14T10:44:42.905" v="23"/>
        <pc:sldMkLst>
          <pc:docMk/>
          <pc:sldMk cId="1263662930" sldId="278"/>
        </pc:sldMkLst>
        <pc:spChg chg="add">
          <ac:chgData name="Moutushi Tanha" userId="S::m.tanha@uwtsd.ac.uk::62f9b1f3-ddcf-45d7-a6a4-b667feecf47e" providerId="AD" clId="Web-{3BEEE3AF-A5D0-A120-CC25-E6517B6E74CA}" dt="2025-07-14T10:44:42.905" v="23"/>
          <ac:spMkLst>
            <pc:docMk/>
            <pc:sldMk cId="1263662930" sldId="278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3BEEE3AF-A5D0-A120-CC25-E6517B6E74CA}" dt="2025-07-14T10:44:42.905" v="23"/>
          <ac:spMkLst>
            <pc:docMk/>
            <pc:sldMk cId="1263662930" sldId="278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3BEEE3AF-A5D0-A120-CC25-E6517B6E74CA}" dt="2025-07-14T10:44:42.905" v="23"/>
          <ac:spMkLst>
            <pc:docMk/>
            <pc:sldMk cId="1263662930" sldId="278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3BEEE3AF-A5D0-A120-CC25-E6517B6E74CA}" dt="2025-07-14T10:44:42.905" v="23"/>
          <ac:spMkLst>
            <pc:docMk/>
            <pc:sldMk cId="1263662930" sldId="278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3BEEE3AF-A5D0-A120-CC25-E6517B6E74CA}" dt="2025-07-14T10:44:42.905" v="23"/>
          <ac:picMkLst>
            <pc:docMk/>
            <pc:sldMk cId="1263662930" sldId="278"/>
            <ac:picMk id="2" creationId="{A9C8BF19-B6A9-B2DC-CA01-D6E73A66243B}"/>
          </ac:picMkLst>
        </pc:picChg>
      </pc:sldChg>
      <pc:sldChg chg="addSp modSp new mod setBg">
        <pc:chgData name="Moutushi Tanha" userId="S::m.tanha@uwtsd.ac.uk::62f9b1f3-ddcf-45d7-a6a4-b667feecf47e" providerId="AD" clId="Web-{3BEEE3AF-A5D0-A120-CC25-E6517B6E74CA}" dt="2025-07-14T10:42:41.261" v="21"/>
        <pc:sldMkLst>
          <pc:docMk/>
          <pc:sldMk cId="2688405534" sldId="279"/>
        </pc:sldMkLst>
        <pc:spChg chg="add">
          <ac:chgData name="Moutushi Tanha" userId="S::m.tanha@uwtsd.ac.uk::62f9b1f3-ddcf-45d7-a6a4-b667feecf47e" providerId="AD" clId="Web-{3BEEE3AF-A5D0-A120-CC25-E6517B6E74CA}" dt="2025-07-14T10:42:41.261" v="21"/>
          <ac:spMkLst>
            <pc:docMk/>
            <pc:sldMk cId="2688405534" sldId="279"/>
            <ac:spMk id="7" creationId="{AB8C311F-7253-4AED-9701-7FC0708C41C7}"/>
          </ac:spMkLst>
        </pc:spChg>
        <pc:spChg chg="add">
          <ac:chgData name="Moutushi Tanha" userId="S::m.tanha@uwtsd.ac.uk::62f9b1f3-ddcf-45d7-a6a4-b667feecf47e" providerId="AD" clId="Web-{3BEEE3AF-A5D0-A120-CC25-E6517B6E74CA}" dt="2025-07-14T10:42:41.261" v="21"/>
          <ac:spMkLst>
            <pc:docMk/>
            <pc:sldMk cId="2688405534" sldId="279"/>
            <ac:spMk id="9" creationId="{E2384209-CB15-4CDF-9D31-C44FD9A3F20D}"/>
          </ac:spMkLst>
        </pc:spChg>
        <pc:spChg chg="add">
          <ac:chgData name="Moutushi Tanha" userId="S::m.tanha@uwtsd.ac.uk::62f9b1f3-ddcf-45d7-a6a4-b667feecf47e" providerId="AD" clId="Web-{3BEEE3AF-A5D0-A120-CC25-E6517B6E74CA}" dt="2025-07-14T10:42:41.261" v="21"/>
          <ac:spMkLst>
            <pc:docMk/>
            <pc:sldMk cId="2688405534" sldId="279"/>
            <ac:spMk id="11" creationId="{2633B3B5-CC90-43F0-8714-D31D1F3F0209}"/>
          </ac:spMkLst>
        </pc:spChg>
        <pc:spChg chg="add">
          <ac:chgData name="Moutushi Tanha" userId="S::m.tanha@uwtsd.ac.uk::62f9b1f3-ddcf-45d7-a6a4-b667feecf47e" providerId="AD" clId="Web-{3BEEE3AF-A5D0-A120-CC25-E6517B6E74CA}" dt="2025-07-14T10:42:41.261" v="21"/>
          <ac:spMkLst>
            <pc:docMk/>
            <pc:sldMk cId="2688405534" sldId="279"/>
            <ac:spMk id="13" creationId="{A8D57A06-A426-446D-B02C-A2DC6B62E45E}"/>
          </ac:spMkLst>
        </pc:spChg>
        <pc:picChg chg="add mod">
          <ac:chgData name="Moutushi Tanha" userId="S::m.tanha@uwtsd.ac.uk::62f9b1f3-ddcf-45d7-a6a4-b667feecf47e" providerId="AD" clId="Web-{3BEEE3AF-A5D0-A120-CC25-E6517B6E74CA}" dt="2025-07-14T10:42:41.261" v="21"/>
          <ac:picMkLst>
            <pc:docMk/>
            <pc:sldMk cId="2688405534" sldId="279"/>
            <ac:picMk id="2" creationId="{46F82256-7C09-D2A0-AA06-39AF7CBA1824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518118-4F5C-7F4A-5CFB-CA2CDCD5917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5134DD3-BE15-7FF1-A5CE-9B61B4674B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25BB69-3664-7C39-DC98-B0C8A0D741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1FD490-8205-479B-B260-B4E56D38CFDD}" type="datetimeFigureOut">
              <a:rPr lang="en-GB" smtClean="0"/>
              <a:t>18/07/2025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7FB994-213A-BEE9-ED87-44A9355534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9A34B7-48A1-AA05-94C4-91C74CB1D4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1B0587-D8D7-49E0-A895-76BC15878D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19622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D94EFA-BF70-11B2-F165-47AFAFA443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45AFE8-84EC-D627-96F2-FF6C212A21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B66B24-6E54-852A-DE68-5E5A1EFB3D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1FD490-8205-479B-B260-B4E56D38CFDD}" type="datetimeFigureOut">
              <a:rPr lang="en-GB" smtClean="0"/>
              <a:t>18/07/2025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2B71BD-693C-37D1-75D3-2D53AE632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758C44-FD1D-79B9-7B2A-6071B455F9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1B0587-D8D7-49E0-A895-76BC15878D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49278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7EB486-E487-3BE4-8E68-AA7C5BCEE8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98FAB5-43B8-F36E-028C-9AC77B4816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5B07FA-24D3-16E7-131B-FD0862A7CD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1FD490-8205-479B-B260-B4E56D38CFDD}" type="datetimeFigureOut">
              <a:rPr lang="en-GB" smtClean="0"/>
              <a:t>18/07/2025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AB27F9-02BB-C664-20BD-82C02EB56B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907734-FB16-EC73-C847-2B6E9A1A4E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1B0587-D8D7-49E0-A895-76BC15878D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9131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0809DC-6BBF-D7F7-3084-9AD43DD365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8072A1-1B56-AC08-6EAA-67E1E19C66B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EDE9A3-E5CA-5131-6380-85FD275BE27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17FF8D2-FC5E-4AE4-1778-8C9D736972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1FD490-8205-479B-B260-B4E56D38CFDD}" type="datetimeFigureOut">
              <a:rPr lang="en-GB" smtClean="0"/>
              <a:t>18/07/2025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F477F8-83F6-38CB-99C0-1FF51802A0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79A934B-7B30-BCDC-A93D-22BE661A2B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1B0587-D8D7-49E0-A895-76BC15878D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0397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F6125-1A95-F385-4F55-7FFC8AE7AA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AFEA034-C71E-89E0-EF1A-24DA196E0C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0876BC0-C12A-DBF3-6B5A-656BF3DFAB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8110E7E-5D0E-8A33-9D66-8AB211E4692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9FEC1F0-3294-3E4B-8612-761D4D9780C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A113A14-611D-B318-20EE-D796F15F7C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1FD490-8205-479B-B260-B4E56D38CFDD}" type="datetimeFigureOut">
              <a:rPr lang="en-GB" smtClean="0"/>
              <a:t>18/07/2025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F036C9D-F173-F7EF-CBD6-06AD196B12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A245578-CA80-DC46-75C7-6E33F46302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1B0587-D8D7-49E0-A895-76BC15878D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88827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F33688-EC3A-013E-8B7D-FC2D6FC195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CAA727A-CFC9-322F-070E-C5F837B5CE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1FD490-8205-479B-B260-B4E56D38CFDD}" type="datetimeFigureOut">
              <a:rPr lang="en-GB" smtClean="0"/>
              <a:t>18/07/2025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D3F445E-D684-6F7E-5E94-D566702755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98B483B-BF08-CACA-4B9A-07CED3264A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1B0587-D8D7-49E0-A895-76BC15878D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40808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8E4445F-6E35-7AB9-A439-9A11627147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1FD490-8205-479B-B260-B4E56D38CFDD}" type="datetimeFigureOut">
              <a:rPr lang="en-GB" smtClean="0"/>
              <a:t>18/07/2025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4302528-B481-873B-0604-7D825BF0F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15C4FB0-B3A6-4759-9C1B-B03D16D56D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1B0587-D8D7-49E0-A895-76BC15878D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91284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91CAB1-C1B0-54A0-79AC-634265D7DC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84FD8-C4B2-E4E6-3C39-50AF74EBE6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532A90F-CF87-6424-2219-3CD3A1D8835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5390C3-7E94-A164-040B-1CE6037832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1FD490-8205-479B-B260-B4E56D38CFDD}" type="datetimeFigureOut">
              <a:rPr lang="en-GB" smtClean="0"/>
              <a:t>18/07/2025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0FFE633-8F0D-0B87-E298-9D034557A4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B295EA-E232-2112-CF59-FFB228E1B0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1B0587-D8D7-49E0-A895-76BC15878D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35720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367310-9332-4492-0145-337BDE6AE3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56BD580-0308-9233-1C0D-E9779F7839A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7DEA20-3996-CC83-2DCA-597FBB8EE2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E98C59-13F5-A156-656A-B01D7C0F8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1FD490-8205-479B-B260-B4E56D38CFDD}" type="datetimeFigureOut">
              <a:rPr lang="en-GB" smtClean="0"/>
              <a:t>18/07/2025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5A8BCE-8286-2D91-EF08-04925E093D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4611155-625A-A432-5B8C-DBD63B9EE7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1B0587-D8D7-49E0-A895-76BC15878D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734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F6CDAA-35CA-3EDE-9E2C-F6B8BDE156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40A5495-5FCC-CA1C-4AB1-9C07C787B06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F711D6-370A-1C7D-88DE-AFDB5D3FC1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1FD490-8205-479B-B260-B4E56D38CFDD}" type="datetimeFigureOut">
              <a:rPr lang="en-GB" smtClean="0"/>
              <a:t>18/07/2025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F1729A-5324-C842-85E5-ECCABE21DD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932CA6-4995-3979-E309-0A0481F097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1B0587-D8D7-49E0-A895-76BC15878D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34791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24E5CAA-0F96-28A9-E68F-32A6B8AADDE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CCF2A28-BF49-C8D5-AF6A-4571D531AA4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110FF0-BE2E-8F68-1FE1-CAE98D4770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1FD490-8205-479B-B260-B4E56D38CFDD}" type="datetimeFigureOut">
              <a:rPr lang="en-GB" smtClean="0"/>
              <a:t>18/07/2025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03B4E2-F122-D8CF-E00E-1DC079D3FF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D62448-51CF-1FA5-3601-AAA02C5B74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1B0587-D8D7-49E0-A895-76BC15878D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07529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22CACAD-BBCE-6AC4-B275-63B0786A89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AEF030-8454-D428-7A3B-AE22EDCD0C1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B2A58-CC62-8219-81DF-6D2672988E6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1FD490-8205-479B-B260-B4E56D38CFDD}" type="datetimeFigureOut">
              <a:rPr lang="en-GB" smtClean="0"/>
              <a:t>18/07/2025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34A6BD-1B77-2789-C0EC-454CEE008E9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3A18756-8427-A672-4D29-3B98CAC7BD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1B0587-D8D7-49E0-A895-76BC15878DB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24910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youtu.be/ubfHDXwy3aI?si=EtrKYPkISee_Eha6" TargetMode="External"/><Relationship Id="rId2" Type="http://schemas.openxmlformats.org/officeDocument/2006/relationships/hyperlink" Target="https://youtu.be/-94BQLmaSqY?si=0Hg8heyiyUGJvfST" TargetMode="Externa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kK4Dd6EELtQ" TargetMode="External"/><Relationship Id="rId2" Type="http://schemas.openxmlformats.org/officeDocument/2006/relationships/hyperlink" Target="https://www.youtube.com/watch?v=RT_WxlW75I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investopedia.com/terms/m/mrp.asp" TargetMode="External"/><Relationship Id="rId5" Type="http://schemas.openxmlformats.org/officeDocument/2006/relationships/hyperlink" Target="https://www.mrpeasy.com/material-requirements-planning/" TargetMode="External"/><Relationship Id="rId4" Type="http://schemas.openxmlformats.org/officeDocument/2006/relationships/hyperlink" Target="https://www.youtube.com/watch?v=u3P6YMI5Ah0&amp;t=271s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2jy5UzxEeWQ" TargetMode="External"/><Relationship Id="rId2" Type="http://schemas.openxmlformats.org/officeDocument/2006/relationships/hyperlink" Target="https://www.youtube.com/watch?v=WfslivBzYu8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google.com/url?sa=t&amp;rct=j&amp;q=&amp;esrc=s&amp;source=web&amp;cd=&amp;cad=rja&amp;uact=8&amp;ved=2ahUKEwjJ6JD7i7yOAxU-TkEAHRqWN6EQ3aoNegQIEBAd&amp;url=https%3A%2F%2Fwww.youtube.com%2Fwatch%3Fv%3DRT_WxlW75Ig%26pp%3D0gcJCfcAhR29_xXO&amp;usg=AOvVaw2_q2j0qKrUn8LjhobFgKsA&amp;opi=89978449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77D6B2E-37A3-429E-A37C-F30ED6487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1723" y="-1"/>
            <a:ext cx="12225953" cy="6868071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A33EEAE-15D5-4119-8C1E-89D943F91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41959" y="-3"/>
            <a:ext cx="11772269" cy="6868074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83000"/>
                </a:schemeClr>
              </a:gs>
              <a:gs pos="100000">
                <a:schemeClr val="accent1"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5200" y="0"/>
            <a:ext cx="3623374" cy="686807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064D5D5-227B-4F66-9AEA-46F570E79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5875" y="-3"/>
            <a:ext cx="12233581" cy="6868076"/>
          </a:xfrm>
          <a:prstGeom prst="rect">
            <a:avLst/>
          </a:prstGeom>
          <a:gradFill>
            <a:gsLst>
              <a:gs pos="3000">
                <a:schemeClr val="accent1">
                  <a:lumMod val="75000"/>
                  <a:alpha val="0"/>
                </a:schemeClr>
              </a:gs>
              <a:gs pos="100000">
                <a:srgbClr val="000000">
                  <a:alpha val="73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46B67A4-D328-4747-A82B-65E84FA463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484334" y="-861824"/>
            <a:ext cx="6861931" cy="8597859"/>
          </a:xfrm>
          <a:prstGeom prst="rect">
            <a:avLst/>
          </a:prstGeom>
          <a:gradFill>
            <a:gsLst>
              <a:gs pos="3000">
                <a:schemeClr val="accent1">
                  <a:lumMod val="75000"/>
                  <a:alpha val="0"/>
                </a:schemeClr>
              </a:gs>
              <a:gs pos="100000">
                <a:srgbClr val="000000">
                  <a:alpha val="27000"/>
                </a:srgb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993193">
            <a:off x="1186972" y="1089049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6000"/>
                </a:schemeClr>
              </a:gs>
              <a:gs pos="85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E3B9BE6-8B91-4324-F842-C927A0BD43B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62567" y="818984"/>
            <a:ext cx="6714699" cy="3178689"/>
          </a:xfrm>
        </p:spPr>
        <p:txBody>
          <a:bodyPr>
            <a:normAutofit/>
          </a:bodyPr>
          <a:lstStyle/>
          <a:p>
            <a:pPr algn="l"/>
            <a:r>
              <a:rPr lang="en-GB" sz="4800">
                <a:solidFill>
                  <a:srgbClr val="FFFFFF"/>
                </a:solidFill>
                <a:ea typeface="Calibri Light"/>
                <a:cs typeface="Calibri Light"/>
              </a:rPr>
              <a:t>MRP </a:t>
            </a:r>
            <a:endParaRPr lang="en-GB" sz="4800">
              <a:solidFill>
                <a:srgbClr val="FFFFFF"/>
              </a:solidFill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C516CC8-80AC-446C-A56E-9F54B7210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4490110"/>
            <a:ext cx="12217710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E1E3909-551A-02C2-34B9-C523D631A7B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85397" y="4960961"/>
            <a:ext cx="7055893" cy="1078054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GB">
                <a:solidFill>
                  <a:srgbClr val="FFFFFF"/>
                </a:solidFill>
                <a:ea typeface="Calibri"/>
                <a:cs typeface="Calibri"/>
              </a:rPr>
              <a:t>Material Resources Planning (MRP) </a:t>
            </a:r>
          </a:p>
        </p:txBody>
      </p:sp>
    </p:spTree>
    <p:extLst>
      <p:ext uri="{BB962C8B-B14F-4D97-AF65-F5344CB8AC3E}">
        <p14:creationId xmlns:p14="http://schemas.microsoft.com/office/powerpoint/2010/main" val="6283731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DDC09D-C5D7-809F-D488-5EC30ED297F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ea typeface="Calibri Light"/>
                <a:cs typeface="Calibri Light"/>
              </a:rPr>
              <a:t>Video Links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D2ED80-3C05-986E-346A-8BA221EB0F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dirty="0">
                <a:solidFill>
                  <a:srgbClr val="FF0000"/>
                </a:solidFill>
                <a:ea typeface="+mn-lt"/>
                <a:cs typeface="+mn-lt"/>
                <a:hlinkClick r:id="rId2"/>
              </a:rPr>
              <a:t>https://</a:t>
            </a:r>
            <a:r>
              <a:rPr lang="en-US" sz="2000" dirty="0">
                <a:solidFill>
                  <a:srgbClr val="FF0000"/>
                </a:solidFill>
                <a:ea typeface="+mn-lt"/>
                <a:cs typeface="+mn-lt"/>
                <a:hlinkClick r:id="rId2"/>
              </a:rPr>
              <a:t>youtu.be/-94BQLmaSqY?si=0Hg8heyiyUGJvfST</a:t>
            </a:r>
            <a:endParaRPr lang="en-US" sz="2000" dirty="0">
              <a:solidFill>
                <a:srgbClr val="FF0000"/>
              </a:solidFill>
              <a:ea typeface="Calibri"/>
              <a:cs typeface="Calibri"/>
            </a:endParaRPr>
          </a:p>
          <a:p>
            <a:r>
              <a:rPr lang="en-US" sz="2000" dirty="0">
                <a:solidFill>
                  <a:srgbClr val="FF0000"/>
                </a:solidFill>
                <a:ea typeface="+mn-lt"/>
                <a:cs typeface="+mn-lt"/>
                <a:hlinkClick r:id="rId3"/>
              </a:rPr>
              <a:t>https://youtu.be/ubfHDXwy3aI?si=EtrKYPkISee_Eha6</a:t>
            </a:r>
            <a:endParaRPr lang="en-US" sz="2000" dirty="0">
              <a:solidFill>
                <a:srgbClr val="FF0000"/>
              </a:solidFill>
              <a:ea typeface="Calibri"/>
              <a:cs typeface="Calibri"/>
            </a:endParaRPr>
          </a:p>
          <a:p>
            <a:r>
              <a:rPr lang="en-US" sz="2000" dirty="0">
                <a:solidFill>
                  <a:srgbClr val="FF0000"/>
                </a:solidFill>
                <a:ea typeface="+mn-lt"/>
                <a:cs typeface="+mn-lt"/>
              </a:rPr>
              <a:t>https://youtu.be/pBZ3hG4ne9Y?si=fhsN3SLbojzso3fG</a:t>
            </a:r>
          </a:p>
          <a:p>
            <a:endParaRPr lang="en-US" sz="2000" dirty="0">
              <a:solidFill>
                <a:srgbClr val="FF0000"/>
              </a:solidFill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0602388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D6179B-217A-DBA6-6F5B-25F556307AB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4AA510-1A3D-87D0-B04C-E8A59ACFB3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>
                <a:hlinkClick r:id="rId2"/>
              </a:rPr>
              <a:t>MRP: Learn how to construct a material requirement plan</a:t>
            </a:r>
            <a:endParaRPr lang="en-GB" dirty="0"/>
          </a:p>
          <a:p>
            <a:r>
              <a:rPr lang="en-GB" dirty="0">
                <a:hlinkClick r:id="rId3"/>
              </a:rPr>
              <a:t>Lot-for-Lot (L4L) Material Requirements Planning</a:t>
            </a:r>
            <a:endParaRPr lang="en-GB" dirty="0"/>
          </a:p>
          <a:p>
            <a:r>
              <a:rPr lang="en-GB" dirty="0">
                <a:hlinkClick r:id="rId4"/>
              </a:rPr>
              <a:t>What is the Material Requirement planning (MRP)? | MRP Process</a:t>
            </a:r>
            <a:endParaRPr lang="en-GB" dirty="0"/>
          </a:p>
          <a:p>
            <a:r>
              <a:rPr lang="en-GB" dirty="0">
                <a:hlinkClick r:id="rId5"/>
              </a:rPr>
              <a:t>Material Requirements Planning (MRP) - A Simple Guide</a:t>
            </a:r>
            <a:endParaRPr lang="en-GB" dirty="0"/>
          </a:p>
          <a:p>
            <a:r>
              <a:rPr lang="en-GB" dirty="0">
                <a:hlinkClick r:id="rId5"/>
              </a:rPr>
              <a:t>Material Requirements Planning (MRP) - A Simple Guide</a:t>
            </a:r>
            <a:endParaRPr lang="en-GB" dirty="0"/>
          </a:p>
          <a:p>
            <a:r>
              <a:rPr lang="en-GB" dirty="0">
                <a:hlinkClick r:id="rId6"/>
              </a:rPr>
              <a:t>Material Requirements Planning (MRP): How It Works, Pros and Cons</a:t>
            </a:r>
            <a:endParaRPr lang="en-GB" dirty="0"/>
          </a:p>
          <a:p>
            <a:r>
              <a:rPr lang="en-GB"/>
              <a:t>https://www.google.com/url?sa=t&amp;rct=j&amp;q=&amp;esrc=s&amp;source=web&amp;cd=&amp;cad=rja&amp;uact=8&amp;ved=2ahUKEwjF25LAvLWOAxV0Z0EAHVnSPD0Q3aoNegQIUhAd&amp;url=https%3A%2F%2Fwww.youtube.com%2Fwatch%3Fv%3DRT_WxlW75Ig&amp;usg=AOvVaw3Zaj8MvqUa9EFTH5gEJskZ&amp;opi=89978449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169822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B84985-10F4-D785-7A22-A22AB533C4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CA5357-589F-33A0-951C-DD6CC7D7A6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 dirty="0">
                <a:ea typeface="+mn-lt"/>
                <a:cs typeface="+mn-lt"/>
                <a:hlinkClick r:id="rId2"/>
              </a:rPr>
              <a:t>02_04_P4 Logic and Formulas for Material Requirements Planning (MRP)</a:t>
            </a:r>
            <a:endParaRPr lang="en-US" sz="2000">
              <a:ea typeface="+mn-lt"/>
              <a:cs typeface="+mn-lt"/>
            </a:endParaRPr>
          </a:p>
          <a:p>
            <a:r>
              <a:rPr lang="en-US" sz="2000" dirty="0">
                <a:ea typeface="+mn-lt"/>
                <a:cs typeface="+mn-lt"/>
                <a:hlinkClick r:id="rId3"/>
              </a:rPr>
              <a:t>02_04_P6 Materials Requirements Planning With Safety Stock: Example 1</a:t>
            </a:r>
            <a:endParaRPr lang="en-US" sz="2000">
              <a:ea typeface="+mn-lt"/>
              <a:cs typeface="+mn-lt"/>
            </a:endParaRPr>
          </a:p>
          <a:p>
            <a:r>
              <a:rPr lang="en-US" sz="2000" dirty="0">
                <a:solidFill>
                  <a:srgbClr val="FF0000"/>
                </a:solidFill>
                <a:ea typeface="+mn-lt"/>
                <a:cs typeface="+mn-lt"/>
                <a:hlinkClick r:id="rId4"/>
              </a:rPr>
              <a:t>https://www.google.com/url?sa=t&amp;rct=j&amp;q=&amp;esrc=s&amp;source=web&amp;cd=&amp;cad=rja&amp;uact=8&amp;ved=2ahUKEwjJ6JD7i7yOAxU-TkEAHRqWN6EQ3aoNegQIEBAd&amp;url=https%3A%2F%2Fwww.youtube.com%2Fwatch%3Fv%3DRT_WxlW75Ig%26pp%3D0gcJCfcAhR29_xXO&amp;usg=AOvVaw2_q2j0qKrUn8LjhobFgKsA&amp;opi=89978449</a:t>
            </a:r>
            <a:endParaRPr lang="en-US" sz="2000">
              <a:solidFill>
                <a:srgbClr val="FF0000"/>
              </a:solidFill>
              <a:ea typeface="+mn-lt"/>
              <a:cs typeface="+mn-lt"/>
            </a:endParaRPr>
          </a:p>
          <a:p>
            <a:endParaRPr lang="en-US" sz="2000" dirty="0">
              <a:solidFill>
                <a:srgbClr val="FF0000"/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0111517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00705F0-4BB2-9BAE-EA85-EADA668358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1" y="152400"/>
            <a:ext cx="11175426" cy="65166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99067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B8EE5F4-9173-17BB-EF5A-64CCDB0FD9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4175" y="112144"/>
            <a:ext cx="11734896" cy="66049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26256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diagram of a production process&#10;&#10;AI-generated content may be incorrect.">
            <a:extLst>
              <a:ext uri="{FF2B5EF4-FFF2-40B4-BE49-F238E27FC236}">
                <a16:creationId xmlns:a16="http://schemas.microsoft.com/office/drawing/2014/main" id="{26832A49-036A-40D8-FDDD-5DDDF4D802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3279" y="97767"/>
            <a:ext cx="11519819" cy="66624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27287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372D00D-CD97-24A9-6AA7-2BEA860216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3121" y="112144"/>
            <a:ext cx="11576361" cy="6648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94598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document&#10;&#10;AI-generated content may be incorrect.">
            <a:extLst>
              <a:ext uri="{FF2B5EF4-FFF2-40B4-BE49-F238E27FC236}">
                <a16:creationId xmlns:a16="http://schemas.microsoft.com/office/drawing/2014/main" id="{3493773F-E50E-58C8-84B0-A3A522A769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3763" y="169653"/>
            <a:ext cx="11490096" cy="65762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81537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diagram of a business strategy&#10;&#10;AI-generated content may be incorrect.">
            <a:extLst>
              <a:ext uri="{FF2B5EF4-FFF2-40B4-BE49-F238E27FC236}">
                <a16:creationId xmlns:a16="http://schemas.microsoft.com/office/drawing/2014/main" id="{43E30926-C508-C6A4-9A71-DC6B4692CC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769" y="112144"/>
            <a:ext cx="11706726" cy="6633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58802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diagram of a company&amp;#39;s supply chain&#10;&#10;AI-generated content may be incorrect.">
            <a:extLst>
              <a:ext uri="{FF2B5EF4-FFF2-40B4-BE49-F238E27FC236}">
                <a16:creationId xmlns:a16="http://schemas.microsoft.com/office/drawing/2014/main" id="{FEBDC3A2-F383-9760-8550-4FC088BBE6A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004" y="112144"/>
            <a:ext cx="11678747" cy="66193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85724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black background&#10;&#10;AI-generated content may be incorrect.">
            <a:extLst>
              <a:ext uri="{FF2B5EF4-FFF2-40B4-BE49-F238E27FC236}">
                <a16:creationId xmlns:a16="http://schemas.microsoft.com/office/drawing/2014/main" id="{0DFFCB38-4522-B408-05B8-A181932363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788" y="97767"/>
            <a:ext cx="11419178" cy="6648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70852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D8B900A-7FE4-DC75-DF7F-8552946F63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903" y="126521"/>
            <a:ext cx="11648685" cy="66193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09747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EEF759E-B3D5-061A-79F8-4269026D3D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938" y="133928"/>
            <a:ext cx="11181670" cy="65439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471824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9BDEECC-FC00-DC37-5E38-C27121BDD5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726" y="126521"/>
            <a:ext cx="11649303" cy="65905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16690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70075D9-F104-2FB0-E073-CB6986BDB4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457" y="140899"/>
            <a:ext cx="11476105" cy="66193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175581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F81E098-AD85-7C8A-F98D-37E4A2FD212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9478" y="112144"/>
            <a:ext cx="11633686" cy="6633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410106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7528959-A5FA-887B-16FF-0C7E587552E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7486" y="97767"/>
            <a:ext cx="11691406" cy="66337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436338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diagram of components&#10;&#10;AI-generated content may be incorrect.">
            <a:extLst>
              <a:ext uri="{FF2B5EF4-FFF2-40B4-BE49-F238E27FC236}">
                <a16:creationId xmlns:a16="http://schemas.microsoft.com/office/drawing/2014/main" id="{6BB92779-1CA9-7A5D-2486-8594464E82A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8500" y="457200"/>
            <a:ext cx="8255000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453893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 descr="A diagram of a company&#10;&#10;AI-generated content may be incorrect.">
            <a:extLst>
              <a:ext uri="{FF2B5EF4-FFF2-40B4-BE49-F238E27FC236}">
                <a16:creationId xmlns:a16="http://schemas.microsoft.com/office/drawing/2014/main" id="{24DC7B79-8BE6-24A6-0EEB-6149537657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11052" y="457200"/>
            <a:ext cx="8169896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81497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background with black text&#10;&#10;AI-generated content may be incorrect.">
            <a:extLst>
              <a:ext uri="{FF2B5EF4-FFF2-40B4-BE49-F238E27FC236}">
                <a16:creationId xmlns:a16="http://schemas.microsoft.com/office/drawing/2014/main" id="{01DF6169-E7CD-9FEC-C9DE-000E2D36F52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96966" y="457200"/>
            <a:ext cx="8198068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149844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diagram of a company&amp;#39;s capacity planning&#10;&#10;AI-generated content may be incorrect.">
            <a:extLst>
              <a:ext uri="{FF2B5EF4-FFF2-40B4-BE49-F238E27FC236}">
                <a16:creationId xmlns:a16="http://schemas.microsoft.com/office/drawing/2014/main" id="{CB2B7CA3-97D7-7EAA-1B44-0E04AAC6FB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96" y="157019"/>
            <a:ext cx="11455463" cy="6567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655734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diagram of a project&#10;&#10;AI-generated content may be incorrect.">
            <a:extLst>
              <a:ext uri="{FF2B5EF4-FFF2-40B4-BE49-F238E27FC236}">
                <a16:creationId xmlns:a16="http://schemas.microsoft.com/office/drawing/2014/main" id="{C50A4499-28CC-1C96-F066-3191E0408A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773" y="122382"/>
            <a:ext cx="11672454" cy="65670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725835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0A9BCCF4-917C-8172-2FE8-83E312823A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410" y="168564"/>
            <a:ext cx="11672453" cy="65670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893062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A9C8BF19-B6A9-B2DC-CA01-D6E73A6624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664" y="145473"/>
            <a:ext cx="11762490" cy="6578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366293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collage of images of people and computers&#10;&#10;AI-generated content may be incorrect.">
            <a:extLst>
              <a:ext uri="{FF2B5EF4-FFF2-40B4-BE49-F238E27FC236}">
                <a16:creationId xmlns:a16="http://schemas.microsoft.com/office/drawing/2014/main" id="{46F82256-7C09-D2A0-AA06-39AF7CBA18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041" y="180110"/>
            <a:ext cx="11467008" cy="65439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840553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screenshot of a computer&#10;&#10;AI-generated content may be incorrect.">
            <a:extLst>
              <a:ext uri="{FF2B5EF4-FFF2-40B4-BE49-F238E27FC236}">
                <a16:creationId xmlns:a16="http://schemas.microsoft.com/office/drawing/2014/main" id="{9B17B467-F914-BA83-9607-BED3EDC6C4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228" y="457200"/>
            <a:ext cx="11626272" cy="5943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711349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AB8C311F-7253-4AED-9701-7FC0708C41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2384209-CB15-4CDF-9D31-C44FD9A3F2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2666617" y="-2666188"/>
            <a:ext cx="6858000" cy="12191233"/>
          </a:xfrm>
          <a:prstGeom prst="rect">
            <a:avLst/>
          </a:prstGeom>
          <a:gradFill>
            <a:gsLst>
              <a:gs pos="800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12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633B3B5-CC90-43F0-8714-D31D1F3F02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2311" y="0"/>
            <a:ext cx="9070846" cy="6857572"/>
          </a:xfrm>
          <a:prstGeom prst="rect">
            <a:avLst/>
          </a:prstGeom>
          <a:gradFill>
            <a:gsLst>
              <a:gs pos="8000">
                <a:srgbClr val="000000">
                  <a:alpha val="52000"/>
                </a:srgbClr>
              </a:gs>
              <a:gs pos="100000">
                <a:schemeClr val="accent1"/>
              </a:gs>
            </a:gsLst>
            <a:lin ang="4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8D57A06-A426-446D-B02C-A2DC6B62E4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3649491" y="-1685840"/>
            <a:ext cx="4894564" cy="12193546"/>
          </a:xfrm>
          <a:prstGeom prst="rect">
            <a:avLst/>
          </a:prstGeom>
          <a:gradFill>
            <a:gsLst>
              <a:gs pos="0">
                <a:schemeClr val="accent5">
                  <a:lumMod val="60000"/>
                  <a:lumOff val="40000"/>
                  <a:alpha val="0"/>
                </a:schemeClr>
              </a:gs>
              <a:gs pos="100000">
                <a:srgbClr val="000000">
                  <a:alpha val="46000"/>
                </a:srgbClr>
              </a:gs>
            </a:gsLst>
            <a:lin ang="1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A white text on a black background&#10;&#10;AI-generated content may be incorrect.">
            <a:extLst>
              <a:ext uri="{FF2B5EF4-FFF2-40B4-BE49-F238E27FC236}">
                <a16:creationId xmlns:a16="http://schemas.microsoft.com/office/drawing/2014/main" id="{7248B4C2-127D-84DA-8FA4-914CA5DCD4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756" y="133928"/>
            <a:ext cx="11481852" cy="66016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17495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133</Words>
  <Application>Microsoft Office PowerPoint</Application>
  <PresentationFormat>Widescreen</PresentationFormat>
  <Paragraphs>7</Paragraphs>
  <Slides>28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29" baseType="lpstr">
      <vt:lpstr>Office Theme</vt:lpstr>
      <vt:lpstr>MRP </vt:lpstr>
      <vt:lpstr>Video Links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Moutushi Tanha</dc:creator>
  <cp:lastModifiedBy>Moutushi Tanha</cp:lastModifiedBy>
  <cp:revision>139</cp:revision>
  <dcterms:created xsi:type="dcterms:W3CDTF">2025-07-11T19:15:28Z</dcterms:created>
  <dcterms:modified xsi:type="dcterms:W3CDTF">2025-07-18T09:20:12Z</dcterms:modified>
</cp:coreProperties>
</file>