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comments/comment1.xml" ContentType="application/vnd.openxmlformats-officedocument.presentationml.comments+xml"/>
  <Override PartName="/ppt/ink/ink10.xml" ContentType="application/inkml+xml"/>
  <Override PartName="/ppt/comments/comment2.xml" ContentType="application/vnd.openxmlformats-officedocument.presentationml.comments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8" r:id="rId5"/>
    <p:sldId id="269" r:id="rId6"/>
    <p:sldId id="270" r:id="rId7"/>
    <p:sldId id="256" r:id="rId8"/>
    <p:sldId id="257" r:id="rId9"/>
    <p:sldId id="258" r:id="rId10"/>
    <p:sldId id="265" r:id="rId11"/>
    <p:sldId id="266" r:id="rId12"/>
    <p:sldId id="259" r:id="rId13"/>
    <p:sldId id="260" r:id="rId14"/>
    <p:sldId id="267" r:id="rId15"/>
    <p:sldId id="261" r:id="rId16"/>
    <p:sldId id="262" r:id="rId17"/>
    <p:sldId id="263" r:id="rId18"/>
    <p:sldId id="264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Sandford" initials="MS" lastIdx="1" clrIdx="0">
    <p:extLst>
      <p:ext uri="{19B8F6BF-5375-455C-9EA6-DF929625EA0E}">
        <p15:presenceInfo xmlns:p15="http://schemas.microsoft.com/office/powerpoint/2012/main" userId="Mark Sandford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899413-64BC-4732-85EC-D087F2F6BBAE}" v="35" dt="2020-04-21T13:57:54.322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Sandford" userId="9d34ac20-ecf2-4a15-89bc-54dda4194490" providerId="ADAL" clId="{9A899413-64BC-4732-85EC-D087F2F6BBAE}"/>
    <pc:docChg chg="custSel addSld modSld sldOrd">
      <pc:chgData name="Mark Sandford" userId="9d34ac20-ecf2-4a15-89bc-54dda4194490" providerId="ADAL" clId="{9A899413-64BC-4732-85EC-D087F2F6BBAE}" dt="2020-04-21T13:59:54.578" v="3160" actId="255"/>
      <pc:docMkLst>
        <pc:docMk/>
      </pc:docMkLst>
      <pc:sldChg chg="modSp">
        <pc:chgData name="Mark Sandford" userId="9d34ac20-ecf2-4a15-89bc-54dda4194490" providerId="ADAL" clId="{9A899413-64BC-4732-85EC-D087F2F6BBAE}" dt="2020-04-21T13:22:52.868" v="1314" actId="20577"/>
        <pc:sldMkLst>
          <pc:docMk/>
          <pc:sldMk cId="3506812935" sldId="256"/>
        </pc:sldMkLst>
        <pc:spChg chg="mod">
          <ac:chgData name="Mark Sandford" userId="9d34ac20-ecf2-4a15-89bc-54dda4194490" providerId="ADAL" clId="{9A899413-64BC-4732-85EC-D087F2F6BBAE}" dt="2020-04-21T13:22:52.868" v="1314" actId="20577"/>
          <ac:spMkLst>
            <pc:docMk/>
            <pc:sldMk cId="3506812935" sldId="256"/>
            <ac:spMk id="2" creationId="{244226BC-1FEC-40D4-970A-71C57579C09B}"/>
          </ac:spMkLst>
        </pc:spChg>
      </pc:sldChg>
      <pc:sldChg chg="modSp">
        <pc:chgData name="Mark Sandford" userId="9d34ac20-ecf2-4a15-89bc-54dda4194490" providerId="ADAL" clId="{9A899413-64BC-4732-85EC-D087F2F6BBAE}" dt="2020-04-21T11:57:14.881" v="179" actId="20577"/>
        <pc:sldMkLst>
          <pc:docMk/>
          <pc:sldMk cId="2491745377" sldId="258"/>
        </pc:sldMkLst>
        <pc:spChg chg="mod">
          <ac:chgData name="Mark Sandford" userId="9d34ac20-ecf2-4a15-89bc-54dda4194490" providerId="ADAL" clId="{9A899413-64BC-4732-85EC-D087F2F6BBAE}" dt="2020-04-21T11:57:14.881" v="179" actId="20577"/>
          <ac:spMkLst>
            <pc:docMk/>
            <pc:sldMk cId="2491745377" sldId="258"/>
            <ac:spMk id="3" creationId="{23F64C1F-601D-4307-B393-70C2B15A07B7}"/>
          </ac:spMkLst>
        </pc:spChg>
      </pc:sldChg>
      <pc:sldChg chg="modSp">
        <pc:chgData name="Mark Sandford" userId="9d34ac20-ecf2-4a15-89bc-54dda4194490" providerId="ADAL" clId="{9A899413-64BC-4732-85EC-D087F2F6BBAE}" dt="2020-04-21T13:00:59.757" v="547" actId="20577"/>
        <pc:sldMkLst>
          <pc:docMk/>
          <pc:sldMk cId="1553790669" sldId="259"/>
        </pc:sldMkLst>
        <pc:spChg chg="mod">
          <ac:chgData name="Mark Sandford" userId="9d34ac20-ecf2-4a15-89bc-54dda4194490" providerId="ADAL" clId="{9A899413-64BC-4732-85EC-D087F2F6BBAE}" dt="2020-04-21T12:52:36.214" v="220" actId="20577"/>
          <ac:spMkLst>
            <pc:docMk/>
            <pc:sldMk cId="1553790669" sldId="259"/>
            <ac:spMk id="2" creationId="{E5AFD7BA-475F-43BA-856D-5B7A038B0E79}"/>
          </ac:spMkLst>
        </pc:spChg>
        <pc:spChg chg="mod">
          <ac:chgData name="Mark Sandford" userId="9d34ac20-ecf2-4a15-89bc-54dda4194490" providerId="ADAL" clId="{9A899413-64BC-4732-85EC-D087F2F6BBAE}" dt="2020-04-21T13:00:59.757" v="547" actId="20577"/>
          <ac:spMkLst>
            <pc:docMk/>
            <pc:sldMk cId="1553790669" sldId="259"/>
            <ac:spMk id="3" creationId="{23F64C1F-601D-4307-B393-70C2B15A07B7}"/>
          </ac:spMkLst>
        </pc:spChg>
      </pc:sldChg>
      <pc:sldChg chg="modSp">
        <pc:chgData name="Mark Sandford" userId="9d34ac20-ecf2-4a15-89bc-54dda4194490" providerId="ADAL" clId="{9A899413-64BC-4732-85EC-D087F2F6BBAE}" dt="2020-04-21T13:12:08.703" v="811" actId="20577"/>
        <pc:sldMkLst>
          <pc:docMk/>
          <pc:sldMk cId="1616115539" sldId="260"/>
        </pc:sldMkLst>
        <pc:spChg chg="mod">
          <ac:chgData name="Mark Sandford" userId="9d34ac20-ecf2-4a15-89bc-54dda4194490" providerId="ADAL" clId="{9A899413-64BC-4732-85EC-D087F2F6BBAE}" dt="2020-04-21T13:00:48.762" v="545"/>
          <ac:spMkLst>
            <pc:docMk/>
            <pc:sldMk cId="1616115539" sldId="260"/>
            <ac:spMk id="2" creationId="{E5AFD7BA-475F-43BA-856D-5B7A038B0E79}"/>
          </ac:spMkLst>
        </pc:spChg>
        <pc:spChg chg="mod">
          <ac:chgData name="Mark Sandford" userId="9d34ac20-ecf2-4a15-89bc-54dda4194490" providerId="ADAL" clId="{9A899413-64BC-4732-85EC-D087F2F6BBAE}" dt="2020-04-21T13:12:08.703" v="811" actId="20577"/>
          <ac:spMkLst>
            <pc:docMk/>
            <pc:sldMk cId="1616115539" sldId="260"/>
            <ac:spMk id="3" creationId="{23F64C1F-601D-4307-B393-70C2B15A07B7}"/>
          </ac:spMkLst>
        </pc:spChg>
      </pc:sldChg>
      <pc:sldChg chg="modSp">
        <pc:chgData name="Mark Sandford" userId="9d34ac20-ecf2-4a15-89bc-54dda4194490" providerId="ADAL" clId="{9A899413-64BC-4732-85EC-D087F2F6BBAE}" dt="2020-04-21T13:13:26.244" v="836" actId="20577"/>
        <pc:sldMkLst>
          <pc:docMk/>
          <pc:sldMk cId="739111833" sldId="261"/>
        </pc:sldMkLst>
        <pc:spChg chg="mod">
          <ac:chgData name="Mark Sandford" userId="9d34ac20-ecf2-4a15-89bc-54dda4194490" providerId="ADAL" clId="{9A899413-64BC-4732-85EC-D087F2F6BBAE}" dt="2020-04-21T13:13:18.940" v="824" actId="20577"/>
          <ac:spMkLst>
            <pc:docMk/>
            <pc:sldMk cId="739111833" sldId="261"/>
            <ac:spMk id="2" creationId="{E5AFD7BA-475F-43BA-856D-5B7A038B0E79}"/>
          </ac:spMkLst>
        </pc:spChg>
        <pc:spChg chg="mod">
          <ac:chgData name="Mark Sandford" userId="9d34ac20-ecf2-4a15-89bc-54dda4194490" providerId="ADAL" clId="{9A899413-64BC-4732-85EC-D087F2F6BBAE}" dt="2020-04-21T13:13:26.244" v="836" actId="20577"/>
          <ac:spMkLst>
            <pc:docMk/>
            <pc:sldMk cId="739111833" sldId="261"/>
            <ac:spMk id="3" creationId="{23F64C1F-601D-4307-B393-70C2B15A07B7}"/>
          </ac:spMkLst>
        </pc:spChg>
      </pc:sldChg>
      <pc:sldChg chg="modSp">
        <pc:chgData name="Mark Sandford" userId="9d34ac20-ecf2-4a15-89bc-54dda4194490" providerId="ADAL" clId="{9A899413-64BC-4732-85EC-D087F2F6BBAE}" dt="2020-04-21T13:22:05.088" v="1305" actId="20577"/>
        <pc:sldMkLst>
          <pc:docMk/>
          <pc:sldMk cId="39992956" sldId="262"/>
        </pc:sldMkLst>
        <pc:spChg chg="mod">
          <ac:chgData name="Mark Sandford" userId="9d34ac20-ecf2-4a15-89bc-54dda4194490" providerId="ADAL" clId="{9A899413-64BC-4732-85EC-D087F2F6BBAE}" dt="2020-04-21T13:21:47.306" v="1286"/>
          <ac:spMkLst>
            <pc:docMk/>
            <pc:sldMk cId="39992956" sldId="262"/>
            <ac:spMk id="2" creationId="{E5AFD7BA-475F-43BA-856D-5B7A038B0E79}"/>
          </ac:spMkLst>
        </pc:spChg>
        <pc:spChg chg="mod">
          <ac:chgData name="Mark Sandford" userId="9d34ac20-ecf2-4a15-89bc-54dda4194490" providerId="ADAL" clId="{9A899413-64BC-4732-85EC-D087F2F6BBAE}" dt="2020-04-21T13:22:05.088" v="1305" actId="20577"/>
          <ac:spMkLst>
            <pc:docMk/>
            <pc:sldMk cId="39992956" sldId="262"/>
            <ac:spMk id="3" creationId="{23F64C1F-601D-4307-B393-70C2B15A07B7}"/>
          </ac:spMkLst>
        </pc:spChg>
      </pc:sldChg>
      <pc:sldChg chg="modSp">
        <pc:chgData name="Mark Sandford" userId="9d34ac20-ecf2-4a15-89bc-54dda4194490" providerId="ADAL" clId="{9A899413-64BC-4732-85EC-D087F2F6BBAE}" dt="2020-04-21T13:45:18.137" v="2444" actId="20577"/>
        <pc:sldMkLst>
          <pc:docMk/>
          <pc:sldMk cId="3579788979" sldId="263"/>
        </pc:sldMkLst>
        <pc:spChg chg="mod">
          <ac:chgData name="Mark Sandford" userId="9d34ac20-ecf2-4a15-89bc-54dda4194490" providerId="ADAL" clId="{9A899413-64BC-4732-85EC-D087F2F6BBAE}" dt="2020-04-21T13:39:45.404" v="2193" actId="20577"/>
          <ac:spMkLst>
            <pc:docMk/>
            <pc:sldMk cId="3579788979" sldId="263"/>
            <ac:spMk id="2" creationId="{E5AFD7BA-475F-43BA-856D-5B7A038B0E79}"/>
          </ac:spMkLst>
        </pc:spChg>
        <pc:spChg chg="mod">
          <ac:chgData name="Mark Sandford" userId="9d34ac20-ecf2-4a15-89bc-54dda4194490" providerId="ADAL" clId="{9A899413-64BC-4732-85EC-D087F2F6BBAE}" dt="2020-04-21T13:45:18.137" v="2444" actId="20577"/>
          <ac:spMkLst>
            <pc:docMk/>
            <pc:sldMk cId="3579788979" sldId="263"/>
            <ac:spMk id="3" creationId="{23F64C1F-601D-4307-B393-70C2B15A07B7}"/>
          </ac:spMkLst>
        </pc:spChg>
      </pc:sldChg>
      <pc:sldChg chg="modSp addCm">
        <pc:chgData name="Mark Sandford" userId="9d34ac20-ecf2-4a15-89bc-54dda4194490" providerId="ADAL" clId="{9A899413-64BC-4732-85EC-D087F2F6BBAE}" dt="2020-04-21T13:48:31.027" v="2700" actId="20577"/>
        <pc:sldMkLst>
          <pc:docMk/>
          <pc:sldMk cId="2488579011" sldId="264"/>
        </pc:sldMkLst>
        <pc:spChg chg="mod">
          <ac:chgData name="Mark Sandford" userId="9d34ac20-ecf2-4a15-89bc-54dda4194490" providerId="ADAL" clId="{9A899413-64BC-4732-85EC-D087F2F6BBAE}" dt="2020-04-21T13:45:36.195" v="2446"/>
          <ac:spMkLst>
            <pc:docMk/>
            <pc:sldMk cId="2488579011" sldId="264"/>
            <ac:spMk id="2" creationId="{E5AFD7BA-475F-43BA-856D-5B7A038B0E79}"/>
          </ac:spMkLst>
        </pc:spChg>
        <pc:spChg chg="mod">
          <ac:chgData name="Mark Sandford" userId="9d34ac20-ecf2-4a15-89bc-54dda4194490" providerId="ADAL" clId="{9A899413-64BC-4732-85EC-D087F2F6BBAE}" dt="2020-04-21T13:48:31.027" v="2700" actId="20577"/>
          <ac:spMkLst>
            <pc:docMk/>
            <pc:sldMk cId="2488579011" sldId="264"/>
            <ac:spMk id="3" creationId="{23F64C1F-601D-4307-B393-70C2B15A07B7}"/>
          </ac:spMkLst>
        </pc:spChg>
      </pc:sldChg>
      <pc:sldChg chg="addSp modSp add">
        <pc:chgData name="Mark Sandford" userId="9d34ac20-ecf2-4a15-89bc-54dda4194490" providerId="ADAL" clId="{9A899413-64BC-4732-85EC-D087F2F6BBAE}" dt="2020-04-21T13:06:36.706" v="719" actId="255"/>
        <pc:sldMkLst>
          <pc:docMk/>
          <pc:sldMk cId="1768028891" sldId="265"/>
        </pc:sldMkLst>
        <pc:spChg chg="add mod">
          <ac:chgData name="Mark Sandford" userId="9d34ac20-ecf2-4a15-89bc-54dda4194490" providerId="ADAL" clId="{9A899413-64BC-4732-85EC-D087F2F6BBAE}" dt="2020-04-21T13:06:36.706" v="719" actId="255"/>
          <ac:spMkLst>
            <pc:docMk/>
            <pc:sldMk cId="1768028891" sldId="265"/>
            <ac:spMk id="2" creationId="{62DA7B36-AED2-4C76-A3C6-9035D1D977C8}"/>
          </ac:spMkLst>
        </pc:spChg>
        <pc:picChg chg="add mod">
          <ac:chgData name="Mark Sandford" userId="9d34ac20-ecf2-4a15-89bc-54dda4194490" providerId="ADAL" clId="{9A899413-64BC-4732-85EC-D087F2F6BBAE}" dt="2020-04-21T12:57:45.838" v="480" actId="1076"/>
          <ac:picMkLst>
            <pc:docMk/>
            <pc:sldMk cId="1768028891" sldId="265"/>
            <ac:picMk id="2050" creationId="{B70EBE1A-7CCB-4118-9879-70923FE2C264}"/>
          </ac:picMkLst>
        </pc:picChg>
      </pc:sldChg>
      <pc:sldChg chg="modSp add ord">
        <pc:chgData name="Mark Sandford" userId="9d34ac20-ecf2-4a15-89bc-54dda4194490" providerId="ADAL" clId="{9A899413-64BC-4732-85EC-D087F2F6BBAE}" dt="2020-04-21T13:19:03.940" v="1277" actId="313"/>
        <pc:sldMkLst>
          <pc:docMk/>
          <pc:sldMk cId="1500074458" sldId="266"/>
        </pc:sldMkLst>
        <pc:spChg chg="mod">
          <ac:chgData name="Mark Sandford" userId="9d34ac20-ecf2-4a15-89bc-54dda4194490" providerId="ADAL" clId="{9A899413-64BC-4732-85EC-D087F2F6BBAE}" dt="2020-04-21T13:16:09.451" v="1032" actId="20577"/>
          <ac:spMkLst>
            <pc:docMk/>
            <pc:sldMk cId="1500074458" sldId="266"/>
            <ac:spMk id="2" creationId="{29053C50-8ABD-4C36-A923-DA0C43BAA5C0}"/>
          </ac:spMkLst>
        </pc:spChg>
        <pc:spChg chg="mod">
          <ac:chgData name="Mark Sandford" userId="9d34ac20-ecf2-4a15-89bc-54dda4194490" providerId="ADAL" clId="{9A899413-64BC-4732-85EC-D087F2F6BBAE}" dt="2020-04-21T13:19:03.940" v="1277" actId="313"/>
          <ac:spMkLst>
            <pc:docMk/>
            <pc:sldMk cId="1500074458" sldId="266"/>
            <ac:spMk id="3" creationId="{0DFD2CC5-8224-4B9E-A8C6-F0BA2E301397}"/>
          </ac:spMkLst>
        </pc:spChg>
      </pc:sldChg>
      <pc:sldChg chg="modSp add">
        <pc:chgData name="Mark Sandford" userId="9d34ac20-ecf2-4a15-89bc-54dda4194490" providerId="ADAL" clId="{9A899413-64BC-4732-85EC-D087F2F6BBAE}" dt="2020-04-21T13:20:32.525" v="1285" actId="20577"/>
        <pc:sldMkLst>
          <pc:docMk/>
          <pc:sldMk cId="3158302630" sldId="267"/>
        </pc:sldMkLst>
        <pc:spChg chg="mod">
          <ac:chgData name="Mark Sandford" userId="9d34ac20-ecf2-4a15-89bc-54dda4194490" providerId="ADAL" clId="{9A899413-64BC-4732-85EC-D087F2F6BBAE}" dt="2020-04-21T13:20:32.525" v="1285" actId="20577"/>
          <ac:spMkLst>
            <pc:docMk/>
            <pc:sldMk cId="3158302630" sldId="267"/>
            <ac:spMk id="3" creationId="{23F64C1F-601D-4307-B393-70C2B15A07B7}"/>
          </ac:spMkLst>
        </pc:spChg>
      </pc:sldChg>
      <pc:sldChg chg="modSp add">
        <pc:chgData name="Mark Sandford" userId="9d34ac20-ecf2-4a15-89bc-54dda4194490" providerId="ADAL" clId="{9A899413-64BC-4732-85EC-D087F2F6BBAE}" dt="2020-04-21T13:23:26.632" v="1398" actId="20577"/>
        <pc:sldMkLst>
          <pc:docMk/>
          <pc:sldMk cId="534347332" sldId="268"/>
        </pc:sldMkLst>
        <pc:spChg chg="mod">
          <ac:chgData name="Mark Sandford" userId="9d34ac20-ecf2-4a15-89bc-54dda4194490" providerId="ADAL" clId="{9A899413-64BC-4732-85EC-D087F2F6BBAE}" dt="2020-04-21T13:22:46.718" v="1310" actId="20577"/>
          <ac:spMkLst>
            <pc:docMk/>
            <pc:sldMk cId="534347332" sldId="268"/>
            <ac:spMk id="2" creationId="{244226BC-1FEC-40D4-970A-71C57579C09B}"/>
          </ac:spMkLst>
        </pc:spChg>
        <pc:spChg chg="mod">
          <ac:chgData name="Mark Sandford" userId="9d34ac20-ecf2-4a15-89bc-54dda4194490" providerId="ADAL" clId="{9A899413-64BC-4732-85EC-D087F2F6BBAE}" dt="2020-04-21T13:23:26.632" v="1398" actId="20577"/>
          <ac:spMkLst>
            <pc:docMk/>
            <pc:sldMk cId="534347332" sldId="268"/>
            <ac:spMk id="3" creationId="{D78607AB-DE00-4325-8181-15BAD0984765}"/>
          </ac:spMkLst>
        </pc:spChg>
      </pc:sldChg>
      <pc:sldChg chg="modSp add">
        <pc:chgData name="Mark Sandford" userId="9d34ac20-ecf2-4a15-89bc-54dda4194490" providerId="ADAL" clId="{9A899413-64BC-4732-85EC-D087F2F6BBAE}" dt="2020-04-21T13:30:23.773" v="1964" actId="20577"/>
        <pc:sldMkLst>
          <pc:docMk/>
          <pc:sldMk cId="773517070" sldId="269"/>
        </pc:sldMkLst>
        <pc:spChg chg="mod">
          <ac:chgData name="Mark Sandford" userId="9d34ac20-ecf2-4a15-89bc-54dda4194490" providerId="ADAL" clId="{9A899413-64BC-4732-85EC-D087F2F6BBAE}" dt="2020-04-21T13:23:44.935" v="1415" actId="20577"/>
          <ac:spMkLst>
            <pc:docMk/>
            <pc:sldMk cId="773517070" sldId="269"/>
            <ac:spMk id="2" creationId="{0AFA7AF1-B033-41A5-BEE3-7A9AC8205BF0}"/>
          </ac:spMkLst>
        </pc:spChg>
        <pc:spChg chg="mod">
          <ac:chgData name="Mark Sandford" userId="9d34ac20-ecf2-4a15-89bc-54dda4194490" providerId="ADAL" clId="{9A899413-64BC-4732-85EC-D087F2F6BBAE}" dt="2020-04-21T13:30:23.773" v="1964" actId="20577"/>
          <ac:spMkLst>
            <pc:docMk/>
            <pc:sldMk cId="773517070" sldId="269"/>
            <ac:spMk id="3" creationId="{2DE2F95C-9909-4AB3-9938-A5B8FA1E9EA0}"/>
          </ac:spMkLst>
        </pc:spChg>
      </pc:sldChg>
      <pc:sldChg chg="modSp add">
        <pc:chgData name="Mark Sandford" userId="9d34ac20-ecf2-4a15-89bc-54dda4194490" providerId="ADAL" clId="{9A899413-64BC-4732-85EC-D087F2F6BBAE}" dt="2020-04-21T13:33:49.717" v="2139" actId="20577"/>
        <pc:sldMkLst>
          <pc:docMk/>
          <pc:sldMk cId="3262230631" sldId="270"/>
        </pc:sldMkLst>
        <pc:spChg chg="mod">
          <ac:chgData name="Mark Sandford" userId="9d34ac20-ecf2-4a15-89bc-54dda4194490" providerId="ADAL" clId="{9A899413-64BC-4732-85EC-D087F2F6BBAE}" dt="2020-04-21T13:33:49.717" v="2139" actId="20577"/>
          <ac:spMkLst>
            <pc:docMk/>
            <pc:sldMk cId="3262230631" sldId="270"/>
            <ac:spMk id="3" creationId="{2DE2F95C-9909-4AB3-9938-A5B8FA1E9EA0}"/>
          </ac:spMkLst>
        </pc:spChg>
      </pc:sldChg>
      <pc:sldChg chg="modSp add">
        <pc:chgData name="Mark Sandford" userId="9d34ac20-ecf2-4a15-89bc-54dda4194490" providerId="ADAL" clId="{9A899413-64BC-4732-85EC-D087F2F6BBAE}" dt="2020-04-21T13:58:55.926" v="3118" actId="20577"/>
        <pc:sldMkLst>
          <pc:docMk/>
          <pc:sldMk cId="4162652672" sldId="271"/>
        </pc:sldMkLst>
        <pc:spChg chg="mod">
          <ac:chgData name="Mark Sandford" userId="9d34ac20-ecf2-4a15-89bc-54dda4194490" providerId="ADAL" clId="{9A899413-64BC-4732-85EC-D087F2F6BBAE}" dt="2020-04-21T13:58:55.926" v="3118" actId="20577"/>
          <ac:spMkLst>
            <pc:docMk/>
            <pc:sldMk cId="4162652672" sldId="271"/>
            <ac:spMk id="3" creationId="{23F64C1F-601D-4307-B393-70C2B15A07B7}"/>
          </ac:spMkLst>
        </pc:spChg>
      </pc:sldChg>
      <pc:sldChg chg="addSp delSp modSp add">
        <pc:chgData name="Mark Sandford" userId="9d34ac20-ecf2-4a15-89bc-54dda4194490" providerId="ADAL" clId="{9A899413-64BC-4732-85EC-D087F2F6BBAE}" dt="2020-04-21T13:56:38.433" v="2959" actId="14100"/>
        <pc:sldMkLst>
          <pc:docMk/>
          <pc:sldMk cId="2056681589" sldId="272"/>
        </pc:sldMkLst>
        <pc:spChg chg="mod">
          <ac:chgData name="Mark Sandford" userId="9d34ac20-ecf2-4a15-89bc-54dda4194490" providerId="ADAL" clId="{9A899413-64BC-4732-85EC-D087F2F6BBAE}" dt="2020-04-21T13:51:57.950" v="2878" actId="20577"/>
          <ac:spMkLst>
            <pc:docMk/>
            <pc:sldMk cId="2056681589" sldId="272"/>
            <ac:spMk id="2" creationId="{E3EB9061-9D5F-4E65-90F5-A982EEE05389}"/>
          </ac:spMkLst>
        </pc:spChg>
        <pc:spChg chg="mod">
          <ac:chgData name="Mark Sandford" userId="9d34ac20-ecf2-4a15-89bc-54dda4194490" providerId="ADAL" clId="{9A899413-64BC-4732-85EC-D087F2F6BBAE}" dt="2020-04-21T13:56:31.970" v="2956" actId="14100"/>
          <ac:spMkLst>
            <pc:docMk/>
            <pc:sldMk cId="2056681589" sldId="272"/>
            <ac:spMk id="3" creationId="{96C3BFF4-3E97-42DD-9ABB-9FB049A70DDF}"/>
          </ac:spMkLst>
        </pc:spChg>
        <pc:picChg chg="add del mod">
          <ac:chgData name="Mark Sandford" userId="9d34ac20-ecf2-4a15-89bc-54dda4194490" providerId="ADAL" clId="{9A899413-64BC-4732-85EC-D087F2F6BBAE}" dt="2020-04-21T13:56:28.234" v="2955"/>
          <ac:picMkLst>
            <pc:docMk/>
            <pc:sldMk cId="2056681589" sldId="272"/>
            <ac:picMk id="3074" creationId="{34326C01-3A14-4499-968B-E30DE8EFCDC3}"/>
          </ac:picMkLst>
        </pc:picChg>
        <pc:picChg chg="add mod">
          <ac:chgData name="Mark Sandford" userId="9d34ac20-ecf2-4a15-89bc-54dda4194490" providerId="ADAL" clId="{9A899413-64BC-4732-85EC-D087F2F6BBAE}" dt="2020-04-21T13:56:38.433" v="2959" actId="14100"/>
          <ac:picMkLst>
            <pc:docMk/>
            <pc:sldMk cId="2056681589" sldId="272"/>
            <ac:picMk id="3076" creationId="{15863F26-73C5-4731-AC51-5EF743DF9757}"/>
          </ac:picMkLst>
        </pc:picChg>
      </pc:sldChg>
      <pc:sldChg chg="delSp modSp add">
        <pc:chgData name="Mark Sandford" userId="9d34ac20-ecf2-4a15-89bc-54dda4194490" providerId="ADAL" clId="{9A899413-64BC-4732-85EC-D087F2F6BBAE}" dt="2020-04-21T13:57:44.894" v="3079" actId="20577"/>
        <pc:sldMkLst>
          <pc:docMk/>
          <pc:sldMk cId="2944127842" sldId="273"/>
        </pc:sldMkLst>
        <pc:spChg chg="mod">
          <ac:chgData name="Mark Sandford" userId="9d34ac20-ecf2-4a15-89bc-54dda4194490" providerId="ADAL" clId="{9A899413-64BC-4732-85EC-D087F2F6BBAE}" dt="2020-04-21T13:57:44.894" v="3079" actId="20577"/>
          <ac:spMkLst>
            <pc:docMk/>
            <pc:sldMk cId="2944127842" sldId="273"/>
            <ac:spMk id="3" creationId="{96C3BFF4-3E97-42DD-9ABB-9FB049A70DDF}"/>
          </ac:spMkLst>
        </pc:spChg>
        <pc:picChg chg="del">
          <ac:chgData name="Mark Sandford" userId="9d34ac20-ecf2-4a15-89bc-54dda4194490" providerId="ADAL" clId="{9A899413-64BC-4732-85EC-D087F2F6BBAE}" dt="2020-04-21T13:57:03.280" v="2961" actId="478"/>
          <ac:picMkLst>
            <pc:docMk/>
            <pc:sldMk cId="2944127842" sldId="273"/>
            <ac:picMk id="3076" creationId="{15863F26-73C5-4731-AC51-5EF743DF9757}"/>
          </ac:picMkLst>
        </pc:picChg>
      </pc:sldChg>
      <pc:sldChg chg="modSp add">
        <pc:chgData name="Mark Sandford" userId="9d34ac20-ecf2-4a15-89bc-54dda4194490" providerId="ADAL" clId="{9A899413-64BC-4732-85EC-D087F2F6BBAE}" dt="2020-04-21T13:59:54.578" v="3160" actId="255"/>
        <pc:sldMkLst>
          <pc:docMk/>
          <pc:sldMk cId="2128543481" sldId="274"/>
        </pc:sldMkLst>
        <pc:spChg chg="mod">
          <ac:chgData name="Mark Sandford" userId="9d34ac20-ecf2-4a15-89bc-54dda4194490" providerId="ADAL" clId="{9A899413-64BC-4732-85EC-D087F2F6BBAE}" dt="2020-04-21T13:59:45.939" v="3159" actId="1076"/>
          <ac:spMkLst>
            <pc:docMk/>
            <pc:sldMk cId="2128543481" sldId="274"/>
            <ac:spMk id="2" creationId="{E3EB9061-9D5F-4E65-90F5-A982EEE05389}"/>
          </ac:spMkLst>
        </pc:spChg>
        <pc:spChg chg="mod">
          <ac:chgData name="Mark Sandford" userId="9d34ac20-ecf2-4a15-89bc-54dda4194490" providerId="ADAL" clId="{9A899413-64BC-4732-85EC-D087F2F6BBAE}" dt="2020-04-21T13:59:54.578" v="3160" actId="255"/>
          <ac:spMkLst>
            <pc:docMk/>
            <pc:sldMk cId="2128543481" sldId="274"/>
            <ac:spMk id="3" creationId="{96C3BFF4-3E97-42DD-9ABB-9FB049A70DDF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21T14:45:33.762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21T14:45:33.762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16:07.533"/>
    </inkml:context>
    <inkml:brush xml:id="br0">
      <inkml:brushProperty name="width" value="0.05292" units="cm"/>
      <inkml:brushProperty name="height" value="0.05292" units="cm"/>
      <inkml:brushProperty name="color" value="#92D050"/>
    </inkml:brush>
  </inkml:definitions>
  <inkml:trace contextRef="#ctx0" brushRef="#br0">3380 14507 404 0,'-18'0'148'0,"14"-3"-112"0,1-3-12 0,3 6 64 16,0 0-52-16,-4 0 92 15,4-3-72-15,0-4 68 16,0 7-68-16,0 0 24 15,-7 0-48-15,7 0 52 0,0 0-48 16,0 0 44-16,11 7-44 0,3-7 32 16,7-7-36-16,11 7 16 15,7 7-28-15,3-4 52 16,0 3-40-16,4 4 28 16,-3-7-32-16,-8 3 0 15,7 0-16-15,-10-6 20 16,0 3-20-16,-1-3-4 15,1 0-4-15,-11 0-268 16,1 7 144-16,-12-4-304 16,-10 6 240-16</inkml:trace>
  <inkml:trace contextRef="#ctx0" brushRef="#br0" timeOffset="332.051">3736 14228 580 0,'-11'3'216'0,"11"4"-168"0,0 8-12 0,0-5 120 16,0 9-92-16,-10 9 96 16,6 9-92-16,-6 14 92 15,-1-8-96-15,0 4 76 0,-3-3-80 0,4-6 40 16,-1 6-60-16,1 0-4 16,3 6-20-16,3-3-188 15,11-3 96-15,7 0-580 16</inkml:trace>
  <inkml:trace contextRef="#ctx0" brushRef="#br0" timeOffset="2584.5677">4967 14488 496 0,'7'-9'184'0,"-3"9"-140"0,3 9-16 0,-4-2 56 16,1 2-52-16,-4 4 84 15,0 12-64-15,0 0 80 16,0 9-76-16,0 4 44 0,0 15-60 16,0 1 68-16,7-1-60 15,0-6 8-15,7-6-32 16,-7-4 32-16,4-8-32 15,-1-11-24-15,1 4 0 16,-1-9 8-16,1-4-4 16,-11-2 8-16,-7-7-8 15,3-7-36-15,-3-2 16 16,-7-10-4-16,0-6 12 16,0-3 8-16,0-10 0 0,-4-6-20 15,4 0 12-15,0 0 20 16,3 10-4-16,4-10 4 15,4 6-4-15,6-6 4 16,8 1-8-16,3-4-4 16,11-16 4-16,10 3 12 15,7-6-8-15,8 13-20 16,-1 3 4 0,1 9 12-16,-1-3 0 15,0 3-20-15,4 4 8 0,11 2 12 16,-1 7 0-16,1 0-12 15,-4 9 4-15,-7 3-16 16,-7 16 12-16,-4 0 20 16,-10 16-4-16,-4 3-4 15,-11 9 0-15,-6 0-4 0,-11 1 0 16,-7 11 0-16,-11 7 0 16,-13 13 16-16,-15-4-8 15,-7 7 24-15,-7-10-20 16,0-2-12-16,3-11-4 15,-3 1 28-15,-3-13-12 16,-8 1 24-16,4-4-24 16,4-7 24-16,6 1-24 15,8 6-12-15,10-6-4 16,11-3 4-16,10 3 0 16,11-4 8-16,14-2-4 15,11-7-4-15,17-3 4 16,8 4-4-16,6 2 0 15,0 7 0-15,-3-4 0 16,-3 4 8-16,-5 9-4 0,-2-3-12 16,3 3 4-16,-4 3 4 15,0-12 0-15,-7 0 24 16,-7-7-12-16,-3-6 12 16,-7-3-12-16,-11-3 20 15,-4-13-20-15,-3-2-12 16,-3-8-4-16,2-8-4 15,5 3 0-15,3-4-12 16,11 1 12-16,10-1-12 0,10 7 8 16,8 3 0-1,7 12 4-15,0-2 0 16,3 15 0-16,-6 0 0 0,-8 9 0 16,-7 10 16-1,-3 6-4-15,-7 13 40 16,-4 5-20-16,-7 1 56 15,-11 3-44-15,-3-6 64 0,0-3-60 16,-7-10 80-16,-4-9-68 16,-6-4-28-16,-5-5-12 15,5-1 4-15,3-12-8 16,3-6-260-16,11-13 140 0,17-6-564 16,1-10 376-16,14 0-236 15,13 4 312 1,1-10 44-16</inkml:trace>
  <inkml:trace contextRef="#ctx0" brushRef="#br0" timeOffset="3588.0643">6167 14034 728 0,'3'-10'268'0,"8"10"-208"0,3 0-16 0,-7 0-24 15,-7 0-20 1,0 16 68-16,-4-7 36 15,1 10-52-15,-4-3 16 0,0-4-40 16,0 7 60-16,3 6-48 16,1 0 52-16,-4 19-52 15,-1 10 84-15,5 12-68 16,-11 3 52 0,7 3-64-16,0 9 40 0,3 16-48 15,1-6 24-15,6-3-32 16,8-19-16-16,10-22-8 15,4-9 28-15,10-13-16 0,-3-19 4 16,-1-12-12-16,5-19-104 16,-5-13 52-16,-6-9-8 15,0-6 32-15,-8-7 12 16,-2 13 8-16,-8-12-12 16,-4 2 8-16,-3-6 4 15,-3-15 0-15,-4 6-20 16,3 0 12-16,-3 12 12 15,3 4 0-15,-3 18-12 16,4 4 4-16,3 2-16 16,3 13 4-1,4 1 8-15,1 8 28 16,-1 1-8-16,0 18 4 0,3 1-8 16,-3 8 28-1,4 14-20-15,-4 21 20 16,3 19-20-16,1 10 72 15,0-1-52-15,-4 7 68 0,0 9-64 16,3 1 36-16,1-14-44 16,3-12 44-16,7-18-44 15,7-10-8-15,4-16-12 16,7-3-20-16,3-16 4 0,-3-12-76 16,3-13 44-16,-6-2-56 15,-12-11 52-15,-2-11-16 16,-5 2 36-16,-3-6 0 15,0 10 12-15,-10-4-28 16,-4 13 20-16,0 6 60 16,-4 7-24-16,-3 5 64 15,4 7-48-15,-4 7 36 16,7 5-40 0,-4 7 24-16,4 6-28 15,4 3-16-15,3 4-8 0,3-1 12 16,-2 0-8-16,-5 1 24 31,8 2-20-31,-1 1 12 0,-3 2-12 16,-3-2-8-16,-1 2 0 15,1-5 4-15,-1-4-4 16,-3 0-256-16,0-12 136 0,0-13-500 0,7-3 344 16,-10-19-236-16,-1-18 292 15,-10-14-172 1,-14-2 224-16,-11-3 4 15</inkml:trace>
  <inkml:trace contextRef="#ctx0" brushRef="#br0" timeOffset="3723.6897">6749 14514 1360 0,'-25'-10'504'0,"18"4"-392"0,7 3-32 0,10-4-76 15,8-2-20-15,3-7-240 16,0 4 140-16,4-4-568 15,-21-3 384-15,-8-6-116 16</inkml:trace>
  <inkml:trace contextRef="#ctx0" brushRef="#br0" timeOffset="4733.527">7059 14620 1016 0,'0'47'376'0,"0"-12"-292"0,-3 18-20 16,3-15 172-16,3 6-140 0,4-4 96 16,4-8-112-1,3-1 8-15,7-12-52 16,4-10 4-16,6-15-24 0,1-3-148 15,3-10 68-15,-3-9-16 16,0-7 48-16,-7 1 36 0,-8-1 0 16,-3 7 20-16,-3 9-16 15,-4 10 148-15,0 2-88 16,-7 7 112-16,4 16-100 16,-4 9 36-16,7 10-68 15,7-4-8-15,0 3-24 0,0-5-20 31,7 2 0-31,4-9-16 16,10-6 12-16,4-13-188 16,10 3 104-16,4-15-152 0,7-1 136 15,-7-15-24-15,-3-3 80 0,-8-7 12 16,-3-2 24 0,-8-4 12-16,-6 13 4 15,-4 0 0-15,-3 3 0 0,-7 6 24 16,-4 9-12-16,0-5-12 15,0 5-4-15,-7-2 12 16,0 5-4-16,0-2 16 16,3 0-12-16,-3-1 16 15,0 4-16-15,0-4 4 16,0 1-4-16,0 6 28 0,0-3-20 16,-3 3 12-16,3-4-16 15,-4 7 0-15,-3 0-4 16,0 0 4-16,0-6-8 15,-4 3-4-15,-6 6 4 16,-1 3 40-16,-10 4-24 16,-7 5 88-16,-8 14-60 15,1 18 108-15,7 12-84 16,6 4 16 0,15-7-52-16,14-12-40 0,18-9 0 15,17-10 8-15,8-13 0 16,2-15-64-16,5-12 32 15,-8-7-16-15,1-10 28 16,-8-2-8-16,-3 6 12 0,-8-1 24 16,-6 11-4-16,-4 8-4 15,0 10 0-15,-3 13-24 16,-1 21 12-16,1 10 4 16,-4 3 4-16,4 6 0 15,-1-2 0-15,4 2-20 16,4 3 12-16,-1 7 12 15,-2 6 0-15,-5-6 8 16,-3-10-8-16,-10-6 84 16,-8-3-44-16,-7 0 84 15,-10-16-72-15,-3 3 36 16,-1-9-56-16,-7-6 0 16,-3-7-24-16,-4-15-184 15,-7-3 96-15,3-23-652 16,8-30 404-16,3-7-248 15,11-10 336-15,10-46-152 16</inkml:trace>
  <inkml:trace contextRef="#ctx0" brushRef="#br0" timeOffset="5317.4785">9102 14413 800 0,'0'13'296'0,"3"-4"-232"0,4 19-16 15,-3-3 52-15,-4 4-64 16,0 11 120-16,0-2-88 0,0 12 88 15,0 7-88-15,0-4 48 0,0-6-72 16,3-3 32-16,4-19-44 16,-3-6 44-16,3-19-44 15,0-10 20 1,-3-8-32-16,-4-17-8 16,0 1-8-16,-4 2 28 0,4-2-16 15,-4-1 92-15,1 1-60 16,3-10 32-16,0 6-48 15,0-15-20 1,7 9-4-16,0-19-20 16,4 7 8-16,6-4-120 0,4 7 68 15,8 19-436-15,2 5 272 16,1 14-380-16,-4 15 344 16,-6 15-228-16,-8-5 284 15,-4 9 104-15</inkml:trace>
  <inkml:trace contextRef="#ctx0" brushRef="#br0" timeOffset="5689.5238">9490 14623 996 0,'-7'-3'368'0,"28"6"-284"0,11-3-24 16,-18 0-220-16,-4 0 76 15,-3-9 60-15,4-1 20 16,0 1 128-16,-1-10-72 15,4-6 16-15,0-3-44 0,4-7-12 16,-4-2-8-16,0-1 20 0,-3 4-12 16,-1-1-4-16,-6 10-4 15,-4 6 12-15,-4 16-8 16,-10 6 104-16,-7 16-64 16,-4 9 140-16,-10 16-108 15,0-3 112-15,0 3-108 16,3-3 88-16,4 3-96 15,10-4 56-15,18-2-76 16,14 0 12-16,21-4-36 16,1-9-40-16,9-6 4 15,5-10-124-15,13-12 72 16,4-3-364-16,4-3 232 16,-1-7-412-16,-17 7 340 0,-7-1-136 15</inkml:trace>
  <inkml:trace contextRef="#ctx0" brushRef="#br0" timeOffset="6117.046">10312 14300 1028 0,'-25'-18'380'0,"14"18"-296"0,-3 3-20 0,0 3-48 15,-10 3-20-15,-12 7-4 16,-17 3 0-16,-3 0 60 16,-1-1-28-1,8-2 16-15,10-6-24 0,15 5-24 16,13-5 0-16,18-1-4 16,21 4 4-16,15-7 0 0,6 3 0 15,4 10 44-15,-4 0-24 16,-6 0 68-1,-1 3-44-15,4-4 56 16,-7 1-56-16,-8 9 56 16,-13-2-56-16,-11 8 80 0,-14 1-64 15,-11 2 36-15,-6-2-52 0,-5-7 60 16,-2 0-56-16,-1-9 8 16,-3-10-28-16,3-9-92 15,4-12 40 1,10-13-544-16,7-3 316 0,4-7-348 15,7 1 348 1,7-29-172-16</inkml:trace>
  <inkml:trace contextRef="#ctx0" brushRef="#br0" timeOffset="6308.9375">10612 14451 1632 0,'3'12'604'0,"-10"-5"-472"0,25 21-32 15,-8-12-100-15,4-1-20 16,-3 4-28-16,-11 0 28 0,-4 6 8 16,-3-3 12-16,-3 9-12 0,-4 1 8 15,3 2-208-15,-3-6 116 16,0-3-208-16,0-15 172 16,3-10-368-16,8-10 284 15</inkml:trace>
  <inkml:trace contextRef="#ctx0" brushRef="#br0" timeOffset="6455.6421">10396 14159 1068 0,'-38'-19'396'0,"59"19"-308"0,21-9-24 16,-14 9-456-16</inkml:trace>
  <inkml:trace contextRef="#ctx0" brushRef="#br0" timeOffset="6725.9583">10813 14131 508 0,'31'0'188'0,"-16"9"-148"0,-1 1-8 16,-7-4 248-16,-7 3-160 16,-7 1 116-16,-7 9-136 15,3 6 0-15,0 3-60 16,1 7-28-16,-1 2-4 0,4-2-8 15,7 2 0-15,4 4 44 16,3-3-24-16,7-10 80 0,3 3-56 16,1-3 112-16,-4 1-88 15,-7-1 72 1,-10 13-80-16,-11-4 48 16,-8 1-64-16,-2 3 16 15,3-13-40-15,-4 0-140 0,-3-9 64 16,7-10-368-16,13-2 236 15,16-17-436-15,27-5 352 16</inkml:trace>
  <inkml:trace contextRef="#ctx0" brushRef="#br0" timeOffset="8304.7219">11003 13610 716 0,'-21'-9'264'0,"25"9"-204"0,3 0-16 0,0 0-8 16,0 0-28-16,3 3 84 16,1 7-48-16,-1 5 56 0,5 4-56 15,2 6 32-15,1 13-44 16,-1 18 44-16,5 13-44 16,6 10 100-16,-11 2-76 15,5 29 92-15,-12 6-88 16,1-9 52-16,-1-13-68 0,5-10-4 15,-12 1-24-15,4-10 16 16,-3-12-20-16,-1-19-48 16,-6-10 20-16,3-15-84 15,-7-19 56-15,-4-19-60 16,-14-9 60-16,4-6 32 16,-11-1 8-16,8 1 40 15,6 5-20-15,18-5 20 16,11-4-20-16,17 4-36 15,4 6 12-15,13-1-68 16,12-2 40-16,17 9-168 0,14-3 112 16,4 9-72-1,-11-3 96-15,-14 1-8 16,-7 8 48-16,-14 1 32 16,-11-1 0-16,-10 4 196 15,-7-3-112-15,-11 6 96 0,-11-4-104 16,1 7 8-16,-8-3-52 15,0 3 4-15,-3-6-24 16,0 6-16-16,0 0-4 16,0 0-4-16,0 6 0 0,0-3 60 15,3 13-28-15,-3 3 52 16,-7 18-44-16,0 7 92 16,-4 0-72-16,-3 3 92 15,3 3-84 1,4 7 32-16,7-4-52 0,7 1-16 15,14-11-12-15,10-8-36 16,12-10 12 0,6-22-40-16,0-6 32 15,0-19-152-15,-3-6 96 16,-4 0-36-16,-6-7 64 0,-5 1 20 16,-6-10 16-16,-4 3 20 15,0-3-4-15,-7 3 40 16,-4 4-20-16,1 8 92 15,-8 11-64-15,4 11 84 16,-3 17-80-16,-1 5 68 16,-3 7-68-16,3 10 32 0,8 2-52 15,3-6-28-15,7 7-8 16,7-4 0-16,7 10 0 16,7-6-12-16,11-4 8 15,11-6-4-15,10-6 0 16,3-10-72-16,-3-9 44 15,-7-9-40-15,-4-10 44 16,-10-6 20-16,0 3 8 16,-11-3 20-1,-7 0-8-15,-3 0-4 0,-7 6 0 16,-8 0 4-16,-3 0-4 16,-3 13 8-16,-4 6-8 15,3 0 32-15,-7 16 8 16,1 2-24-16,10 1-16 15,-7 6-8-15,7 4 4 16,7-4 0-16,0 3-12 16,0-9 8-16,0-4-24 15,4-8 16-15,3-17-56 16,7-12 36-16,4 0-64 16,-1-12 56-16,1-1 16 15,0 1 20-15,-1-13 4 16,1-3 0-16,0 3-28 15,-1 0 16-15,-6 6 12 16,0 3 4-16,-4 23 68 16,0 5-40-16,4 16 104 15,-1 7-80-15,1 9 28 16,7 6-48-16,-4-3 20 16,3 7-28-16,-2-7 44 15,-1 9-40-15,-4-6 20 16,1 1-32-16,-4 2-8 15,0-3-8-15,-3 0-4 16,-1 1 0-16,1 5-336 16,3-15 184-16,4-10-476 15,10-18 352-15,4 0-284 16,-4-4 324-16,0-18-24 0,-3-32 152 16,0 6-204-16</inkml:trace>
  <inkml:trace contextRef="#ctx0" brushRef="#br0" timeOffset="8890.8695">13310 14087 852 0,'-17'-9'316'0,"3"9"-248"0,7 0-16 0,3 0 92 0,-7 9-88 16,-3 0 164-16,-3 10-124 15,-1 22 164-15,0 16-148 16,4 12 116-16,7-4-136 0,7 1 80 15,14-16-104-15,7-6 48 16,18 0-72-16,0-9 4 16,10-10-28-16,1-6-12 15,13-10-4-15,8-9-4 16,7-6 0-16,-4-4-28 0,-7 7 16 16,-11-16-56-1,-10-6 36-15,-14 0-20 16,-4-9 32-16,-17-23-68 15,-8-5 48-15,-6 2-36 16,-12 13 44 0,-13 3 0-16,-11 16 20 0,-6 12 24 0,-5 16-4 15,1 16 112-15,3 18-68 16,7 10 76-16,14 13-72 16,11-4 84-16,18 0-80 15,24-9 32-15,25-6-52 16,17-4-4-16,8 1-24 0,3-13-68 15,11 0 28-15,3-10-412 16,0-2 244-16,-10-4-324 16,-14-6 296-16,-15 0-52 15,-14-6 164-15,-6 6 196 16,-12-4-36-16,-2-2 372 16,-5 3-232-16,-6-3 164 15,-4 6-204-15,0-3 140 16,-7 3-164-16,7-7-12 15,0 7-68-15,-7 0-76 16,0 0 20-16,4 10-944 16,3-1 524-16,-11 1-192 15,11-39 368-15,7-8-108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16:36.388"/>
    </inkml:context>
    <inkml:brush xml:id="br0">
      <inkml:brushProperty name="width" value="0.05292" units="cm"/>
      <inkml:brushProperty name="height" value="0.05292" units="cm"/>
      <inkml:brushProperty name="color" value="#92D050"/>
    </inkml:brush>
  </inkml:definitions>
  <inkml:trace contextRef="#ctx0" brushRef="#br0">10216 14310 488 0,'8'-10'180'0,"2"1"-140"0,4 0-12 16,-7 9 152-16,4 0-104 16,3 0 128-16,0 9-116 15,4 0 80-15,6 1-100 16,5-4 80-16,9-3-84 0,15-6 4 16,7-3-44-16,0-4 4 15,-7-5-16-15,-3 2 0 16,-12-3-4-16,1 4-200 15,0-4 104-15,-14 7-280 0,-8 3 204 16</inkml:trace>
  <inkml:trace contextRef="#ctx0" brushRef="#br0" timeOffset="270.2518">10657 14040 756 0,'-17'3'280'0,"20"7"-216"0,-6 2-20 0,6-2 120 0,-3 2-100 16,-3 4 124-16,3 12-108 16,0 0 84-16,-4 13-96 15,4-3 56-15,-3 6-72 0,6-1-4 16,8 1-28-16,3-15-108 15,4-1 44-15,20-3-772 16,-2-16 448 0,6-28-124-1</inkml:trace>
  <inkml:trace contextRef="#ctx0" brushRef="#br0" timeOffset="1365.3737">12337 13987 716 0,'-14'-7'264'0,"10"4"-204"0,-3-3-16 16,7 6 124-16,-4 0-100 15,-3-3 80-15,4-3-88 16,-1-4 48-16,-3 7-64 0,4-3-20 0,3-4-16 16,-4 10 0-16,1-6-4 15,-1 6-12 1,-3 6 4-16,-7-6 20 16,3 4-8-16,-6 2 48 31,3 3-28-31,-8 1 28 0,-2 5-28 0,-1-2 28 15,-3 12-32-15,0 3 32 16,-1 7-32-16,5 15 48 0,10 13-40 16,14-10 56-1,3 0-52-15,25-6 0 16,8-9-20-16,20-7 8 0,8-18-16 16,-4-7 16-16,0-22-16 15,3-9 24-15,1-12-20 16,-4-7-12-16,-8 6-4 15,-9-6 20-15,-11 10-8 0,-15 9 4 32,1 6-4-32,-11 0-24 15,-4 10 8-15,-10-1-32 16,4 10 24-16,-8 10-4 16,4 5 12-16,-3 7 0 15,6 13 0-15,1-1 0 16,3 10 0-16,3-6 0 15,4-1 0-15,4 7 8 16,-1-12 0-16,4-10 16 0,4 3-8 16,0-10 4-16,-1-2-4 15,-3-4-76-15,-3-2 36 16,-7-7 48-16,-8-7 20 16,0-2-16-16,-6-1-16 0,-1-8-8 15,1-17-4 1,3 7 0-16,-4-19 32 15,8 6-12-15,-5-12-12 16,5 9-4-16,3-3 12 16,7 12-4-1,7-9 16-15,4 7-12 0,3-10-20 16,4 6 4-16,-1-3 4 16,1 7 4-16,0 8-276 15,-1 10 152-15,19 10-572 16,-4 3 384-16,-8 12-60 0,5 3 224 15,-5-15-108-15</inkml:trace>
  <inkml:trace contextRef="#ctx0" brushRef="#br0" timeOffset="1817.1469">13007 14454 1068 0,'-14'-3'396'0,"17"-3"-308"0,1-13-24 15,3 9-32-15,0-8-32 16,4-8 0-16,-1-11 0 0,4-1 0 15,4-3 0-15,10 7-20 0,4 6 12 16,0-7-24-16,3 13 20 16,4 0 40-16,0 3-16 15,-1 10-20-15,1 9 4 16,-4 0 0-16,-3 16 4 16,-4 3 8-16,-3 9-4 0,-7 13 8 15,-4 6-8 1,-14 6 112-16,0-6-64 0,-11 3 96 15,1-12-88-15,-15-4 104 16,-3-15-92-16,-11-3 40 16,-10-13-64-16,-1-3-16 15,4-13-20 1,7-12-300-16,15-3 156 0,20-13-660 16</inkml:trace>
  <inkml:trace contextRef="#ctx0" brushRef="#br0" timeOffset="2432.1399">14030 13996 684 0,'-25'10'252'0,"11"-4"-192"0,-3-3-20 16,13 3 156-16,-7-3-116 16,-6-3 28-16,-4 0-64 15,-4 0 36-15,-7 10-48 16,-3-4 20-16,3-3-32 0,4 3-16 16,7 4-8-16,7-4-24 15,10 4 16-15,11-1 4 16,11 0 8-16,10 1 0 15,4 2 0-15,10 4 0 16,-3 3 0-16,-4 6-12 16,-7 0 8-16,-3 3 116 15,-4 10-60-15,-7-7 84 16,-7 1-76-16,-10-1 64 16,-8 0-68-16,-6-9 76 15,-4 0-76-15,-11-6 44 16,-7-7-60-16,-7-6-12 0,-3-3-16 15,3-3-12-15,4 3 4 16,6-9-16-16,5 3 8 16,9-4-164-16,15-2 92 15,21-4-332-15,29 7 228 16,6-10-436 0</inkml:trace>
  <inkml:trace contextRef="#ctx0" brushRef="#br0" timeOffset="2796.2091">14580 14015 728 0,'-35'-3'268'0,"28"3"-208"0,-11 0-16 16,1 3-36-16,-12-3-12 15,-9 0 144-15,-1 9-76 16,4-9 80-16,13 7-84 15,8-4-48-15,14 3-12 0,7 3 24 16,11 1-16-16,3 9 88 16,7-1-52-16,-3 8 12 15,0 2-32-15,-1 13 40 0,-6-1-36 16,-4 4 72-16,-10 0-52 16,-11-9 52-16,-11 2-56 15,-7-5 76-15,-10-10-68 16,-7-7-8-16,-4-12-28 15,0-3-36-15,4-3 8 16,6-6-348 0,15-7 200-16,21-12-564 15,11 3 408 1,3-13-160-16</inkml:trace>
  <inkml:trace contextRef="#ctx0" brushRef="#br0" timeOffset="3332.4769">15716 13516 644 0,'-10'-9'236'0,"6"0"-180"0,1 9-20 0,-1 0-8 15,1 0-24-15,-4 0 76 16,-1 9-44-16,1-3 84 16,0 4-68-16,0 2 80 0,4 13-76 15,-1 3 88-15,1 26-84 16,6 15 104-16,4 3-92 15,0 0 60-15,4-9-76 16,3-4-20-16,0 4-24 16,0 0 16-16,0 9-16 15,-3-9 32-15,-4-10-28 16,-7-9-348-16,-4-7 180 16,-6-18-560-16,-18-12 404 15,-25-17-144-15</inkml:trace>
  <inkml:trace contextRef="#ctx0" brushRef="#br0" timeOffset="3482.1975">15219 14053 1276 0,'32'-10'472'0,"38"7"-364"0,40-3-32 0,-58 6-52 16,15-10-28-16,15 1 4 15,6-10 0 1,-4 10-88-16,-6-7 48 15,-7-3-336-15,-11 0 208 0</inkml:trace>
  <inkml:trace contextRef="#ctx0" brushRef="#br0" timeOffset="4479.6203">15953 13523 600 0,'-14'-16'224'0,"21"7"-176"0,14-10-12 0,-11 9 0 0,1-5-28 16,-1 5 128-16,1-2-72 15,-4-4 112-15,0 7-100 16,0-7 40-16,0 13-68 0,0-3-24 16,-3 2-16-16,-1-2 36 15,4 6-24-15,-3 0 44 16,3 0-36-16,0 0 12 31,0 6-24-31,0-2 20 16,0 2-24-16,-3-3 12 0,-1 6-12 15,-3 1-8-15,0-1 0 16,0 7-4-16,0 0 0 0,-3 2 16 16,-1-2-24-1,1 3 4-15,-1-7 8 16,1 4 0-16,-1 3 60 0,1 6-36 15,-1 13 76-15,-3 24-56 16,0 17 52-16,0-1-56 16,-7-3 76-16,3 16-68 15,4 6 36-15,4-9-52 16,3-16 24-16,7-18-32 16,7-17 28-16,3-12-32 15,5-18 20-15,-1-26-24 16,-4-12-140-16,1-16 64 15,0 3-80-15,-1 6 80 16,-6-3 32-16,0 10 16 16,-4-1-4-16,-4 11 8 15,1 5 40-15,-1 0-24 16,-3 13 44-16,0 6-32 16,-3 13 56-16,3 3-44 0,0 6 56 15,7 3-56-15,7 10 0 16,10 2-20-16,12-11-4 15,6-1-4-15,11-12 12 16,3-16-12-16,-3-16-100 16,-3-3 48-16,-4-6-52 15,-11 3 56-15,-7-3 28 16,-7 9 12-16,-7-3 12 16,-7 10-8-16,-7 0 32 15,0 9-20-15,-7 9 4 16,0 0-12-16,0 10 12 15,4 3-12 1,-1 10 32-16,4-1-24 16,4 0-4-16,3-6-8 15,0 4 4-15,3-11-4 0,1 4 24 0,0-9-16 16,-1-7 4-16,-3-12-8 16,0-4-24-16,0-15 8 15,-3-3-4-15,-1 0 4 16,-3-7 16-16,0-2-4 15,0 9-4-15,0-7 4 0,-3 1 4 16,-1-1-4-16,1-9 8 16,-1-3-8-16,4-12-36 15,4 2 16-15,3 13-224 16,3 7 132-16,8 5-456 16,14 23 316-16,3 6-276 15,-3 6 304-15,-7 3-52 16</inkml:trace>
  <inkml:trace contextRef="#ctx0" brushRef="#br0" timeOffset="4880.1827">17127 14360 1016 0,'-42'9'376'0,"28"-9"-292"0,0-9-20 0,14 3 60 16,0-10-80-16,0-3 88 15,0-3-76-15,3-9 80 16,4-7-80-16,0 10-20 0,4-7-20 16,0 10-16-16,-1-3 4 15,1 3 20-15,-1-3-12 16,4 12-20-16,1 4 0 15,-5 5-4-15,1 7 4 16,-1 10 0-16,-3 5 0 16,0 11 24-16,-3 2-8 15,-8 9 68-15,-6 7-44 16,-4 0 92-16,-7-6-68 0,-8-4 68 16,-6-15-68-16,0-9-20 15,0-10-24-15,6-10-256 16,15-18 132-16,18 9-756 15,3 0 480-15,3-3-32 16</inkml:trace>
  <inkml:trace contextRef="#ctx0" brushRef="#br0" timeOffset="5478.7715">17399 13971 572 0,'-25'-12'208'0,"22"12"-160"0,3-7-12 16,0 17 84-16,-4-4-72 15,1 6 148-15,-1 4-112 16,-3 9 132 0,4-3-128-16,3 13 100 0,7-1-108 0,7 4 64 15,10-4-84-15,12 1-12 16,17-7-32-16,3-9 24 16,-3-10-24-16,0-9 12 15,-7-9-16-15,0-4 20 16,-8-9-20-16,-9 4 32 15,-12-11-28-15,-6 4-4 0,-11 6-8 16,-7-6 20-16,-11-3-12 16,-6-6 32-16,-12-4-28 15,-6-6-4-15,0 0-8 16,6 7-48-16,8 8 24 16,14 10-532-16,18 10 304 15,6 3-380 1,8 0 360-16,10 6-156 15</inkml:trace>
  <inkml:trace contextRef="#ctx0" brushRef="#br0" timeOffset="6335.8167">18221 13990 840 0,'21'-3'312'0,"-7"6"-244"0,11-3-16 15,-14 0-4-15,-4 0-36 16,0 0-4-16,-7 0-4 15,0 0 28-15,-4 0-16 16,-3-3 40-16,-4-4-32 0,4 7 100 16,0-3-68-16,-3-3 28 15,3 6-48-15,0-9-40 16,3 9 0-16,-3-10 44 0,4 7-20 16,3-9-36-16,-4 8 8 15,4-2 28-15,0 3-12 16,0-3 36-16,-3 3-28 15,-1-4 20-15,0 4-20 16,1-3 0-16,-4 6-8 0,0-3-8 16,-4 3 4-16,-3 0 4 15,-4 0-4-15,-3 3 40 16,-3 6-20 0,-8 10 64-16,-3 3-48 15,-1 6 116-15,1 1-88 0,7-1 28 16,10 13-56-1,11-4-4-15,14 1-24 16,18 6 28-16,17-10-24 16,11-6 4-16,-7-9-12 0,-4-12-52 15,1-14 28-15,-12-2 4 16,-9-13 8-16,-5-3-8 16,-6 0 8-16,-8 0 12 15,-3 6-4-15,-3 0-20 16,-4 0 8-16,3 10-24 15,4 9-24-15,11 9 28 16,3 16-4-16,4 13 20 16,3 25 8-16,7 6 4 15,0-4-12-15,4-2 8 16,-4-10 20-16,-7 1-8 16,-10-1 16-16,-15 0-16 15,-13 1 60-15,-8-1-40 16,-7-15 112-1,-10-4-80-15,-11-9 44 16,-10-6-60-16,-8-10 20 0,7-9-36 16,8-3-36-16,14-12 4 15,10-10-396-15,18-4 220 16,14 4-512-16,21-3 392 16,7 3-164-16,4-6 272 15,7-35-112-15</inkml:trace>
  <inkml:trace contextRef="#ctx0" brushRef="#br0" timeOffset="7048.7973">18383 13579 984 0,'-35'-28'368'0,"28"18"-288"0,3-5-20 16,8 5 12-16,-1-2-52 16,1-4 36-16,3 0-32 15,0 7 56-15,0-3-44 16,0 5 36-16,0-2-40 0,0 6 36 0,-3-4-40 16,-4-2 28-16,0 3-28 15,0 6 16-15,0-3-24 16,0-4 8-16,0 7-16 15,0 0-8-15,0 0 0 16,7 7 28-16,0-4-16 16,0 3-12-16,0 3-8 15,4-2 20-15,-1 2-8 0,1-6-4 16,-4 7 0 0,3 5-4-16,-2-5 0 15,-5-1 24-15,-3 10-12 0,-3 0 4 16,-5 3-8-1,-6 9 28-15,4 32-20 16,-1 15 92-16,1 4-60 0,3-4 40 16,3 4-52-16,4-1 44 15,11 4-48-15,6-10 28 16,11-12-32-16,1-19 0 16,6-10-16-16,4-24 56 15,0-20-40-15,-1-15 16 16,-2-19-28-16,-12 7-112 15,-2-7 48-15,-8 0 12 0,-4 9 20 16,-3 7 8-16,-3 0 0 16,-1 12-28-16,-3 7 20 15,0 9 4 1,4 9 56 0,3 7-24-16,3 3 24 0,5-1-24 15,-1 8 36-15,3 2-32 16,8 3-32-1,7-3 4-15,3 1-344 16,7-1 192-16,-6-12-756 0,-12-13 508 16,-6-3 24-1,-4-3 232-15,-14-4-44 16</inkml:trace>
  <inkml:trace contextRef="#ctx0" brushRef="#br0" timeOffset="9142.714">19766 13937 788 0,'-32'-10'292'0,"25"10"-228"0,11 0-16 16,3 0 8-16,4 6-40 15,3-2 48-15,3 11-36 16,1 4 28-16,0 9-28 15,-1 4 52-15,-3 5-44 0,4 10 56 16,0 13-56-16,-4 3 56 16,3-1-56-16,1 7-8 15,-7-15-16-15,-1-14 16 16,1 4-16-16,-4-12 12 16,-4-4-12-16,1-9 12 0,-4-1-16 15,0-8 40 1,-4-10-24-16,1-3-12 0,-4-4-8 15,0-11 4-15,0-7-4 16,0-13 16-16,-4-15-12 16,4-4-12-16,0-12 0 15,0 7-4-15,7-1 0 16,3 9 0-16,4 1 0 16,7-10-20-1,8 1 16-15,9-1-20 16,15 3 16-16,4 23 8 0,6 12 8 15,-3 22-28-15,-11 15 16 16,-6 23 12-16,-8 2 4 16,-11 7-20-16,-9 0 8 0,-12 0 76 15,-14 0-40-15,-10 0 64 16,-11 3-56-16,-3-6 88 16,-7-13-68-16,6-3 36 15,8-16-56-15,3-9 8 16,4-15-28-16,7-4-104 15,7 0 44-15,10-6-396 16,15-3 244-16,14 3-452 16</inkml:trace>
  <inkml:trace contextRef="#ctx0" brushRef="#br0" timeOffset="9923.6295">20570 13971 1028 0,'-24'16'380'0,"27"-7"-296"0,8 10-20 0,-4-10-20 15,0 1-36-15,-3-1 68 16,3 7-44-16,-4-7 48 16,4 7-44-16,4-4-28 0,-1-2-8 15,1 6 16-15,-4-10-8 16,4-3 24-16,-4-6-20 15,-4-3 24-15,1-4-24 0,-8 1 4 16,-3-7-8 0,0 4 4-16,-4-10-8 0,4 3 8 15,4-3-8-15,6-10-20 16,8 4 8 0,10-9-24-16,11-4 20 15,10 3-12-15,11 4 12 16,0 6-8-16,-4 9 8 15,-3 0 16-15,0 3 0 0,4 7-12 16,-1 3 4-16,-3 2 4 16,-4 4 0-16,-7-6 8 15,-6 6-4-15,-8 0 32 16,-11 0-20-16,-10-3 12 16,-7-3-16-16,-7 6 12 0,-7 6-16 15,-7 3 48-15,-7 20-28 16,-1 5 116-16,1 19-76 15,0 1 80-15,7-1-84 16,6-6 28 0,5-3-52-16,6 6-4 15,11-12-24-15,11-1-16 32,6-8 0-32,15-14 28 0,10-15-12 15,4-9-136-15,0-10 68 0,0-6-16 16,-7-3 44-16,-7-7 16 0,-11-2 12 15,-7-4 0-15,-7 0 0 16,-7 0 24-16,-4 13-12 16,-3 12 32-1,0 7-28-15,-3 15 64 16,6 7-44-16,1 12 36 16,3 9-40-16,7 1 44 15,3-7-44-15,11 7-24 16,8-7-8-16,9 6-28 0,1-5 16 15,-3-11-392-15,-5-8 224 16,12-1-572-16,-1-9 424 16,-7 0-48-16,-7-3 224 15,-3-6-148-15,-7-16 168 16,3-29 12-16</inkml:trace>
  <inkml:trace contextRef="#ctx0" brushRef="#br0" timeOffset="10169.929">21745 13833 1048 0,'7'-31'388'0,"11"21"-300"0,7 1-28 16,-15 6-12-16,-3 6-40 16,-7 3-4-16,-7 7 0 0,-3 12 116 15,-4 3-64-15,-1 0 120 0,1 7-100 16,0-1 84-16,7-6-92 16,11 4 80-16,13-10-84 15,19 3 48-15,20 0-68 16,0-6-20-16,4-7-16 0,-10-5 16 31,6 2-12-31,8-12-348 0,-8-3 184 16,-3-4-460-1,-11-6 344-15,-17 4-244 16</inkml:trace>
  <inkml:trace contextRef="#ctx0" brushRef="#br0" timeOffset="10587.4149">22359 13203 1040 0,'-25'-25'384'0,"25"15"-300"0,11 1-20 16,-4-1-36-16,4 1-28 16,-4-7 60-16,-4 7-32 0,4-4 96 15,-7 4-72-15,0 3 40 0,4 3-56 16,-4 3 32-1,0 9-36-15,0 10 44 0,0 9-44 16,0 25 36 0,3 1-36-16,1 8 0 15,3-8-20-15,3-1 12 16,1 3-16-16,3 7 32 16,0 16-24-16,0 2 92 15,0-9-60-15,-3-3-4 16,0-6-28-16,3-10-12 0,-4-6 0 15,-3-3 4-15,0-3-4 16,1-13-4-16,-1 0 4 16,-4-9-120-16,1-9 64 0,-4-10-192 15,-7-4 140-15,-8-2-228 16,-2-6 188-16,-8-4-220 16,-7-3 208-16,-10 10-224 15</inkml:trace>
  <inkml:trace contextRef="#ctx0" brushRef="#br0" timeOffset="10872.2165">21975 13758 976 0,'21'-41'360'0,"7"25"-280"0,14-2-20 16,-14 8-24-16,18-6-32 15,18 7 68-15,10 3-40 16,7 6 92-16,-10 6-68 15,-4 10 104-15,-7 6-88 0,-4 9 76 16,-7 10-84-16,-6 9 100 0,-8-3-92 16,-7 3 24-16,-7-6-56 15,-3-13 4-15,-4 4-28 16,-3-1 36-16,-8-8-28 16,-6-5-276-16,-4-5 136 15,0-6-564-15,0-1 380 16,0-9-220-1,-4 0 308-15,-3-28-176 16</inkml:trace>
  <inkml:trace contextRef="#ctx0" brushRef="#br0" timeOffset="10974.4301">22641 13560 1132 0,'-3'-9'420'0,"10"6"-328"0,14-4-24 15,0 7-652 1,11 0 304-16,0 0-224 15</inkml:trace>
  <inkml:trace contextRef="#ctx0" brushRef="#br0" timeOffset="11455.3861">23142 13570 632 0,'-28'6'236'0,"28"3"-184"0,-11 10-16 0,-3-3 236 16,0 6-156-1,-3 12 200-15,-1 16-180 0,7 4 92 16,11 2-136 0,7-2 32-16,8-11-76 0,6 4 64 15,10-3-64-15,5-9 8 16,10-1-32-16,14-5 4 0,10-11-16 15,1-8 20-15,-8-1-20 16,-6-12-32-16,-8-6 12 16,-10-7-80-16,-11-12 52 15,-10 3-100-15,-8-13 76 0,-13-6 4 16,-8 0 32-16,-14 7 24 16,-6 2 4-16,-5 19 96 15,5 16-56-15,2 16 80 16,8 9-72-16,11 3 44 15,13 7-56-15,15-7 16 32,7 7-36-32,17 2-28 0,7-9 4 15,8 4-368-15,34-10 200 16,5-7-632-16,2-5 452 16,1-10-28-16,4-63 232 15,-12 16-120-15</inkml:trace>
  <inkml:trace contextRef="#ctx0" brushRef="#br0" timeOffset="12490.9062">24620 13623 748 0,'0'-19'276'0,"14"19"-216"0,1 0-16 15,-5 0 48-15,1 10-60 16,-4 8 148-16,0 17-104 15,0 18 136-15,-4 10-124 0,-3 0 100 0,0-4-108 16,4-2 88 0,0-4-92-16,-1 0 12 15,4-6-52-15,0-3 4 0,0-3-24 16,-7-22 64-16,0-10-48 16,4-18-20-1,-8-10-12-15,4-6-96 0,-3-10 48 16,-1-2 16-16,4-17 16 15,-3-5 24-15,3-7-4 16,0-3-36-16,3 6 16 16,4 10-12-16,7 15 16 15,0 10-28-15,4 3 24 0,0 16 16 16,3 2 0 0,4 17 28-16,3 15-16 0,4 13 40 15,6 21-28-15,5-6 56 16,-5 4-44-1,1-7 20-15,-3-6-36 16,-5-6 36-16,-6-4-32 0,-4-6 20 16,-3-3-24-1,-4-6 16-15,-3-9-20 0,-4-10 36 16,0-7-28-16,-7-2-92 31,3-1 36-31,-3-8-60 0,-3-11 52 16,-1 1-4-16,4-13 24 15,4-2-4-15,3-4 12 16,3 3 0-16,8 0 4 0,0 9-36 16,3 13 24-16,3 3-28 0,5 13 28 15,2 6 20-15,12 19 0 16,-4 16-16-16,-4 2 8 16,-3 7-4-16,-4 0 4 15,-7 0 44-15,-10-7-24 16,-11-5 36-16,-11-4-32 15,-10-3 120-15,-11-3-80 16,-3-6 104-16,-1-7-96 16,5-6 32-16,-1-3-56 15,4-3-4 1,3-6-24-16,7 2-104 0,8-5 48 16,3-4-404-16,10-9 248 15,22-3-600-15,10-16 448 16,4-3 16-1,3-3 204-15,4 12-136 0</inkml:trace>
  <inkml:trace contextRef="#ctx0" brushRef="#br0" timeOffset="12987.7106">25806 13052 852 0,'-25'-28'316'0,"21"28"-248"0,4-9-16 0,-3 2 76 16,3 4-80-16,0 3 104 16,0-6-88-1,0 6 32-15,11 6-56 0,3 4-4 16,0 8-24-16,0 1 36 16,0 16-24-16,-3 18 56 15,-4 19-44-15,-4 10 72 16,1-13-60-16,-4 3 80 0,0 9-72 15,0 7 44-15,0 3-60 16,3-12 40-16,-3-7-44 16,0-19 16-1,7 0-32-15,0-9 8 0,0-16-16 16,-7-3 0-16,0-9-4 16,-3-13-104-16,-8-3 52 15,1-15 0-15,-1-4 28 0,-3-19 28 16,0-6-4-1,7-9-12-15,3-10 0 0,1 10 4 16,3 6 0-16,7 6-20 16,7 3 12-16,4 10-12 15,3 3 8 1,7 6-8-16,14 4 8 16,4 5-264-16,4 1 148 0,-1 15-596 15,-17-3 404-15,-11 13 20 16,-14 3 184-1,-4 0-236-15</inkml:trace>
  <inkml:trace contextRef="#ctx0" brushRef="#br0" timeOffset="13692.0481">26102 13918 1132 0,'7'-10'420'0,"32"10"-328"0,21 0-24 0,-32-3-48 15,4-6-24-15,0-7 12 16,-1 0-4-16,1-6 112 16,7-9-64-16,3 3-28 0,1 3-20 15,-5-3 20-15,-2-1-12 16,-8 1 48-16,-3-3-32 16,-8 9-4-16,-6-3-16 15,-4 6 12-15,-11 0-12 16,-6-3-4-16,-4 3 0 15,-11 10 20-15,-3 0-12 0,-1 9 48 16,1 0-32-16,4 9 40 16,-1 0-40-16,-3 1 12 15,-1 5-24-15,1 11 88 16,-4 8-56-16,4 13 20 16,4 16-36-16,6 6 40 15,14-7-40-15,8-8 12 16,14-13-28-16,3 2 0 15,10-11-8-15,5-10 12 16,6-13-12-16,7-3-4 16,4-6 0-16,-10-9-76 31,-1 0 40-31,0-23-40 0,-3-5 40 16,-7-20-24-16,-7-6 32 15,-4 4-44-15,0 2 40 0,-3 7-20 16,-4 16 28-16,0 6-8 0,0 2 16 15,0 14-8-15,4 3 8 16,-1 9-8-16,4 3 8 16,8 12 24-16,-5 4-4 15,5 19-4-15,-5 6 0 16,-3 9 72-16,-6 0-40 16,-15-3 100-16,-11-2-76 0,-7-11 60 15,1-2-68 1,-8-10 68-16,-3-6-68 15,-4-10-28-15,0 0-12 0,-3-9-172 16,0-3 88-16,-4-6-516 16,0-4 324-16,0 1-428 15,-3-7 392-15,-4-6 12 32,-7 0 172-32,-21 6-192 0</inkml:trace>
  <inkml:trace contextRef="#ctx0" brushRef="#br0" timeOffset="14703.9949">19957 14633 728 0,'-11'-10'268'0,"11"10"-208"0,7 0-16 16,0 0-68-16,-3-3 4 0,-1-3 128 15,-3 6-56-15,7 0 72 16,4 6-72-16,3-6 32 0,11 0-48 16,3 0 60-16,14-6-56 15,8 6 8-15,6-10-28 16,8 10 32-16,-1-9-28 16,8-3 32-16,13-1-32 15,15 0 4-15,0 4-16 0,-4 0 28 16,7-7-24-1,15 7 32-15,13-7-32 16,1-3 20-16,21-9-20 0,31-10 36 16,11-12-28-1,39-3 48-15,7-1-40 16,31 11-32-16,15-11-4 16,3-2 60-16,40-7-28 0,-1-15-12 15,7-4-8-15,14 4 8 16,-24 6-8-16,-4 15 4 15,-32 4-4-15,7 3-16 16,-35-4 4-16,0 10-4 16,-38 13 0-16,-33 0 16 15,-3 12-4-15,-14 6 76 16,-28 7-44-16,-29 6 12 16,-17 10-28-16,-8-4-12 0,-16-3-4 15,-19 6 28 1,-14-2-16-16,-13-4 40 15,-8-3-32-15,-4 6 40 0,-10-6-36 16,-7 0-4-16,-7-6-16 16,-3-4-128-1,-4 1 64-15,-4 9-376 16,-7-3 244-16,-10-13-548 0,-28-9 416 16,-8 3-8-1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17:29.971"/>
    </inkml:context>
    <inkml:brush xml:id="br0">
      <inkml:brushProperty name="width" value="0.05292" units="cm"/>
      <inkml:brushProperty name="height" value="0.05292" units="cm"/>
      <inkml:brushProperty name="color" value="#92D050"/>
    </inkml:brush>
    <inkml:brush xml:id="br1">
      <inkml:brushProperty name="width" value="0.05292" units="cm"/>
      <inkml:brushProperty name="height" value="0.05292" units="cm"/>
    </inkml:brush>
  </inkml:definitions>
  <inkml:trace contextRef="#ctx0" brushRef="#br0">14309 5564 488 0,'-7'6'180'0,"3"4"-140"0,-10 2-12 0,3-6-4 0,-3 4-20 15,0 6 32-15,-3-4-20 16,-5-2 20-16,-2 5-20 16,-1-5 64-16,-3-1-48 15,3 0 128-15,0 1-88 0,-3-10 64 16,-4 0-80-16,1 0 48 15,-1-10-60-15,-3 1 16 16,3 0-40-16,0-1 8 16,0-5-16-1,8 5 44-15,-1 1-28 0,4-4-32 16,3-3 0-16,1 1 28 16,2 2-16-16,5-6 36 15,3-3-28-15,3-6 40 16,11-6-32-16,4-10 4 15,3 3-16-15,4-3 28 16,3 0-24-16,7 0-4 0,7 10-8 16,4-1-16-16,-4-2 8 15,1 2 12-15,-1 1-4 16,0-4-4-16,4-6 4 16,10 0-16-16,11-3 8 15,7 3 20-15,0 10-8 16,-3-1-4-16,-8 7 0 15,-3 3-16 1,4 6 8-16,6 0 12 16,8-6-4-16,3 16 16 0,-4 0-12 15,-6 9 4-15,-4 0-4 16,-4 0-24-16,-3 6 8 0,4-3 4 16,6 6 4-1,4 7 16-15,-3 3-8 0,-4 6-20 16,0 9 4-16,-11 1 12 15,-3 6 0-15,-11-7-4 16,-3 7 4-16,-4-3 4 16,-3-1-4-16,-7-2-4 15,-1-1 4-15,-6-6-4 16,-1 7 0-16,-3-1 8 16,-3 4-4-16,-4 0 8 15,-7 6-8-15,0 0-20 16,-7-1 8-16,-4 1 20 15,-3-6-4-15,-11 6-4 16,-10-7 0-16,-8-2-4 16,-6-7 0-16,-8 7-12 0,5-1 8 15,6 4 12 1,0-7-4-16,3-3 8 16,-3-9-8-16,-7 0 8 15,-7-3-8-15,-3-7 8 0,-4-6-8 16,7 4-12-16,10-7 4 15,-3 0 12-15,-7 0-4 16,4 0 52-16,-4-7-32 16,0-2-44-16,0-1 8 0,7-2 20 15,3-4-4 1,11 7 0-16,8-7 0 0,6-3 4 16,0 4-4-1,7-4 40-15,8 0-20 16,-1 0-24-16,8 0 0 0,-1-9 8 15,4-3-4-15,3-1 8 16,4-8-8 0,0 5-12-16,0 4 4 15,4-1 12-15,3 1-4 0,0 0-12 16,0 3 4-16,7 2 12 16,0-2-4-16,0 9 16 15,1-6-12-15,2 6-20 16,4-6 4-16,4-3 4 15,7 3 4-15,7-3-12 16,10-7 8-16,11-9 12 16,0 4-4-16,-7-10-20 0,0 6 8 15,0 6-12-15,10 0 8 16,11 7 8-16,4 3 4 16,-1 9-12-1,-2 10 8-15,-8-1 20 16,-4 1-8-16,1-1-20 0,10 1 4 15,7 3 12-15,0 6 0 16,-7 9-20-16,-7 7 8 16,-11 3 32-1,-6 9-16-15,-11 16-36 0,-8 9 16 16,-2 0 12-16,-5 4 0 16,-2-4 20-16,-1-9-12 15,-4 6-12-15,1-3 0 16,-4 6 12-16,-3 7-4 0,-1-3 16 15,-3-4-12-15,-7 0-12 16,-7-6 0-16,-7 3 12 16,-7-6-4-16,0-6 16 15,-4 6-12-15,-3-7 4 16,-4 7-4-16,-3-6 4 16,-4 3-8-16,-10-7 16 15,-15-2-12-15,-6-1 16 16,3-9-16-16,3-3-4 15,1-4 0-15,-4-5-4 16,-11 5 0-16,-3-11-12 16,-7 5 8-16,10-3 20 15,11-12-8-15,3 3 4 16,-3-13-4-16,4-12-8 16,-4-7 4-16,-7-2-4 15,0-7 0-15,7 6 0 0,7 4 0 16,10-4-12-16,8-3 8 15,3 4 4-15,7-13 0 16,4-7-20-16,4-6 12 16,9-6-4-16,8-3 4 15,7 16 0-15,7-4 0 16,4-2 0-16,0 5 0 16,3-2 8-16,0-4 0 0,3 10-36 15,12-1 20 1,9 1 16-16,15 9 0 0,14 6 0 15,4 13 4-15,0 3-32 16,-4-3 16 0,3 10 4-16,11-4 8 15,11 9-12-15,0 4 8 16,-8 12-4-16,-6 1 0 0,-7 5 8 16,-1 7 0-16,1 22-12 15,3 15 8-15,0 7 12 16,-7 6-4-16,-4-6-4 15,-13-7 4-15,-8-3-4 16,-7 1 0-16,-6-1 8 16,-8 10-4-16,0-1 8 15,-7-2-8-15,-3-7-4 16,-4-6 4-16,-4-3 20 16,-6 0-12-16,-8-6 4 15,-3-4-8-15,-7 1 4 0,-7-1-8 16,-8 4 8-16,-13 0-8 15,-8 2 8-15,-10-2-8 16,4-10 8 0,6 4-8-16,-2-11 8 15,-9-2-8-15,-9-3-12 0,-11-7 4 16,-1-2 28-16,12-4-12 16,6-3-12-16,4-3-4 15,-7-7 20-15,-7-5-8 0,0-11-12 16,0-2 0-16,10 0 12 15,11-13-4-15,11 10-20 16,7-10 8-16,6-3 4 16,8-12 4-16,3-13-20 15,8-22 12-15,6 9-4 16,8 10 4-16,6 9-20 16,11 1 16-16,7-1 4 15,22-6 8-15,20-9-28 16,22 6 16-16,3 6-4 15,0 6 8-15,8 7 8 16,16 15 0-16,5 4 8 16,-8 9-4-16,-10 12-28 15,3 4 12-15,8 9 4 16,-5 12 8-16,-6 16-28 16,-11 32 16-16,-13 9 32 15,-12 3-12-15,-3-6-8 0,-11 3-4 16,-10 3 20-16,-7 16-8 15,-11 3-4-15,-10-10 0 16,-11-2 12-16,-11-17-8 16,-10 1 4-16,-4-10-4 15,-3 1 28-15,-11-10-20 16,-3-7 12-16,-15-2-16 16,-17-10 12-16,-17-13-16 15,10-2-4-15,-1-13 0 16,-13-13-4-16,-25 7 0 15,0-7 0-15,14 7 0 16,8-4 8-16,2 4-4 16,26-1-36-16,20-2 16 15,50 12-584 1,18 12-32-16,28-2 308 0,10-1-112 16,-3 4 276-1,-10-26 4-15</inkml:trace>
  <inkml:trace contextRef="#ctx0" brushRef="#br1" timeOffset="10039.6443">14108 5777 580 0,'-32'0'216'0,"32"0"-168"0,-11-6-12 15,8 3 32-15,-4-3-44 16,0 2 0-16,0-5-16 15,0-7 48-15,-4 7-32 16,0-7 32-16,-3 7-28 0,-3-4 52 16,-1-2-44-16,0-4 20 15,-3 0-36-15,0-6 8 16,-7 6-16-16,-11-9 56 16,4-4-40-16,-1-5-4 15,5 2-12-15,6-2 16 16,7-7-16-16,8 6-4 15,6-3-4-15,15 4 12 0,10 2-8 16,11 7-20 0,10-6 4-16,0-1 4 15,4-3 4-15,-3 1-12 16,2-7 8-16,12-9-4 0,13-7 0 16,15 7 24-16,0 6-8 15,-4 9-12-15,-11 7 0 16,5 2 28-16,9 4-12 15,8 13 4-15,-4-4-8 16,-3 13-24-16,-8-3 8 16,-6 3-4-16,7-4 4 0,6 7 16 15,4 0-4-15,-3 0-4 16,-4 10 4-16,-14-1-16 16,-3 10 8-16,-4-3 4 15,0 18 0-15,0-6 0 16,3 16 0-16,-3 0 8 15,-7 3-4-15,-7-3 8 16,-7 3-8-16,-8 3-4 16,-9-6 4-16,-8 10 4 15,-7 11-4 1,-4 14 8-16,-6-1-8 0,-11-12 16 16,-7-3-12-16,-11-4 16 15,-11-2-16-15,-9 2 4 16,-1 7-4-16,-4-3 12 15,-3 6-12-15,0-9 48 16,-14-13-28-16,-7 0-24 0,-4-13-4 16,4-9 24-16,4-6-12 15,-5-3-12-15,-9-7-4 16,-8-6 40-16,0-3-24 16,11-9 8-16,10-1-12 15,4-5 4-15,-3-4-8 16,6-12-4-16,4-13 4 15,4-10-16-15,3-5 8 16,3 5 4-16,8 7 0 16,6-6 0-16,8-10 0 15,3-6-12-15,8-12 8 16,6 9 12-16,4 3-4 16,10 3-4-16,8 6 4 15,3 4 4-15,14 3-4 16,18-7-28-16,17 4 12 0,15-4-4 15,3 7 8-15,0 9 0 16,-7 3 0-16,11 0 8 16,14 7 0-16,10 15-12 15,-7-3 8-15,-14 9 4 16,-7 10 0-16,4 3-20 16,3 3 12-16,4 19 32 15,-1 7-16-15,-13 14-8 16,-4 11-4-16,-11 2-16 15,-10-2 12-15,-3-1 4 16,-5-3 4-16,-2-3 16 16,-5 10-8-16,-2 11-4 0,-8 5 0 15,-7 5 12 1,-11-6-8-16,-10-9 4 16,-7-4-4-16,-7-2 12 0,-4 6-12 15,-3 6-4-15,-4-4 0 16,-3-2-4-16,-11-10 0 15,-3-9 24-15,-11-9-12 16,-7-7 12-16,0 0-12 16,3-12 0-16,1-10-4 15,-8-3 4-15,-13-6-8 16,-12-9 8-16,1-1-8 0,11-12 8 16,6-19-8-16,-10-3 8 15,-8-12-8-15,1 5-28 16,7 13 12-16,14 1 24 15,14 2-8-15,7 0 20 16,7-5-16-16,14-11-4 16,11-15 0-16,14-9-24 15,11 6 12-15,10 0-24 16,14-7 20-16,21-2 4 16,22-17 8-16,10 8 0 15,0 2 0-15,0 16-20 16,8 9 12-16,9 10-12 15,8 15 8-15,-7 19-8 16,-7 13 8-16,-1 6 0 0,5 19 4 16,3 12 16-16,-1 25-4 15,-10 17-4-15,-6 5 4 16,-12 0 4-16,-6-12-4 16,-1-3 16-16,-6 9-12 15,-8 16-28-15,-10 0 8 16,-14-7 4-16,-15-9 8 15,-13 0 16-15,-15-3-8 16,-10 13 16 0,-8 6-16-16,1-7 4 0,-7-9-4 15,-8-18 12-15,-17-4-12 16,-10-12 24-16,-15-10-20 16,7-9-20-16,1-13 0 15,-19-3-24-15,-17-12 20 16,4-4 32-16,7-21-12 0,-1-10 8 15,-13-25-8-15,10-3-24 16,11 9 8-16,17 0 12 16,11-3 0-16,7-6-12 15,10-13 4-15,12 4 12 16,13 9-4-16,14 3-12 16,11 12 4-16,14 4-24 15,11-10 16-15,10-6-4 16,18-3 8-16,24-9 8 15,22 12 0-15,3 6-20 16,1 10 12-16,6 6-4 16,18 12 4-16,3 7 8 0,-17 9 0 15,-10 13-20 1,2 6 12-16,5 9-4 16,-1 16 4-16,-7 19 24 15,-3 35-8-15,-18-4-4 0,-7 6 0 16,-4-5 4-16,-3-4-4 15,-10 9 8-15,-8 17-8 16,-10-7-4-16,-11-10 4 16,-14-3 12-16,-14-5-8 15,-11 5 24-15,-10 7-20 16,0 2 12-16,-4-14-12 0,-10-4-16 16,-7-13 0-16,-15-12 40 15,-14-10-24-15,-10-5-8 16,-3-7-8-1,6-13 12-15,-10-6-4 0,-18-3 16 16,-7-3-12 0,17-6 4-16,8-13-4 15,-4 0-16-15,1-13 4 0,-1-15 12 16,11-6-4-16,14-7-12 16,10 3 4-16,18 4 4 15,11-13 0-15,7-13-28 16,10-15 16-16,8 0 24 15,13 12-8-15,15 1-44 16,13 8 24-16,26-5 4 0,17-4 8 16,7 19 12-16,-3 7-4 15,3 5-4-15,21 17 4 16,8 12-16-16,-8 12 8 16,-7 7 12-1,-7 3-4-15,8 6-12 0,9 6 4 16,-2 16 4-16,-12 4 0 15,-6 14 8-15,-14 4-4 16,-8 13-20 0,-10-7 8-16,-7 19 12 15,-14 26 0-15,-15 11 16 0,-10-5-12 16,-10-13-12-16,-8 9 0 16,-6-3 28-16,-12 1-12 15,-2-17 32-15,-8-9-28 16,-18-18-24-16,-20-4 4 0,-11-13 36 15,6-12-20-15,-2-6 8 16,-15-9-12-16,-14-10-8 16,0 0 4-16,11-16 28 15,3-3-16-15,-3-9-32 16,-1-10 8-16,8-12-52 16,14 3 32-16,18 3-312 15,17 19 188-15,18 13-428 16,13-4 324-16,1 0-228 15</inkml:trace>
  <inkml:trace contextRef="#ctx0" brushRef="#br1" timeOffset="12626.827">17106 4172 704 0,'-3'-16'264'0,"-1"16"-208"0,1 0-12 16,-1 6 0-16,4-6-32 16,-7 19 24-1,4 9-16-15,3 13-8 16,0-3 48-16,0-1-36 0,3 4 16 16,1-6-24-16,-1-4 52 15,-3 3-36-15,0-5 56 0,-3 5-52 16,-4 1 44-16,-1-1-44 15,1 4 16 1,0-1-32-16,4 7 16 0,3-9-20 16,0-10 0 15,3-6-8-31,-6-4 36 0,-1-15-20 0,-3-9-4 16,-3-13-12-16,-8 0 12 15,0-9-12-15,-3-1-12 0,4-2 0 16,-1-1 4-16,7-9 0 15,-3 1-12-15,11-11 8 0,-1 1-4 16,8-10 0-16,3 1 8 16,10 8 0-16,5 7-20 15,6 3 12-15,4 0-4 16,10 0 4-16,0-3 16 16,1-12-4-16,2-4-20 15,15 0 8-15,7 10-12 16,11 0 8-16,0 15 8 15,-11 13 4 1,-7 6 0-16,-11 10 0 0,-10 9-12 16,-4 9 8-16,-10 10-4 15,-8 16 0-15,-2 8 16 16,-8 5-4-16,-7 2 24 16,-4-6-16-16,-7-1-4 15,-10-5-4-15,-7 0 12 16,-21-4-8-16,-11 4-4 0,-11 3 0 15,-3 3-4-15,4 3 0 16,-1 6 16-16,0-9-8 16,4-7 16-16,4-2-16 15,10-7 4-15,14-3-4 16,14 3-40-16,15-9 16 16,13 0 40-16,15 3-12 15,10 0 44-15,8-6-32 16,6 2 40-16,11-2-36 15,7-3 48-15,17 2-44 16,5 4 28-16,2 0-32 16,-10 6-16-16,-10 0-8 15,-8-6 4-15,-6 0-4 16,-12 0-160-16,-6-4 84 16,-4-5-316-16,11-10 220 0,4 0-376 15</inkml:trace>
  <inkml:trace contextRef="#ctx0" brushRef="#br1" timeOffset="13558.3965">18235 4504 780 0,'-10'35'288'0,"10"-20"-224"0,3-5-20 0,-3-1 48 0,4 7-60 16,3-7 48-16,0 1-44 16,3-7 16-16,4 3-32 15,0-3 36-15,1-3-32 0,-1 0 20 16,-4-3-24-16,1-3 44 16,-4 3-36-16,0-4 56 15,-11 4-48-15,1-3 20 16,-4-4-36-16,0 1 36 15,-4 0-32 1,1-7-12-16,-1 3-8 0,0-5-4 16,1-7 0-16,-1-10 24 15,1 1-12-15,-1-10-12 16,1-3-4-16,3-7 12 16,7 10-4-16,7 0-20 15,7 1 8-15,7 2-24 16,7-9 20-16,11 6 4 0,14 0 8 15,14 0-20-15,10 6 12 16,-10 4 4-16,-3 12 4 16,-8 0 0-16,1 13 0 15,-4-1-44 1,3 16 24-16,-3 4 32 0,0 5-4 16,-4 7-8-16,-3-3-4 15,-7 6 4-15,-4 0 0 16,-13 0 24-16,-12-3-12 15,-10 4 4-15,-10-8-8 16,-15 7 4-16,-10-6-8 16,-11 9 16-16,-4-2-12 15,1 2 16-15,0 0-16 16,-11 6-4-16,-18 1 0 0,-7 3 12 16,1-4-8-16,13-6 24 15,11 4-20-15,7-10-4 16,11 3-4-16,10-6 12 15,11-1-8-15,10 7 32 16,15-9-24-16,6-3 48 16,19 2-36-16,17-5 28 15,21-1-28-15,10 1 36 16,1-1-36-16,-4-9 4 16,14 0-20-16,7-3-8 15,4 3 0-15,-11 0-104 16,-10-6 56-16,-11 6-296 15,-11 0 184-15,-10 0-352 16,4 0 288-16,-8 0-152 16</inkml:trace>
  <inkml:trace contextRef="#ctx0" brushRef="#br1" timeOffset="13845.8831">19456 4225 1172 0,'3'-3'436'0,"11"6"-340"0,8-6-24 16,-1-3 4-1,3-1-56-15,22-2-132 0,7-1 60 16,0 1-512-16</inkml:trace>
  <inkml:trace contextRef="#ctx0" brushRef="#br1" timeOffset="14011.1423">19727 4432 1016 0,'-31'6'376'0,"27"-6"-292"0,4 0-20 0,7 0-4 16,7 0-44-16,7-6-24 16,11 3 4-16,3-7-148 15,8-5 80 1,6-1-196-16,15 4 148 0</inkml:trace>
  <inkml:trace contextRef="#ctx0" brushRef="#br1" timeOffset="15708.9023">20976 3799 728 0,'0'-29'268'0,"4"26"-208"0,3-6-16 16,-4 2 8-16,-3 7-36 16,4-6-4-16,-4 6-8 15,7 6 12-15,0 1-8 16,-4 5 16-16,5 7-16 0,-1 6 60 15,0 3-40-15,0 4 24 16,0-4-32-16,0 0 36 16,0 7-32-16,0-7 40 15,0 6-36-15,0-5 28 0,0 5-28 16,4 1 28 0,3-4-32-16,3 0 4 15,8-9-16-15,3 3 28 16,4-15-24-16,0-1-12 0,-4-9-8 15,0-9 20-15,-3-4-8 16,-4-2 16-16,-3-11-16 16,-4 8 32-16,-7-7-24 15,0 3 32-15,0-10-32 16,-3 4 12-16,-4-6-16 16,3-4-8-16,1-6 0 15,-4 6-4-15,0-5 0 0,0 8 0 16,0-3 0-16,0 4-56 15,-4 9 32-15,8-3-360 16,6 2 212-16,1 14-376 16,3 6 308-1,-11-4-136-15</inkml:trace>
  <inkml:trace contextRef="#ctx0" brushRef="#br1" timeOffset="16609.75">21724 4209 956 0,'-11'0'352'0,"19"0"-272"0,6-3-24 0,-4-3-20 15,4-4-32-15,4 1-12 16,3-10 4-16,4 4-48 16,3-4 24-16,-3 6 16 0,-1-9 8 15,-2 3 72-15,-5 1-36 16,-3-7 76-16,0 6-60 16,-3 0 0-16,0-6-28 0,-4-3-12 15,3 3-4 1,-6 3 4-16,-1-3-4 15,-3-1-12-15,-3 4 4 16,-4 1 12-16,-4 2-4 16,-3 0-4-16,0 9 4 0,-7 1 4 15,0 3-4-15,-1-4 8 16,1 10-8-16,-3-3-4 16,2-3 4-16,1 6 4 15,0-3-4-15,0-3-12 16,3 6 4-16,4-4 4 15,4-2 0-15,-1 6 0 16,0 0 0-16,4 0 0 16,0 0 0-16,0 0 16 15,0 16-8-15,0 6 32 16,-3 9-24-16,3 7 20 0,-1-1-20 16,1 17 20-16,4-10-24 15,3-10 4-15,10 1-8 16,8-7 4-1,17-9-8-15,11-1-4 16,11-8 4-16,3-4-4 0,0-6 0 16,-7 0 16-16,-4-6-8 15,0-4 4-15,4 1-4 16,-3 6-16-16,3-3 4 16,-4 6-16-16,0 0 12 0,-3 9 4 15,-3 0 4-15,-12 7 16 16,-3 3-8-1,-3 0-4-15,-7 6 0 16,-4 3 4-16,-3-3-4 0,-4 3 24 16,-7-3-16-16,3-6-4 15,-6-9-4-15,-4-1 20 16,-4-18-12 0,-3-7-4-16,-4-6-4 15,-7-6 4-15,-3-4-4 0,0 4-4 16,0 0 4-16,3-6 4 15,11-1-4-15,7 1-20 16,10-4 8-16,19-6 12 16,13-3 0-16,7-3-240 15,11 3 128-15,0 0-352 16,7 6 260-16,11 6-252 16</inkml:trace>
  <inkml:trace contextRef="#ctx0" brushRef="#br1" timeOffset="17058.9238">23065 3413 976 0,'-36'-10'360'0,"36"4"-280"0,0 3-20 16,0 3-24-16,0 0-32 16,7 0-48-1,0 0-44-15,4-6 44 16,0 6 20-16,-1 6 20 0,-3 10 100 15,-3 2-52-15,6 4 88 16,-6 13-76-16,-1 9 44 16,1 9-60-16,3 19 52 15,0 10-56-15,-3-4 36 16,3-6-40-16,-4-3 8 16,4-12-24-16,-3 2 8 15,3-5-12-15,-7-10-200 16,0-7 100-16,-7-12-368 15,-7-12 252-15,-8-4-328 16,-20-9 304-16,-11-9-20 16</inkml:trace>
  <inkml:trace contextRef="#ctx0" brushRef="#br1" timeOffset="17160.1921">22659 4065 976 0,'-25'-25'360'0,"22"16"-280"0,10 5-20 0,-4-2 80 15,4-3-88-15,11-1 24 0,21-2-44 16,24-10-40-16,25 3 4 15,8-9-360-15,17 3 196 0</inkml:trace>
  <inkml:trace contextRef="#ctx0" brushRef="#br1" timeOffset="17580.7143">24232 3485 860 0,'-38'-25'320'0,"20"22"-248"0,-21-13-20 0,18 7-48 15,-11-1-12-15,-7-9-48 16,-3 1 28-16,0-7 16 15,3-1 8-15,4-2 20 0,-1 9-8 16,5 1 120-16,2 2-72 16,5 13 32-16,2 12-52 15,1 10 4 1,0 19-24-16,11 15 52 16,-5 0-36-16,8 19 48 15,4 7-48-15,-1 30 56 16,11-2-52-16,0-10 56 15,1-9-56-15,-1 12-8 16,7-5-16-16,-4-11 0 0,1-12-8 16,-4-9-160-16,3-13 84 0,1-15-480 15,3-7 304-15</inkml:trace>
  <inkml:trace contextRef="#ctx0" brushRef="#br1" timeOffset="17714.4842">23329 4134 880 0,'7'-19'328'0,"18"10"-256"0,31-7-16 0,-17 10-88 0</inkml:trace>
  <inkml:trace contextRef="#ctx0" brushRef="#br1" timeOffset="18196.0934">23943 4037 1092 0,'-28'-16'404'0,"28"7"-316"0,3-10-24 0,1 10-16 15,-1-7-40-15,4-3-48 16,4-6 24-16,3 6-120 15,7-3 76-15,0 0-20 0,4 13 52 0,-4-1 40 16,1 10-4-16,-5 16 96 16,1 3-56-1,-4 6 12-15,-4 3-36 0,1 7 4 16,-4-7-16 0,0 6 20-16,-3-5-20 15,-4-1 48-15,0 6-32 16,0-5 28-16,-7-4-28 0,-4-7 28 15,-3 1-32-15,-7-3 40 16,-7-7-36-16,-4-9-16 16,-3 0-4-16,-4-9 24 15,3-7-16-15,-2 4 12 16,-1-7-16-16,7-3 56 16,7 3-40-16,4-3-12 0,7-3-8 15,0-9-44-15,7-4 20 16,7-6-172-16,11-9 108 15,13 0-312 1,12-1 220-16,9 10-240 0,12 16 236 16,-11 9-268-1</inkml:trace>
  <inkml:trace contextRef="#ctx0" brushRef="#br1" timeOffset="18529.6561">24550 4181 912 0,'-25'9'340'0,"25"-2"-264"0,-3-4-24 15,-1-3 0-15,4-10-40 16,0 1-108-16,4 0 48 16,3-10-40-16,3-6 48 15,1 6 40-15,-1-16 4 0,1 1 88 16,3-4-48-16,0-9 32 16,4-3-44-16,3-3-36 15,-3 9 0-15,3 6-236 16,0 10 128-16,-3 3-480 15</inkml:trace>
  <inkml:trace contextRef="#ctx0" brushRef="#br1" timeOffset="18901.4376">24726 3805 924 0,'-17'34'340'0,"2"-12"-260"0,-9 19-28 0,13-22 152 15,1 9-124-15,3 0 36 16,3 4-68-16,11-4-28 0,11 0-12 15,10-3 0-15,7 0-4 16,8-12-28-16,9-4 12 0,15-12-56 16,15-3 36-1,-8-4-28-15,-7-2 36 16,-4-10 12-16,-10 0 8 0,-11-9-16 16,-3-7 12-1,-10 0-4-15,-12-2 4 16,-3 2 0-16,-14 13 0 0,-7 15 24 15,-14 17-8-15,-11 5 92 16,-17 13-52-16,-11 10 128 16,-4 2-100-16,8-2 44 15,14 3-72-15,13-7-8 16,22-3-24-16,21-3-4 16,29-3-4-16,13-6-104 15,1-7 52-15,6-9-352 16,8-6 220-16,6 6-372 15</inkml:trace>
  <inkml:trace contextRef="#ctx0" brushRef="#br1" timeOffset="20960.5079">26109 3893 728 0,'7'-7'268'0,"0"7"-208"0,14 7-16 0,-3-4 72 15,7 3-72-15,-1-3-28 16,8 7-12-16,-4-4 4 15,1 3-4-15,-1 1-4 0,-3 5 4 16,-4-2 4-16,-4 3-4 16,1-7-92-16,-4 7 52 15,0-4-340 1</inkml:trace>
  <inkml:trace contextRef="#ctx0" brushRef="#br1" timeOffset="21170.9542">26356 3874 840 0,'-21'-22'312'0,"10"28"-244"0,-6-3-16 0,3 10-20 0,-4-1-28 15,-10 13-4-15,-4-6 4 16,-7 9-92-16,-7 4 48 15,4-10-180-15,3 3 124 16,7 3-388-16</inkml:trace>
  <inkml:trace contextRef="#ctx0" brushRef="#br1" timeOffset="22536.0556">27439 3501 592 0,'-11'-16'220'0,"11"16"-172"0,-3-9-12 0,3 5-20 16,0-2-16-16,0-3 44 15,-4-1-24-15,-6 4-8 16,-4 6-8-16,-11 0 72 0,-7 9-40 16,-10 7 136-16,-7 12-96 0,3 7 72 15,0 9-88-15,7 18-4 16,11 17-36-16,7-7 4 15,10-9-12-15,8-7 0 16,10-12-4 0,7 0 12-16,7-16-12 15,7-3 24-15,7-6-20 16,4-10-20-16,4 1 0 0,-5-13-12 16,-2-7 8-16,-8-5 0 15,0-4 4-15,-3-16 16 16,-1-2-4-16,-2-13 8 15,-1 3-8-15,-4-7-12 16,5 10 4-16,-5 0 4 16,4 7 0-16,-3 12-12 15,3 3 8-15,0 0-16 16,1 12 12-16,-5 1-12 0,1 15 8 16,-4 4 0-16,0 8 4 15,-3 8 24 1,-1 5-8-16,-3 13 4 15,4 0-4-15,-8 0 28 0,-3-7-20 16,-3 4 32-16,-8-7-32 16,1-2 76-1,-12-7-56-15,1 0 56 16,-3-6-52-16,-1 0 8 0,0-10-32 16,4 0 0-16,0-9-8 15,3-3-96-15,4-3 52 16,4-13-288-16,3 4 180 15,14-4-404-15</inkml:trace>
  <inkml:trace contextRef="#ctx0" brushRef="#br1" timeOffset="23030.5954">28000 4002 880 0,'-11'-12'328'0,"22"6"-256"0,0-10-16 0,-4 6-148 15,0-2 40-15,3-10-164 16,1 0 120-16,-1-12-40 16,5-1 80-16,-1-3 152 15,0 1-48-15,3 2 120 16,1 4-96-16,-4 3 40 16,-3 6-64-16,-4 0 20 0,-4 3-40 15,-3 10 28 1,-7-1-32-16,-7 10 20 15,-3 0-24-15,-5 16 96 0,-2 6-64 16,-5 9 64-16,1 10-64 0,4 9 24 16,2-3-44-1,8-3 44-15,11-3-44 0,13-10-16 16,8-6-8-16,10-6-64 16,14-3 32-16,15-7-260 15,10 1 152-15,0-10-364 16,-14 0 280-16,-11-10-268 15</inkml:trace>
  <inkml:trace contextRef="#ctx0" brushRef="#br1" timeOffset="23546.2301">28533 2964 880 0,'-14'-31'328'0,"14"28"-256"0,0-3-16 0,0 2-44 0,0-2-16 16,0-3-24-16,0-1 16 15,0 10-20-15,0-3 16 16,0 3 28-16,-7 19 132 16,-8 3-76-16,-6 9 52 15,-3 1-72-15,-5 18 12 16,1 31-40-1,0 1 36-15,0 6-32 0,10-7 32 16,0 7-32-16,4 19 20 16,4-7-24-16,10-12 16 15,10-7-20-15,4-12 8 16,4-12-12-16,0 2-156 16,3-2 76-16,-4-7-88 15,-2-6 92-15,-1-6-136 16,0-13 116-16,0-13-236 0,4-2 180 15,-4-10-348 1</inkml:trace>
  <inkml:trace contextRef="#ctx0" brushRef="#br1" timeOffset="24263.1289">28698 2886 924 0,'-31'-34'340'0,"24"34"-260"0,7 6-28 16,-4-6-8 0,1 3-36-16,-1 3-12 0,1-3 0 15,-4 13-40-15,7 3 24 16,0 6-12-16,-4 3 20 0,-3 7 80 15,0 12-40-15,-4 25 80 16,1 16-60-16,-1-1 28 16,1 1-44-16,-1-3 52 15,0 21-48-15,4-8 28 16,7-4-36-16,-3-10 16 16,3-15-24-16,0-12 28 15,0-4-32-15,3 0 4 16,1-9-12-16,-1 0-8 15,-3-9 4-15,0-7-4 16,4-9 0-16,-8 0-56 16,4-13 32-16,-3-6-60 0,-1-6 48 15,1-4-8-15,-4 1 24 16,-4-4 12-16,-6-2 8 16,-5 5-100-16,-9-6 56 15,-5-2-60-15,-2-1 60 16,-1 3-84-16,-4-3 72 15,5 1-44-15,2-11 60 0,5-11 20 16,6-14 16-16,14-8-8 16,8-1 8-16,13 0 40 15,15 7-24-15,14 12 60 16,7 9-40 0,10 7 100-16,-3 12-76 0,0 4 100 15,7 2-92-15,0 4 52 16,10 12-72-16,8 7 24 15,-4 12-40-15,-14 13 28 16,-3 15-32 0,-12 0 40-16,-9 7-36 0,-8-4 4 15,-14-6-20-15,4-12 28 16,-8 0-24-16,-3-13-120 16,-7 0 56-16,-3-13-372 15,-4-2 236-15,-4-10-336 16</inkml:trace>
  <inkml:trace contextRef="#ctx0" brushRef="#br1" timeOffset="27431.7863">21029 4965 404 0,'-3'-6'148'0,"-1"3"-112"0,4-4-12 15,0 4 92-15,0-3-68 16,4-3 44-16,-1-1-56 15,1 1 32-15,-1-1-36 16,-3 4-8-16,0-3-16 0,4 6 36 16,-1-4-20-16,1 4 76 15,-4-3-56-15,0 6 4 0,0-3-28 16,3-4-4-16,1 7-8 16,-4 0 12-16,3 0-12 15,-3 0 16-15,7 0-16 16,-7 0 32-16,7 7-24 15,-3 2 4-15,3 4-12 16,-3 2 28-16,3 4-20 16,-4 0 4-16,4 6-12 15,-3 10 20-15,-1-7-16 16,-3 6 32-16,0 4-28 16,0 0 40-16,-3 12-32 0,3 3 20 15,-4 0-24-15,4-6 36 16,0-3-32-16,0 0-12 15,0-9-8-15,0-7 12 16,0-9-8-16,0-4 4 16,0-5-4-1,0-1 12-15,0 1-12 0,0-10 4 16,0 0-4-16,0-4 12 16,0-2-12-1,4-3 16-15,-1-7-16 0,1-6-4 16,-1-9 0-16,1-7-4 15,-1 1 0-15,1-7 0 16,-4 0 0-16,0 0-44 16,0 6 24-16,3-3 40 15,1 4-8-15,3 2 0 16,0-2-8-16,4-7-16 0,3 9 8 16,0 1 12-16,3 12-4 15,1 12-4-15,0 14 4 16,-1 14 4-16,1 14-4 15,-4-1-4-15,4 4 4 16,3-1-4-16,7 4 0 16,4-7 16-16,-4-3-8 15,7-9-4-15,4-10 0 16,4-9 4-16,13-9-4 16,4-7-36-16,7-2 16 15,0-1-12-15,-7-6 16 16,-4-4 16-16,1-5 0 15,-11-4-4-15,0-15 4 16,-4 6-40-16,4 3 20 16,0 3 4-16,-4 13 12 0,0 9-12 15,1 4 8-15,3 11-4 16,-8 8 0-16,-6 11-28 16,-7 14 20-16,-4 5 40 15,-7 4-12-15,0 6 44 16,-7-1-32-16,-3 1 76 15,-1 3-56-15,-3 7 40 16,0 8-48-16,4 7 60 16,-1-6-56-16,1-10 52 15,3-6-52-15,4-3-4 16,-1-15-20-16,4-4-28 16,4-16 4-16,-1-3-252 15,1-12 144-15,-4-3-316 0,0-10 244 16,4-6-332-16,-4 3 296 15,0-3-192 1,0 9 244 0,-7-3 36-16</inkml:trace>
  <inkml:trace contextRef="#ctx0" brushRef="#br1" timeOffset="27616.9724">22941 5410 1404 0,'-25'10'516'0,"29"-7"-400"0,3-3-32 15,7 0-100-15,11-3-8 16,17-7-604-16,4-5 344 16,7-10-396-16</inkml:trace>
  <inkml:trace contextRef="#ctx0" brushRef="#br1" timeOffset="28587.5556">24052 5012 832 0,'15'-12'308'0,"-5"5"-240"0,8 4-20 16,-8 3-16-1,-3 0-28-15,0-6-12 0,-3 6 4 16,-1-3 12-16,-3-4-4 16,-3 1-4-16,-4 3 4 0,0-3 56 15,-4 3-32-15,1-7 60 16,-4 1-52-16,-4-7 28 15,0 7-36-15,1-7 16 16,-5-3-24-16,5 0 28 16,-1 4-32-16,1 5 4 15,-5 1-12-15,1 9 36 16,-3 9-20-16,-8 16 40 0,4 13-36 16,-4 6 56-1,0 6-48-15,4-6 36 16,7-6-40-16,7-1-8 15,14-2-16-15,7-7 12 16,10-9-12-16,19-10 4 16,24-9-4-16,17-3-40 0,1-6 16 15,-4 2-4-15,-11-11 12 16,-3-1 8-16,-3-6 0 16,-4 3-12-16,-7-3 8 15,-8 6 12-15,-9 0-4 0,-8 3 24 16,-14 10-32-1,-14 12 4-15,-4 4-40 16,-3 9 24-16,-4 6 24 16,4 3-4-16,0 10-8 15,0 21 0-15,7 10 4 16,3 3 0-16,1 3 24 16,-1-6-12-1,8-6-12-15,3 9-4 16,4 16 12-16,3-6-4 15,7-1 16-15,0-9-12 0,0-12-12 16,-3-13 0-16,-4-3 28 16,-7-19-12-16,-3 3 48 15,-8-9-32-15,-10-10 28 16,-11-2-28-16,-7-7 8 16,-6-7-20-16,-15-11 88 0,-28-1-56 15,-15-16 4-15,1 1-32 16,14 2-12-16,0-8-4 15,10 8-148 1,15 1 80-16,10 12-748 0,7 0 448 16,7 4-76-1,18 2 264-15,-3-12-192 16</inkml:trace>
  <inkml:trace contextRef="#ctx0" brushRef="#br1" timeOffset="38273.3856">23749 4830 236 0,'4'-6'88'0,"-4"3"-68"0,0-3-4 0,0 6 8 16,7-4-16-16,-4-2 32 15,4-3-24-15,4-1-12 16,3 4-8-16,4-3 116 16,3-1-60-16,0-2 40 15,7-1-52-15,-7 4 20 0,0 6-32 16,-3-4-8-16,0-2-12 16,-4 9-16-16,0-3 4 15,0-4 48-15,0 7-24 0,-3 0 16 16,-1 0-20-16,8 7 8 15,0-7-12-15,-1 3-16 16,4-3 0-16,-3 0 4 31,0 6 0-31,3-6 8 16,-4 0-4-16,1 0 16 0,0 0-12 16,-4 0-4-1,0 0 0-15,0 0 20 0,0 0-12 0,-3 3-12 16,-1-3-4-16,1 7 4 15,-4-4 0-15,4 3 24 16,-4 3-12-16,0-2-12 16,0-4-4-16,0-3 28 15,-7 0-12-15,3 6-12 16,-3-6-4-16,0 0 28 16,0 0-12-16,4 3 4 0,-1 3-8 15,-3 4-8-15,0-1 4 16,0 1-4-16,0 5 0 15,0-2 0-15,0-4 0 16,4 1 0-16,-4-4 0 16,3 3 0-16,1-2 0 15,-4-4 0-15,0 6 0 16,0-2 24-16,0 2-12 16,0-6 4-16,0 6-8 15,0-2 12-15,0 2-12 16,0-3-4-16,0 4 0 0,0-1-4 15,-4 4 0 1,4-4 0-16,0 4 0 16,-3-4 0-16,3 4 0 0,0-4 8 15,0 0-4-15,0 4-20 16,0-4 8-16,0 1 20 16,0-7-4-16,0 6 16 15,-4-2-16-15,1 2 4 16,-1-6-4-16,1 10-8 15,-1-10 4-15,1 6 4 16,-1-9-4-16,1 10-20 0,3-10 8 16,0 6 12-1,0-6 0-15,0 0-4 16,0 0 4-16,0 0-16 16,0 3 8-16,0-3 20 15,0 0-8-15,0 0-12 0,0 0 0 16,0 0 28-1,0 0-12-15,0 0-32 16,0 0 12-16,3 0 8 16,4-9 4-16,0 6-12 0,0-4 4 15,4-2 12-15,-4-7-4 16,4 4 16-16,-4-4-12 16,0 7-4-16,0-4 0 0,0-3 4 15,-4 7-4-15,1-7-4 16,-1 7 4-16,1-10-24 15,-4 3 12-15,0 4 20 16,-4-4-4-16,1-3-4 16,-4 1 0-16,0-1-4 15,0-3 0-15,0 3 8 16,-4 0-4-16,4 0-12 16,3 4 4-16,1 2 4 15,-1-3 0 1,1 7 8-16,-4 3-4 0,0 3-12 15,0-4 4-15,0 7 20 16,0-3-8-16,0-3 4 16,-4 6-4-16,4 0-8 15,0 0 4-15,0 0-16 16,-4 0 8-16,1-3 4 16,-1-4 0-16,-3 7 0 0,0-3 0 15,0 3 0-15,-4 0 0 16,0 0 24-16,1 0-12 15,-4 0 4-15,-1 0-8 16,1 3-8-16,-3-3 4 16,-1 7-4-16,0-4 0 15,1 3 16-15,-1-3-8 16,-3 7-28-16,-1 5 8 16,1 4 4-1,0 9 8-15,-4 7-12 0,8-1 8 0,6-5-208 16,7 2 116-1</inkml:trace>
  <inkml:trace contextRef="#ctx0" brushRef="#br1" timeOffset="58188.9013">29965 4128 924 0,'-18'-13'340'0,"15"13"-260"0,6 0-28 0,-3 0-52 0,7 3-12 15,4-3 4-15,7 7 8 16,3-4 16-16,7 6-8 15,4 7 16-15,-8 3-16 0,1 6 84 16,0 3-48-16,-4 10 40 16,-7-4-48-16,-7 1 44 31,0-7-48-31,0 13 56 0,-7-13-52 16,-7 0 20-16,7 0-36 15,0 4 36 1,-7-10-24-16,0-4-16 0,4-2-20 0,6 0 0 15,-3-7 40-15,7-6-24 16,0-3-20-16,0-9 4 16,-3 6 36-16,6-13-20 15,-6 0 0-15,-4-2-8 16,0-1-24-16,0-9 12 16,0-1 20-16,0-5-4 15,0-7 16-15,0 3-16 16,0-5-20-16,0 5 4 15,0 3 20-15,0 7-4 16,0 3 32-16,7 0-24 16,-7 6 4-16,0 10-12 15,0-1-16-15,3 1 4 16,-3 9 4-16,0 9 0 16,0 1 0-16,8 9 0 15,-1 6 8-15,0 9-4 0,3 4-4 16,1 3 4-16,6-4-4 15,8 1 0-15,0 3-12 16,10-10 8-16,11 0 4 16,0-2 0-16,3-1 8 15,-10-3-4-15,7-6-4 16,-7-4 4-16,-8-2-16 16,-6-4 8-16,0-2 40 15,-4-4-24-15,-3-6 0 16,-1-4-8-16,-3-2 12 15,1-10-8-15,-1 0 16 16,-4 0-16-16,1-12-12 0,-8-7 0 16,4-5 20-1,-7-11-8-15,0 1 4 16,-7 6-4-16,7 3-16 16,-3 9 4-16,-8 7 40 15,1 3-24-15,6-3-20 0,-3 9 4 16,-7 3-16-16,14-2 8 15,0-1-344-15,14 3 196 16,7-3-440-16,11 7 340 0,-4-4-96 16</inkml:trace>
  <inkml:trace contextRef="#ctx0" brushRef="#br1" timeOffset="58521.9013">31641 4128 800 0,'-25'6'296'0,"11"7"-232"0,-11 12-16 15,4 0 72-15,3 3-76 16,-6 16 36-16,-8 3-48 15,4-3 16-15,-4 9-28 0,4-3 96 16,-4-3-64-16,7 13 84 0,-10 12-80 16,0 13 44-16,-11-7-60 15,-4 1-20-15,1-14-12 16,3-2 0-16,11 6-4 16,7 3-336-16,7 0 180 15,21-3-380-15,7-12 304 16,-4-26-264-1</inkml:trace>
  <inkml:trace contextRef="#ctx0" brushRef="#br1" timeOffset="59370.3764">31782 5213 1016 0,'-14'-7'376'0,"14"17"-292"0,-7 18-20 16,7-12 40-16,-4 12-68 16,-7 7 40-16,1 2-44 15,-1-2-28-15,4-1-4 16,-3-6 24-1,3-3-12-15,7 4 68 0,0-11-48 16,0-2 40-16,0 0-40 0,0-7 16 16,0-9-28-1,0 0 36-15,0 0-32 0,0-6 12 16,0 3-20-16,-4-13-16 0,1 0-4 16,-4-5 4-16,7-11 0 15,0-5-12-15,0-7 8 16,0 6 12-16,7-3-4 15,0 4-12-15,0 8 4 16,3-5 12-16,-3 6-4 0,4 3 8 16,-4 6-8-16,-4 0 60 15,-3 0-36-15,0 3 16 16,0 7-44 0,0 9 0-1,11 3-12-15,0 3 4 0,-8 4 0 16,8-1 0-16,3 7 8 15,7-3 0 1,-7 8-12-16,11-2 8 16,0 3 12-16,6 10-4 15,5-4-12-15,2 9 4 0,12-2 28 16,6 3-12-16,-6-4 4 16,-5 1-8-16,-6-7-8 15,0-3 4-15,-4-6 12 16,1-4-8-16,-5-5 4 15,-6-1-4-15,0-9 28 16,-4 0-20-16,-3-9 4 0,-8-1-12 16,4-5 20-16,-14-4-16 15,0-9 24-15,-10-7-24 16,3-2-4-16,-15-4-4 16,8-3 20-16,-7 6-12 15,-4 1-4-15,4-4-4 16,7 0-4-16,-10-9 0 15,2 6 24-15,5-9-12 16,-4-1-12 0,6 1-4-16,-2 9-4 0,10 7 0 15,0 8-264-15,3 4 144 16,-3 13-648-16,0 5 432 16,0-2-44-1</inkml:trace>
  <inkml:trace contextRef="#ctx0" brushRef="#br1" timeOffset="61766.0551">12781 7947 644 0,'-28'-3'236'0,"28"3"-180"0,-11 0-20 0,4 0-16 16,4-6-20 0,-1 6 16-16,4-3-8 0,4-4-20 15,3-2 4 1,0 3 92-16,7 3-44 0,0-4 80 0,4-2-68 15,3 6 28 1,4-7-48-16,3-5 52 16,7-1-48-16,11-3 20 0,17 0-36 15,19-6 44-15,6 6-36 16,-4-9 4-16,5 0-20 16,9-6 20-16,19-4-20 15,-4-3-12-15,-11-3-4 16,0 7 20-16,1-7-8 0,-1 9-12 15,-3 7 0-15,-22 9 48 16,-10 3-24-16,-17 4 24 16,-11 3-24-16,-11 2 52 15,-11-2-40-15,-2 9 36 16,-8 0-36-16,-11 0-36 16,-3 0 0-16,3 3-368 15,8 3 200-15,3 4-492 31</inkml:trace>
  <inkml:trace contextRef="#ctx0" brushRef="#br1" timeOffset="62679.5442">16097 6313 624 0,'-7'-15'228'0,"14"12"-176"0,-10-4-16 0,6 4 8 0,-3-3-32 16,0 3 48-16,0-3-32 15,0 6 12-15,0 0-24 16,0 0 72-16,0 0-52 0,0 6 120 16,0 6-88-16,0 4 28 15,0 12-56-15,0 7 64 16,0 9-56-16,0 3 64 15,-3 6-64-15,3-3 64 16,-4-3-64-16,1 3 44 16,3-3-52-16,-4 7 24 15,4 2-36-15,0-3-8 16,0-2-12-16,4-14 12 16,-1-2-12-16,1-10-108 15,-4-6 52-15,0-7-208 0,-4 1 140 16,-3-10-172-16,-3-3 160 15,-5 0-248-15,1 0 208 16,-3-3-320 0</inkml:trace>
  <inkml:trace contextRef="#ctx0" brushRef="#br1" timeOffset="63024.8409">15565 7223 1068 0,'-4'0'396'0,"22"0"-308"0,10 3-24 15,-10-6 20-15,17-3-60 16,18-4 0-16,17-2-16 16,11-7-8-16,1-6 4 15,-8-4-4-15,7-11 0 0,3 5 8 16,-2 7-4 0,-8 0 8-16,-11 3-8 0,-6 3-180 15,-8 0 100-15,-3 12-412 16,-4 7 272-16,-10-3-268 15</inkml:trace>
  <inkml:trace contextRef="#ctx0" brushRef="#br1" timeOffset="63579.1566">15734 7502 716 0,'3'-10'264'0,"8"1"-204"0,10 0-16 15,-3-1 20 1,10-5-44-16,7 2-28 0,8-6 4 16,3-3 16-16,3 3-4 15,-3 1 60-15,-4 8-40 0,-7 1-28 16,-6 3-4-16,-5 12 44 16,-6 13-20-16,-11-1 68 15,-7 17-48-15,-4-1 52 0,-3 4-52 16,-7 3 60-1,-10-4-60-15,-5 1 44 16,-2-3-48-16,-8-7 52 16,-4 0-52-16,5 3 28 15,2-9-36-15,8 0 0 0,11-3-16 16,13-6 28-16,15-1-24 16,13-2 32-16,15-7-32 15,7 6 40 1,0-9-32-16,0 0 20 0,0 0-24 15,10-3-8-15,4-3-8 16,7 6-400-16,-4 0 216 16,-13 0-528-1,-22 6 400-15,-17-12-164 16</inkml:trace>
  <inkml:trace contextRef="#ctx0" brushRef="#br1" timeOffset="66329.4475">17314 7047 508 0,'-3'-3'188'0,"6"6"-148"0,-3-3-8 16,0 0 28-16,7 0-40 0,0 0 8 15,1-3-16-15,-1 3-8 16,0-6 0-16,0 6-16 0,-4-3 8 16,1-4 92-16,-4 7-48 15,7 0 60-15,0 10-56 16,-4-4 32-16,4 13-44 15,-3 0 52-15,-1 0-48 16,1 12 12-16,3-9-32 16,0 0 8-16,0 0-12 15,-3-7 20-15,3-2-20 16,0 3 40-16,0-1-28 16,0-2 12-16,4-4-20 15,-1 7 44-15,4 9-32 0,0 10 12 16,-3 5-24-16,-1 4 20 15,-2 9-24-15,-1-9 4 16,0 0-8-16,-4-6-8 16,1-7 4-16,3-9 4 15,-4 3-4-15,4-9 8 16,0-3-8-16,-3-4 16 16,3-3-12-16,-7-6 24 15,4-6-20-15,-1 3-12 16,-3-7-4-16,0-5 12 15,-3 5-4-15,-1 1 16 16,0-7-12-16,-3 4-4 0,0-7 0 16,4-3-16-1,-4-6 8-15,-4-7 20 16,-3-9-8-16,0-3-12 0,-4 3 0 16,4 0 28-16,-3 1-12 15,2 5-4 1,1-6-4-16,4-3-4 15,3-13 0-15,3-5 8 0,11-4-4 16,4 6-12-16,10 10 4 16,7-1-4-16,7 10 0 15,4 7 0-15,7-7 0 16,0 0 8-16,-4 9 0 0,8-2 0 16,-1-1 0-16,11-3-36 15,7 10 20-15,4 0 16 16,-1 12 0-16,-6 6 12 15,-8 1-8-15,1 9-12 16,-4 6 4 0,3 9-24-16,0 10 16 0,1 3 24 15,3 4-8 1,-11 5 0-16,1 1 0 16,-12-1 4-16,-6-3-4 15,-11 4-20-15,-3 9 8 0,-4 0 20 16,-3 9-4-16,-4 0 32 15,-7 4-24-15,-4-7 4 16,-3-3-12-16,-10-3 4 16,-1-6-8-16,-10-4-12 15,-8-9 4-15,-2 3 20 0,-5-9-8 16,1-3 4-16,0 3-4 16,-1-10 4-16,1 0-8 15,0-9-4-15,-4 0 4 16,-7 0 4-16,-7-3-4 15,0-3 8-15,0 3-8 16,7-3 8-16,7 6-8 16,7-10-20-16,8 4 8 15,6-3 12-15,0-10 0 16,11 0-4-16,3 0 4 16,4-6 4-16,4-3-4 15,3-10 8-15,7-6-8 16,7-6-4-16,7 3 4 15,4 9-24-15,3 4 12 16,7 9-112-16,4 9 68 0,4 16-612 16,-8 16 364-16,4-7-188 15</inkml:trace>
  <inkml:trace contextRef="#ctx0" brushRef="#br1" timeOffset="68262.9699">19512 6705 612 0,'-7'0'228'0,"7"-6"-180"0,4 3-12 16,-4 3-28-16,0 0-12 0,3 9 12 16,-3 1-4-1,0 5 84-15,-3 7-44 16,-4 13 92-16,0 9-76 0,-1 9 60 0,1 0-68 15,4 1 16-15,3-10-40 16,0-7 16-16,-4 1-24 16,4-7 52-16,0-2-40 15,0-4 12-15,0-3-28 16,-3-1 28-16,3 1-28 16,-4-6 12-16,4 3-16 15,0-10 0-15,0-9-4 16,7-3 4-16,4-12-8 15,3-11 8-15,4-2-8 16,-1-9-12-16,1-17 4 0,-4-15 20 16,0-3-8-16,4 0-20 15,-1 12 4-15,5-2 32 16,-1-1-16-16,0 7-8 16,0-4-4-16,0 7-16 15,0 6 12-15,1 9-12 16,-1 4 8-16,0 5-8 15,0 7 8-15,-3 0 0 32,6 7 4-32,1-1 16 0,-4 7-4 15,-3-1-12 1,3 10 4-16,0-3 48 0,4 3-24 16,3 3 0-16,-7 13-12 15,1 12 12-15,-1 10-12 16,0 12 4-16,0-3-4 0,0 3 28 15,0-3-20-15,1 7 32 16,-1 5-32-16,0 7 12 0,4 3-16 16,3-3 20-16,0-13-20 15,0 0-4-15,-3 1-4 16,-4-10 20-16,-3-10-12 16,-1 1 12-16,-3-13-12 15,-3 3 0-15,-4-7-4 0,0-2 28 16,-3-6-20-1,-4-4-24-15,0-6 4 16,0-6-104-16,-7-1 56 16,3-2-92-16,-3-1 84 15,-4 1-120-15,1 0 100 16,-4 5-56-16,0-2 76 16,-4-3-176-16,-3 9 132 15,3-6-220 1,-3 6 188-16,-4 0-256 0</inkml:trace>
  <inkml:trace contextRef="#ctx0" brushRef="#br1" timeOffset="68580.0223">19477 7110 944 0,'-4'-13'352'0,"8"17"-276"0,14-4-20 0,3 0 84 16,10-10-88 0,15 1 32-16,14-1-48 15,4-9 40-15,-1 1-44 0,1-7 20 0,10-10-32 16,7 7-8-16,4 0-8 15,-8 3 4-15,-10 6-4 16,-7 3-92-16,-7 7 52 0,0-1-384 16,0 10 232-16,-4 10-504 15</inkml:trace>
  <inkml:trace contextRef="#ctx0" brushRef="#br1" timeOffset="68964.3536">18888 7276 1060 0,'3'-6'392'0,"15"6"-304"0,7-3-28 0,-4 3-116 15,11-7 16-15,6 7-304 16</inkml:trace>
  <inkml:trace contextRef="#ctx0" brushRef="#br1" timeOffset="69246.0242">20969 7295 1288 0,'-39'9'476'0,"39"-9"-368"0,7 0-32 0,0 0-280 16,8 0 96-1,9 10-600-15</inkml:trace>
  <inkml:trace contextRef="#ctx0" brushRef="#br1" timeOffset="72289.7134">21844 6793 384 0,'4'-15'140'0,"3"11"-108"0,3-2-8 0,-3 6 48 16,-3-6-44-16,-4 3 8 0,-4 3-24 15,1-7 72-15,-4 4-48 16,0-3 48-16,-4 6-48 15,-3-3 60-15,-4-3-56 16,1 6 72-16,-5-4-64 0,1 4 44 16,-3 0-52-16,-1 0 32 15,0 4-40-15,1 5 88 16,-5 7-68-16,-2 18 56 16,-5 20-64-16,-3 8 92 15,1 1-76-15,6-7 32 16,4-5-52-16,14-8-24 15,10-5-8-15,18-10 8 16,11-9-8-16,14-3-92 16,7-7 48-16,21-9-236 15,10 0 152-15,4 0-96 16,-3-6 124-16,-4 3-72 16,-11 3 96-16,1-6-152 15,-1 6 124-15,5-10-84 16,2 7 104-16,4-6-48 15,0-7 72-15,-7 0-168 16</inkml:trace>
  <inkml:trace contextRef="#ctx0" brushRef="#br1" timeOffset="72932.9549">22839 6909 520 0,'-21'-6'192'0,"10"3"-152"0,-7-3-8 0,8 2 44 0,-4-2-48 15,0-3 40-15,-4 2-36 16,0-2 36 0,-3-3-40-16,0-4 56 0,-4 6-48 15,4-5 28-15,0 5-36 16,-4 1 44-16,-3 6-40 0,0 3 36 16,-4 3-36-16,-3 16 16 15,0 12-28-15,-1 10 60 16,8 9-44-16,3 3 56 15,4-6-56-15,14-3-16 16,7 0-12-16,11-9 8 16,13-10-8-16,12-3 4 15,-1-3-4-15,7-13 4 16,4 3-8-16,-7-9-4 16,-4 0 4-16,4-15-16 15,-7 5 8-15,3-18-16 0,4-7 12 16,3-18 12-16,1-19 0 15,-1 0-56-15,-3 0 28 16,-4 3-40 0,-3-13 32-16,-8 1 20 15,-2-1 8-15,-8 4 4 0,0 15 0 16,-7 10 0-16,-4 6 0 16,-6 6 0-16,-4 13 0 15,-4-1 0-15,-3 4 0 16,-4 7 16-16,-3 11-8 0,0 4 32 15,0 6-24-15,-4 13 40 16,1 9-32-16,2 13 32 16,1 24-32-16,4 17 56 15,-1-4-44-15,4 3 28 16,0 4-36-16,3 15 28 16,1 0-32-16,6-9 4 15,8-13-16-15,10-12-16 16,14-9 0-16,25-4-488 15,17-13 264-15,15 1-364 16,7-13 340 0,-4-19-144-16</inkml:trace>
  <inkml:trace contextRef="#ctx0" brushRef="#br1" timeOffset="73779.5867">24366 6652 580 0,'11'-16'216'0,"-4"16"-168"0,4-9-12 0,-4 9 40 16,0-9-48-16,3 5 60 15,-3-2-52 1,0-3 56-16,0 6-56 16,1-4 20-16,-1 7-36 0,0-6 88 15,-7 6-60-15,7 6 56 0,0 4-60 16,-4-1 76 0,1 10-68-16,-1 12 52 15,-3 1-60-15,0 12 32 16,4 9-44-16,3 0 8 0,3 7-24 15,5-13 8-15,2 0-12 0,1-6-8 16,3-13 0-16,0 0 4 16,4-3-4-16,3-6 16 15,-3-3-12-15,0-13-20 16,-4-3 4-16,-4 0 56 16,4-3-24-16,-6-7-12 15,-1-5-4-15,0-1 8 16,0-6-8-16,0-3-12 15,0-10 0 1,-3-9 20-16,-1-3-8 0,4 4-4 16,1-4 0-16,-1 3 4 15,0-7-4-15,0-5-4 16,0 3 4-16,-3-10-4 16,-4 13 0-16,-4 12-204 15,1 4 112-15,-1 15-376 0,8 19 260 16,-1 6-264-1</inkml:trace>
  <inkml:trace contextRef="#ctx0" brushRef="#br1" timeOffset="74824.0119">25142 7000 1060 0,'-7'16'392'0,"14"-13"-304"0,8 6-28 15,-5-9-40 1,8 0-24-16,3 0-76 0,0-12 44 16,4-4-56-16,0-9 52 15,-1-3 40-15,1-7 0 0,0 1 84 16,6 3-48-16,1-4 48 15,-4 7-48-15,-3-4 8 16,0 4-28-16,-8 0-16 16,-6 3-4-16,-4 6 4 15,-7 3 0-15,-7 7 0 16,-4 6 0-16,-3 6 24 16,-3 13-12-16,-5-1 68 15,1 7-48-15,4 3 68 16,-5 19-60-16,8 10 28 0,11 2-40 15,3 4-16 1,7-7-8-16,14-9 12 16,11-7-8-16,10-8-4 15,18-1 0-15,4-12 20 0,-1-10-12 16,-6-12-12-16,-5-19-4 16,-2-7-24-16,-8-18 16 15,-3-3-32-15,-7-10 28 16,-4 0-12-16,-7 1 16 15,-7-20-8-15,-7-15 8 0,-3 6 8 16,-4 3 4-16,-4 19-12 16,-3 13 8-16,0-4 12 15,-3 13-4 1,-1 3-20-16,0 0 8 16,1 7 12-16,-1 8 0 0,1 4-12 15,-1 0 4-15,4 13-4 16,4 2 0-1,3 23 8 1,0 15 60-16,0 16-32 0,0 0 52 16,3 9-48-16,-3 25 56 15,7 13-52-15,0 0 28 16,0-3-36-16,0-9 8 16,4-7-20-16,7 9 28 15,6 1-28-15,8-10 12 16,3-3-16-16,8-16 0 0,2-15-4 15,-2-4 4-15,-1-5-8 16,0-14 16-16,-3-15-12 16,0-9-64-16,0-10 28 15,-4-16-32-15,11-8 36 16,3-1-24-16,1-10 28 16,-4 17-24-16,-4-1 24 15,-7 7 28-15,-10 3-4 16,-7 9 0-1,-11 0 0-15,-7 3-16 16,-11 13 8-16,-7-3-4 0,-3 15 0 16,-3 1 24-16,-8 15-8 15,7 3 68-15,0 6-44 16,8 10 16-16,6 0-32 0,8-6 52 16,13-1-36-16,8 4 48 15,14-13-48-15,10 10 12 16,7-13-28-16,1 3 0 15,-1-18-8-15,1-4-128 16,6-6 64-16,22-9-700 16,-8-26 416-16,-10-9-192 15</inkml:trace>
  <inkml:trace contextRef="#ctx0" brushRef="#br1" timeOffset="75517.1847">27309 6141 696 0,'3'-6'256'0,"4"6"-196"0,11-10-20 15,-11 10 32-15,0 0-48 16,0 0 0-16,4-6-16 15,-1 3 48-15,1 3-32 0,-1-6 32 0,1 12-28 16,3-6 36-16,4 0-36 16,-1 3 56-16,-3 10-48 15,0-4-8 1,-6 4-16-16,-5 2 24 0,-3-5-20 16,-7 8 20-1,-4 1-20-15,-3 0 28 16,-3 6-28-16,3-6 4 0,6 6-12 15,5-6 64-15,14 6-40 16,6-6 60-16,8 0-56 16,10-1 12-16,18-11-32 15,14-4 28-15,11-3-28 16,-1 0 4-16,-10 0-12 0,-10 6-244 16,-1 0 128-16,1-3-588 15,-11-3 384 1,-8 0-176-16</inkml:trace>
  <inkml:trace contextRef="#ctx0" brushRef="#br1" timeOffset="78702.9106">13155 9064 808 0,'-10'0'300'0,"10"0"-232"0,7 6-20 15,3-6 72-15,11 3-76 16,8 3 60-16,6-6-60 16,7 6 92-16,0-6-76 15,1-6 44-15,3 0-64 0,10-3 40 16,22-10-44-16,13-6-12 15,5 3-12-15,-5-7-144 16,22-2 76-16,11 3-476 16,6 12 296-16,-10 7-380 15</inkml:trace>
  <inkml:trace contextRef="#ctx0" brushRef="#br1" timeOffset="79418.3913">17000 8518 644 0,'-17'-28'236'0,"13"18"-180"0,-3-5-20 16,7 11 16-16,4-2-36 16,-4-3 32-16,3 9-32 15,-3 0 40-15,4 9-32 16,-1 10 120-16,-3 22-80 0,0 0 112 16,0 9-100-16,0 6 40 15,4-6-68-15,-1 4 28 16,4 2-44-16,0 7 36 15,0-10-40-15,1-3 48 0,-1-12-44 16,-4-13 36-16,-3-6-36 16,-3-19 8-16,-4-6-24 15,-8-7-24-15,-2-12 0 16,-4-3 4-16,-1-7 4 16,-6 1 0-16,7-1 0 15,3 4 0-15,4-13 0 16,0-6 0-16,7-4 0 0,4-2-28 15,10-7 16 1,7 1-4-16,7 2 8 16,7 16 8-16,11-3 0 0,7 9-20 15,3-12 12-15,1 13 12 16,3-7 0 0,-1 0-12-16,12 0 4 15,10 6 12-15,4 1-4 16,-4 5-204-16,-7 13 108 0,-11 16-352 15,-6 6 252-15,-1 7-284 16</inkml:trace>
  <inkml:trace contextRef="#ctx0" brushRef="#br1" timeOffset="79660.9399">16993 8715 1328 0,'-49'-3'492'0,"56"-3"-380"0,14 6-32 0,0-3-36 15,11-6-40-15,7-7 8 16,7-3-8 0,7-9 8-16,10-7-8 15,15 1-268-15,6-1 148 0,1 7-232 0,0 3 200 16,-11 6-224-1,3 4 212-15,-10 11-232 16</inkml:trace>
  <inkml:trace contextRef="#ctx0" brushRef="#br1" timeOffset="79974.1679">17847 8741 1352 0,'-3'0'500'0,"20"6"-392"0,29-6-28 0,-11 0-32 16,22-6-44-1,6 2-4-15,8-8 4 16,-4 2-128-16,3 1 68 0,4 0-188 0,-3-1 136 16,-4 1-160-16,-14-1 152 15,-7 10-348 1,-21 10 260-16,-15-1-100 16</inkml:trace>
  <inkml:trace contextRef="#ctx0" brushRef="#br1" timeOffset="80105.2025">18524 8803 1040 0,'-24'16'384'0,"20"-16"-300"0,1 0-20 0,3 0 76 16,17-6-68-16,11 6-36 31,15-10-256-31,10-5 112 0,7-4-368 16</inkml:trace>
  <inkml:trace contextRef="#ctx0" brushRef="#br1" timeOffset="81268.9368">19300 8581 984 0,'0'-10'368'0,"-7"10"-288"0,0 6-20 0,7-6-32 15,7 10-28 1,0-1-12-16,4 1 8 0,-4-1-4 16,0 1 0-16,4 8 52 0,-1 7-24 15,1-6 112-15,-4 9-72 16,0 7 116-16,0-7-100 16,-3 7-4-16,-1-7-44 15,4 6 8-15,0 1-20 16,0-1 0-16,0-5-8 15,-3-4-8-15,-1-7 4 16,4-8 12-16,-3-4-8 16,0-12 40-16,-4-4-24 15,0-5-32-15,-4-4 4 16,-3-9 16-16,0 3-4 16,0-4-4-16,0 4 0 15,3-9-16-15,4 3 8 0,-3-10 12 16,3 3-4-16,3-6-20 15,1 7 8-15,-1 2-12 16,1 16 8-16,3 13 80 16,3 22-40-16,5 12 20 15,2 6-32-15,8 4 8 16,10-7-12-16,11-2-8 16,18-11 0-16,-1 1-4 15,4-19 0-15,-3 0-116 16,3-15 64-16,3-4-40 15,4-9 52-15,0-7 32 16,-3-9 8-16,-11-9-8 16,-4 6 4-16,-6 3 12 0,-4 6-4 15,-4 10 96-15,-3 6-56 16,-4 19 96 0,-3 12-80-16,3 10 60 15,0 19-68-15,1 6 32 0,-1 6-48 16,-3-6 32-16,3-3-36 15,0 2 16-15,-3-8-28 16,-4-1 8-16,-3 1-16 16,0-7-8-16,-8-3 0 0,1-6-312 15,-1-10 168-15,-2 1-440 16,-1-16 328-16,-4 6-312 16,-3 0 324-16,7-4-64 15,1-2 180 1,-8 3-136-16</inkml:trace>
  <inkml:trace contextRef="#ctx0" brushRef="#br1" timeOffset="81507.1918">21093 8875 1404 0,'-25'0'516'0,"28"0"-400"0,-3 0-32 0,7 0-116 15,8 0 0-15,9-9-532 16</inkml:trace>
  <inkml:trace contextRef="#ctx0" brushRef="#br1" timeOffset="82184.8337">22377 8615 716 0,'0'-16'264'0,"-4"7"-204"0,-6 6-16 15,3-3-24-15,-4-4-20 16,-3 1 0-16,-7-7 0 16,0-3 44-16,-1 0-24 15,-2 1 156-15,2 2-96 0,1-3 80 16,0 0-92-16,0 4 8 15,7-4-44-15,-4 9-12 16,4-5-12-16,-4 5-8 16,4 1 4-16,0 0 4 15,0-1-4-15,-3 10-28 16,-5-3 12-16,1-3 40 16,0 6-16-16,0 0 24 15,3 0-20-15,-3 0 8 0,0 0-12 16,0 6 12-16,-4-3-16 15,-3 16 60-15,-4 15-40 16,-3 14 112-16,3 17-80 16,7 1 72-16,4-3-76 15,11-10-4-15,10-9-32 16,14 0 4-16,21-16-12 0,21-9-52 16,11-3 24-1,8-13-84-15,-1-13 56 16,0-2 8-16,10-7 24 0,1-6-40 15,-7-9 24-15,-4-1 52 16,-14-3-16-16,-7 10 128 16,-11 3-80-1,-7 9 104-15,-7 7-96 0,-6 18 60 16,-8 7-72-16,-4 3-4 16,-6 9-28-16,-4 7-12 15,-4-1-4-15,-6 4-172 16,-1-4 92-16,1 1-444 15,-5 2 288-15,-16 4-452 16,-12-19 388-16,1-6-76 16</inkml:trace>
  <inkml:trace contextRef="#ctx0" brushRef="#br1" timeOffset="83203.5295">14690 7079 716 0,'-7'-16'264'0,"14"22"-204"0,0-6-16 0,0 3-24 15,0 4-20-15,0-4 8 16,0 6-4-16,0 7 16 16,4 3-12-16,-1 6 148 0,4 3-88 15,0 0 96-15,4 16-96 0,3 9 64 16,4 10-76-16,0-3 32 16,-1 2-52-16,-3-15 24 15,1 4-32-15,-5-14 8 16,-3 1-20-16,0-4 36 15,-3-9-28-15,-4-6 12 16,0-3-20-16,-3-4 28 16,-4-2-28-16,0-10 20 0,-4-3-20 15,-3-4-16-15,-3-2-4 16,-5-10 48-16,-6 0-24 16,-3-12-28-16,-5-7 4 15,-2-15-16 1,-1-10 8-16,4-2 0 0,-1 5 4 15,5 7 8-15,6 6 0 16,4 3 24-16,3 0-12 16,4 6 40-1,4-6-28-15,10-6 4 0,7-3-16 16,11-1-8-16,6 1 0 16,12 6-32-16,3 3 16 15,3 7 4-15,0-7 8 16,-3 6 8-16,4-3-4 0,6-3-136 15,4-3 76-15,-4 13-244 16,-3 6 168-16,-14 12-304 16,-14 22 248-16,-18 13-244 15</inkml:trace>
  <inkml:trace contextRef="#ctx0" brushRef="#br1" timeOffset="83388.4896">14559 7333 1256 0,'0'-4'464'0,"28"-2"-360"0,39-13-28 16,-7 10-76-16,25-10-16 15,7 3-452-15,21-2 256 16,-18-11-476-16</inkml:trace>
  <inkml:trace contextRef="#ctx0" brushRef="#br1" timeOffset="83730.2864">15353 7734 1288 0,'21'-13'476'0,"4"7"-368"0,-1 12-32 16,-2-6-68-16,2 0-20 15,5-6-320-15,2 3 180 0,8-3-596 16,-7 3 420-16,-11-10 76 16</inkml:trace>
  <inkml:trace contextRef="#ctx0" brushRef="#br1" timeOffset="83871.0018">15487 7828 1248 0,'-28'-6'460'0,"28"12"-356"0,10-3-32 0,1-3-80 16,7 6-12-16,3-6-488 15</inkml:trace>
  <inkml:trace contextRef="#ctx0" brushRef="#br1" timeOffset="85993.8245">15420 9910 716 0,'-21'-9'264'0,"17"9"-204"0,4 0-16 15,0 0 72-15,4 0-72 16,3 0 8-16,0 0-32 0,0 0 4 15,0 9-12 1,0 16 56-16,0 32-40 0,-3 12 104 0,3 9-76 16,0-6 48-16,0-6-64 15,3 3 24-15,-3 3-36 16,4-9 72-16,0-10-56 16,-4-9 32-16,0-9-44 15,0-17 8-15,0-8-24 16,0-20-16-16,-7-5-4 15,0-20-40 1,3 4 24-16,-3-10 8 0,0 4 8 16,4-7 12-16,-4-3-4 15,0-16-12-15,0-16 4 16,3 7 4-16,5 3 0 0,6 13-12 16,3-4 8-16,4 7-4 15,1 6 0-15,6-3 8 16,7 9 0-16,7 0-12 15,8 4 8-15,3-1-4 16,0 4 0-16,0 5 24 16,-4 7-8-16,-7 10-108 15,1 2 52-15,-5 4-260 16,5 6 168-16,-1 10-360 16,-7-1 284-1,-13 7-216-15</inkml:trace>
  <inkml:trace contextRef="#ctx0" brushRef="#br1" timeOffset="86191.6121">15663 10211 1328 0,'-31'3'492'0,"38"4"-380"0,17-4-32 0,1-3-20 15,21-3-48-15,21-13-64 0,11-6 24 16,3-9-332-16,3 2 200 16,12 4-464-16</inkml:trace>
  <inkml:trace contextRef="#ctx0" brushRef="#br1" timeOffset="86524.469">16969 10277 1256 0,'-53'0'464'0,"53"6"-360"0,21-6-28 0,-3 0-84 16,13 0-12-16,5 0-496 15</inkml:trace>
  <inkml:trace contextRef="#ctx0" brushRef="#br1" timeOffset="86673.0586">17431 10362 1276 0,'10'3'472'0,"15"-3"-364"0,17 0-32 15,-10 0-420-15,10 9 172 16</inkml:trace>
  <inkml:trace contextRef="#ctx0" brushRef="#br1" timeOffset="87465.7491">16969 10265 184 0,'-18'-7'68'0,"14"7"-52"0</inkml:trace>
  <inkml:trace contextRef="#ctx0" brushRef="#br1" timeOffset="87675.6255">17000 10214 716 0,'36'-12'264'0,"-15"6"-204"0,14-4-16 16,-21 1 108-16,4 2-92 0,3 4 64 15,0 3-72 1,0 0 16-16,1 0-40 0,2 0 60 16,1 0-48-16,3 0 8 0,7 0-28 15,8-6 4-15,-1 3-12 16,4-3-8-16,0 3 0 15,-4-4-252-15,-7 7 136 16,-6 7-324-16,2-4 244 16</inkml:trace>
  <inkml:trace contextRef="#ctx0" brushRef="#br1" timeOffset="87993.7273">17039 10478 924 0,'-28'-6'340'0,"21"12"-260"0,7-3-28 15,10-3 8-15,12 0-44 16,6 0 48-16,11-3-36 0,-1-3 4 16,1-4-20-1,4 4-24-15,10-7 4 0,10-2-84 16,11 5 52-16,0 1-108 16,7 3 84-16,-7-4-164 0,15-2 128 15</inkml:trace>
  <inkml:trace contextRef="#ctx0" brushRef="#br1" timeOffset="89657.8441">19011 10142 780 0,'-3'-34'288'0,"6"24"-224"0,1-8-20 0,-1 14 4 15,4-5-36-15,0-7-4 16,0 7-4-16,0-1 4 16,1 1-4-16,-1 0 84 0,-4-4-44 15,1 10 56-15,3-6-56 16,0 2 40-16,0-2-48 0,0 0 24 15,0-1-32-15,0 1 8 16,0-1-20-16,0 4 0 16,-3 3-8-16,-1-3 28 15,-3 6-20-15,0-4 20 16,0 4-20-16,0 0-8 16,-3 4-4-16,-1 5 12 15,4 0-8-15,0 13 24 16,0 7-20-16,-3 8 48 15,-1 17-32-15,1-1 48 16,-5 0-44-16,1 0 20 16,0-9-32-16,0-6 36 15,0 3-32-15,0-10 32 0,0 4-32 16,4-10 4-16,3-6-16 16,-4-10-24-16,4 0 4 15,-3 1 40-15,-1-4-20 16,0-6 16-1,1 0-16-15,-4 0-16 0,3-6 0 16,1 3 4-16,-1-4 0 16,4-2 0-16,4 0 0 15,-1-7 0-15,4 6 0 16,0-8 8-16,1 5-4 16,-1-9-20-1,3 3 8-15,1-9 4 0,-1-6 4 16,4-10 8-16,1-10-4 15,6 1 8-15,3-3-8 16,1 12-36-16,0 6 16 16,3 13-12-16,-7 9 16 0,0 23 0 15,1 11 4-15,-1 17 8 16,3 3 0-16,1 5-12 16,3-5 8-16,8-3 4 15,6-17 0-15,4-2 8 16,7-22-4-16,3-4-80 15,-3-18 40-15,-7-6-4 16,-7-4 24-16,-8 4 28 16,-6-4-4-16,-4 3 4 15,-7 1-4-15,1 9-8 16,-1 3 4-16,-4 3-32 16,-3 3 16-16,0 7 12 15,-3 3 4-15,-4 6 16 16,3 6-12-16,1 3 32 15,-4 10-24-15,3 6 76 16,1 13-56-16,0 15 12 0,3 1-28 16,3-1 24-16,1 0-28 15,3-9 4-15,4 0-12 16,10-10-52-16,0-2 28 16,4-7-360-16,7-6 208 15,6 0-396-15,-2 2 320 0,-4-8-148 16,-1-13 232-1,-2 0-220-15</inkml:trace>
  <inkml:trace contextRef="#ctx0" brushRef="#br1" timeOffset="90440.5491">20937 9989 1060 0,'-7'-16'392'0,"11"16"-304"0,-1 0-28 16,-3 0-28-16,0 0-32 16,4-3-64-16,-4-3 36 15,-4-4 4-15,1 4 12 16,-8 3 36-16,-3-7-12 0,-3 4 68 16,-5-3-48-16,-2 5 48 0,-1-5-44 15,0 3-12-15,-3 3-12 16,0-4 0-16,0-2-8 15,-1 9-12-15,1-6 4 16,0 3 4-16,3-4 0 16,1 7 44-16,-1 0-24 15,4-9 0-15,-4 9-12 16,0 6 20-16,-3 4-16 16,-7 2 112-16,-11 29-72 15,0 22 120-15,4 9-96 16,10 0 16-16,18-9-56 15,14-10-12-15,25-9-16 16,17-16-8-16,14-9 4 16,8-19-104-16,17-10 56 0,11-12-112 15,-4-9 88-15,-10-16 40 16,-4-6 20-16,-14-1 0 16,-8 1 4-16,-6 9 4 15,-7 10 0-15,-7 2 16 16,-7 10-8-16,-8 10-20 15,-6 6 4-15,-4 12 12 16,-7 13 0-16,-7 25-12 16,0 12 4-16,0 7 48 15,0-1-24-15,0-2 36 16,0-4-32-16,3 4-4 16,4 3-12-16,4 9-8 15,3 0 4-15,3-3 20 16,4-3-12-16,0-7 4 15,-3-12-8-15,-4-3-24 16,0 0 8-16,-3-9 40 0,-4-10-20 16,-4-6 44-16,-6-7-32 15,-5-5 20-15,-6-7-24 16,-3-7 0-16,-19-2-12 16,-13-4-8-16,-22-2 4 15,-10-4-16-15,0-6 8 0,14 0-156 16,14-4 88-16,17-15-368 15,22-9 248-15,28 0-368 16,25-4 320-16,7 4-172 31</inkml:trace>
  <inkml:trace contextRef="#ctx0" brushRef="#br1" timeOffset="91175.2125">22426 9813 684 0,'-3'-3'252'0,"10"-3"-192"0,3 6-20 0,-3 6-56 15,0-6 0-15,-7 0-64 16,0 0 44-16,-3 0 0 16,-8 0 20-16,-6 3 84 0,-12-3-40 0,-6 0 184 15,-11 6-116-15,7-3 28 16,4 4-76-16,0 2-12 16,7-3-20-16,-1 4 8 15,1-7-16-15,3 6-28 16,1-2 8-16,3-4 24 15,10 6-8-15,4 7-16 16,11-7 4-16,6 10 64 16,15 0-28-1,-1 12 8-15,12 4-24 0,6 5 0 16,4 11-4-16,0-7 64 16,0-1-40-16,0-11 84 15,-15 2-64-15,-10-9 80 16,-13 0-76-16,-12-6 104 15,-14-6-88-15,-10 2 60 16,-7-8-76-16,-11-4 4 0,7 3-36 16,0-6 4-16,-6-6-16 15,2 3-8-15,-3-4 0 16,0-8 4-16,1 5-4 16,6-2-188-16,11-4 100 15,10-3-264-15,11-6 196 16,14-3-256-16,11-6 232 0,6-4-212 15,15-3 224 1,3 13-252 0</inkml:trace>
  <inkml:trace contextRef="#ctx0" brushRef="#br1" timeOffset="91390.5765">22595 9907 912 0,'25'9'340'0,"-4"-5"-264"0,0 5-24 16,-6 0 108-1,-1 7-100-15,0 3 52 0,0 15-64 16,0 4 28-16,-7 3-44 16,0-4 36-16,-7 1-40 0,-3-3 28 15,-4-7-28-15,-1-3-60 16,5-9 16-16,-1-7-448 16,4-9 256-16,11-6-468 15,-7-16 384-15,-1-10 60 16</inkml:trace>
  <inkml:trace contextRef="#ctx0" brushRef="#br1" timeOffset="91549.1621">22634 9666 1372 0,'-24'-35'508'0,"27"29"-396"0,4 3-32 0,4-4-324 15,3-2 116-15,14 0-600 16,0-1 408-16,0-5-80 16</inkml:trace>
  <inkml:trace contextRef="#ctx0" brushRef="#br1" timeOffset="91842.9494">23195 10067 1516 0,'0'9'560'0,"11"4"-432"0,10-4-40 16,-3-18-36-16,10 0-48 15,7-17-136-15,7-2 76 16,1 0-124-16,-4 3 104 16,-11 6 20-16,-4 3 36 0,-13 13 208 15,-11 3-100-15,-11 13 116 16,-6 18-120-16,-4 7 8 15,-1 15-52-15,5-6-60 16,10-3 8-16,17-3-684 0,19-19 380 16,13-22-312-1,32-22 368-15,4-13-92 16</inkml:trace>
  <inkml:trace contextRef="#ctx0" brushRef="#br1" timeOffset="92930.1751">24800 9490 476 0,'-7'-16'176'0,"7"7"-136"0,-3-4-12 0,-1 7 48 15,-3-3-48-15,-3-1 120 16,-5 1-80-16,-6 3 132 16,-3-4-112-1,-1 7 92-15,0-3-104 0,-7 3 28 0,4 3-60 16,0 0 20-16,0 3-36 15,0 6 16-15,3 16-24 16,4 19 28-16,0 13-32 16,6 5 84-16,5 7-56 0,3 0 40 15,3-3-48-15,4 16 60 16,4 6-56-16,3-7 20 16,-4-12-40-16,1-6 28 15,-4-10-32 1,-7-9 20-16,-4-10-20 0,-3-12 44 15,0-6-32-15,-7-7-16 16,0-9-4-16,-4-9 0 16,-7-7-4-16,-3-12 8 15,-4-25-8-15,-10-10-36 16,-1-15 16-16,-3 12-40 16,8-3 36-16,6-3 8 15,11-16 8-15,13 3-16 16,19 1 12-16,14 8-12 15,17 14 8-15,14 12-20 16,8 2 20-16,-1 5-4 16,11 5 8-16,14 7 8 0,15 9 0 15,2 0-28-15,-6 12 16 16,-4 17 4-16,-3 2 8 16,3 10-12-16,0 9 8 15,-7 6-4-15,-10 20 0 16,-11 9 24-16,-11 15-8 15,-10-15-4-15,-11-1 0 16,-6-8 12-16,-8-7-8 16,-7-7 16-16,-11-2-16 15,-13-3 16-15,-19-1-16 16,-17 4-28-16,-14-1 8 16,-7-2-4-16,4 2 8 15,-8-2 16-15,-14-10-4 16,-10-9-4-16,-7-7 4 0,17-9 4 15,7-6-4-15,1-13-12 16,3 0 4-16,6-6 20 16,12 0-8-16,17 3 4 15,18 0-4-15,24 10 36 16,29-4-20-16,17 3-12 16,15-9-8-16,27 10-4 15,47-4 0-15,0-3-168 16,38 1 92-16,14-8-488 15,15-2 312-15,6-9-244 16,22-4 292-16,-32 3-148 16</inkml:trace>
  <inkml:trace contextRef="#ctx0" brushRef="#br1" timeOffset="93935.8171">26928 9964 780 0,'-11'-16'288'0,"7"16"-224"0,1 0-20 16,3 0-56-16,7 0-4 15,0 0 32 1,7 6-32-16,7-6 8 15,4 6 32-15,10-6-16 0,15-6 88 0,20 6-52 16,11 0 24 0,4-9-40-16,10-1 0 0,32 4-16 15,11-3 20-15,10-1-20 16,21 1 12 0,1-1-12-16,-15 1-32 15,11 9 8-15,0 0 48 16,-18 0-16-16,-4-6 24 0,15 6-24 15,-11 6-8-15,-17-6-8 16,-8-6-16-16,4 6 8 16,-3-3 28-16,-11-4-12 15,-22 4-4-15,1-3-4 16,-18-4-16-16,-3 7 8 0,-8-3 40 16,-6 0-24-16,-4 3 68 15,-11-4-44-15,-3 7 0 16,-4 0-20-16,-10 0 8 15,-4 0-16-15,-4 0-100 16,-6-3 48 0,0 3-500-16,-22 0 300 0</inkml:trace>
  <inkml:trace contextRef="#ctx0" brushRef="#br1" timeOffset="94881.1349">26751 10007 372 0,'-25'0'140'0,"18"0"-112"0,0 0-4 16,7 0 84-16,0-6-64 16,4 3 68-16,-1 3-60 15,4-6 104-15,4 3-88 16,3-4 12-16,4 4-48 15,3-3 12-15,7 3-24 0,0-3 0 16,4-4-12-16,0-6-8 16,10 7 4-16,4-4 48 15,11-2-28-15,10-4 32 16,3 3-28-16,4-3 16 16,-3 1-24-16,-4-7 8 15,10-4-16-15,12-5-16 16,9-4 0-16,-2-6-4 0,-5-3 0 15,1-3 24-15,14 3-8 16,7 6-4-16,-4 1 0 16,-7-4-4-16,11-7 0 15,11-11 8-15,6-10-4 16,-10 0 16-16,11-7-12 16,17 7 4-16,0 16-4 15,-10-7 4-15,20-12-8 0,5-1 8 16,-15-11-8-1,14 5 32-15,11 10-20 16,-21 3 4-16,7 6-12 0,20-18-24 16,-9-1 8-1,-19-6 48-15,12 7-20 16,3 12 24-16,-22 6-24 16,-3 7 8-16,4-4-16 0,-7 7 20 15,-19-1-20-15,-23 1 24 16,-22 0-24-16,-4 9 12 15,-10 0-12-15,-17 13 20 16,-15-4-20-16,-3 10 40 16,-15 6-28-16,1 4-12 15,-11 5-8-15,-7 1-24 0,3 9 12 16,-6 0-320-16,-5 0 176 16,1 15-456-1,-28 4 344-15,-21-3-196 16</inkml:trace>
  <inkml:trace contextRef="#ctx0" brushRef="#br1" timeOffset="95978.0641">28878 9016 624 0,'-3'0'228'0,"-1"4"-176"0,1 2-16 16,-1 3 44-16,-6-2-52 15,-8-4 60-15,-3 6-52 16,-4-9 100-16,-7 6-80 15,11-6 36-15,-3-6-52 0,-1 6 48 16,0-9-52-16,1-1 44 16,2 1-44-16,-6-7 24 15,0-6-32-15,0-3 44 16,-1 0-40-16,1-3 48 16,4 0-48-16,6-1 4 15,4-2-24-15,10-3-8 16,8 2 0-16,6-9-4 15,8-2 0-15,3-4-28 0,11 3 16 16,0 0-4 0,6 6 8-16,8 4-20 15,11 5 16-15,6 4 24 16,4 16-8-16,-3 6-16 0,-8 6 4 16,-3 13-24-16,-7 12 20 15,-4 9 4-15,-6 7 8 16,-5 6 0-16,-2-2 0 15,-5-5 0-15,-6 1 0 0,3-6 8 16,-14 6-4-16,-7 0 8 16,-7 9-8-16,-3-6 32 15,-8-3-20-15,-3-10 32 16,-4 4-32-16,-7-13 56 16,-10 0-40-16,-4-12 12 15,-10-7-28-15,-4-12 0 16,0-4-8-16,3-12-16 15,4-9 4-15,4-7 20 16,-7-5-8-16,6 5-180 16,-3-6 96-16,11 0-324 15,7-3 224-15,20-6-352 16,5 3 300 0,6 3-180-16</inkml:trace>
  <inkml:trace contextRef="#ctx0" brushRef="#br1" timeOffset="96764.2824">30438 8418 912 0,'-36'-10'340'0,"26"10"-264"0,-1 0-24 16,8 0-36-16,-1-6-20 16,-3 3-4-16,7-4 0 15,-10-2-12-15,-5 3 12 16,5 3 20-16,-4-4-4 0,0 4 120 16,-8-3-72-16,12 3 68 15,-1-3-72-15,-3-4 32 16,0 1-48-16,0-7 24 15,3 4-32-15,-3-7 16 16,4-6-24-16,-4 0 16 16,3-10-20-16,0-3 8 0,8-9-12 15,-4-6 12 1,7 0-16-16,10 3-20 0,5 3 4 16,2-4-12-16,11 4 8 15,4 3 8-15,10 7 4 16,8-4-28-16,20 13 16 15,1 6 4-15,-11 9 8 16,0 10-20-16,-11 13 12 0,8-1-24 16,-4 16 20-1,3-3 24-15,-3 13-8 0,-7 8 8 16,0 20-4 0,-7 16-16-16,-15-1 4 0,1-6-4 15,-14-15 0-15,-11 2 60 16,-15-12-28-16,-9-3 44 15,-12-6-40 1,-9 2 108-16,2-11-76 16,-3-11 0-16,-10-8-36 0,-4-10-8 15,-11-10-8-15,-6 1-40 16,-1-7 16-16,4 4-268 16,14-4 156-16,0 7-360 15,7 2 276-15,-3 7-260 16</inkml:trace>
  <inkml:trace contextRef="#ctx0" brushRef="#br1" timeOffset="97448.6483">28575 9437 748 0,'-11'-19'276'0,"15"9"-216"0,-1 4-16 15,12-3-48-15,2 6 28 16,8-4-16-16,3-2-28 0,11 9 12 16,3 0 108-16,1 9-56 0,-5 7 72 15,-6 6-64-15,-7 19 68 16,-4 12-68 0,-7 4 104-16,-7-4-84 0,-3-3 16 15,-8-9-52-15,-10 0 12 16,4-7-28-16,-8-6-8 15,4-3-8-15,-4-6-348 16,18-6 188 0,7 2-528-16,0-8 384 15</inkml:trace>
  <inkml:trace contextRef="#ctx0" brushRef="#br1" timeOffset="98432.0201">29665 9267 716 0,'-7'-18'264'0,"7"18"-204"0,7 9-16 15,0-3-124-15,0-12 36 16,-3 6-184-16,6-9 128 16,-3 2 20-16,-3 7 48 15,-4-3 264-15,0-3-128 16,-7-4 100-16,-7 10-116 16,3 0 92-1,-3 7-104-15,-4 2 24 0,-6 10-60 0,-5 0 48 16,-6 15-52-16,-4 13 80 15,1 13-64-15,2 12 16 16,5 0-36-16,16-19 40 16,5 1-40-16,10-17 12 15,10-2-28-15,5-16 20 16,2-4-24-16,-3-8 4 16,-3-14-8-16,-1-8-32 0,-2-7 12 15,-8-13-4-15,0-15 8 16,-4-6 8-16,0-4 0 15,8 4-12-15,7 9 8 16,6-4-16-16,11 4 12 16,1-3-48-16,6 6 28 15,0 4 16-15,11-1 8 0,7 13-24 16,21 12 16-16,-3 3 12 16,-1 13 4-16,-3 3 24 15,-3 16-16 1,-4 3 12-16,0 6-12 0,-4 1-8 15,1-1 0 1,-12 6 4-16,-2 4-4 16,-11 6 16-16,-15 9-12 0,-13 7 16 15,-15-4-16-15,-14 4 32 16,-10-13-24-16,-4-6 64 16,1-10-44-16,-8-6 0 15,-11 0-20-15,-17-12-4 16,-11-7-4-16,1-6-8 15,3-6 4-15,3-4 28 16,0-2-16-16,-6-13-12 0,10 0-8 16,3-10 4-16,22 7 0 15,10-7-20-15,18 13 12 16,21-3 12-16,24 10 0 16,19 2 24-16,10 7-16 15,10 3-20-15,32-4 0 16,32-2 20-16,8 9-4 15,23-9-452 1,12 12 240-16,6 3-444 16</inkml:trace>
  <inkml:trace contextRef="#ctx0" brushRef="#br1" timeOffset="111610.7797">17120 12284 768 0,'-21'-9'284'0,"4"9"-220"0,2 0-20 0,12 0-20 16,-1 0-24-16,1 0-44 15,3 0 24-15,0 0 8 16,3 0 8-16,-3 0 4 0,7 0 0 16,0 6 88-16,4-3-48 15,3 6 104-15,0 1-80 16,7-4 60-16,4-3-72 16,3 3 68-16,4-6-68 15,7 0 44-15,10 0-56 0,11 0 60 16,11-6-60-1,-1 3 72-15,-6 6-64 0,-4-3 0 16,-4 6-28 0,4-6-4-16,0 10-8 0,4-1-60 15,-4-2 28-15,-7-4-316 16,-11 6 188-16,-10-3-412 16,-11 4 320-16</inkml:trace>
  <inkml:trace contextRef="#ctx0" brushRef="#br1" timeOffset="111868.1026">17611 12318 924 0,'-18'29'340'0,"22"-10"-260"0,-1 21-28 0,1-21 44 15,-1 9-64 1,-3 7 76-16,4 2-60 16,-4 14 108-16,0 5-88 0,0-3 12 0,3 7-48 15,4-13-20-15,7-3-8 16,0-10-172-16,4-5 92 16,10-4-604-1</inkml:trace>
  <inkml:trace contextRef="#ctx0" brushRef="#br1" timeOffset="112043.2101">18175 12952 8 0,'-32'-6'4'0,"22"-4"-4"0</inkml:trace>
  <inkml:trace contextRef="#ctx0" brushRef="#br1" timeOffset="112299.726">17985 12830 736 0,'-29'-38'272'0,"22"19"-208"0,0-9-20 16,7 12 160-16,7-3-120 0,7-6 8 15,8 7-52-15,9 2-28 16,8 6-8-16,4 1-16 0,-5 9 8 15,1 6-16-15,-4 7 12 16,-3 12 12-16,-4 9 0 16,-6 1 76-16,-5 3-44 15,-3-4 100-15,-3-6-76 16,-4 7 52-16,-7-7-68 16,-7-9 60-1,-4 0-64-15,-3-4 44 0,-7-5-48 16,0-4 0-16,-4-12-24 15,4-4-264-15,3-5 140 16,4-4-592-16,4-16 392 0</inkml:trace>
  <inkml:trace contextRef="#ctx0" brushRef="#br1" timeOffset="113658.405">18637 12237 756 0,'-31'-25'280'0,"20"15"-216"0,-7 1-20 0,8 3-32 15,-4-4-16-15,-4 7 20 16,-3-6-8-1,0-1 148-15,3 4-88 16,0-3 80-16,8 2-88 0,3 7-12 16,3 7-32-16,4 2-12 0,7 7 0 15,4 6 12-15,6 12-8 16,1 10 68-16,3 0-44 16,4 0 84-16,3 0-64 15,0 3 44-15,4 6-56 0,-4 7-4 16,1 6-20-16,-5-4-12 15,-3-2 0-15,-6-7-16 16,-5-6 8-16,-6-3 40 16,-8-16-24-16,-3 1-44 15,-3-14 16-15,-5 1-32 16,-2-7 28-16,-4-9-80 16,-4-6 60-16,0-3-56 15,1-10 56 1,-1 3-24-16,0-6 40 15,0-3-16-15,1 0 24 0,-1-3 28 16,4 0-8-16,10-4 8 16,4 4-4-16,7 0-16 15,7 3 4-15,14-3-4 16,8 2 0-16,6 8-12 16,11-1 12-16,7 3 4 0,-4 4 4 15,1 2 32-15,-1 1-16 16,4 3 32-16,7-4-32 15,0 10 32-15,3 0-32 16,-3 0 4-16,-3 0-12 16,-4 3-8-16,-8 4 4 15,-2-7 12 1,-8 6-8-16,-7-6-12 0,-3 0 0 16,-7-6 28-16,-1 6-12 15,-6-7 12 1,-1 4-12-16,-3 3-8 0,-3-6 0 15,-4 6-4-15,0-3 0 0,0-4 8 16,-4 7-4 0,-3-3-12-16,4-3 4 0,-4 6-4 15,0 0 0-15,-4 6 0 16,-3 4 0-16,-4 9 16 16,-3 9-4-16,-7 16 84 15,0 9-44-15,0 7 56 16,3-13-56-16,11-4-28 15,10-14-16-15,11-4 16 16,11-13-8-16,3-5-4 16,0-14 0-16,0-2-16 15,1-4 8-15,-5-12 4 16,-3 6 0-16,-3 1 0 16,0 2 0-16,-8 13 0 15,4 6 0-15,-3 16-20 16,-4 6 12-16,7 9-4 15,3 1 4-15,4-4 8 16,11-6 0-16,14-6 0 16,14 0 0-16,10-13 0 0,8 4 0 15,-8-10-72-15,-3-10 40 16,-3-5-32-16,-8-14 40 16,-3-5 44-16,-4-19-8 15,1-10-8-15,-8-3-8 16,-7 3 20-16,-7 4-8 15,-6 5-4-15,-8 1 0 16,-4 0-4-16,-6-1 0 16,-8-2 24-16,-3-4-12 15,-4 13-12-15,1-3-4 16,-5 13 4-16,5 8 0 16,-1 4 8-16,1 10-4 15,6 11-12-15,0 14 4 16,4 15 4-16,4 28 0 15,3 4 52-15,3 15-28 0,4-3 88 16,4 3-64-16,10 19 32 16,4 6-48-16,3-15 24 15,4-7-28-15,3-12 8 16,7-10-20-16,1-12-16 16,6-10-4-16,0-9-700 15,4 0 384-15,4-22-304 16,-1-41 364-16,-17 7-132 15</inkml:trace>
  <inkml:trace contextRef="#ctx0" brushRef="#br1" timeOffset="116308.8286">21396 12133 684 0,'-25'-21'252'0,"22"14"-192"0,3-2-20 0,3 9 12 15,1-10-36-15,3 4 108 0,0-3-68 16,0 6 64-16,0-4-68 16,0-2 24-16,4 6-44 0,-1 3 24 15,1 3-28-15,-1 3 36 16,-3 7-36-16,-3 6 64 15,0 24-52-15,-4 11 72 16,3 15-64-16,-3 0 72 16,0-3-68-16,0 15 60 15,0 16-60-15,0-6 60 16,4-3-64-16,-1-19-24 16,8-12-16-16,-1-7 16 15,1-13-12-15,-1 1-32 16,1-13 12-16,-4-6-324 15,-14-13-328 1,-11-3 336-16,-17-3-176 16</inkml:trace>
  <inkml:trace contextRef="#ctx0" brushRef="#br1" timeOffset="117280.6097">20789 12861 996 0,'-17'-6'368'0,"38"-13"-284"0,21 0-24 0,-10 3-60 16,10-9-12-16,8-3 32 16,13-10-12-16,18 4 72 15,7-1-48-15,-3 17 4 16,-11-1-20-16,-10 3 40 0,-8 4-28 16,-10 2 64-16,0 4-52 15,-7 6 44-15,-4 6-48 16,-7 7 44-16,-3 6-48 15,-4 6 12-15,-3 9-28 16,-4 10 64-16,0 0-48 0,-4 3 16 16,-3-3-32-16,-3-6 20 15,0-4-24-15,-4-6-12 16,0-3-4-16,-4-6 40 16,0 0-24-16,1-10 0 15,-1-2-8-15,-3-1 12 16,-3-12-8-16,-1-1-4 15,-3-2 0-15,0-4 12 16,0-5-8-16,3-4-12 16,1-10 0-16,-1-2-16 15,4-10 12-15,7 0-12 16,7-9 8-16,4 9 0 16,13 0 4-16,12 6-36 15,10 4 24-15,6 12-4 16,1 0 16-16,-3 3-12 15,-4 10 12-15,-4-1-12 0,0 4 8 16,-3 3 8-16,3 3 4 16,1-6-28-16,-1 6 16 15,-3-4 48-15,-4-2-16 16,0 6 16-16,-6-3-20 16,-5-3-8-16,-6 6-4 15,-4-3-4-15,-7 3 0 0,-7 0 0 16,-3-7 0-16,-4 7-12 15,-4 0 8-15,-3 7 12 16,-4-4-4-16,-6 6-12 16,-5 7 4-16,-6 0 4 15,3 12 0 1,1 9 60-16,2 17-32 16,5 5 104-16,2 4-76 0,8-10 28 15,4-6-48-15,6-3-24 16,11-6-4-16,7-13-8 15,4-6 0-15,7-4 0 16,3-11 0-16,4 2-88 16,-1-6 48-16,-6-10-64 15,0-5 60-15,-8-4-4 16,-6 0 28-16,-4-9 20 0,-7-3 4 16,-3 2 8-16,-1 1-8 15,-3 3 52-15,3 9-32 16,-3 7 68-16,4 9-52 15,3 16 36-15,0 2-44 16,7 7 16-16,7 1-28 16,7-4 0-1,4 3-12 1,17-7-24-16,-3 1 8 16,0-3-400-16,-4-13 220 0,0-3-412 15,1-9 336-15,3-10-168 16,-8-9 252-16,1-7-104 15,-4 1 164-15,-7-4-84 16</inkml:trace>
  <inkml:trace contextRef="#ctx0" brushRef="#br1" timeOffset="117494.9454">22789 12541 964 0,'-14'-16'360'0,"14"13"-280"0,4-3-24 16,3 6-20-16,-7 0-32 16,0 0 40-16,-4 9-20 15,-3 7 144-15,-7 12-92 16,0 16 108-16,0 3-104 0,3 7 116 15,8-1-112-15,6-9 40 16,4-3-76-16,18-13 0 16,21-3-28-16,18-13-116 15,3-2 48-15,-4-10-640 16,1-10 380-16,3-8-260 16,-4-11 332-1,-10-5-144-15</inkml:trace>
  <inkml:trace contextRef="#ctx0" brushRef="#br1" timeOffset="118009.6113">23308 12077 840 0,'4'-25'312'0,"3"16"-244"0,14 5-16 16,-7-2 32-16,4 6-56 16,-4-6 60-16,0 6-52 15,-7 0 80-15,0 6-64 16,-7 13 72-16,0 6-72 0,-4 22 60 0,-3 16-60 16,0 6 68-16,0-7-68 15,0 7 88-15,0 7-80 16,4 5 44-1,3 13-64-15,3-12 16 0,8-13-36 16,-1-13-8-16,4-2-8 16,-3-17 12-16,0-2-8 15,-1-7-128 1,-6-12 68-16,-8-1-308 16,-10-5 200-16,-11-7-352 0,-10-6 292 15,-4-4-184 1</inkml:trace>
  <inkml:trace contextRef="#ctx0" brushRef="#br1" timeOffset="118291.9067">22828 12798 652 0,'-24'-44'244'0,"34"19"-192"0,25-9-12 15,1 15 40-15,13-6-52 16,8 6 60-16,6 0-52 16,11 0 168-16,11 4-112 15,3 5 100-15,4 10-112 0,-11 10 108 16,-11-1-108-16,-10 16 100 15,-10 3-100 1,-8 7 56-16,-10 12-80 0,-11-3 76 31,4 0-76-31,-11 0 52 0,0-7-64 16,-7-2 16-16,-3-1-40 16,-4-5 8-16,0-11-16 15,-4 4-52-15,0-9 24 0,-3-4-464 16,0-2 264-16,0-7-588 15,-7-16 452-15,-3-6 0 16</inkml:trace>
  <inkml:trace contextRef="#ctx0" brushRef="#br1" timeOffset="118396.3795">23580 12381 1196 0,'7'-15'440'0,"10"11"-340"16,22-2-32-16</inkml:trace>
  <inkml:trace contextRef="#ctx0" brushRef="#br1" timeOffset="118814.9926">23961 12566 1568 0,'-11'3'580'0,"50"22"-448"0,21 4-40 16,-28-11-208-16,6-2 44 16,-9 0-96-16,-5-4 100 15,-2 7 0-15,-8 6 40 16,0 0 44-16,-7-3-8 0,-7 3 52 16,0 4-32-16,0-7 100 0,0-4-72 15,0-5 72 1,7-4-72-16,0-2 48 0,3-17-60 15,5 1 40 1,-1-16-48-16,0-10 32 16,3-12-36-16,1-6 36 15,-4 6-40-15,0-3-4 0,-3 6-16 16,-4-3-8-16,-4-13 4 16,-3-6 4-16,-3-3-4 15,3 13-20-15,-4 6 8 16,1 21-180-16,-1 11 100 15,4 11-384-15,0 23 264 16,11 12-416-16,3 7 352 0,0 2-96 16</inkml:trace>
  <inkml:trace contextRef="#ctx0" brushRef="#br1" timeOffset="119176.3227">24585 12685 1048 0,'-35'29'388'0,"31"2"-300"0,15 0-28 16,-4-15-40-16,4 3-24 15,3-10 28-15,3-9-12 16,4-3 172-16,8-13-100 16,-1-12 16-16,4-6-60 0,-4-1-28 15,-3-2-4-15,-4 2 16 16,-4 1-12-16,-3 5-12 15,-3-5-4-15,-4 6 20 0,-3 9-8 16,-8 3 68-16,-3 13-44 16,-7 6 112-16,-4 13-84 15,1 9 144-15,-1 6-120 16,4 23 76-16,3 5-92 16,11-2 0-16,14 2-44 15,11-12-12-15,17-12-8 16,29-7-436-16,24-6 236 15,15-28-696-15,10-19 500 16,-15-13-12-16</inkml:trace>
  <inkml:trace contextRef="#ctx0" brushRef="#br1" timeOffset="119676.0181">26377 12077 1112 0,'-24'-38'412'0,"34"32"-320"0,11-10-28 0,-7 7-24 16,0-3-36-16,1-4-28 15,-1 6 12 1,-4 1 24-16,-3 0-8 16,-7 2 0-16,0 7 0 0,-7 10 40 0,-7 5-24 15,-3 14 96-15,-5 5-64 16,-2 29 116-16,-1 15-92 15,7 4 68-15,8 6-84 16,6 9 48-16,11 22-64 0,4-3 16 16,-1-9-40-16,12-1 0 15,-5-5-12-15,1-4 4 16,0-6-8 0,-4-22-124-16,-4-16 64 0,-10-15-420 15,-10-13 268-15,-12-32-452 16,-23-11 376-16,-19-11-152 31,-6-8 256-31,-15-13 32 16</inkml:trace>
  <inkml:trace contextRef="#ctx0" brushRef="#br1" timeOffset="119773.7501">25682 12641 1152 0,'81'-12'428'0,"-28"12"-332"0,32-16-28 0,-14 10-36 16,27 3-32-16,-2-3-256 15</inkml:trace>
  <inkml:trace contextRef="#ctx0" brushRef="#br1" timeOffset="120283.7107">26843 12720 768 0,'-35'3'284'0,"31"13"-220"0,-3-1-20 16,3-11-128-16,-6 2 36 0,-8-12 36 15,1-4 12-15,-5-2 164 16,5-10-92-16,3-7 76 0,3 1-84 16,4 3 8-16,4 0-40 15,3 3 84-15,10-3-64 0,4 0 40 16,11 6-56-16,7-9-12 15,6 3-12-15,1 6 0 16,0 10-8-16,-4-1-12 16,-3 4 4-16,3 12 72 15,-3 10-36-15,-4-4 68 16,-10 13-60-16,-11 4 88 16,-10 5-72-16,-8 13 96 15,-7 13-88-15,-3-7 84 16,-4-6-84-16,-3-3 100 15,-7-16-92-15,0-3 16 16,-1-6-52-16,1-19-12 16,0-3-16-16,0-19-40 15,-1-6 16-15,1-16-232 16,3-3 136-16,8 3-356 0,9 6 260 16,12-2-348-16,17 8 312 15,4 1-124-15,6 3 216 16,12 12-224-1,6 13 216-15,21 3 32 16</inkml:trace>
  <inkml:trace contextRef="#ctx0" brushRef="#br1" timeOffset="120531.5888">27252 12641 996 0,'39'35'368'0,"-18"-16"-284"0,7 9-24 16,-17-12 80-16,-4-7-88 15,0-3 104-15,-7-6-92 16,0-6 76-16,-4-3-80 15,1-7 56-15,-1-3-64 0,-3-9 40 16,0-7-52 0,4 7 52-16,3 3-56 0,0-3 12 15,7-7-32-15,0 7-24 16,7-6 0-16,4-4-24 16,10 10 20-16,4-3-340 15,-1 2 196-15,12 1-588 16,6 3 416-16,-7 6-80 15</inkml:trace>
  <inkml:trace contextRef="#ctx0" brushRef="#br1" timeOffset="121170.5489">27986 12372 644 0,'-11'0'236'0,"4"0"-180"0,0 9-20 15,4-3 0-15,-8 4-28 16,-10 2 296-16,-4 7-168 16,-3 3 148-16,-4 0-164 15,0 13 148-15,4-1-156 0,11 13 124 16,10 6-136-16,10-2 36 16,18-4-80-16,15-3 44 15,9-7-56-15,5-2 16 16,6-10-40-16,11-6-28 15,7-10 4-15,7-3 0 16,-3-6 4-16,-7-6 16 16,-11-13-8-16,-4-6 4 15,-7-13-4-15,-6-15-112 16,-4 0 56-16,-8 6-96 0,-13 3 84 16,-14 3-8-16,-8 10 44 15,-10-1-12-15,-11 14 20 16,-10 8 28-16,-7 10-8 15,-11 10 124-15,3 8-72 16,11 8 92-16,18 11-84 16,18 16 48-16,24 1-68 0,14-4-4 15,8-6-24-15,6-7-20 16,7-8 0 0,4-1-472-16,4-12 260 15,-8-10-672-15,-20-22 500 16,-15-12 32-1,-7-7 220-15,-11 1-168 0,-13 0 172 16</inkml:trace>
  <inkml:trace contextRef="#ctx0" brushRef="#br1" timeOffset="121817.2141">25746 12623 832 0,'-14'-10'308'0,"14"17"-240"0,3-4-20 16,-3-3 72-16,7 0-76 15,4 9 104-15,3-3-84 16,7-3 40-1,4-3-60-15,-1 0 48 0,5-9-56 0,9 0 44 16,15-1-44-16,7-5 88 31,4 5-72-31,10-9 56 16,0 10-64-16,0 0 48 16,-3-1-52-16,6-6 16 0,-3 13-36 0,-7-6 28 15,-7 3-32-15,-14 3-12 16,-7-4-8-16,-18-2-136 15,-3 9 72-15,-22-10-760 16,-6 4 456-16,-15-16-100 16,4-12 284-16,3-10-128 15</inkml:trace>
  <inkml:trace contextRef="#ctx0" brushRef="#br1" timeOffset="128053.1324">4794 13507 652 0,'-14'-28'244'0,"21"12"-192"0,0-3-12 0,4 10-20 16,-8-1-20-16,4 1-12 0,0 3 8 15,-3 3 4-15,-4 3 0 16,0 0 140-16,0 0-76 16,0 3 60-16,4 3-68 0,-4 3 12 15,0-2-40-15,0 2 8 16,0 1-20-16,0 2 36 16,3 4-28-16,4 9 20 15,-7 3-24-15,4 25 60 16,-1 19-44-16,1 10 72 15,-1 6-60-15,1-10 28 16,3-3-44-16,-4-2 8 16,-3 2-24-16,0-12 28 15,0-10-28-15,0-15 12 0,4-13-16 16,-4-13 28 0,3-15-24-16,1-13-12 15,3-9-8-15,-3-3 4 16,6-6 0-16,-6 5 8 0,3-5-4 15,0-1-20-15,0 7 8 16,3 9-12-16,1 0 8 16,3 10 16-16,-3 3 0 15,6 12 24-15,8 3-16 16,7 1 12-16,7 9-12 0,-1-1 20 16,5 8-20-16,-5 2 32 15,-2 3-28-15,-1 1-4 16,-7 2-8-1,-3-6 4-15,-4-3-4 0,0-6 8 16,-3-3-8-16,-7-7-284 16,-4-6 152-16,-7-3-168 15,-7-3 172-15,-4-6-168 16,-10-7 168-16,0-3-88 16,-15-6 124-1,-6-3-128-15,0 0 124 16,-11 12-80-16,3 4 100 15,8 5 284-15,-4-2-112 16,11 9 232-16,7-10-188 16,6 4 136-16,8-3-160 0,11-10 36 15,10 0-92-15,14 3 32 16,7-12-56-16,18 0 40 0,14-13-44 16,4 4 44-16,3-10-48 15,-7 3 36-15,0 6-36 16,3 4 24-16,-3 2-28 15,0 13 16-15,-4 1-24 16,-10 5-8-16,-7-3-8 16,-11 10 40-16,-6-3-24 15,-5 6 60-15,-6-4-44 16,-4-2-8-16,-4 9-16 16,-3-3-12-16,-3 3 4 15,3 9-16-15,0 19 8 16,0 26 12-16,3 8-4 15,4 1 24-15,0-6-16 16,8 2-20-16,-1 4 0 0,3-16-4 16,4-3 4-16,1-19 16 15,-5-16-4-15,1-9 24 16,0-15-16-16,-1 2-4 16,1-6-4-16,-1-6 12 15,1 6-8-15,0 1-28 16,3 2 8-16,0 10 12 15,7 6 4-15,1 6-20 16,2 3 8-16,8 7-4 16,0-4 4-16,0 7 8 15,3 3 0-15,-3-9 0 0,0-4 0 16,-4-9 0-16,-3 0 0 16,3-9 0-1,4-1 0-15,3-2 0 16,0-4 0-16,1 0 8 15,-4-5-4-15,-4-5 16 0,-3-2-12 16,-4-13-4-16,-7-6 0 16,-10-22 20-16,-4 4-12 15,-7 2-4-15,-7 3-4 0,-11 16 12 32,4 13-8-32,-11 0 4 15,7 9-4-15,-6 6-384 16,3 10 204-16,10 12-608 15,4 13 436-15,0-3 0 16,3 2 212-16,4-2 2032 0</inkml:trace>
  <inkml:trace contextRef="#ctx0" brushRef="#br1" timeOffset="128422.6714">7264 13623 1528 0,'-11'9'564'0,"29"-2"-436"0,10-4-40 0,-3-3-36 15,6 0-48 1,8 0-12-16,4-3 4 16,-1-7 20-16,0-5-8 0,4 5-4 0,0 1 0 15,-4 2-148-15,-6 4 80 16,-15 3-412-16,-14 10 264 15,-14 9-296-15,-11 9 292 16,-10 13-224-16</inkml:trace>
  <inkml:trace contextRef="#ctx0" brushRef="#br1" timeOffset="128526.2663">7401 13924 1008 0,'-46'13'372'0,"25"-7"-288"0,-3 0-24 16,17-3 188-16,-1-3-148 15,8 0-16-15,18-9-52 16,17-1-32-16,11-5-4 15</inkml:trace>
  <inkml:trace contextRef="#ctx0" brushRef="#br1" timeOffset="129683.2491">9363 13077 880 0,'-64'-15'328'0,"47"15"-256"0,-8-3-16 15,14 3-32-15,1-7-24 16,-8 7-12-16,4 0 8 16,-4 0 100-16,1 0-52 0,-1 7 104 0,-3 2-84 15,3 10 104-15,1 15-96 16,-1 29 76-16,4 9-84 15,3 6 92-15,4-2-92 16,4 18 40-16,3 16-60 16,0-4 36-16,7-5-44 15,3-7 8 1,-3 3-28-16,0 3 0 16,1-3-8-16,-8-15-296 0,-4-13 156 15,-7-13-264-15,-6-18 224 16,-15-7-300-16,-17-18 268 0,-8-7 8 15,1-12 124 1,3-7 196-16,7-12-64 0,11 0 184 16,6-9-140-16,12 5 188 31,3-8-164-31,14-7 16 0,14 0-88 16,14 0 4-16,21 0-40 15,15-3 16-15,3 3-20 16,0-3 8-16,-4-12-12 0,-3 5 12 15,7-2-16-15,-3 6 16 16,-1 6-16-16,-6 16 40 16,-4 15-24-16,-4 13 20 15,-6 13-24-15,-5 21 8 16,-2 10-16-16,-5 3 20 0,-6 3-20 16,-4-3 48-1,-3-3-32-15,0-6 20 16,-8 6-28-16,-3-7 52 0,-7 7-40 15,-7 0 28-15,0-3-32 16,-7-3 0-16,-4-4-16 16,-6-12 28-16,-1 0-24 15,-10-10-4-15,-1-2-8 16,-2-13-24-16,-1-4 12 16,0-11 32-16,4-7-16 15,3-7-8-15,4-2-4 16,7-1-4-16,6-2 0 0,5 5-12 15,6-5 12 1,11 2 4-16,4-3 4 0,7 4-12 16,6-1 8-1,8 4-4-15,3 0 0 0,1 3 0 16,2 9 0 0,1 0-44-16,-4 3 24 15,1 7-312-15,-1 3 188 0,-3 2-580 16,0 4 412-16,-1-6-24 15,-2 3 212 1,-8-3-232-16,-4 3 204 16,4-13 76-16</inkml:trace>
  <inkml:trace contextRef="#ctx0" brushRef="#br1" timeOffset="130253.064">9864 13977 1040 0,'-18'3'384'0,"25"7"-300"0,11 6-20 16,-8-7-56-16,1 7-16 15,-1-4 20-15,-2 4-4 16,-5 3 60-16,1 6-40 16,-4 9 84-16,3-2-60 0,1 8 28 15,-1-5-48-15,4-7 36 16,-3-9-40-16,3 0 40 16,-7-19-40-16,3-13 12 15,-3-9-24-15,-3-6 0 16,-4-6-8-16,-4-4 72 15,1 3-44-15,-1-2 56 0,4-1-52 16,3-12 40-16,4-13-44 16,11 1-56-16,14 5 12 15,10 4-56-15,14 9 36 16,1 3-452-16,-4 19 264 16,7 6-432-16,3 7 372 15,-10 3-208 1</inkml:trace>
  <inkml:trace contextRef="#ctx0" brushRef="#br1" timeOffset="130783.119">10358 13783 1028 0,'-53'63'380'0,"42"-35"-296"0,-7 16-20 16,11-19 164-16,0 9-136 16,4 1 112-16,-1-4-116 15,4 10 92-15,4-3-100 16,6-1 28-16,12 7-64 0,13-9-8 16,14 2-20-16,8-12-4 0,6-6-4 15,-10-9 4 1,0-14-8-16,-11-11 16 15,1-4-12-15,-12-6 16 32,1 3-16-32,-7-13-84 0,-8 1 44 15,-2-4-80-15,-5-3 68 16,-6-6-88-16,-4 4 76 0,-4-1-8 16,1 0 40-16,-4 16 12 0,-8 2 12 15,5 23 44-15,-4 13-24 16,-11 9 124-16,4 9-80 15,3 6 84-15,11 4-84 16,7 3 20-16,0-4-48 0,14 7 40 16,0 3-44-16,8-6-16 15,6-3-8-15,14-10-8 16,11-3 0-16,18-6-328 16,6-4 180-16,-6-15-724 15,3-9 488-15,-7-7-8 16,-11 1 244-1,-6-4-208-15</inkml:trace>
  <inkml:trace contextRef="#ctx0" brushRef="#br1" timeOffset="131022.4027">11592 14065 912 0,'25'-6'340'0,"7"12"-264"0,21-3-24 0,-25 7 212 16,7-1-156-16,4 0 124 15,7-2-136-15,3 2-12 16,4 1-56-16,0-1-16 0,-7 0-8 16,-4-2-532-16,-10 2 288 15,-11 0-416 1,-17-5 376-16,-11-8-28 15</inkml:trace>
  <inkml:trace contextRef="#ctx0" brushRef="#br1" timeOffset="131171.6574">11896 14006 1288 0,'-36'9'476'0,"26"0"-368"0,-8 10-32 16,11-9 36-16,-3 5-76 15,-8 10 56-15,-7-3-52 16,1 13 32-16,-5-1-40 15,8 4-116-15,7 3 44 0,7-13-724 16,3-9 420-16</inkml:trace>
  <inkml:trace contextRef="#ctx0" brushRef="#br1" timeOffset="131828.4201">12594 13802 892 0,'-3'44'332'0,"3"-10"-260"0,3 23-20 15,4-26 204-15,4 7-152 16,3 5 116-16,7 11-128 15,0 8 40-15,4-8-76 0,-4-17 56 16,7 4-64-16,1-19 80 16,-1-22-72-16,0-9 36 15,-3-19-56-15,-8-1 44 16,1-11-48-16,-4 8 36 16,0 1-36-16,-3-16 8 15,-1 3-24-15,-3-19 20 16,4 10-24-1,-4-16 4-15,4 6-8 16,-8 7-32-16,4 6 12 0,-3 2-452 16,3 14 252-16,10 6-616 15,5 12 468-15,-8 16 0 0</inkml:trace>
  <inkml:trace contextRef="#ctx0" brushRef="#br1" timeOffset="132629.7135">13095 13996 852 0,'-39'16'316'0,"43"-13"-248"0,21 3-16 16,-11-6-116-16,3-6 24 16,-3 6 60-16,1-9-8 15,-5-1 184-15,4 1-108 16,4-7 40-16,3-6-76 0,4-3 40 15,6-9-52-15,-6-1 52 16,7-3-56-16,-11 4 44 0,4-4-44 16,-8 4 8-1,5 6-28-15,-8 2 0 16,-7 11 8 0,-4 5-12-16,-10 7-8 0,-7 13 0 15,-4 8 136-15,-6 26-76 16,-4 13 96-16,-4 12-92 15,4-6 56-15,13-10-72 16,8 0-4-16,18 0-28 16,10 1-12-16,11-1-4 0,7-9 12 15,7-13-8-15,3-6-12 16,14-9 0-16,4-13 12 16,4-12-4-16,-7-10 16 15,-8-9-12-15,-10 3-28 16,-4-10 8-16,-17-2-32 15,-4-17 28-15,-10-18-48 32,3 3 36-32,-7-22-72 15,-7 3 56-15,0 4 0 0,-4-1 28 16,1 13-4-16,-1 0 8 16,1 19 8-16,-1 9 4 0,1 15 60 15,3 14-32-15,0 15 24 16,0 25-32-16,7 19 44 15,7 3-36-15,0 6 56 16,0 0-48-16,0 16 64 0,0 10-60 16,4-4 36-16,-4 3-44 15,0-15-8-15,0-10-16 16,0-6-68-16,0-6 32 16,1-3-456-16,-5-4 268 15,-3-5-256-15,-3-11 276 16,-1-8 164-16,4-10 28 15,0 0 276 1,4-10-152-16,3 1 240 16,4 6-204-16,-1-3 128 15,1-4-168-15,0 10 28 0,-4 0-84 16,0 0-28-16,-4-6-20 16,-3 12-688-16,-7 10 368 15,-7-4-528-15,0-21 480 0,0-26 12 16,-91-46 208-1</inkml:trace>
  <inkml:trace contextRef="#ctx0" brushRef="#br1" timeOffset="134008.0076">13257 13896 476 0,'-7'-16'176'0,"14"10"-136"0,11-4-12 0,-7 1 64 15,-1 0-56-15,1-1 56 16,3 1-52-16,4-1 40 15,-1-5-44-15,-6 2 96 16,3-2-76-16,-4 5 48 16,-2-6-64-16,-1 7 76 0,3-10-64 15,1 4 28-15,3 2-48 16,3-3 16-16,1-3-28 16,-4 10 28-16,7-7-32 0,1 13 20 15,2-3-20-15,-3 12 44 16,1 4-32-1,-8 8 4-15,-4 11-20 16,-3 5 12-16,-3 10-16 16,-8 0 48-16,-3-6-28 15,-7-1 20-15,4 4-28 0,-8-6 16 16,4-7-20-16,-7 0 52 16,0-3-36-16,-4 0 48 15,-3-3-48-15,3 3 36 16,0 0-36-16,1-6 44 15,-1-6-44-15,7 2-16 16,-3-5-8-16,0-10 24 16,3 0-16-16,1 0 12 15,2-10-16-15,1 7-8 0,7-3 0 16,4 0-120-16,13 6 64 16,12 12-664-1,2 1 392-15,8-4-260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20:00.822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FFC000"/>
    </inkml:brush>
    <inkml:brush xml:id="br2">
      <inkml:brushProperty name="width" value="0.05292" units="cm"/>
      <inkml:brushProperty name="height" value="0.05292" units="cm"/>
      <inkml:brushProperty name="color" value="#00B0F0"/>
    </inkml:brush>
    <inkml:brush xml:id="br3">
      <inkml:brushProperty name="width" value="0.05292" units="cm"/>
      <inkml:brushProperty name="height" value="0.05292" units="cm"/>
      <inkml:brushProperty name="color" value="#92D050"/>
    </inkml:brush>
    <inkml:brush xml:id="br4">
      <inkml:brushProperty name="width" value="0.05292" units="cm"/>
      <inkml:brushProperty name="height" value="0.05292" units="cm"/>
      <inkml:brushProperty name="color" value="#002060"/>
    </inkml:brush>
    <inkml:brush xml:id="br5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11264 4065 652 0,'-7'0'244'0,"14"-9"-192"0,-10 9-12 0,3 0-4 16,0-10-28-16,7 10 4 0,-7-15-4 15,7 5 28-15,0 1-20 16,-4-1 84-16,-3 7-56 0,4-3 76 15,-4 6-68-15,0 0 60 16,0 9-60-16,-4 10 60 16,1-3-64-16,6 12 64 15,-13 0-64-15,3 16 52 16,-7 6-56-16,7 4-4 16,0-7-24-16,7 3 32 15,-4-12-24-15,11-1-24 16,-7-12 0-16,11-6 24 15,-4 0-12-15,3-3-40 16,-3-13 16-16,4 3-296 16,-4-3 168-16,0 3-340 15,0-6 276-15,0 0-372 32,-32 0 312-32</inkml:trace>
  <inkml:trace contextRef="#ctx0" brushRef="#br0" timeOffset="332.1167">10696 4724 872 0,'11'-16'324'0,"6"13"-252"0,5-7-20 16,-1 1 128-16,3-4-108 15,19 4 104-15,17-10-100 16,24 10 4 0,1-10-48-16,0 3 4 0,-1-3-20 15,8 1-16-15,3 2-4 0,-3-3 20 16,-7 0-8-16,-11 4-304 15,-7 2 164-15,-4-3-392 16,4 4 300-16,-14-10-260 16</inkml:trace>
  <inkml:trace contextRef="#ctx0" brushRef="#br0" timeOffset="869.6734">10897 5034 808 0,'4'0'300'0,"17"-13"-232"16,11 4-20-16,-8 6 8 0,12-3-40 16,10-4 12-16,-1-2-16 15,8-4 20-15,-7 7-20 16,-3-1 12-16,-5 4-12 0,-6 3 28 16,-4 6-24-16,-6 6 56 15,-12 7-40-15,-3 3 116 16,-10 9-80-16,-8-3 64 15,-3 3-76-15,0 4 32 16,-7-4-52-16,3 0 24 16,0 0-32-16,1 7-8 15,3-7-12-15,3 7 28 16,4-10-20-16,3 3 48 16,12 0-36-16,-1-12 20 15,14 0-8 1,7-16-24-16,18-10-8 15,21-15-4-15,14-3-68 16,11-4 36-16,-8 1-368 0,12-3 220 16,9-1-288-16,8 16 264 15,4 4-256 1,-15-4 256-16,-10-16-80 16</inkml:trace>
  <inkml:trace contextRef="#ctx0" brushRef="#br0" timeOffset="1784.9971">12686 4636 832 0,'-28'-10'308'0,"21"10"-240"0,-4 0-20 0,8 7 64 15,-5-7-72-15,1 0 60 16,0 0-56-16,0 0-28 15,4 0-16-15,3 0 36 0,0 0-24 16,7 0 52-16,0 3-36 16,0 3 92-16,0 3-68 15,-3 4 48-15,-4 18-60 16,-4 7 52 0,-3 15-56-16,-4 10 28 15,-3-7-36-15,0-2 16 0,4-1-24 16,-1-9-8-16,0-3-8 15,4-4 40-15,0 1-24 16,0-13-8-16,4 0-8 16,-1-12 12-16,1-4-8 0,3-3 40 15,-4-12-24-15,4 3-12 16,0-13-8-16,-3 4 4 16,3-10-4-16,0 3 8 15,0 0-8-15,0-6-12 16,0-3 4-16,0 0 12 15,0-16-4-15,7 0-12 16,0-9 4-16,7 9-16 16,0 9 12-16,4 16-40 15,-1 26 28 1,1 18 68-16,7 12-24 0,6 10-8 16,8-6-8-16,3-10-8 15,8 1 0-15,3-20-196 16,10-5 108-16,11-14-44 15,14-5 80-15,-13-13-4 16,-1-13 32-16,-14-6 40 0,-7-6-8 16,-11 3 16-16,-3 0-12 15,-4 6 56-15,0 7-40 16,1 5 24-16,-5 11-32 16,-6 2 8-1,0 7-16-15,-4 15 56 16,-4 3-40-16,-6 19 52 15,0 1-48-15,-11 24 28 16,0 7-32-16,3-7 36 16,1-6-36-16,3-3-16 15,7-10-4-15,7 1-176 0,11-13 92 16,3 3-560-16,0 0 352 16,4-12-256-1,0 2 316-15,0-15-196 0,7-9 240 16,-18-35 96-16</inkml:trace>
  <inkml:trace contextRef="#ctx0" brushRef="#br0" timeOffset="2497.8">14326 4592 860 0,'-14'0'320'0,"18"6"-248"0,6-3-20 16,-3 4-4-16,7-4-36 15,1 6 4-15,-1 7-8 16,0-1-16-16,0 7 4 15,-3 13 48-15,-1 9-24 0,-3 0 168 16,4 3-104-16,-4-3 52 16,0-4-80-16,3-2 36 15,1-10-52-15,3 0 24 16,4-6-36-16,-1-3-16 16,5-6-8-16,-1-4 4 15,3-3-4-15,12 4-20 16,-1-10 8-16,0 0 20 15,4 0-4-15,0 0 16 16,0-10-16-16,-4 1 40 0,0-7-24 16,-3-6-4-16,-7-12-12 15,-4-16 12-15,-4-7-12 16,-2 4 48-16,-8 0-28 16,-4 9 64-16,-3 9-52 15,-3-2 0-15,-4 12-24 16,-8 6 16-16,1 0-20 15,0 0-92-15,0 0 44 16,0 4-428 0,3-1 256-16,1-6-432 0,-4-3 364 15,0-3-120 1,-4 3 232-16,4 0-48 16</inkml:trace>
  <inkml:trace contextRef="#ctx0" brushRef="#br0" timeOffset="2820.8699">15088 4234 1164 0,'14'-28'428'0,"1"31"-332"0,9 4-24 15,-10 2 28-15,-3 0-68 16,0 10-20-16,-1 6-12 0,-3 4 16 15,-3 2-8 1,-1 0-12-16,4-6 0 0,-3 4 12 16,3-14-4-16,3 4 84 15,12 0-44-15,6-3 100 16,4-7-80-16,10 0 60 16,7 1-72-16,-6-1 24 0,-1 1-44 15,0-4-8-15,8-3-16 16,6 3-208-16,11-6 108 15,11 0-552-15,-1 0 356 16,19 0-252 0</inkml:trace>
  <inkml:trace contextRef="#ctx0" brushRef="#br0" timeOffset="4308.6222">17328 4012 644 0,'-7'-13'236'0,"4"13"-180"0,3-6-20 16,3 3 44-16,1-3-52 15,-1 6 40-15,5 0-36 16,-1 0 24-16,0 0-28 15,0 9 52-15,0 10-44 0,0-4 100 16,0 4-80-16,0 0 72 16,-4 0-72-16,1 6 112 0,-1 3-96 15,-3 4 28-15,0-1-60 16,0 0-4-16,4 1-24 16,3-1 0-1,4-3-4-15,3-3-244 0,0-6 128 16,0-6-388-1,0 2 280-15</inkml:trace>
  <inkml:trace contextRef="#ctx0" brushRef="#br0" timeOffset="4610.1672">16972 4617 1112 0,'4'-6'412'0,"17"6"-320"0,18-3-28 16,-15 3 132-16,12-7-120 15,6-2-20-15,14-4-36 16,18-2 0-16,18-4-12 15,3 0-4-15,-6-6 0 0,-12 9-224 16,-6-3 120-16,3 1-208 16,-4 2 176-16,1 7-368 15,-25 9 284-15,-14 0-132 16</inkml:trace>
  <inkml:trace contextRef="#ctx0" brushRef="#br0" timeOffset="5048.7169">17276 4858 1068 0,'-39'-9'396'0,"28"18"-308"0,1-2-24 16,10-7-52-16,7-7-20 15,7-2-4-15,10-7 4 16,19 7-12-16,17-10 12 16,10 10-4-16,4-1 4 0,-10 4 16 15,-15 12-4-15,-10 13-20 16,-7 6 8-16,-7 3 84 16,-8 10-44-16,-10-3 80 15,-3 2-64-15,-1-2 52 16,-3-1-56-16,-3-6 24 15,3-3-40-15,0 1 60 16,0-4-48-16,7 3 52 16,0-7-52-16,0 1 60 15,3-3-60-15,5-7 36 16,2-9-44-16,11-3-8 16,18-13-16-16,11 1-156 15,10-4 80-15,0 0-500 0,0-6 316 16,7-22-344-1</inkml:trace>
  <inkml:trace contextRef="#ctx0" brushRef="#br0" timeOffset="6352.1027">18683 4109 684 0,'-7'-3'252'0,"4"6"-192"0,3-3-20 15,0 0-12-15,7 0-24 16,-4 0 16-16,4-3-12 16,4 3 32-16,-4-6-24 15,3 6 92-15,1 0-60 0,3 0 84 16,0 0-76-16,0 0 52 16,4 0-64-16,0 0 32 15,-1-7-44-15,4 4 8 16,1-3-24-16,6 3 0 15,7-13-8-15,7 7-8 16,4-1 4-16,-3 1 4 16,-1-7-4-16,-7 16-12 15,-7-9 4-15,-6 6 4 16,-5-4 0-16,-10 7 16 16,-3 0-8-16,-8 0-28 31,1 0 8-31,-11 7 4 0,-4-7 8 0,-3 0-12 15,-4 0 8-15,0 3-24 16,1-3 16-16,-1 6-4 0,-3-3 8 16,0 3 16-16,3 4-4 15,4-1-4-15,0 1 4 16,3-1-4-16,0 0 0 16,8 7-12-16,-1 3 8 0,4 19 56 15,-3 15-28 1,2 16 44-1,5 3-40-15,-1 0 4 0,4-9-20 16,-3 6 0-16,3 3-4 16,3 0-16-16,-3 0 4 15,7-9 28-15,1-10-12 16,-1-3 4-16,3-12-8 0,-3-10-16 16,0-3 4-16,-3-6 4 15,-1 0 0-15,-6-3 24 16,-4 2-12-16,0-2 4 15,-4-3-8-15,-3-4-16 16,-7-3 4-16,0-2-24 16,-4-4 16-16,-7-4-12 15,-7 4 12-15,1-6 8 16,-5 6 4-16,4-3 8 0,1-3-4 16,2 3-4-1,12-4 4-15,3 4-4 16,3-3 0-16,14 6-12 15,11-10 8-15,18 4-24 16,14 3 16-16,7-6 24 16,7 9-8-16,3-7 52 15,1-2-28-15,-1 6 12 0,4-3-24 16,3 6 8-16,5 0-12 16,-1 0-8-16,-7 0 0 15,-8 0 28-15,-9 6-16 16,-4-3 12-16,-11-3-16 15,-7 0 0-15,-3 0-4 0,-8 0-96 16,1 0 52-16,-4-3-412 16,3-13 248-16,8-3-356 15</inkml:trace>
  <inkml:trace contextRef="#ctx0" brushRef="#br0" timeOffset="8484.7115">19470 4570 976 0,'-11'-6'360'0,"11"15"-280"0,7-9-20 0,4 6-24 16,3-3-32-16,7-6 8 16,11-3-8-16,10 6-72 15,4-9 36-15,3-1-40 0,-6-5 40 16,-1-4 44-16,-3 3-4 15,-4 4 148-15,1-7-84 0,-8 0 40 16,0-3-68-16,0 3 4 16,0 0-32-16,1 4-8 15,-8 5-4-15,-7-2 12 16,-4 2-8-16,-2 1-28 16,-12 3-8-1,0-4 12-15,-3 4 16 16,-3 6 4-16,-1-9 32 31,4 9-20-31,-3 0-4 0,-1 0-8 16,0 0-16-1,4 0 8-15,0 9 12 0,-3-9-4 16,3 6-4-16,3-3 4 16,1 4-4-16,-1-7 0 15,4 0 0-15,-3 0 0 0,3 0 16 16,0 0-8-16,0 0 4 15,0 0-4-15,0 0 28 16,-4 6 0 0,1 3-20-16,-1 10 0 15,-3 3-8-15,-4 19 36 16,-6-4-20-16,-4 14 76 0,-4 5-56 16,-3 26 40-16,-1 12-48 15,8-19 24-15,7-3-32 16,11-19 8-16,13-9-20 15,11-9-8-15,8-10-4 0,6-13 12 16,0-5-8-16,4-7-12 16,7-16 0-16,7-3-16 15,-4-9 12-15,1-7 4 16,-5-8 4 0,-6-1 16-16,-7 6-8 0,-7 10-12 15,-4 3 0-15,-11 9 28 16,-6 7-12-16,-4 18-20 15,-7 16 0 1,0 13-4-16,0-4 4 0,3 7 8 16,11-10 0-16,7 4-12 15,8-10 8-15,2-6 12 16,1-4-4-16,7-2 8 16,3-4-8-16,0-9-12 15,11 0 4-15,3 0 12 16,4 0-4-16,4 0 16 0,-4-3-12 15,-4-3 4-15,-7-3-4 16,-3-1 4-16,-7 1-8 16,-4-16 16-16,-7-4-12 15,-6-14 24 1,-5-11-20-16,-3 1-32 0,-10 6 12 16,-8 3-8-16,-7 6 8 15,-13-2 16-15,-12 11-4 16,-10 4-12-1,-10 6 4-15,3 10-4 16,7-7 0-16,7 7 0 0,4 0 0 16,3-4 16-16,14-3-4 15,4 1-12-15,7-4 4 16,11 0-24-16,10-6 16 0,7 3-4 16,10-3 8-16,12 9-12 15,13-3 12-15,15 10 56 16,6 9-24-16,-3 0 0 15,-3 0-16-15,-4 9-8 16,0-2 4-16,-4-4 12 16,4-3-8-16,0 0 24 15,-4 0-20-15,-6 0-4 16,-8 0-4-16,-10-3 12 16,-7-4-8-16,-8 7 16 15,-3-3-16-15,-7-3-128 16,-7 6 68-16,-3 0-292 15,-4-3 196-15,0-3-220 16,0-1 212-16,0 4-272 16,-4-3 244-16,-3 3-100 15,3-3 168 1,-3-4-152-16</inkml:trace>
  <inkml:trace contextRef="#ctx0" brushRef="#br0" timeOffset="8841.5649">21555 4062 1120 0,'7'3'416'0,"-7"13"-324"0,0 3-24 16,3-10 52-16,-3 10-80 15,0 0-28 1,0 3-8-16,0-1 4 16,4-2-4-16,-1 3-4 0,8-9 4 0,7 2 56 15,10-5-32-15,14-7 76 16,11 3-56-16,0-6 64 16,3 7-64-16,-3-7-24 15,-3 0-16-15,-8 0 0 16,-3 0-4-16,-4 0-240 0,-3 0 128 15,3 0-556-15,4 0 372 16,-4 0-276 0,-3-7 328-16</inkml:trace>
  <inkml:trace contextRef="#ctx0" brushRef="#br0" timeOffset="9517.2019">16196 5225 996 0,'-14'44'368'0,"3"0"-284"0,-17 13-24 16,14-23-32-16,0 10-28 15,-7 0-660-15</inkml:trace>
  <inkml:trace contextRef="#ctx0" brushRef="#br0" timeOffset="12988.6575">11878 6721 676 0,'-3'-9'248'0,"10"2"-192"0,-4 7-16 15,4-9 24-15,0 3-44 16,4 3-20-16,-1-4 0 15,1-2 16-15,3 6-8 16,-3-3-4-16,3 6 0 0,-4 0 56 16,1 0-32-16,0 0 52 15,-4 0-48-15,0 6 36 16,-4-12-36-16,-3 6 36 16,0 0-40-16,0 0 40 15,0 0-40-15,7 0-4 0,-7 0-16 16,0 0 12-16,7 0-12 15,0 0-20-15,0-4 4 16,0 8 40-16,0 2-20 16,1-3 0-16,2 6-8 15,1 1 40-15,3-1-24 16,0 13 16-16,-7 6-20 16,4 10 28-16,-4 12-28 15,0 7 40-15,-4 5-32 16,1-8 4-16,-4-4-16 15,3-9 12-15,-3 2-16 16,0-11-4-16,-3-4 0 16,-1-9 20-16,1 0-12 0,-4-1 24 15,-4-8-24-15,0-4 4 16,1-3-8-16,-1-6 4 16,1 3-8-16,-1-6 8 15,4-4-8-15,4 1-4 16,-1-4 4-16,4-2 4 15,0-10-4-15,0 3-4 16,4-10 4-16,-1-11-16 16,1-14 8-16,3-3 4 15,0 4 0-15,3 6 8 16,1 9-4-16,3 7-28 16,0 9 12-16,4 15 12 15,-1 16 4-15,5 16-4 16,6 22 4-16,4 10 12 15,-1-4-8-15,8-10-48 16,3-14 24-16,15-11-140 0,10-12 88 16,7-15-64-16,-3-20 72 15,-12 1 28-15,-6-10 16 16,-7 4 32-16,-7 2-8 16,-7 1 32-16,-4 6-24 15,0-10 48-15,0 3-36 16,1 7-4-16,-1 3-16 0,4 9-8 15,-1 7 4-15,5 9 40 16,-5 6-24 0,1 4 44-16,0 9-36 15,-4 9 12-15,-3 3-24 0,0 10 80 16,-4 18-52 0,-7 4 48-16,0 0-52 15,-3-4 16-15,3-5-36 16,-4-7 36-16,-3-3-32 0,-3-10 4 15,3-2-16-15,-4-7 0 16,-3 0-4-16,0-13-296 16,11 1 156-16,3-13-476 15,11 3 344-15,-4-6-224 16</inkml:trace>
  <inkml:trace contextRef="#ctx0" brushRef="#br0" timeOffset="13174.4943">13596 7223 1496 0,'-28'9'552'0,"35"-9"-428"0,3-6-36 0,-2 3-124 16,6 6 0-16,14-3-452 15</inkml:trace>
  <inkml:trace contextRef="#ctx0" brushRef="#br0" timeOffset="14189.5672">14905 6721 956 0,'-14'-9'352'0,"14"2"-272"0,-7-2-24 0,3 9 16 0,1 0-52 16,-1-6-28-1,1 6 4-15,-4-3 8 0,-1-4 0 16,-2-2 68-16,-4 6-40 16,-4-3 68-16,-3-4-60 15,0 4 0-15,-7 3-24 16,-1 6-12-16,-6 3 0 0,0 4 40 15,-11 5-24-15,4 4 96 16,-11 19-64-16,3 15 28 16,4 10-44-16,11-1 12 15,14-8-28-15,21-14-8 16,18-8-8-16,13-7 12 16,12-16-8-16,3-2 4 15,17-14-4-15,15-12-52 0,3 1 28 16,-7-17-8-16,-4 1 16 15,-10-10 16 1,-7 6-4-16,-7 1-4 16,-10 2 4-16,-5 1 4 0,-10 8-4 15,-3 8 8 1,-7-1-8-16,-4 9-36 16,-7 4 16-16,0 19-12 15,0 5 16-15,-4 14 0 0,1 27 4 16,-1 4 16-16,1 9-4 15,3 0-12-15,3 1 4 16,4 5 28-16,4 19-12 16,-1 0 56-16,8-6-36 0,3-9 4 15,4-10-24-15,3 6 28 16,4-6-24-16,-4 1-12 16,0-11-8-16,-3-12 28 15,-7-12-12-15,-4-10 48 16,-14-6-32-16,-14-19 28 15,-11-12-28-15,-14-10 8 16,-10-15-20-16,-1-1 0 16,-6-2-8-1,-18 2 4-15,-18 7-8 0,-3 0-28 16,10 3 12-16,15 6-128 16,13-6 80-16,11 0-372 15,11-4 240-15,14-5-368 16,10-10 320-16,11 6-84 15,11 4 192 1,6 6-188-16</inkml:trace>
  <inkml:trace contextRef="#ctx0" brushRef="#br0" timeOffset="14412.0403">15981 7198 1120 0,'-7'-3'416'0,"7"6"-324"0,-4-3-24 0,1 0 96 0,-4 0-104 16,0 0 8 0,3-3-40-16,4-4-52 15,4 7 12-15,10-9-324 0,10 0 184 16,12-7-500-16</inkml:trace>
  <inkml:trace contextRef="#ctx0" brushRef="#br0" timeOffset="15292.0646">16464 6207 716 0,'-21'-19'264'0,"17"13"-204"0,1-4-16 0,3 10 96 16,-4-3-84-16,4-3 24 15,0 6-48-15,4-3 24 0,3 3-32 16,4 0 12-16,3 0-20 0,0-6 36 16,3 6-28-16,-2 0 4 15,-1-4-16-15,0-2 12 16,0 6-16-16,0 0 32 15,-3 0-24-15,-1 0 48 16,-3 0-36-16,0 10-4 16,-7-10-16-16,4 6 12 15,-1-3-12-15,-3-3 4 16,7 9-4-16,0-2 12 16,-7-7-12-16,0 0-20 15,0 0 4-15,7 9 48 16,-3 0-20-16,-4 7 52 15,4 12-40-15,-4 26 12 16,0 18-28-16,-4 9 64 16,0-2-48-16,-3 2 76 0,0 16-60 15,-3 4 28-15,3-4-44 16,3-19 0-16,4-15-20 16,0-6 12-16,7-14-16 15,4-8 4 1,3-16-4-16,0-10-24 0,4-9 8 15,3-9-32-15,4-10 24 16,-1-16-28-16,8-8 24 16,3-11 20-16,8-2 0 15,2 9 0 1,5 6 4-16,-11 6-16 0,-1 14 8 16,-6 5-4-16,0 13 0 15,-4 6 68-15,0 16-32 16,-6 6 24-16,-1 12-32 0,0 4 72 15,0-3-56-15,-3-1-20 32,-1-2-16-32,5-7 24 0,2 7-12 15,8-10-48-15,7-6 20 16,3-1-448-16,4-2 256 16,0 3-512-16,-11 0 408 15,-10-1-8-15,0 8 192 16,-11-1-188-16</inkml:trace>
  <inkml:trace contextRef="#ctx0" brushRef="#br1" timeOffset="29604.1403">17787 5740 496 0,'-14'0'184'0,"10"0"-140"0,-3-7-16 0,4 7 12 16,-4 0-28-16,-4 0 4 16,-3 0-8-16,-4-3 28 15,-6-3-20-15,-1 0 76 0,-3 2-56 0,-4-2 68 16,-3-3-64-16,-4 6 36 15,4-4-44-15,-1-2 24 16,1 6-28-16,3-3 8 16,1-4-20-16,6-5 0 15,0 2-8-15,1-6 36 16,-5-3-20-16,5 3-4 16,-8-3-12-16,0-3 12 15,-7-3-12-15,-3-3 24 16,0-7-20-16,3 4-4 15,0-4-4-15,4 4 12 16,0-1-8-16,6-3 16 16,8 10-16-16,4-6 32 15,-1-1-24-15,7-2-4 16,4-7-8-16,4 0-16 16,-1-10 8-16,4-2 28 15,0-4-12-15,0 7-12 16,4 9-4-16,3 0-16 0,3-3 12 15,1-3 32-15,3 3-16 16,7 0-8-16,7-13-4 16,4-2 12-16,11 5-4 15,-5 4-12-15,5 3 4 16,-5 12-4-16,5 1 0 16,-1-4 24-16,4 3-8 15,7-6-20-15,10 7 4 16,11-14 4-16,8-2 4 15,-5 0 0-15,4 6 0 0,11 0-12 16,14 3 8 0,3 9-4-16,-6 7 0 15,-1-3 8-15,18 3 0 16,14 9 16-16,3-6-8 16,-6 3-20-16,17-3 4 0,0-4 12 15,-17 7 0-15,6 4 16 16,15-1-12-16,-11 3-4 15,-10 7 0-15,3-1-48 16,10 10 24-16,5 0 32 16,-22 10-4-16,0-4-8 15,14 3-4-15,-4 7 20 16,-10-3-8-16,4 5-20 0,3-2 4 16,-4 9 4-16,-17-6 4 15,-10 6 24 1,-5-3-12-16,8 3 12 0,0 10-12 15,-14 12-32-15,-11 15 8 16,-14 7 4 0,-7 4 8-16,-14-11 16 15,-4 10-8-15,-7 0-12 16,-3 26 0-16,0-7 20 0,-4-4-8 16,-7-14-12-16,-3 5 0 15,-11 3 20-15,-11 17-8 16,-6-1 24-16,-8-6-20 15,-6-10 4-15,-15-9-8 0,-7 4 4 16,-18-1-8-16,-13 13 8 16,-15-7-8-16,11-9 8 15,-4-9-8-15,-14-10-4 16,-24-9 4-16,3 0 28 16,7-6-16-16,-10-4-4 15,-25-5-8-15,6 2-4 16,-2-9 0-16,-18 0 8 15,-8-3-4-15,11-10-4 16,-28 1 4 0,8-1 4-16,6-3-4 0,-25 4 32 15,11 2-20-15,0-2 64 16,-14 5-44-16,28 1 0 16,4-7-20-16,-15-6 8 15,22 4-16-15,18-14 16 16,-1-2-16-16,4-10-20 0,10 4 4 15,25-4 4-15,18 0 4 16,25-6-292-16,13 6 160 16,26 10-528-16,13 5 368 15,15-2-224 1</inkml:trace>
  <inkml:trace contextRef="#ctx0" brushRef="#br1" timeOffset="39966.0223">24306 8010 592 0,'-10'-22'220'0,"6"9"-172"0,-6 4-12 15,6 6 24 1,4 3-40-16,-3-6 16 0,-1 6-20 0,1-10-8 16,3 10-4-16,0-9-16 15,0 6 8-15,3-4 28 0,-3 4-12 16,4-3 56-16,-4 6-36 15,-4 0 72-15,-3 9-56 16,0 1 52-16,0-1-56 16,-7 10 24-16,0 12-40 15,0-2 28-15,3 5-32 16,0-6 40-16,4 10-36 16,4-4-4-16,3 1-16 15,0-7-8-15,0 7 4 0,3-7 12 31,4 16-8-31,1 0 4 0,-1 3-4 16,0 15 28-16,0-8-20 16,3 5 12-16,-3-5-16 15,0-7 20-15,0 3-20 16,0-3 24-16,1 6-24 16,-1 4-12-16,0 8-4 0,0-8-4 15,0 12 0-15,3-16 44 16,-3-6-24-16,0 0 8 15,-7 7-12-15,4-1 20 16,0 16-16-16,3-3 24 16,0 9-24-16,0-12-12 15,3-7-4-15,1-3 28 0,-1-2-12 16,5-4 4-16,-1 9-8 16,-4 7-32-16,1 6 12 15,-4 0 24-15,0-3-8 16,0-13 0-1,-3 0 0-15,-1 1 12 0,-3 8-8 16,4 7 48-16,3 3-28 16,0 1-60-1,0-4 20-15,0-7 16 16,0-5 0-16,0-4 20 16,0 10-16-16,-4-1-12 0,1 11 0 15,0-4 28-15,-1-7-12 16,1 1-12-16,-1-10-4 15,1-6 4-15,-1 3 0 0,1-6-12 16,-1 3 8-16,-3 13 12 16,0 3-4-16,-3-1 8 15,-1-5-8-15,-3-4 32 16,0-3-20-16,4-9-12 16,-1 3-8-16,0-9 20 15,4 8-8-15,4-5-4 16,3 6 0-16,0-6-4 15,4 5 0-15,-1-8 24 16,-3-1-12-16,4-5-4 16,-4-1-4-16,4-3-16 15,-1-6 8-15,1-4 48 16,-8 1-24-16,1-3-8 16,-1-4-8-16,1-3-4 15,-1-2 0-15,-3 2-20 16,-3-3 12-16,3-6-68 15,0 3 44-15,3-10-188 0,11-15 120 16,11-19-432-16,-4 7 300 16,1 2-224-1</inkml:trace>
  <inkml:trace contextRef="#ctx0" brushRef="#br1" timeOffset="41811.4365">24702 12356 572 0,'10'10'208'0,"8"-14"-160"0,6-2-12 15,-9 6 68-15,6-3-64 16,3-3 44-16,5 3-48 15,9-4 0-15,12-2-24 16,6-1 28-16,4 1-24 0,0 0 84 16,-3-1-56-16,-4 1 24 15,-1-1-40-15,5-2 8 16,10 3-20-16,14-4 20 16,4-3-24-16,-4-3 4 15,-7 4-8-15,4 2-16 16,13-6 4-16,12-3 56 15,-1 10-28-15,-7-4 8 0,-14 7-20 16,-7-1 0-16,0 1-4 16,1 3 4-16,-1 3-8 15,-4-4 40-15,-3 7-20 16,-10 0 32-16,-8 0-32 16,-3 7 4-16,-4-7-16 15,-3 0 0-15,7-7-4 16,-4 7 12-16,4-9-12 15,7 6 4-15,0-3-4 16,0-4 12-16,0 4-12 16,-7 3-20-16,-8-4 4 15,1 7 4-15,-11-3 4 16,-3-3 8-16,-7 6-4 16,-1-3 8-16,-6 3-8 0,0 0-12 15,-8-6 4-15,4 6 40 16,-7 0-24-16,0 0 8 15,0 0-12-15,0 0-32 16,0 0 12-16,0-3 32 16,0-4-12-16,0 7 0 15,-3 0-4-15,3 0-24 16,-4 0 12-16,4 0 20 16,0 0-4-16,0-3-20 0,-3 3 4 15,3 0 4-15,0 0 4 16,3-1631 8-1,-3 3256-4-15,4-1631 16 0,-4 2-12 16,3-2-40-16,1 3 20 16,-4-3 36-16,0 6-12 15,0-3 8 1,-4-7-12-16,4 10-24 16,-3-6 8-16,3 6 4 0,-4 0 4 15,4-3 0-15,-3-3 0 16,3-4 16-16,-4 10-8 15,4-6-4-15,-3 3 0 0,3-4 4 16,-4-2-4-16,1 0-4 16,-1 5 4-16,0-5-4 15,1-3 0-15,-1-1-12 16,1-3 8-16,-1 4 12 16,4-13-4-16,0 0-4 15,0-10 4-15,0-3-4 16,0 1 0-16,-3-4 24 15,-1 3-12-15,4 4-12 16,-3-4-4-16,-1 4 12 16,1-10-4-1,3-9 8-15,-4-4-8 0,1-12-4 16,3 6 4-16,-4 1-16 16,1 8 8-16,-4 7 4 15,-1-3 0-15,1-6 24 16,-3-13-12-16,-1-3-12 15,1-10-4-15,-4 13-4 0,-4 3 0 16,0-3 24-16,-3-3-8 16,0-16-4-16,0-9 0 15,0 6 20-15,-4 16-12 16,0 0-20-16,1 3 0 16,-1-16 32-16,0-3-16 15,4 3-16-15,0 13 0 16,3-4 20-16,4 14-4 15,0-11 16-15,3-5-16 16,1-10-4 0,3 3 0-16,3 10-24 0,4 6 12 15,0-10 32-15,4 0-16 16,-4-5 8-16,0 11-8 16,0 7 36-16,0 7-20 15,0 12-24-15,-4 9 0 0,1 0 36 16,-1-3-24-16,1 16-8 15,-1 0-8-15,4-1 4 16,0 4 0-16,0 0 0 16,-3 6 0-16,3 1-20 15,0 2 12-15,3 3-12 16,1 4 8-16,-4 3-8 16,0-1 8-16,0 7 0 15,-4 16 4-15,-3 3-196 16,4 6 112-16,3-6-640 15,0-3 404-15,10 2-48 16</inkml:trace>
  <inkml:trace contextRef="#ctx0" brushRef="#br1" timeOffset="42924.2398">27481 11550 508 0,'-3'-6'188'0,"10"6"-148"0,-4 0-8 0,-3 0-28 16,0 0-8-16,8 0 4 15,-1-3 0-15,0-3 0 16,0 2 0-16,0-2 24 16,3-3-12-16,1-1 144 15,3 4-84-15,7-3 48 0,7-1-72 16,4 1 20-16,7 6-40 0,7-4 60 16,3 7-48-1,1 0 20-15,3 7-40 0,-8-4-8 16,1 6-8-1,0 7 40-15,7 3-24 0,3 6 36 16,8 3-32 0,3 10 4-16,-4 12-16 0,-3-13 36 15,-7 7-24-15,-7-6 4 16,-7 3-16-16,-11-13-16 16,-7 0 0-16,-6 0 20 15,6-12-8-15,-7 3-400 16,3 6 216-16,-2-12-540 15</inkml:trace>
  <inkml:trace contextRef="#ctx0" brushRef="#br1" timeOffset="43574.7904">27432 11070 644 0,'11'-9'236'0,"6"0"-180"0,1 2-20 16,0 4 28-16,3-3-44 16,10-3 8-16,12-1-16 0,13 1 88 15,8 6-52-15,6-4 40 0,-6 7-52 16,-4 0 24-16,-4 0-32 15,8 7 8-15,3-4-20 16,3 12 8-16,-3 4-12 16,-3 6 56-16,-8 7-40 15,-6 8 40-15,-1-2-36 0,-7 6 24 16,-6-6-28-16,-5 2-8 16,-2-8-12-1,-1 2-8-15,7-9 4 16,0 0-76-16,-3-3 40 0,-4 10-444 15,-6 5 260-15,-8-8-392 32</inkml:trace>
  <inkml:trace contextRef="#ctx0" brushRef="#br1" timeOffset="44678.8326">22733 7053 572 0,'-14'-25'208'0,"14"13"-160"0,3-4-12 15,1 10 24-15,7-4-40 16,3 1 36-16,3 6-32 16,4-3 20-16,8 6-24 15,9 0 36-15,15 6-32 0,7-3 64 0,4 6-48 16,10-2 0-16,14-4-24 16,14 9-4-16,4 1-4 15,-14 6 64-15,0-4-40 16,3 4 48-1,7 0-44-15,4 12 8 0,-14-9-28 16,-11 4 0-16,-14-1-8 16,-3-3-8-16,-8-1 4 15,-3 1 56-15,-7 10-32 16,-7-1 16-16,-8 4-28 16,-6-1 20-16,-7 1-24 15,-1-7-12-15,1 0-4 0,3-9-420 16,0 3 232-16,-14-19-520 15</inkml:trace>
  <inkml:trace contextRef="#ctx0" brushRef="#br1" timeOffset="45413.3113">23163 6627 444 0,'-3'-3'164'0,"10"-3"-124"0,0-4-16 16,0 10 104-16,0 0-76 16,0 0 40-16,4 0-52 15,3-3 12-15,7-3-32 16,11 3 72-16,10-4-56 0,11-2 56 15,7 9-52-15,-4-6 24 16,1 6-36-16,-8 6 36 16,-3 3-36-16,0 1 4 15,7-1-20-15,7 7 12 16,10-4-16-16,-3 10 4 16,0-3-4-16,-3 0 28 15,-4 6-20-15,-4-3 4 0,8 3-12 16,3 3 12-1,3 7-12-15,1 2 60 16,0 7-40-16,-8-3 8 16,1-3-24-16,-11-1 0 0,-11-2-4 15,-3-7 12-15,-8 3-12 16,-6-9 4-16,-7-3-4 16,-11-3-52-16,-7 0 28 15,0-4-480-15,7 13 272 0,7-6-428 16</inkml:trace>
  <inkml:trace contextRef="#ctx0" brushRef="#br1" timeOffset="49467.3992">24253 8778 340 0,'8'-9'128'0,"-5"15"-100"0,4-15-8 15,4 2 0-15,-1 7-16 16,1 0-12-16,-4 0 4 0,0 0 92 16,0 0-48-16,-3 10 88 15,-1-4-72-15,1-3 60 16,-1 7-64-16,1-4-12 16,6 3-24-16,1-9-20 0,3 0 0 15,4 0 20-15,-1 0-8 16,4 7 32-16,1-4-24 15,-1-3 48-15,0 6-36 16,4-3 12-16,-1 3-24 16,8-3 0-16,7-3-8 15,0 0-8-15,-8 0 4 0,1-3 12 16,0-3-8-16,-4 6-20 16,-3 0 4-16,0-3 12 15,-1-3 0-15,1 6 60 16,3 0-36-16,4 0 24 15,7-3-32-15,3 3 0 16,7-7-12-16,-3 7-16 16,0-3 4-16,0-3 4 15,-7 6 0-15,0-10 0 16,-4 4 0 0,-3 3-20-16,-4-3 12 0,4 6 32 15,-4 6-16-15,0-3 0 16,4 3-4-16,3-2 20 15,4 2-12-15,3-6-20 16,1 0 0-16,-5 0-4 16,1 0 4-16,0-10 8 15,-7 4 0-15,-1-3 0 0,-2-1 0 16,-8 1 0-16,0 6 0 16,-3 3 44-16,-4 3-24 15,3 6 16-15,5-2-20 16,2 2-24-16,4 0 0 15,8-5 4-15,3 2 4 16,3-6 16-16,4 0-8 16,-7 0-12-16,-4-6 0 15,-3 2 12-15,-4 4-4 16,-3-6-12 0,-4 6 4-16,0-3-4 0,-4 3 0 15,-2 3 24-15,2-3-8 16,1 0-12-16,3 0 0 15,4 0 12-15,3 0-4 16,4-9-12-16,3 6 4 0,0-4-16 16,1-2 12-16,-8 9 12 15,-4-3 0-15,1-3-4 16,-4 6 4-16,-3 0 12 16,-4 9-8-16,0-9 32 15,0 6-24-15,0-3 4 16,1 7-12-16,-1-10-8 15,0 0 4-15,7 0-16 16,0 0 8-16,7 0-208 0,4-3 116 16,14 6-604-1</inkml:trace>
  <inkml:trace contextRef="#ctx0" brushRef="#br2" timeOffset="57004.6435">25365 9920 352 0,'-7'0'132'0,"3"-10"-104"0,-3 7-8 15,7-3 112-15,0 6-76 16,0-3 76-16,0-4-76 15,4-2 56 1,-1 9-60-16,-3-6 4 0,4 6-32 16,-1-3 12-16,-3 3-20 0,0 3 36 15,4 6-28-15,-1 7-4 16,4 12-12-16,-3 7 28 16,3 8-20-16,0 11 56 15,7-1-40-15,0 0 48 0,4-6-48 16,-1 4 36-16,1-8-36 15,-4 4 0-15,0 7-20 16,-3 2 0-16,-4 13-4 16,-4-9 4-16,-3-7-8 15,-3-6 40-15,-8-9-20 16,-3 6 32-16,-3-16-32 16,-5-3 40-16,1 0-36 15,-3-6 20-15,-5-10-28 16,1-2 16-1,-7-7-20-15,-7-7-8 0,-8-2-4 16,-3-1-4-16,-3-5 0 16,6-13-124-16,8-7 68 15,10-21-332-15,25-4 220 0,11 7-572 16,3-4 416 0,0-12 104-16</inkml:trace>
  <inkml:trace contextRef="#ctx0" brushRef="#br2" timeOffset="57303.7965">24666 10089 1112 0,'-14'-13'412'0,"35"-2"-320"0,22-10-28 0,-15 12-8 15,11-12-44-15,24 0 40 16,25-3-28-16,8 12-120 0,-1-3 52 15,4-9-276-15,10 12 180 16</inkml:trace>
  <inkml:trace contextRef="#ctx0" brushRef="#br2" timeOffset="58596.0393">25171 9910 540 0,'-7'0'200'0,"14"0"-156"0,14 0-12 16,-7 0 16-16,4 0-32 16,-1 0 32-16,4-9-32 15,-3 6 32-15,0-4-32 16,-1 1 128-16,5 3-80 0,-1-3 84 15,0 6-84-15,7-3 40 16,4-4-64-16,10 7-12 16,11 0-16-16,7 0-56 15,0-3 28-15</inkml:trace>
  <inkml:trace contextRef="#ctx0" brushRef="#br2" timeOffset="59738.3222">24627 5545 384 0,'-14'-9'140'0,"18"9"-108"0,-8-7-8 15,4 7 64-15,4 0-52 16,3-3 40-16,3-3-44 16,-2 3 36-16,2-3-40 15,1 6 92-15,-1-10-68 16,4 10 40-16,1-3-56 0,-1-3 60 15,0 6-56-15,3 0 28 16,1 9-40-16,0 1 16 0,-4 8-24 16,0 14 36-16,0-1-32 15,0 13-12-15,0 6-8 16,0 13 12-16,0 9-8 16,4-6 4-16,3 3-4 15,0-9-24-15,-3-13 8 16,0 0 32-16,-4-3-16 15,-7-1 16-15,-7 1-12 16,-7-6 44-16,-7-4-28 16,-4-5 48-16,-3 2-44 15,-4-12 28-15,0-7-32 16,-3-5 16-16,-7-7-24 16,-4-7 8-16,-10-2-16 15,-8-10-8-15,-10 0 0 16,4 1-16-16,3-1 8 15,10-3 28-15,8 9-12 0,7-2-64 16,7 2 24-16,14-3-384 16,17 7 228-16,18 3-488 15,11-13 380 1,3-9 4-16</inkml:trace>
  <inkml:trace contextRef="#ctx0" brushRef="#br2" timeOffset="60112.6272">25675 5718 996 0,'-56'-4'368'0,"35"14"-284"0,-11 9-24 0,11-10 0 16,-4 7-44-16,-3 9 32 16,0 3-32-16,3 0 4 15,0 7-12-15,0 12 28 0,-3-3-20 16,0 0 100-16,-4 3-64 0,-10 3 40 16,-7 6-56-16,-8 20 68 15,1 5-56-15,-1-6 36 16,8 4-48-16,6-17 16 15,8 1-32-15,7-9-8 16,7 5-8-16,7-2-136 16,3-4 72-16,8-9-312 15,3 0 208-15,14-19-384 16,3-13 308-16</inkml:trace>
  <inkml:trace contextRef="#ctx0" brushRef="#br2" timeOffset="60637.7176">25890 6429 912 0,'-49'-18'340'0,"24"21"-264"0,-14 3-24 0,11 0-24 16,-14-3-28-16,-15 7 8 0,-2 6-4 16,6-7-4-16,3 10 4 15,8 0 12-15,10-1-8 16,4-2-28-16,10 3 8 15,11 0-20-15,7-4 16 16,11 4 44-16,10 0-16 0,14-3 8 16,8 3-12-16,2 6 4 15,5 0-8-15,-1 6 84 16,-6 10-44-16,-5 6 4 16,-6 0-28-16,-7 3 40 15,-11-3-32-15,-11-12 20 31,4-1-28-31,-17-6 60 0,-15 1-44 16,-17-8 36-16,-15-8-40 0,-3 6 8 16,4-10-24-1,-4-2 8-15,4-7-12 0,-1-10-384 16,15 4 200-16,7-13-520 16,10 0 388-1,11-18-48-15</inkml:trace>
  <inkml:trace contextRef="#ctx0" brushRef="#br2" timeOffset="61587.4458">29083 10456 676 0,'-25'-13'248'0,"25"7"-192"0,0 6-16 0,0 0 32 16,0 0-48-16,7 0 0 16,0 0-16-16,4 9-24 15,0 10 8-15,3 16 4 0,-4 9 4 16,8 15 60-16,0 4-32 15,-1-7 32-15,1-2-32 16,-4-1 44-16,7-9-40 16,-7 9 48-16,0-6-48 15,-3 7 92-15,-11-4-72 16,-11-3 56-16,-6 3-64 16,-8-9 84-16,-7-1-72 0,-7-11 8 15,-6-4-40 1,-8-13-12-16,0-5-8 15,0 2-156-15,3-15 84 16,8-4-516-16,17-12 320 16,4-9-352-16</inkml:trace>
  <inkml:trace contextRef="#ctx0" brushRef="#br2" timeOffset="61957.7493">29937 10863 1100 0,'-43'10'408'0,"26"-10"-316"0,-1 16-28 0,15-13-88 16,-4 6 0-16,-4 7 12 16,0 3 8-16,-6 9-8 15,-4 22 8-15,-4 16 12 16,-3 3-4-16,-8 9 140 16,-6-12-80-16,-4 6 96 0,-14 22-92 15,-7 0 80-15,-3-6-84 16,6-6-16-16,4-4-28 15,7-15-8-15,7 0-4 16,11-1-244-16,14-8 128 0,17-1-520 16,15-9 352-16</inkml:trace>
  <inkml:trace contextRef="#ctx0" brushRef="#br2" timeOffset="62503.549">30088 11685 904 0,'-49'-25'332'0,"14"25"-256"0,-22 0-24 0,26 9-16 15,-15 1-32-15,0 5 16 16,0 4-12-16,4 6-12 0,6 4 0 15,12-4-24-15,6 3 16 0,4-3-4 16,10 3 8 0,8 0 16-16,-1 4-4 0,15-4 60 15,0 7-36 1,6 2 52-16,12 7-48 16,-1 3 20-16,0-3-32 15,-3 0 52-15,-14-6-40 0,-4-7 28 16,-14-9-32-16,-14 3 80 15,-11-9-60-15,-10-7 40 16,-1-6-52-16,-2-3-20 16,-8-9-8-16,-7-10-152 15,0 0 80-15,4 0-640 16,-1 0 384-16,11-6-220 16</inkml:trace>
  <inkml:trace contextRef="#ctx0" brushRef="#br3" timeOffset="69361.3484">23728 11365 572 0,'-7'-9'208'0,"0"15"-160"0,3-6-12 15,4 0-12-15,0 0-20 16,-3 0-4-16,3 3 4 0,0-3 12 16,0 0-8-1,0 0 16-15,7 0-16 0,-7 0 48 0,3 6-28 16,4-2 48-16,4-4-44 15,-1 0 20-15,1 0-32 16,3 0 28-16,0 0-32 16,4 6 20-16,3-6-20 15,4 0 8-15,7-6-12 16,-1 6 20-16,8 0-20 16,0-4 32-16,0-2-28 15,0 6 12-15,-4 0-16 16,-3 0 0-16,-4 0-4 0,0 0-16 15,0 0 4-15,-3 0 12 16,0 0-4-16,-1 0-12 16,1 0 4-16,3 0 12 15,0-3-4-15,1 3-12 16,-1-6 4-16,-3 6 20 16,3 0-8-16,0 0 24 15,0 0-20-15,0-3-4 16,1-4-4-1,-1 4 12-15,0-3-8 16,-3 6 4-16,0 0-4 0,-1-6-8 16,-3 3 4-16,1 3-16 15,-5-7 8-15,4 7-4 16,-3-3 0-16,3-3 32 16,4 6-12-16,0-3 4 15,-1-4-8-15,4 7 12 0,4-3-12 16,7-3-4-16,0 3 0 15,0-3 20-15,-4 6-12 16,-3-7-12-16,-1 7-4 16,-2 0-4-16,-5 0 0 15,5-3 8-15,-5 3 0 16,-3-6 8-16,1 6-4 16,2 0-4-16,1-3 4 15,10-3-4 1,1 6 0-16,-1-10 0 0,4 10 0 15,-1-3 16-15,1-3-8 16,0 3-20-16,-4-4 4 16,1 7 4-16,-5-3 4 15,1 3-12-15,-4 0 8 16,-3 0 12-16,-4-6-4 0,4 6 8 16,0 0-8-16,-1 0-12 15,4-6 4-15,4 3 12 16,3 3-4-16,1 0-20 15,3 0 8-15,-4-7 32 16,7 7-16-16,-7 0-8 16,1 0-4-16,-1 0-4 15,-3 0 0-15,-4-3 8 16,0 3 0-16,0-6 24 16,1 6-12-16,2-3-20 15,5-4 0-15,-1 7-4 16,4-3 4-16,0 3 16 0,-1 0-4 15,-2-6-4 1,-1 6 4-16,0-3-4 16,-3 3 0-16,-7 0 0 15,-1 0 0-15,5-6 0 0,-5 6 0 16,1 0 0-16,7-7 0 16,-4 4 8-16,0 3-4 15,7-6-12-15,4 6 4 16,4-3 20-16,-1-3-8 15,0 6-20-15,1 0 4 16,-5-4 4-16,-2 4 4 0,-5 0 0 16,5 0 0-16,-8 0 8 15,0-6-4-15,-3 6-4 16,0-3 4 0,3-3 20-16,7 6-12 0,-3-3-4 15,3-4-4-15,0 7-4 16,1-3 0-16,-1-3 0 15,-3 0 0 1,-4 3-44-16,0-4 24 0,4 7-240 16,-4 0 144-16,-3 0-296 15,-1 0 236-15,1 0-280 16</inkml:trace>
  <inkml:trace contextRef="#ctx0" brushRef="#br3" timeOffset="70637.0131">20902 11437 520 0,'11'-18'192'0,"-4"18"-152"0,0-10-8 15,0 7 168-15,-4-3-116 16,4-1 52-16,-3-2-76 15,3 6-12-15,4-3-28 16,-1 6-4-16,4 9-8 0,-3 7 56 16,-4-1-36-16,0 7 60 15,0 3-52-15,-3 4 36 16,-1 15-40-16,1 9 44 16,-1 6-44-16,-3-5 12 15,4-7-28-15,-1-3 8 16,-3-10-12-16,4-6-8 0,-1 1 0 15,1-11 48-15,-4-2-28 16,-4-6 24-16,1-1-28 16,-4-9 0-1,-4 0-12-15,1-9 4 0,-5-10-8 16,1 0 8-16,-3-16-8 16,-1-12-12-16,4-12 4 15,3 5 4 1,1-2 0-16,3 6-20 15,3 6 12-15,4 0 12 16,7 3 0-16,0 1-20 0,4 2 8 16,6 3-40-16,5 1 28 15,2-1-12-15,8 7 20 16,7 0 16-16,10 3 0 0,11 6-4 16,4 3 4-16,-4 13-24 15,-7 13 12-15,-11 5-4 16,-3 7 4-16,-7 13 8 15,-8 9 0-15,-3 0-12 16,-6 3 8-16,-5-3 20 16,-3 9-8-16,-7 10 24 15,-7 6-20-15,0-7 40 16,-4-5-28-16,-10-4 32 16,-7-12-32-16,-11-10 40 15,-10-6-36-15,-4 0 4 16,-3-12-20-16,3 3 20 15,3-16-20-15,8 0 4 16,-4-16-8-16,7 3-8 16,4-12 4-16,7-3-112 15,7-7 60-15,6 1-340 0,12 6 212 16,6 12-432 0,4-3 344-16,4 7-156 15</inkml:trace>
  <inkml:trace contextRef="#ctx0" brushRef="#br3" timeOffset="72529.9295">21692 11773 600 0,'-14'3'224'0,"7"-3"-176"0,0 6-12 0,4-3 96 15,-1-3-80-15,4 0 52 16,0 0-64-16,0 0 16 16,4 7-36-16,3-7 28 0,0 3-32 15,-7-3 48-15,7 6-36 16,-7-6 48-1,3 9-44-15,-3-9 56 0,0 7-52 16,0-7 44-16,0 3-44 16,0-3-12-16,0 0-12 15,-3 6 0-15,3-6-8 16,-4-6 16-16,-3 3-12 0,4-7-4 16,-1-5 0-16,1-1-4 15,-4-3 0-15,3 0 24 16,4 1-12-16,0-8 12 15,4 1-12-15,6-3-16 16,8 3 0-16,3 3 12 16,7-3-4-16,0 9-20 15,1-2 8-15,-5 8-24 16,-6 7 20-16,-8 6 4 16,-2 13 8-16,-8 3 24 15,0 9-12-15,-8 6 12 16,1 4-12-16,4-4 12 15,3-5-16-15,10-4 16 16,12-6-16-16,2-10 16 16,8 0-16-16,0-9-64 15,0-3 28-15,-4-6-60 0,-3-7 52 16,-8-9 0-16,-3-3 20 16,-3 0 28-16,-4-7-4 15,-7 7 4-15,0-7-4 16,-7 1 4-16,0-4-8 15,0-15 16-15,3-7-12 16,1-5-28-16,-4-8 8 16,3 4 4-16,1 16 8 15,-1 16-12 1,4 2 8-16,-3 7-16 16,-1 3 12-16,4 12 20 15,0 1-4-15,0 2-20 16,4 7 4-16,-4-3 4 0,0 6 4 15,7 6-12-15,-4-3 8 16,1 7 28-16,-1 2-12 0,-3-2-20 16,-3 2 0-16,3 13-4 15,0 13 4-15,-4 15 0 16,1 10 0-16,-1 0 16 16,1 9-4-16,-1 25-4 15,4 16 4-15,0-3 20 16,7-7-12-16,-7-9-4 15,0 13-4-15,0-10 12 16,0-16-8-16,0-8 4 16,-3-14-4-16,-5-6 4 15,8-15-8-15,-3-13 24 0,3-9-16 16,0-13 12 0,0-12-12-16,-4-16 20 15,1-23-20-15,-1-11-20 16,4 2 0-16,4 4 32 15,3 6-16-15,0 6-8 16,4-3-4-16,3 1-4 0,0 5 0 16,3 0-20-16,5 4 16 15,2-1-188-15,8 1 108 16,0 6-180-16,0-7 156 16,-1 7-76-16,-2-10 112 0,-8-3 52 15,0 10 20-15,-7-3 124 16,-3 9-64-16,3 6 156 15,-4 0-116-15,1 0 60 16,-1 3-88-16,5-2 0 16,2-1-40-16,4 3-20 15,0-9-8-15,1 6 4 16,-1-3 0-16,0 0 16 16,-7 3-8-1,0 1 60-15,-3 2-40 0,-4 7 68 16,-4-1-56-16,1 7 8 15,-4 3-28-15,7 13-40 16,-4 2 12-16,5 20-36 16,-1 2 28-16,0 1 32 15,0 12-8-15,0 7 16 16,0 12-12-16,3 3-8 0,1-10 0 16,0-2 40-16,-4-13-24 15,3-3 16-15,1-16-20 16,-1 0 20-16,1-2-24 15,0-11 32-15,-4-2-28 16,0-7 40-16,-7-6-32 16,-4 0 20-16,-3-16-24 15,-4-6-16-15,-3-18-8 16,0-14 4-16,0-12 0 16,4-3-20-16,-5 7 12 15,5-1 4-15,3-6 4 16,0 3 0-16,3-3 0 15,4 3-44-15,11 7 24 16,3 5-12-16,4 17 20 0,13 2-8 16,12 17 8-16,10 8-8 15,7 20 8-15,-8 18 0 16,-2 16 4-16,-8 18 16 16,-10-2-4-16,-11-7-12 15,-10 4 4-15,-11 5 28 16,-11 7-12-16,-17 4 12 15,-18-8-12-15,-10-11 100 16,-4-4-64-16,3-13 32 16,1-8-44-16,3-14 12 15,0-5-28-15,11-4 0 16,6-12-12-16,12 0-340 16,13-7 180-16,-3-22-688 15,-7 1 472-15,14 0-48 16</inkml:trace>
  <inkml:trace contextRef="#ctx0" brushRef="#br3" timeOffset="74529.221">27372 8715 540 0,'-11'0'200'0,"11"-3"-156"0,4-3-12 0,-4 6 72 15,0-3-64-15,4-3 8 0,3-4-28 16,0 7-4-1,-4-3-8-15,4 6 20 0,-7 0-16 16,7 0 76-16,-7 0-52 0,0 0 92 16,7 0-72-16,-7 0 24 15,0 0-44-15,7 0 48 16,-3 0-48-16,3-6 36 16,7 2-40-16,7 4 24 15,11-6-28-15,14-3 16 16,28-4-24-16,18-2 36 15,3 5-32-15,-7-6 4 16,14 4-16-16,15-4 0 16,3-3-4-16,-11 4-8 15,8-7 4-15,17 0 12 16,-7 9-8-16,-11 4 40 16,-14-1-24-16,1 4 20 15,-5-3-24-15,-6 9 44 0,-11 0-36 16,-17 6 4-16,-8-3-20 15,-13 7 0 1,-12-4-4-16,-2-3 28 0,-8 6-20 16,-7-9 4-16,-4 7-12 15,-3-7-104-15,-7 0 52 16,0 0-448 0,-21 0-196-1,-10 0 352-15,2-7-136 16</inkml:trace>
  <inkml:trace contextRef="#ctx0" brushRef="#br3" timeOffset="76821.266">28095 7624 528 0,'-17'-15'196'0,"17"15"-152"0,-7-10-12 15,3 1 8 1,4 6-28-16,-4-13-32 15,4 0 12-15,0-3 28 16,4 7-12-16,-4-10 80 0,4 9-52 0,-4-5 68 16,0 2-64-16,0 0 72 15,0 7-64-15,0-1 36 16,0 7-48-16,0-3-12 16,0 3-12-16,0-3-12 15,0 6 4-15,0 0 40 16,0 0-24-16,0 6 8 15,3 3-16-15,1 13 28 16,-1 3-24-16,-3 13 48 16,0-4-36-16,-3 17 4 15,-1-4-20-15,-3-10 12 16,0 7-16-16,0-3 16 16,3-3-16-16,4 5 16 0,-3-5-16 15,3-3 32-15,-7-1-24 16,7-6-4-16,0-9-8 15,-4 0 20-15,1-3-12 0,3-7 24 16,-4 0-24-16,1-12-12 16,-4-3-4-1,3-3 12-15,-3-7-4 16,0 3 16-16,0-2-12 0,3-4-4 16,-3-6 0-16,4 6-16 15,-1-6 8-15,1 6 20 16,-1-6-8-16,4 3-4 15,0-3 0-15,0 0-4 16,-3-10 0-16,-1 7 8 16,4-6-4-16,0-7-36 15,7 0 16-15,0-3 4 16,0 13 12-16,4-4-20 16,3 10 12-16,-3 6-12 15,-1 4 8-15,-3 12 8 16,4 6 4-16,-1 6-44 15,1 7 24-15,0 12 8 16,-1 0 8 0,4 7 20-1,0-1-8-15,4 4 16 0,0-4-16 0,3 1 4 16,4-7-4-16,-1 0 12 16,1-3-12-16,3 1-4 0,-3-8 0 15,0-2 28-15,-4-7-16 16,-4-5 4-16,1-4-12 0,-4-4 4 15,0-5-8-15,0-7-20 16,-3-2 8-16,-1 2-40 16,-2-6 28-16,-1-3-12 31,0 0 20-31,0-13 16 16,0 4 0-16,3-1-20 15,-3 7 8-15,-3 0-4 16,3 9 4-16,-7-3 8 15,0 12 0-15,4 1-36 16,-1 9 20-16,1 9 24 16,-4 1-4-16,0-1-8 15,7 13 0-15,-7 0 20 0,7 10-8 16,-4-4 68-16,4 6-44 16,-3-5 32-16,-4-1-36 15,3 0-28-15,4 6 0 0,0-5-8 0,8 11 0 16,-1-5-380-16,10-4 212 15,12 1-416 1,-1-20 340-16,-7-2-128 16</inkml:trace>
  <inkml:trace contextRef="#ctx0" brushRef="#br3" timeOffset="77815.7212">29009 7649 652 0,'-18'-6'244'0,"18"6"-192"0,-17 0-12 16,6 0-20-1,8 0-20-15,-8 0-20 0,0 0 12 16,1-9-4-16,3 2 4 15,-4 4 16-15,1-6-4 16,-1-1 120-16,0-5-68 0,4 5 68 16,4 1-72-16,-4-7 48 31,7 7-56-31,-4-1-48 0,8 1 0 16,-4-7 4-16,3 13 4 15,-3-6-12-15,4 2 4 0,-4-2 12 16,0 6-4-16,0-3 24 15,-4-4-16-15,1 4 24 16,-1 3-24-16,-3 3 12 31,0 0-12-31,0 9 28 0,0 1-24 0,-14 24 56 16,3 4-40-16,-14 12 48 16,4 3-48-16,4-6 64 15,2 7-56-15,8-1-8 16,4 0-20-16,10-9 0 0,10-9-8 0,11-13 24 15,11-16-16-15,3-12-92 16,1-7 44-16,-1-12-44 16,-7 0 48-16,-7 3 20 15,1-3 8-15,-8-3 28 16,-7-4-12-16,0 10-4 16,-7-3-4-16,-7 10 4 31,3 2-4-31,-13 7 8 0,-5 12-8 15,1 7 40-15,0 2-20 16,0 4 20-16,10 0-24 16,8 6 8-16,13 3-16 0,12-9-32 0,13 3 8 15,0-10 12 1,7-2 4-16,1-4-36 16,-11-12 16-16,-4-4-28 15,-4 1 24-15,-2-10 28 0,-8 4-4 16,-4-7 20-16,-3-3-16 15,-3 6 4 1,3 3-4 0,-7-9 12-16,3 12-12 0,-3-12-20 15,0 7 4-15,0-1-24 16,0 3 20-16,0 0 4 16,0 13 8-16,-3-6-20 15,3 3 12 1,-4 6-4-16,8 6 4 0,-4 3 16 15,0 7-4-15,-4-4 32 16,8 7-20-16,3 6 32 16,4-6-32-16,6 0-24 15,8 6 4-15,10 0 16 0,15 3-4 16,6 1 4-16,4 5-4 0,-4 1 28 16,-6-7-20-16,-1 0-304 15,-14-3 156-15,1-6-380 16,-4-10 288-16,-8-12-336 15,-10-6 324 1,-3-7 104-16</inkml:trace>
  <inkml:trace contextRef="#ctx0" brushRef="#br3" timeOffset="78055.9436">29312 7599 1120 0,'-35'35'416'0,"35"-35"-324"0,-7 53-24 0,0-34 24 16,14 9-64-16,-7 6-12 16,-7 20-8-16,7 5 0 15,-4 4-4-15,-3-7-108 0,4 7 56 16,-1-9-184-16,-3-1 132 0,7 10-464 15</inkml:trace>
  <inkml:trace contextRef="#ctx0" brushRef="#br3" timeOffset="79510.6174">30536 7480 424 0,'11'-22'156'0,"-11"19"-120"0,11-13-8 16,-8 13-16-16,-3-3-12 15,-7-4 132-15,0 1-72 16,-7 0 36-16,-7 9-56 16,-4 0 40-16,-3 0-48 15,-7 9 20-15,-1 0-32 0,5 1 88 16,-1 9-60-16,4 12 56 16,-1 7-60-16,1 5 40 0,0 5-48 15,3-5 16-15,15-5-32 16,6 3-8-16,11-4-8 15,11-2-16-15,6-7 8 16,12-3-136 0,10-6 72-16,3-10-172 15,0 1 136-15,-3-10-56 0,0 0 92 16,-4-3-284 0,4-7 192-16,-3 1-60 15</inkml:trace>
  <inkml:trace contextRef="#ctx0" brushRef="#br3" timeOffset="80665.6271">30776 7618 476 0,'-14'-9'176'0,"14"9"-136"0,0-4-12 16,0-2-12-16,0 6-16 16,7-9-20-16,-3 6 12 15,-1-10 4-15,-3 4 4 16,7 5 60-16,-3-2-32 15,-4-3 52-15,0 6-48 16,0-7 20-16,0 4-32 16,0-3 0-16,0 2-12 0,0 4 12 15,0-3-12-15,-4-4 32 16,-3 10-24-16,7-3 12 16,-3-3-16-16,-1 6 12 15,-3-3-16-15,7-3 16 0,-3 6-16 16,-4-3 16-16,0 3-16 15,-4 3 40-15,-7 6-24 16,4 10 56-16,-10 15-44 16,-12 1 64-16,1 12-60 15,-4-6 52-15,4-4-52 16,7 1-20-16,17-4-12 16,15-8 0-16,20-1-4 15,12-13-4-15,2-2 4 16,5-14 12-16,-4-5-8 15,-8-7-20 1,-6 7 4-16,-7-10 20 0,3 0-4 16,-11-6-4-16,-6 10 0 15,-4-4-16-15,-4 9 8 16,-6 10-4-16,-1 0 0 0,-3 10-28 16,4 5 20-16,-5-2 4 15,8 9 12-15,7-10 8 16,11 7-4-16,3-9-4 15,7-10 4-15,18-3 12 16,3-4-8-16,4-5-4 16,-3-4 0-16,-8-9 12 15,0 3-8-15,-10-3-4 16,-8 0 0-16,-9 3-16 16,-8 6 8-16,0 1-4 15,-8 15 0-15,-2 9-12 16,-1 13 12-16,1 0 40 15,-1 6-20-15,1 7-8 16,10 5-8-16,0 17 20 16,10 12-8-16,11-3-4 15,4 3 0-15,10-7 12 0,1-5-8 16,-1-4-20-16,-7 0 4 16,-3 7 20-16,-1-4-4 15,-2-2 4-15,-8-4-4 16,-4-13 28-16,-6-8-20 15,-4-4 20-15,0-10-20 16,0-11-8-16,-4-14-4 0,1-9 4 16,-8-6-4-16,4-3-20 15,-7 0 8-15,0-7 4 16,0 7 4-16,-4-6 8 16,4 5-4-16,0-5-12 15,-7-4 4-15,10-2 28 16,4-17-12-16,0-12-40 15,4-9 16-15,6 12-24 16,11 3 20-16,4 4-36 16,7 2 32-16,3 4-20 15,-4 3 24-15,8 12 8 16,-7 10 8-16,3 3-36 16,-3 15 20-16,-8 10 16 15,-2 10 0-15,-12 9 12 16,-3 12-8-16,-7-3-4 0,-4 0 4 15,-6 7 40-15,3-7-24 16,0 7 68-16,-18-7-48 16,7 0 8-16,-10-3-28 15,7 0 16-15,-8-12-24 16,8-1-4-16,0-9-4 16,10-12-136-16,11 0 72 15,14-7-284-15,11 3 192 16,10 4-516-1</inkml:trace>
  <inkml:trace contextRef="#ctx0" brushRef="#br3" timeOffset="80802.0977">31754 7649 60 0,'7'-15'24'0,"3"8"-20"0,15-11 0 15,-18 8-44-15</inkml:trace>
  <inkml:trace contextRef="#ctx0" brushRef="#br3" timeOffset="81317.7782">31838 7492 548 0,'-10'-12'204'0,"10"6"-156"0,-7 6-16 15,7-3 80-15,0-4-68 16,-4-2 36-16,4-1-48 0,0 4 60 15,0-6-52 1,0-4 8-16,0 7-28 0,-3-1 24 16,-5 4-28-16,8 3 56 0,-10-4-40 15,6 4-8-15,-6-3-12 16,-1 6-12-16,8 6 4 16,-4-3 4-16,0 7-4 15,-11 12 68-15,0 9-40 16,-13 19 68-16,-8 4-60 15,-7-7 72-15,0 3-64 16,18-9-60-16,7-1 4 0,21-11 8 16,7-1 0-16,10-12 20 15,26-7-12-15,-5-9-12 16,-2-9 0-16,-8 2 20 16,-3-2-8-1,-4-10 4-15,0 0-4 16,-3-6-60-16,-8 0 28 15,1 3 20-15,-8-3 4 16,8 6-16-16,-11 10 8 0,0 3 40 16,0 12-20-16,-4 3 80 15,4 16-56-15,-7-3 12 16,4 10-28-16,3-4-12 16,10-3-4-16,-6-3-4 15,6 3 0-15,5 0-308 16,6-6 168-16,0-10-340 15,4 10 272-15,3-10-352 16</inkml:trace>
  <inkml:trace contextRef="#ctx0" brushRef="#br3" timeOffset="81954.7877">32322 7411 644 0,'-4'6'236'0,"4"-6"-180"0,0-6-20 16,0 6 88-16,4 0-76 15,-4-3 52-15,3-3-60 16,4 6 40-16,-7-7-44 16,4 4 16-16,-4 3-32 0,0 0 0 15,-4 0-12-15,-3 3 20 16,4 4-16-16,-1-1 24 16,-3 3-24-16,-4 4 40 15,-6 2-28-15,-4 14 56 16,-4 5-44-16,-10 4 36 15,6 6-40-15,-2-10 60 16,2 4-52-16,12-4 20 16,6-5-40-16,18 2-8 15,14-9-8-15,11-3 4 0,14-4-4 16,-7-8 8-16,7-14-8 16,-11 4-12-16,11-9 4 15,-18 2 20-15,7-9-8 16,-10-6-48-16,7 7 24 15,-8-4-8-15,-9 6 16 16,-5 0 8-16,1 7 0 16,-8-1 0-16,-3 10 0 0,-3 7 32 15,-4 5-16-15,3-2 40 16,-6 5-32-16,10 4 12 16,-4-9-20-16,8 5 0 15,3 4-8 1,-4-10-68-16,11 1 32 15,-3-1-376-15,3-9 224 16,4 7-400-16,-11 8 328 16,3-5-196-16</inkml:trace>
  <inkml:trace contextRef="#ctx0" brushRef="#br3" timeOffset="82603.4454">32967 6850 520 0,'18'-35'192'0,"-1"32"-152"0,1-6-8 16,-7 2 52-16,-11 7-52 15,0 0 172-15,-4 0-112 16,-3 0 56-16,-7 0-88 15,3 7 88-15,8-4-84 0,-4 3 52 16,3-3-72-16,-6 3 16 16,10 1-40-16,-4 2 44 15,-3 1-36-15,7 2 20 16,0 13-28-16,-3 13 28 16,-5 6-32-16,5 0 12 15,-1 9-16 1,-3 0 28-16,-3-6-24 0,6 13 48 15,-3 9-36-15,4 3 40 16,-8 0-40-16,8-6 20 16,-8-13-28-16,11 1 0 15,0-11-12-15,0-8-8 0,0-1 4 16,0-5 4-16,0-4-4 16,3-6 8-16,-3 6-8 15,-3-7-28-15,3-5 12 16,0-4-208-16,0-2 124 15,0-14-288-15,0-2 216 16,0-4-176-16,0-2 200 16,0-4-280-16,-4 0 244 15,-3-15-112 1</inkml:trace>
  <inkml:trace contextRef="#ctx0" brushRef="#br3" timeOffset="83277.4368">32752 7358 600 0,'-7'0'224'0,"14"9"-176"0,-4 7-12 15,-3-4 148-15,0 13-108 16,-3 10 156-16,3 2-132 16,3 4 36-16,8-3-76 15,3-10 84-15,7-3-80 0,4-9 8 16,0-4-48-16,6-12-4 15,-2 0-12-15,-5-9-24 0,8 0 8 16,-7-7-4 0,-1-3 4-16,-6-6-12 0,3 3 12 15,-7-3-4 1,8 0 4-16,-8 6-28 16,-4 7 20-16,1-1-12 15,-8 10 16-15,-3 3 8 16,11 3 4-16,-4 3 0 15,0 4 0-15,11-4 0 16,-4-3 0-16,0 6-12 16,7 1 8-16,-7-4 4 15,0 10 0-15,4-4 8 16,-15 7-4-16,12-9 8 16,-5 5-8-16,1-5 8 0,3-1-8 0,-4-9-56 15,12 0 28 1,-8 0 20-16,7-3 4 0,-7-3 12 15,-3 3-8-15,-4-4-20 16,0 14 8-16,-7 2 20 16,0 10-4-16,-11 0 32 15,-3 9-24-15,-7 6 12 16,-4 4-16-16,0 12 12 16,-20 22-16-1,2 16 32-15,-10-6-24 0,11-10 56 16,-4-3-40-16,11-3 92 15,3-4-72-15,7 10 40 16,11-9-56-16,-7-3 8 16,7-13-28-16,0-3 28 15,3-16-28-15,1-3-188 16,-1-16 88-16,11-9-536 0,18-28 344 16,7-6-252-1,3-1 308-15,7-6-136 16</inkml:trace>
  <inkml:trace contextRef="#ctx0" brushRef="#br3" timeOffset="83430.1544">33405 8010 880 0,'0'-13'328'0,"0"4"-256"0,10-7-16 0,-6 1-236 15,6 11 88-15,11-11-500 16</inkml:trace>
  <inkml:trace contextRef="#ctx0" brushRef="#br3" timeOffset="91113.8518">10231 12300 560 0,'-11'-7'208'0,"15"4"-164"0,-1-3-8 0,-3 6 40 15,0 0-48-15,7 0 40 16,-7 0-36-16,7 6 52 15,0-3-48-15,4-3 44 0,3 7-44 16,0-4 32-16,0 3-36 16,4-3 24-16,3 3-28 15,4-6 16-15,-1 7-24 16,5-7 28-16,2 3-32 16,1-3 20-16,3 6-20 15,-3-3-8-15,0-3-4 16,0 7 20-16,6-4-12 0,-9-3 4 15,13 6-16 1,4-3-4 0,-4-3 28-16,4 0-12 15,3 0 12-15,1-3-12 0,-4 3 20 16,-1 0-20-16,1 0 4 16,-3 0-8-16,-1 0-16 15,-7 3 4-15,4-3 20 16,0 0-8-16,0 0-4 15,3 0 0-15,0 0 4 16,4-3-4-16,0-3-4 16,3 6 4-16,-3-3 4 15,-3-4-4-15,-5 7-4 16,-2 0 4-16,-4-3 12 0,-4 3-8 16,0 0-4-16,4 0 0 15,7 0 4-15,-1-6-4 16,8 6 8-1,0 0-8-15,3 0-12 0,1 0 4 16,-4 6 4-16,-4-3 0 16,4-3 0-1,-7 0 0-15,3 0 8 0,-7 0-4 16,4 0 16-16,7 0-12 16,7 0 4-16,0 0-4 15,3 7 4-15,-3-4-8 16,-3-3-12-16,-5 9 4 15,-6-3-4-15,0-2 0 0,-7 2 24 16,0 3-8-16,3-9-20 16,4 6 4-16,3-2 32 15,7-4-16-15,8 0-36 16,-1 0 16 0,1 6 0-16,-1-3 12 0,-7-3 16 15,4 6-8-15,0-3 4 16,11 4-4-16,3-4-24 15,7 3 8-15,-7-3-24 16,0 4 20 0,-4 2 24-16,1-9-8 0,-1 6 20 15,12-3-16-15,2-3 16 16,1 7-16-16,-4-7-12 16,-7 3 0-16,-7-3 20 15,-4 6-8-15,1-3-4 16,-1-3 0-16,4 6 12 0,-3-2-8 15,-4-4 4-15,-4 6-4 16,-7-6-8-16,-6 3 4 16,-8 3 28-16,-11-6-16 15,-2 0 56-15,-5 0-40 16,-6 0 20-16,-4 0-32 16,-7-6 0-16,-4 3-12 15,0 3-8-15,1-6 4 16,-1 6-16-16,4 0 8 15,4 0-16-15,6 0 12 0,4 0-188 16,0 0 104 0,4 6-436-16,-15 3 296 15,-10 7-268 1,-7-4 288-16,3-12-116 16</inkml:trace>
  <inkml:trace contextRef="#ctx0" brushRef="#br4" timeOffset="99523.4483">14711 10525 280 0,'-7'-10'104'0,"7"10"-84"0,-4-6 0 16,4 6 92-16,0 0-64 15,0 0 16-15,4-3-40 16,-1-3-4-16,4 6-12 15,0-3 56-15,0-4-36 16,1 7 68-16,-1 0-56 0,-7 0 44 16,3 10-48-16,1-4 52 0,-4 7-52 15,0 8 20-15,-4 11-36 16,4 2 44-16,-3 10-36 16,-1-6 12-16,4 6-24 15,0-3 64 1,0-10-48-16,0-6 32 0,0 3-36 15,4-12 28-15,-1 3-32 16,1-4 4 0,-1-2-16-16,1-7 0 15,-1-3-4-15,-3-3 12 0,7 0-12 16,0 0-180-16,0 0 96 16,0 0-556-1,4 0 352-15,-4-3-88 16</inkml:trace>
  <inkml:trace contextRef="#ctx0" brushRef="#br4" timeOffset="99971.7169">14192 11221 892 0,'21'-19'332'0,"11"13"-260"0,21-4-20 0,-21 7 8 15,10-6-44-15,1-4-4 0,-1 4-8 16,0-10 4-16,8 0-4 16,6 1-4-16,11-1 4 0,-3 0 64 15,-4 3-36-15,-8 1 60 16,-2 5-56-16,-8 1 0 15,-3-1-20-15,-4 7-48 16,1-9 20-16,-5 9-308 16,-3-4 180-1,-3 14-552-15</inkml:trace>
  <inkml:trace contextRef="#ctx0" brushRef="#br4" timeOffset="100579.0152">14612 11365 780 0,'0'-3'288'0,"14"3"-224"0,0-6-20 0,0 6 48 15,8 0-60 1,6-3 32-16,7-4-36 0,4 7-16 16,3 0-8-16,-3 0-4 0,-7 0 0 15,-8 7 16-15,-6 2-8 16,-7 4-12-16,-8-4 0 15,-3 7 48-15,-10-1-24 0,-4-2 60 16,-4 3-44-16,-3-1 12 16,0-2-32-16,-1 6 20 15,1-1-24-15,4-2 24 16,6 3-24-16,7-10-32 16,8 7 12-16,7-10 36 15,10-3-16-15,3-3 8 16,8 0-12-16,0-3 28 15,7-3-20-15,-4 6 32 16,-3-9-32-16,0 2 12 16,3-2-16-16,7 0 20 15,4-1-20-15,3 1-4 16,4-1-4-16,-3 4 12 16,-4 3-8-16,-4-3 16 15,-7-4-16-15,-7 10-64 16,-3 0 28-16,-7 0-260 0,-1 0 156 15,1 10-388-15,0 5 288 16,3-5-240 0</inkml:trace>
  <inkml:trace contextRef="#ctx0" brushRef="#br4" timeOffset="101970.4185">16016 11365 1028 0,'-21'-3'380'0,"21"12"-296"0,7 1-20 16,0-7-92-16,0-3 4 15,4 6-296-15</inkml:trace>
  <inkml:trace contextRef="#ctx0" brushRef="#br4" timeOffset="102900.4057">16718 10782 624 0,'-17'0'228'0,"6"-6"-176"0,-7-4-16 16,11 10 44-16,-3-3-52 16,-4-3 52-16,-1 6-48 15,-2 0 56-15,-8 6-52 16,-3 7 116-16,-4 15-84 0,-7 6 100 16,1 7-96-16,-1 16 52 15,3 15-72-15,8 0 24 16,11-3-44-16,13-6 24 0,18-16-28 15,18-4-28-15,17-14 0 16,4 2 24-16,4-12-12 16,-1-10 4-16,1-6-8 15,-5-3 4 1,1-3-8-16,0 3-224 0,0-6 124 16,0 3-388-16,4-13 272 15,-12-12-448 1</inkml:trace>
  <inkml:trace contextRef="#ctx0" brushRef="#br4" timeOffset="103701.3601">17141 10892 600 0,'-10'-10'224'0,"10"10"-176"0,0 0-12 0,0-3 52 16,0-3-56-16,0 6 40 15,0-10-40-15,0 10 36 16,0 0-40-16,3-6 20 0,-3 6-28 15,4 6 88-15,-4 4-60 16,7-1 84-16,-7 1-76 0,0 5 44 16,-4 4-60-16,1 6 16 15,-1 13-36-15,4 9 28 16,0 13-32-16,4-7-24 16,3-6 4-16,0 6 28 15,4-18-16-15,-1 2 0 16,4-12-4-16,-3 4 48 15,0-14-28-15,-1-5 24 16,1-1-28 0,-1-3 16-16,1-6-20 0,-1-6 28 15,5-3-28-15,-1-7-12 16,3-3-8-16,1-3 20 16,3-12-8-16,0-10-4 15,4-16 0-15,0 7-4 16,-1-3 0-16,1 2 0 0,3 7 0 15,0-3-20-15,-3 6 12 16,0 0-4-16,-4 16 4 16,-7 3 60-16,-3 3-28 15,-1 3-12-15,-3 3-4 16,-3 1 8-16,-4 5-8 16,-4 1 16-16,1 0-16 15,-4-1-4-15,-4 4 0 16,1-4-260-1,-1 10 140-15,4-3-560 16,-4-3 376-16,-3 6-120 16</inkml:trace>
  <inkml:trace contextRef="#ctx0" brushRef="#br4" timeOffset="104182.2586">17766 10437 976 0,'0'0'360'0,"7"0"-280"0,0 6-20 16,0-3-32-16,0 7-28 15,0 6-56-15,-3 2 32 16,-4 7 12-16,-4 4 8 16,1 5 20-16,-4 4-8 0,0-4 84 15,3 4-48-15,0-13 24 0,4 3-40 16,8-3 16-16,2 0-24 16,4-12 8-16,7 3-16 15,8-1 0-15,6-12-4 16,7 4 20-16,8-4-16 15,-1-3 32-15,0 0-28 16,-6 0 56-16,-1-3-40 16,-7-4 12-16,-6 7-28 0,-1 0 8 15,0-9-12-15,0 6-16 16,0-3 0-16,4 6-4 16,3-7 0-16,4 14-476 15,4 2 264 1,-19-9-424-1,1 0 368-15,-14 6 4 16</inkml:trace>
  <inkml:trace contextRef="#ctx0" brushRef="#br5" timeOffset="117958.1062">9536 13620 416 0,'-4'-6'152'0,"4"6"-116"0,4-4-12 16,3 4 64-16,0 0-52 15,0-6 40-15,-7 6-44 16,7 0 36-16,0 0-40 15,0 0 56-15,0 0-48 16,0 6 44-16,0-2-44 0,4-4 24 16,-1 6-32-16,1-3-8 15,-1 3-12-15,5-6 28 16,2 0-20-16,4 0 12 16,4-6-16-16,3 6-8 15,4 0 0-15,7 0-4 16,3 0 0-16,0 6 24 15,-3-3-12-15,4 7 4 16,-1-4-8-16,-7 3 4 16,-3 1-8-16,0-1 16 15,-1-2-12-15,-2-7 4 0,-1-7-4 16,4 7 36-16,3-3-20 16,0-3-24-16,4 3 0 15,0-4 16-15,3 7-8 16,1 0 4-16,-1-6-4 15,0 6 20-15,1 0-16 16,-5-3-12-16,1 3-4 0,-4-6 4 16,4 3 0-1,7-4 8-15,3 4-4 16,1-3-4-16,-1 6 4 16,-3-3 4-16,0 3-4 0,-4 3-20 15,-3-3 8-15,-7 6 20 16,3-3-4-16,-7-3-4 15,1 7 0-15,-5-7-4 16,4 0 0 0,8-7 8-16,6 4-4 15,4-3-4-15,3-3 4 0,1 9-16 16,6 0 8-16,-10 0 4 16,0 0 0-16,-4 0 0 15,-3 0 0-15,-4 0 8 16,1 0-4-16,2 0-4 15,5 0 4-15,3-4 4 0,7-2-4 16,-1 6-20-16,-2 6 8 16,-4-2 12-16,-4 2 0 15,-3-6 16-15,0 3-12 16,-8 3-20-16,5-3 4 16,-5-3 20-16,1 0-4 15,3-3 4-15,4-3-4 16,4 6-8-16,-1-3 4 15,4 3-16-15,0-6 8 16,-1 6 40 0,-2 6-24-16,-8-6-36 0,0 0 12 15,-3 0 20-15,0 0-4 16,0 0-8-16,-1 0 0 16,5-6-4-16,-1 6 0 0,7 0 32 15,4 0-12-15,-4 0-20 16,1 0 0-16,-1 0 4 15,-3 6 4-15,0-3 8 16,-11 3-4-16,4-3-20 16,-8 7 8-16,1-10 12 15,-7 6 0-15,3 3 16 16,0-9-12-16,4 7-12 16,-1-7 0-16,8-7 12 15,3 7-4-15,8-6-4 16,3 3 4-16,0 3-16 15,-1 0 8-15,1 0-4 16,0 0 0-16,-7 0 24 16,0 0-8-16,-4 0-28 15,0 0 8-15,8 0 24 16,6 0-8-16,4-6 0 16,7 6 0-16,-4-3 4 0,-3-4-4 15,-3 7-12-15,-1 0 4 16,-7-3 12-16,1 3-4 15,-1 0-12-15,4-6 4 16,7 6 4-16,-4 0 0 16,4 0 0-16,0 0 0 0,0 0 0 15,-7 6 0-15,0-3 0 16,-8-3 0-16,1 0 8 16,4 0-4-1,2 0-12-15,5 0 4 0,-1 0 20 16,4 0-8-16,4 0-20 15,-8 10 4 1,4-4 4-16,-7-3 4 16,-4 3 0-16,0-6 0 15,1 0 8-15,6 0-4 0,1-6-12 16,6 3 4-16,0 3 28 16,4 0-12-16,-7 0-20 15,-7 0 0-15,-3-6 12 16,-1 6 0-16,-3 0 8 15,-4 0-8-15,-3 0-4 16,7-10 4-16,-1 10-16 0,5-9 8 16,3 9 12-16,-1-3-4 15,1-3-4-15,0 6 4 16,-4 0-4-16,-6 0 0 16,-8 0 0 15,4 0 0-31,-1 6 8 0,-2-6-4 0,-1 0-12 15,4 0 4 1,-4 0 4 0,4 0 0-16,10 0 0 0,0 0 0 0,1 0-12 15,2 3 8-15,-6-3-4 16,-7 9 0-16,-4 1 32 0,-3-4-12 16,-11-3-20-1,4 10 0-15,-8-10 12 0,-3 3 0 16,0-3 24-16,-7-3-16 15,0 0 24-15,0 0-24 16,0 7-12-16,-3-7-4 0,-4 3 12 16,-7-3-4-16,-4 6-12 15,-7-3 4-15,-6-3 4 16,-8 6 0-16,-4-6-12 16,-6 0 8-16,7 4 4 15,3-4 0-15,-3 0 16 16,-1 0-8-16,1 0-4 15,-7 0 0-15,-8 0-16 16,-6 0 8-16,-1 0 20 16,1 0-8-16,3 6-12 15,7-6 0-15,7 0 12 16,0 0-4-16,-3 0-12 16,-4-6 4-16,0 6 4 15,-4 0 0-15,-3 6-20 0,0-6 12 16,7 9 12-16,8-9 0 15,2 10-4-15,-3-10 4 16,8 0 4-16,-5 0-4 16,-3 0-4-16,-7 0 4 15,1 6-4-15,-8-3 0 16,3-3 0-16,1 6 0 16,10-3 8-16,4 7-4 0,-1-10-12 15,1 6 4-15,0-6 4 16,-1 0 0-16,-6 0-20 15,-1 0 12 1,-3 3 20-16,1-3-4 16,2 7-4-16,4-7 0 15,8 0-4-15,2 0 0 0,1 0-12 16,3 0 8-16,0 0 12 16,4 0-4-16,-4-7-4 15,1 4 4-15,-5 3 4 16,-2-6-4-16,-1 6-28 15,-7-3 12-15,4 3 4 16,-1 0 8-16,5 0 16 16,-1 3-8-16,3-3-4 0,5 0 0 15,-1 0-4 1,-3 0 0-16,-1 0 8 16,-2 0-4-16,-5-3-12 0,-3-4 4 15,1 7 4-15,-1 0 0 16,-4 0 8-1,11 0-4-15,1 0-12 16,2 0 4-16,5 0 12 16,6 0-4-16,-7-3 16 15,0-3-40-15,4 6 16 16,-4-3-4-16,1-3 8 16,-5 6 16-16,1 0-8 0,-4 0-4 15,1 0 0-15,-1 0-4 16,0 0 0-16,0 0 0 15,0 0 0-15,4 6 8 16,3-6-4-16,4 0-12 16,0 0 4-16,0 0 4 15,-4 0 0-15,0 0 0 16,-7-6 0-16,-3 6 24 16,-4 0-12-16,0 0-32 15,0 0 12-15,1 0-8 16,-1 0 8-16,7 6 24 15,4-3-8-15,-1-3-4 16,-2 0 0-16,-1 0-4 16,-7 0 0-16,-4 0-20 15,-2 0 12-15,-1 0 20 16,0 0-4-16,0 6-4 16,7-3 0-16,4-3-4 0,3 7 0 15,4-4 8-15,-1-3-4 16,1 0-4-16,-4 0 4 15,-7 0-24-15,0 0 12 16,-3 6 40-16,-4-6-20 16,4 3-8-16,3 4-8 15,7-1-4-15,0-3 0 16,8-3 8-16,-5 0 0 16,1 6 0-16,-7-6 0 15,-1 0 8-15,-6 0-4 16,-4 0 8-16,-3 0-8 0,6 3-4 15,1-3 4 1,6 10 4-16,1-10-4 16,10 6-4-16,-14-3-8 15,-3-3 4-15,3 6 12 16,0-6-4-16,-3 0-12 16,0 0 4-16,-4 4 28 15,3 2-12-15,4-6 4 16,4 6-8-16,3-3-24 15,8 3 8-15,-1-2 20 16,0-4-4-16,0 6-12 16,-3-6 0-16,-4 3 4 15,-3-3 0-15,0 0 16 0,-4-3-8 16,3-3-12 0,1 2 0-16,0-2 20 0,3 6-8 15,7-3-4 1,4-3 0-16,0 0-4 15,-1 2 0-15,1-2 24 16,7 3-12-16,0-3 24 16,-4-4-24-16,1 7-12 0,2-3-4 15,5-3 20-15,3-1-8 16,-1 4 4-16,5 3-4 16,3-4-16-16,3 7 4 15,1-3-16-15,-1 3 12 16,1 3 20-16,-1 4-4 0,1 5-64 15,3 13 28-15,3-9-752 16,-31-25 168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22:32.921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00B050"/>
    </inkml:brush>
    <inkml:brush xml:id="br2">
      <inkml:brushProperty name="width" value="0.05292" units="cm"/>
      <inkml:brushProperty name="height" value="0.05292" units="cm"/>
      <inkml:brushProperty name="color" value="#002060"/>
    </inkml:brush>
    <inkml:brush xml:id="br3">
      <inkml:brushProperty name="width" value="0.05292" units="cm"/>
      <inkml:brushProperty name="height" value="0.05292" units="cm"/>
      <inkml:brushProperty name="color" value="#FF0000"/>
    </inkml:brush>
    <inkml:brush xml:id="br4">
      <inkml:brushProperty name="width" value="0.05292" units="cm"/>
      <inkml:brushProperty name="height" value="0.05292" units="cm"/>
      <inkml:brushProperty name="color" value="#C00000"/>
    </inkml:brush>
  </inkml:definitions>
  <inkml:trace contextRef="#ctx0" brushRef="#br0">6971 8295 508 0,'-4'-9'188'0,"4"18"-148"0,0-9-8 16,0 0 44-16,7 0-48 15,0 7 16-15,4-7-28 16,0 0-16-16,-1 0-4 15,1-7 20-15,3 7-8 0,0 0 84 16,0-3-48-16,4-3 56 0,-1 6-56 16,5-10 32-16,-1 7-44 15,0-3 8-15,4 0-24 16,-1 3 0-16,5 3-8 16,-1-7-16-16,0 7 4 15,-3-3 4-15,-1-3 0 16,-2 3 24-16,-1-3-12 15,0 2 12 1,0-2-12-16,0-3 12 0,-3 2-16 16,3 4 4-16,0-3-4 15,0 3 12-15,1-3-12 16,-1 3-4-16,0-4 0 16,4 4-16-16,3-3 8 15,-4 6-4-15,8-3 0 16,-4-4 32-16,1 7-12 0,-1 0-20 15,0 0 0-15,-3 0 12 16,-1-3 0-16,1 3 24 16,-4-6-16-16,-3 6-4 15,0 0-4-15,-1 6 4 16,1-3-4-16,0 4-12 16,-1-4 4-16,-3-3 4 15,0 9 0-15,1 1 8 16,-1-4-4-16,-4-3-12 15,4 6 4-15,0-2 4 16,1 2 0-16,2-3 0 16,1 4 0-16,-1-1 24 15,1 1-12-15,0-1-4 16,3 0-4-16,-3 7-16 16,3-3 8-16,-4 2-4 0,5 4 0 15,-5 0 0-15,1 6 0 16,3 0 44-16,-3 3-24 15,3 1 8-15,0 5-12 16,4-6 12-16,-4 1-12 16,-4 5-12-16,1-9 0 15,0 3 4-15,3 7 0 0,-3-7 24 16,-1-3-12-16,1 3-12 16,-1-9-4-16,5 6-4 15,-1-6 0-15,3-3 8 16,8 9 0-1,0-3 24-15,3 3-12 0,1 3-4 16,-1 7-4 0,-3 2-16-16,-1-2 8 15,1 5 4-15,0 1 0 0,-8-6 24 16,5-1-12-16,-1-6 4 16,0 7-8-16,0-7-16 15,1-9 4-15,2 3 28 16,5 0-12-16,6-3 12 15,0 12-12-15,4-3-16 16,4 1 0-16,-5 5 12 16,5 0-4-16,-4 4-4 0,0-3 4 15,-4-7 4-15,4 0-4 16,3 3-20-16,4-2 8 16,3-1 4-16,4-3 4 15,-3 3 8-15,-4-3-4 16,-7-6-12-16,0 9 4 15,-8-3 12-15,1 4-4 16,0-4 24-16,0 9-16 16,0 1-32-1,3 2 12-15,0 1 20 0,4 3-8 16,0-4 8-16,-4 1-4 16,1-4 4-16,-1 4-8 15,-3-7 8-15,-11-2-8 0,4-1-4 16,-4-3 4-16,4 3 4 15,3 0-4-15,-3 7-12 16,-1-1 4-16,5 1 4 16,-1 3 0-16,4-1 32 15,-4 7-16-15,4-9-12 16,-4 2-8-16,-3-2-4 16,0-7 0-16,-1 3 24 15,-9-3-8-15,9 1-28 16,-6-10 8-16,0 6 32 15,-4 0-12-15,4-3 8 16,-1 3-8-16,8 3-8 16,3 6 4-16,1 1 4 15,2 3-4-15,1-4-4 16,4 1 4-16,-5-1-4 16,1-6 0-16,-4 7 8 15,-3-13-4-15,0 9 16 0,0-9-12 16,-4 3 4-16,0-6-4 15,-3 0-24-15,3 3 8 16,4 0 12-16,0 3 0 16,3 9 24-16,0 1-16 15,4 2 4-15,0 10-8 16,0-3 4-16,-1 0-8 0,-2 0-4 16,-5-6 4-16,1 2 12 31,-7-11-8-31,7 5 4 0,-8-2-4 0,1-1 28 15,3-3-20-15,4 10-4 16,3 6-8 0,4 0 12-16,0-1-8 15,3 5 4-15,4-5-4 16,0 1-8-16,-4 0 4 0,-3-9 4 16,0-1-4-16,-7-2-4 15,-1 8 4-15,-2-2 4 16,-1 6-4-16,3 0-4 15,5 0 4-15,-1-7-4 16,4 7 0-16,7-6 8 16,0-4-4-16,-4 4-4 0,0-4 4 15,-6-5 4-15,2 5-4 16,-6-6-4-16,0 7 4 16,-4-7-4-16,-3 7 0 15,-1-1 8-15,1 4-4 16,3 2 8-16,4-2-8 15,0 0-20-15,3-4 8 16,0 1 20 0,4-1-4-16,0-6-12 15,0 1 0-15,-4-4 12 0,0 0-4 16,1-3-4-16,-5 9 4 16,1-3 4-16,0 1-4 15,0 5-4-15,-1 4 4 16,8-4-16-16,4 4 8 0,2-4 20 15,8 1-8-15,-3-7-12 16,-1 7 0-16,-7-7 28 16,4 6-12-16,-7-6-20 15,-4 4 0-15,1-4 4 16,-1-3 4-16,-3-3 16 16,3 6-8-16,7 7-12 15,1 9 0-15,-1 6 28 16,0-3-12-16,-3-3 12 15,0 0-12-15,-4-7-24 16,0-2 4-16,1-7 20 16,-1 0-4-16,-3-3 4 15,0 0-4-15,-1-6-16 16,8-3 4-16,3 3 12 16,4-7-4-16,4 10-4 15,-1-9 4-15,0 6-4 0,1 3 0 16,-11-4 16-16,-4 4-8 15,-7 0-12-15,0 0 0 16,-3 3-4-16,0 4 0 16,-4-4 8-16,0 0 0 15,0-3 8-15,0-7-4 16,4 4 8-16,3 0-8 16,4-3 8-16,3-7-8 0,1 10-12 15,6-3 4 1,0-7 20-16,-3 0-8 15,0 1-4-15,-4-1 0 16,-3-3-4-16,-4-2 0 16,0 2 8-16,1-3-4 15,-1-3-4-15,-3 0 4 0,-1 0-4 16,4 0 0-16,1 0-12 16,-1 0 8-16,0 0 12 15,0 0-4-15,1 0-20 16,-1 0 8-16,4 0 32 15,-1 0-16-15,1 6-8 16,0-6-4-16,0 3 4 16,-4-3 0-16,3 7-12 15,1-7 8-15,4 0 12 16,6 0-4-16,7 0 8 0,15 0-8 16,10 0-4-16,0 0 4 15,-4 3-4-15,-3-6 0 16,11-4 0-16,10 7 0 15,4 0-12-15,-4 0 8 16,-10 0 4-16,-15 0 0 16,-10 7 16-1,-7-14-8-15,-11 7 32 0,-10 0-24 16,-7 0 12-16,-8 0-16 16,-6 0-8-16,-4 0 0 15,-4-3-4-15,1-3 0 16,-4 12-44-16,0-12 24 15,0 6-320-15,3-9 188 0,4 9-560 16,4-19 396-16,3-16-20 16,7-9 204-16,-21-3-20 15</inkml:trace>
  <inkml:trace contextRef="#ctx0" brushRef="#br0" timeOffset="1484.7084">7994 8107 300 0,'0'6'112'0,"3"-2"-88"0,1 2-8 0,-4-3-76 0</inkml:trace>
  <inkml:trace contextRef="#ctx0" brushRef="#br0" timeOffset="2639.9482">8625 8697 600 0,'-3'18'224'0,"3"-11"-176"0,3 12-12 0,-3-10 28 16,0 0-44-16,0 7 0 16,-3-7-12-16,-1 7-8 15,1-3 4-15,-8 2 12 0,1-5-8 16,-1-1 112-16,-3-3-68 15,-4-2 32-15,1-4-48 16,-1 0 76-16,0-4-64 16,1-2 20-16,-4-3-36 0,-1-1 40 15,8 1-40-15,0-7-8 16,4-3-12 0,6 1 24-16,4-7-20 0,4-4-12 15,6-11-8 1,8 2 4-16,3-9 0 0,7 3-20 15,-3 6 12-15,0 4 4 16,3 3 4-16,0 9 24 16,4 3-12-16,7-3-32 15,3 12 12-15,4 1 28 16,3 6-12-16,4 3-36 16,-3 3 16-16,-1 13 0 15,-3 2 12-15,-4 8 0 16,-7 2 0-16,-3 9-12 15,-7 7 8-15,-8 0 20 0,-2 0-8 16,-12 3-4-16,-6-6 0 16,-4-3 40-16,-8-1-24 15,-6-2 0-15,-7-1-12 16,-11 4 36-16,-10-7-20 16,-8-3 12-16,-6 1-20 15,3-11 28 1,3-2-28-16,1-13 4 15,3-3-12-15,-3-9 20 0,-4-10-16 16,3 0 12-16,4-6-12 16,15 3-8-16,9-9 0 15,12 3-252-15,13-1 136 16,18-5-492-16,0-23 336 16</inkml:trace>
  <inkml:trace contextRef="#ctx0" brushRef="#br0" timeOffset="3768.5981">7613 8242 944 0,'-21'6'352'0,"14"-6"-276"0,-4 0-20 15,8 0 4 1,-8 0-32-1,0-6-16-15,1-3-8 16,-1-1 0-16,1-6-16 0,3-2 8 0,-4-11 20 16,0-8-8-16,4-13 68 15,7 3-44-15,-3 3 40 16,6 0-40-16,8 0 24 16,0 9-28-16,6 4-8 15,1-3-12-15,10-1 20 16,14 1-16-16,11 5-20 15,11 4 0-15,-4 6 12 16,-7 7 0-16,0 6-28 0,-7 15 12 16,-4 7-4-1,-3 3 8-15,-8 9 8 16,1 0 0-16,-4 13 8 16,-6 6-4-16,-5 6 8 0,-6 10-8 15,-8-10 16-15,-6 7-12 16,-8-7 40-16,-3-12-24 15,-4 3 4-15,-6-13-16 16,-4-3-8-16,-4-9 0 16,-11 0 20-16,-9-3-12 15,-12-7 12-15,-3-6-12 16,3-3 0-16,1-9-4 0,7-1-24 16,-1-12 8-16,1-3 32 15,3-3-16-15,3-6-8 16,4-10-4-16,8 0 4 15,9-3 0-15,15-4-12 16,14-2 8-16,14 9-16 16,11 7 12-16,7 2-12 15,3-2 8-15,4 8 0 16,3 4 4-16,1 0-12 16,6 6 12-16,4 10-4 15,0 9 4-15,3 3 0 16,-6 13 0-16,-4-1-20 15,-4 4 16-15,-3 9 12 16,-8 7 4-16,-6 12-4 16,-4 6 4-16,-7 1-16 15,1-1 8-15,-12 0 28 0,-3-12-12 16,0-3-4-16,-11-10-4 16,-3 0 48-16,-3-12-28 15,-8 3 0-15,-14-10-16 16,-7-3 4-16,-3-6-8 15,0-6 8-15,3 3-8 16,3-13-56-16,12-3 28 16,9-6-348-16,22-9 200 15,15-4-444 1,9-6 348-16,8 7-84 16</inkml:trace>
  <inkml:trace contextRef="#ctx0" brushRef="#br0" timeOffset="5119.0161">8005 7725 600 0,'0'0'224'0,"3"0"-176"0,1 0-12 0,-4 0 80 16,0 0-72-16,0 0 44 15,3 9-52-15,-3-9 0 16,7 0-24-16,-3 0 44 0,3 0-28 16,0 0 28-16,0 0-28 15,0-3 52-15,0 3-44 16,0-6-24-16,0 6-12 16,0 6 44-16,0 3-24 15,4 1 44-15,3 5-36 0,0 4 20 16,4 0-28-16,6 15 28 15,5 4-32-15,6 12 12 16,7 0-16-16,1 1 20 16,-5-4-20-16,5 3 56 15,-8-6-36-15,0-7-8 16,-3-2-12-16,-7-1 0 16,-4-5-8-16,0-1 24 15,0 0-16-15,0-9-4 16,-3 3-4-16,-4-10 4 15,0-2-4-15,-3-10 16 16,-4 0-12-16,-4-3 24 16,1-4-20-16,-8-2-4 15,-3-1-4-15,0 1-4 16,0 0 0-16,-3-7-36 16,-5 7 20-16,-2-4-20 0,-1-9 20 15,-3 13-8 1,-4-10 12-16,-3-6 8 15,-7-3 4-15,-11-1 8 16,0-15-4-16,-7 1-12 0,0-11 4 16,4 1 4-16,7 0 0 15,-1 9-12-15,8 6 8 16,7 0-32-16,0 4 20 16,3-4 16-16,0 7 0 15,0-7 0-15,4 13 4 0,0-3-4 16,0 9 0-16,3 4 8 15,1-4-4 1,3 3-36-16,3 3 16 16,4-2 16-1,3 2-8-15,1-2 4 0,-1-1-4 16,4 6 0-16,0-2 16 16,0 3-4-16,4-4-4 15,-1 10 4 1,4-7-40-16,0 4 20 0,4 3-232 15,3-6 136-15,4-7-200 16,-4 7 180-16,0 2-392 16,7 4 292-1,4 3 20-15</inkml:trace>
  <inkml:trace contextRef="#ctx0" brushRef="#br0" timeOffset="6393.2982">7602 7508 496 0,'-14'10'184'0,"7"-10"-140"0,7 9-16 0,0-3-24 16,-3-6-8-16,3 0 4 15,0-6 0-15,0 6-12 16,0-9 8-16,0 2-32 16,7-2 20-16,0-1 24 0,0 1-4 15,3 0 108-15,1-1-64 16,0 1 16-16,3 3-40 15,0 2 68 1,0-2-56-16,4-3 12 0,-1-1-28 16,1 1 4-16,-1 0-12 15,1-1 36-15,0 1-24 0,-1-7-12 16,1 7-8 0,0-7 12-16,3 7-8 15,-4-1 24-15,1 1-20 16,3-1 24-16,0 7-24 0,1-6 48 15,2-4-32-15,-3 4 4 16,1-1-20-16,-1 1-8 16,-4-4 0-16,5-2 28 15,-1-1-16-15,0 7 4 16,0-10-12-16,0 10-32 16,0-7 12-16,1 6 12 0,-1 1 4 15,0 6-4-15,0-3 4 16,0-4-136-16,0 10 72 15,-3-9-108-15,-4 3 96 16,0 2-8-16,0-2 48 16,-3-3 28-16,-4 6 4 15,-3-4 0-15,-1-2 4 16,11-1-4 0,0 1 8-1,0 3-4-15,8-7-20 0,2 4 8 16,-3-1-76-16,1-2 48 15,-5 9 12-15,4-4 20 16,-3 4 4-16,0-3 0 16,-4 6 68-1,3 0-36-15,1 0 68 0,3 0-60 16,0 6 44-16,1-3-48 16,2 7 0-16,1 6-24 15,0-7 12-15,-4 10-16 16,0-10-4-16,-3 7 0 0,-1 3 28 15,-3 0-16-15,-3 2 40 16,0 1-32-16,-4-3 76 16,0 6-56-16,0 0 12 15,3 0-32-15,1 4-12 16,7-1-8-16,-4 6 4 16,3 1-4-16,1-7 8 15,0 0-8-15,-4-3 8 16,0-6-8-16,-4 0-4 15,1-3 4-15,-7-4-104 16,-4 4 56-16,0-7-96 0,3 1 80 16,-3-1-156-1,4-3 120-15,3 4-332 16,3-7 240-16,4 3-84 16</inkml:trace>
  <inkml:trace contextRef="#ctx0" brushRef="#br0" timeOffset="7521.202">9042 7652 652 0,'-11'-3'244'0,"11"3"-192"0,-3 0-12 15,10 0-4-15,-4-6-28 16,4 6 32-16,0-3-24 16,-3-3 40-16,3 6-32 0,0-7 40 15,0 7-36-15,0-3 28 16,-7 3-28-16,7 0 8 0,4 0-20 15,-4 0 44 1,0 0-32-16,0-6 12 16,0 6-24-16,0-3 0 0,0-3-8 15,0 6 12-15,-7 0-12 16,0 0-4 0,0 0 0-16,0 0 28 15,0 0-16-15,4 6 4 0,-4-3-12 16,0 3-8-16,3 4 4 15,-3-4-4-15,0 3 0 16,0 4 16-16,0-4-8 16,0 7 48-16,0 3-28 0,-3 0 12 15,-1-4-24 1,-3 10 0-16,0-3-8 0,3 3 20 16,1 4-16-16,-1 5-12 15,8-6-4-15,-4-3 20 16,3 0-8-16,4-6-4 15,4 0 0-15,-4 0 4 16,4-10-4 0,3 7 8-16,0-7-8 0,0 10-4 15,7-3 4-15,-3-4 4 16,3 4-4-16,0 3-12 16,4-3 4-16,0-7 12 15,-1 7-4-15,1-4 16 16,0-5-12-16,-4 2-4 15,-4 0 0-15,-2-6 12 16,-1 4-8-16,0 2-12 0,0-3 0 16,0 4 12-16,-3-1-4 15,-4 1-12-15,0 8 4 16,-4-2 20-16,-3-3-8 16,-7 12-20-16,-3 3 4 15,-8-3 32-15,-7 13-16 16,-3-4-8-16,0 1-4 15,-4 2 28-15,4-8-12 0,3 2-20 16,4-12 0-16,3 0-4 16,4-1 4-1,4 1 0-15,-1-3 0 16,0 3 24-16,1-1-8 16,-1-2-4-16,1 0 0 15,-4-4-4-15,7-2 0 0,0-1 16 16,-4-9-8-16,0 6 16 15,1-6-16-15,3 0 16 16,0-6-16-16,0-3 16 16,-4-1-16-16,0 7 24 15,1-3-20-15,-1 3-4 16,1-3-4-16,3 6-24 16,0-4 12-16,3 4-12 15,4 0 8-15,-3 0-36 0,3-6 28 16,0 6-116-16,0 0 76 15,3 0-72-15,4 0 76 16,-3-6-84 0,-1 3 80-16,1-4-236 0,10 4 168 15,-4-12-376 17,8 5 284-32,7-9-20 0</inkml:trace>
  <inkml:trace contextRef="#ctx0" brushRef="#br0" timeOffset="8494.6696">9024 7715 280 0,'-7'-12'104'0,"7"12"-84"0,-4 0 0 16,4 0 64-16,4-7-48 15,-4 7 68-15,7 0-64 16,-7 0 80-16,7 7-68 16,0-7 52-16,4 0-60 15,-1 3 24-15,1 12-40 16,3-2 28-16,-3 3-32 0,-1 2 20 16,4 1-24-16,-3 13 0 15,-4-1-12-15,4 3 12 16,-1 10-12-16,1 0 48 15,-1 3-28-15,1-6 48 16,-1 3-44-16,1-6 12 16,-4 6-28-16,4-7-16 0,-4 7-4 15,0 0 12 1,0 3-4-16,0 6 8 16,3-9-8-16,1 0-4 15,7 0 4-15,-1-10 4 0,1-5-4 16,0-4-28-16,-1-3 12 15,-3-7 32-15,-3 4-12 16,-4-3 28-16,-7-4-24 16,-4-5-4-16,-3 2-4 15,-3 1 12-15,-4-4-8 0,-7-6 32 16,-4 0-24-16,-3 0 56 16,-1-6-40-16,1 12 12 15,0-6-28-15,0 3 36 16,-4-3-28-16,0 0-12 15,4 0-8-15,3 0 4 16,15 0-4-16,13-3-592 16,22-19 320-16,24-6-392 15</inkml:trace>
  <inkml:trace contextRef="#ctx0" brushRef="#br0" timeOffset="15881.5159">9232 5288 600 0,'-10'-13'224'15,"17"13"-176"-15,-7-6-12 0,0 6-8 0,-7 0-24 16,3 0 8-16,1 0-8 15,3 0 32-15,0 0-20 16,0 0 48-16,3-9-36 0,1 9 72 16,3-10-52-16,-4 10 8 15,4-6-32-15,-3 6 48 16,-4-3-40-16,0 3 12 16,-4 3-28-16,1 7 44 15,3 5-32-15,-4 1 4 16,4 3-20-16,0 9 20 15,4 0-20-15,-1 16 12 16,1 0-12-16,-1 9 56 16,-3 10-40-16,-3 9 16 15,-1 22-28-15,1 0 28 16,-1-6-28-16,1-16 20 16,3-9-20-16,0-13 20 15,3-12-24-15,1-4 24 16,-1-15-24-16,1 0 40 15,-1-13-28-15,-3-6-12 16,0-6-8-16,-3-7-4 0,-1-2 0 16,-3-10-12-16,4 3 8 15,-8-13-4-15,8-15 0 16,3 3 8-16,3-3 0 16,1 12-28-16,6-6 16 0,-3 16-4 15,4 9 8-15,-1 3-36 16,5 16 24-16,-1 7 8 15,3 5 8-15,4 13 12 16,8 4-4-16,2 5 8 16,5-6-8-16,3 7 8 15,-1-7-8-15,-2-3-4 16,-5 3 4-16,5-12 28 16,-8 3-16-16,-3-4-24 15,-4-5 4 1,-4-1 44-16,1 1-20 0,-4-10-256 15,-3 0 128-15,-11-3-188 16,-7-4-16 0,-7-2 168-16,-4 3-88 15,-7-4 144-15,-7-2 52 16,-6-4 28-16,-5 0 64 0,-6 4-32 16,3-7 112-1,4 3-76-15,-4-9 108 16,7 6-96-16,14-6-20 15,11-3-32-15,14-6-16 16,14 2 0-16,11 1 20 0,10 3-12 16,11 3 56-16,0 6-36 15,0 9 20-15,-4 1-32 16,-6-1 28-16,-8 4-32 0,0 6 48 16,-7 6-36-1,0-2-4-15,-3 11-16 16,-4 4 56-16,-3 6-36 15,-4 10 40-15,0 2-36 16,0 1 16-16,7 6-28 16,0-10 44-16,4-5-36 0,3-4 40 15,7 0-40-15,7-13 20 16,8 4-28-16,3-7 16 16,3-2-20-16,-3-7 36 15,-4 0-28-15,-3 0-24 16,-7 0 0-16,-4 0-8 15,-3-7 0-15,-8 7-160 16,-3 0 92-16,-3-9-260 16,-4 9 188-16,-7-9-276 15,-7-1 244-15,-11-6-276 16</inkml:trace>
  <inkml:trace contextRef="#ctx0" brushRef="#br0" timeOffset="16061.7082">9684 5975 684 0,'-36'0'252'0,"22"-3"-192"0,11-4-20 16,3 4 156-16,7-9-116 0,3 2 56 15,8-9-80-15,7-2 28 16,10-5-48-16,11-2 60 0,10 3-56 16,4 0 8-16,0 6-28 0,0 0-204 15,-3 4 96-15,-8 5-624 16</inkml:trace>
  <inkml:trace contextRef="#ctx0" brushRef="#br0" timeOffset="16211.9696">9835 5555 1184 0,'-14'-19'440'0,"36"12"-344"0,20-5-24 16,-10 3-288-16</inkml:trace>
  <inkml:trace contextRef="#ctx0" brushRef="#br0" timeOffset="18768.2027">9719 5598 520 0,'7'-6'192'0,"0"6"-152"0,4-9-8 0,-1 9 132 15,4-10-96-15,8 7 52 16,6-6-72-16,4 3 36 15,3-4-48-15,4 4 68 0,3-4-56 16,4 7 20-16,-7-3-40 0,-4 6-8 16,0-3-12-16,-7 3-156 15,1 3 80-15,13 3-684 16</inkml:trace>
  <inkml:trace contextRef="#ctx0" brushRef="#br0" timeOffset="22501.7411">23100 3921 476 0,'3'-10'176'0,"1"1"-136"0,-1-7-12 0,1 16 4 16,-4-9-24-16,0 6 60 16,0-3-40-16,-7-1 52 15,0 4-48-15,3-3 4 16,-3 3-24-16,4-4 28 0,3-2-24 16,-4 0 48-16,4-1-36 15,0 1 56-15,0 3-48 0,0-7 20 16,0 4-36-16,4-1 52 15,-4 1-40-15,0 2 12 16,0-2-28-16,0 3 36 16,0 6-28-16,0-3 20 15,0 3-24-15,0 0 0 16,0 0-12-16,10-7-16 16,1 7 4-16,-4 0 40 15,4 0-24-15,-1 7 8 16,1 2-12-16,-1 0 20 15,1 17-16-15,0 2 48 16,-4 6-32-16,0 4-24 16,-4 0-4-16,1 5 16 15,3-8-8-15,-4 3 4 16,1-7-4-16,-4-3 12 16,0 10-12-16,0-4-4 15,0 4 0-15,0-4 12 16,0-5-8-16,3-4 16 15,-3 0-16-15,0-13 24 16,0 4-20-16,0-7 24 16,0-9-24-16,0-3-4 15,0-6-4-15,0-7-4 16,0-3 0-16,0-6 16 0,0 0-8 16,0 3 4-16,-3-9-4 15,-1 9-24-15,1-9 8 16,-1 2 4-16,1-5 4 15,-1-4 0-15,4 1 0 0,0-4-20 16,-3-6 12-16,3 9 4 16,3 4 4-16,1 5-12 15,-1 8 8-15,4 21-16 16,4 6 12-16,-1 19 12 16,1-3 0-16,3 9-20 15,4-9 8-15,6 3 4 16,8-6 4-16,7-10-44 15,7-2 24-15,0-4-36 16,3-13 32-16,-7 7 0 16,1-12 16-16,-8-4 16 15,0 3-4-15,-6-3 8 16,-1 1-8-16,0 2 60 16,-3 13-36-16,-4 12 68 15,0 10-56-15,-3 15 64 16,-4 1-64-16,-4 3-16 15,4 9-16-15,-3 6 0 0,3 10-4 16,7-4-144-16,11-12 76 16,14-6-396-16,7-13 256 15,0-25-344 1</inkml:trace>
  <inkml:trace contextRef="#ctx0" brushRef="#br0" timeOffset="23087.7052">24349 3946 664 0,'-25'-22'244'0,"22"13"-188"0,-5-4-16 0,5 4 24 16,-1-7-44-1,1-3 44-15,-1 3-36 0,1-2-24 16,-1-1-4-1,-3 3 16-15,-3 7-8 0,-4 9 84 0,-1 9-48 16,-6 10 128 0,-7 22-96-16,-7 3 104 15,-8-1-100-15,8-5 64 0,7-3-84 16,10-4-12-16,15 0-32 16,24-12-4-16,14 0-4 15,8-10-76-15,-1-9 36 16,4-3-56-16,0-6 48 15,-1 3 28-15,1-4 12 0,-7 1 72 16,-7 2-40-16,-4 4 92 16,-10-3-68-16,-11 22 88 15,-7 3-56 1,-7 9-44-16,-4 6-28 16,1 4-12-16,6 6-296 15,8-10 160-15,10 1-608 16,-4-32 416-16,-3-12-76 15,0-10 240 1,-3 0-88-16</inkml:trace>
  <inkml:trace contextRef="#ctx0" brushRef="#br0" timeOffset="23732.7741">25023 3736 808 0,'-4'-13'300'0,"8"7"-232"0,3-3-20 16,-4 5 8-16,1-2-40 15,-15 12-4 1,-10-2-28-16,-7 11 8 16,-8-2 12-16,1 9 0 0,0 0 32 15,-4-3-20-15,0 6 32 16,0-7-32-16,8-2 12 16,13 3-16-16,18-3-8 15,14-4 0-15,11 7-4 16,14 6 0-16,17 0-28 15,18 3 16-15,7 1 12 0,-7 2 4 16,-10 0 16 0,-11 4-12-16,-14 6 68 15,-15-4-44-15,-10-9 120 32,-3 1-84-32,-15 2 56 0,-13-9-72 0,-11 3 84 15,-11-9-76-15,-7-7-20 16,-3-6-24-16,3 7-16 0,3-10 4 15,5 0-68-15,6 0 36 0,4-10-280 16,6 1 172-16,8-10-312 16,11-6 252-16</inkml:trace>
  <inkml:trace contextRef="#ctx0" brushRef="#br0" timeOffset="24138.8265">25672 3664 956 0,'-64'-19'352'0,"29"25"-272"0,-15-3-24 16,26 4 40-16,-4-4-64 0,-4 3-12 15,-11 3-12-15,8-6 0 16,3 7-4-16,4 2-36 0,7 1 16 16,10 6-20-16,11 6 20 15,11 3 8-15,10 7 8 16,7-1 60-16,8 10-32 16,6-6 32-16,-7-4-32 15,-6 4 16-15,-5-4-24 16,-6 4 80-16,-8-4-56 15,-10 4 12 1,-7 3-32-16,-7-7 4 0,-7-2-16 16,0-7-192-16,0-6 96 15,3-1-448-15,8-11 296 16,10-7-328 0</inkml:trace>
  <inkml:trace contextRef="#ctx0" brushRef="#br0" timeOffset="25432.6581">23153 4761 696 0,'-14'-12'256'0,"14"12"-196"0,3 0-20 16,-3 0-12 0,0 0-24-16,7 3-12 0,0 16 4 15,0 6 84-15,0 12-48 16,1 7 116-16,-5 10-88 0,1 5 80 16,-1-6-80-16,-3 4 20 15,0 6-44-15,0-4 48 16,0-2-48-16,0-13-8 0,0-7-16 15,0-5 0-15,4-20-8 16,-4-3-12-16,3-18 4 16,-3-13-4-16,4-12 0 15,-4-7 8-15,7 3 0 16,-7-6 0 0,7-3 0-16,0-12 16 0,3-7-8 15,5-19-28-15,6 10 8 16,0 6-12-16,4 12 12 15,-4 7-8 1,0 13 8-16,0 18 44 16,0 3-20-16,0 16 44 0,4 6-32 15,-4 7-24-15,7 21 0 16,-3 4 16-16,3 15-8 0,-3 1 32 16,7 5-24-16,-7-12 56 15,3 4-40-15,-4-14-16 16,-2 7-8-16,-1-6 16 15,-4-4-12-15,1 4-4 16,-4-4-4-16,-3-5-84 16,-4-4 44-16,0-10-208 15,-11-12-116 1,-3-3 184-16,-7 0-100 16,-7 0 168-16,-4-3-12 15,-10-3 72-15,-11-3 100 16,-10-1-28-16,-4 1 164 15,0-1-108-15,7 1 20 16,3-7-60-16,15 4 16 16,7-4-28-16,7 0-8 15,10-2-12-15,11-1 12 16,11 3-12-16,14-3 76 0,17 0-48 16,11 1 120-16,3 2-88 15,1 7 28-15,3 9-56 16,-7 6-16-16,-4 6-12 15,7 4 60-15,8 3-40 16,6 0-12-16,1 15-12 16,-4 1 8-16,-11 2-8 15,-6-2-4-15,-8 2 0 0,-7-5-24 16,-6-10 12-16,-5-3 40 16,-6-4-20-1,-4-8 36-15,-7-14-32 0,0-2-12 16,0-7-8-1,-3-12 12-15,-1 0-4 16,1-1-4-16,-4-2 4 16,3 0-4-16,-3-1 0 0,0 1 8 15,0 0-4-15,4-7-12 16,-1 4 4-16,5-1-216 16,-1-12 120-16,7 9-588 15,3-2 384 1,1 2-172-16</inkml:trace>
  <inkml:trace contextRef="#ctx0" brushRef="#br0" timeOffset="26435.5254">24733 5153 892 0,'0'0'332'0,"0"0"-260"0,4 10-20 0,-4-10-8 16,7 0-36-16,3 0-40 16,-3 0 20-16,4 0-24 0,0-4 20 15,3-2 28-15,-4-3-8 0,4-7 28 16,4-3-20-16,3-6 100 15,0 3-60-15,4-6 12 16,0-13-40-16,0 7 24 16,-4-4-32-16,-4 10 20 15,-10 3-20-15,-10 6-8 16,-15 3-4-16,-6 16-24 16,-5 7 12-16,-2 2 12 15,-1 16 0-15,-3 3 24 16,-4 1-16-16,-4 5 40 15,-2 4-28-15,2-4 84 16,1 4-60-16,17 12 32 16,15-3-48-16,20 6 0 15,15 1-20-15,14-10-44 16,7-16 20-16,10-9-200 16,15-13 116-16,10-12-128 0,7-13 132 15,-14-3 44-15,-11-10 36 16,-6 4 44-16,-8 0-16 15,-10 3 128-15,-7 0-80 16,-4 6 48-16,0 6-64 16,-3-2-16-16,7-1-20 15,-4 7-80-15,0 6 36 16,0-7-120-16,1 1 88 16,-5-7-60-16,5 7 72 15,-5-7 52-15,-6-3 4 0,-4 0 56 16,-7 1-32-16,-7-8 64 15,-4-2-52 1,-6 3 28-16,-4 0-40 16,-7 3 16-16,-4 6-24 0,-7 7 16 15,-3 12-20-15,0 13 36 16,-4 12-28-16,-7 7 108 16,0 15-72-16,-3-3 44 15,-4 6-60-15,10 10 12 16,12-7-36-16,17 4 8 15,21-16-16-15,17-16-140 16,15-12 72-16,0-23-88 16,3-5 84-16,8-13 32 0,6-10 20 15,-6 1 32-15,-1 5-12 16,-7-5 92 0,1 6-56-16,-8 3 64 0,-3-4-60 15,-8 11 40-15,-3 8-52 16,-3 4-12-1,-4 6-16-15,-7 6 8 16,0 4-12-16,0 8 24 0,0 1-20 16,0 6 4-16,1 10-8 15,2 2 4-15,4 11-8 16,4 2-284-16,3-3 152 16,11-6-396-16,7-4 292 15,10-12-260-15,-3-12 284 16,0-13-192-16</inkml:trace>
  <inkml:trace contextRef="#ctx0" brushRef="#br0" timeOffset="27308.4886">26889 5188 548 0,'3'0'204'0,"-6"0"-156"0,6 0-16 15,1 9 44-15,6-6-48 16,-3 3 52-16,0 4-48 16,4-4 48-16,3-3-48 15,0-3 56-15,0 7-52 0,-3-7-360 16</inkml:trace>
  <inkml:trace contextRef="#ctx0" brushRef="#br0" timeOffset="28072.1953">28120 4887 228 0,'18'-10'84'0,"-8"7"-64"0,4-3-8 0,-7 6 4 16,-3-3-12 0,-1-4 84-16,1-2-44 0,-4 0 120 15,0-7-92-15,-4 7 80 16,8-4-88-16,-1-3-4 16,-3 1-40-16,-3 2-12 15,-4 4-4-15,-4-4 28 0,-6 10-16 16,-1 6 76-16,-7 13-56 0,-3 3 144 15,0 15-100-15,-7 10 80 16,-1 9-96-16,-3 4 136 16,1-4-116-16,6-3 76 15,11-3-92-15,17 7-28 16,22-1-24-16,17-9-172 16,11-10 84-16,18-15-368 15,17-16 248 1,7-6-412-1,-3-6 344-15,-4 2-68 0</inkml:trace>
  <inkml:trace contextRef="#ctx0" brushRef="#br0" timeOffset="28169.456">28783 5128 572 0,'21'0'208'0,"-7"0"-160"0,11 0-12 16,-4 0-296-16,4 0 136 0,7 6-152 15</inkml:trace>
  <inkml:trace contextRef="#ctx0" brushRef="#br0" timeOffset="28746.5293">28981 4949 1080 0,'-53'-18'400'0,"35"18"-312"0,-7-4-24 0,8-2 44 31,3 6-72-31,-15 0-20 0,1 0-16 0,-3 6-20 15,-1 4 12-15,4-1-4 16,-1 10 4-16,5 0 96 0,-1 9-48 16,0 3 60-16,8 1-56 15,10 2 16-15,7 10-40 0,10-6 8 16,8 6-16-16,14-4-76 16,17-8 32-16,14-7-84 15,4-16 64-15,-7-9-8 16,7-18 36-16,-14-8 4 15,4-2 12-15,-8-9 52 16,-3-4-24-16,-7 0 44 16,-4-9-36-16,-7-13-16 15,1-15-4-15,-12-4-20 16,-6 10 8-16,-4 16 12 16,-7-7-4-16,-4 13-12 0,-3-4 4 15,0 11 4 1,-3-1 0-16,-1 6 24 15,-3 4-12-15,-4 15 48 16,4 0-32-16,0 19 40 0,0 16-40 16,0 12 40-16,0 9-40 15,0 14 72-15,3 5-52 16,0 22 52-16,1 13-56 16,-1-9 40-16,11-10-48 15,0-3 32-15,7-6-36 16,0-10-36-1,4 0 0-15,7 1-256 0,-1-7 144 16,15-13-492-16,3-9 340 16,1-15-256-1,-12-10 304-15,-6-7-76 0</inkml:trace>
  <inkml:trace contextRef="#ctx0" brushRef="#br0" timeOffset="33687.4663">26575 4115 736 0,'-21'-6'272'0,"14"6"-208"0,-8 6-20 0,12-3 96 16,-4-3-84-16,0 10-4 15,3-4-32-15,1-3-164 0,3-3 76 16,7 6-440-16</inkml:trace>
  <inkml:trace contextRef="#ctx0" brushRef="#br0" timeOffset="34392.1549">27129 3592 684 0,'3'-19'252'0,"-3"19"-192"0,7-7-20 0,0 7 40 15,0 0-52-15,4 0 40 0,3 0-36 16,4 7 0-16,-1 2-20 16,1 7-8-16,0 12 0 0,-1 16 108 15,-3 12-60-15,0 7 32 16,-3 0-48-16,0 0 40 16,-1-10-44-16,4 6 28 15,7-2-32-15,1-4 8 16,2-9-20-16,5-9 8 15,-1-7-12-15,0-9 0 16,7-19-4-16,4-4-76 16,0-11 36-16,0-13 32 15,-8 2 0-15,-6-8 4 16,-4 6 0-16,-7 0 20 16,-3-16-12-16,-4 0 32 15,0-19-28-15,-3 0-24 16,-4 1 4-16,-7 8 8 0,0 1 0 15,-4 9-20-15,0 6 8 16,4 4 12-16,-3-1 0 16,6 4-80-16,4 6 40 15,7 0-252-15,11 16 164 16,0-1-460 0</inkml:trace>
  <inkml:trace contextRef="#ctx0" brushRef="#br0" timeOffset="35158.9348">27838 4074 976 0,'-7'-3'360'0,"7"3"-280"0,7-6-20 15,0 3 12-15,3-3-52 16,8-4-8-16,3 1-8 16,0-1-120-16,0-5 64 15,4-4-112-15,0 0 96 0,0 0-40 16,-4-12 64-16,-4 3 16 31,5 0 16-31,-5-16 80 0,-3 0-36 16,0 6 112-16,-3 13-84 15,-4 0 124-15,-7 15-104 16,-3 10 48-16,-5 7-72 0,-6 12-16 16,4 9-24-16,-1 16-4 15,1 0-4-15,-1-10-8 32,4 4 4-32,3 2 4 0,1-2-4 0,6-10-4 15,4 1 4-15,4-4 12 16,10-10-8-16,11-2 4 0,7-7-4 15,3-6-24-15,0-6 8 16,1-4-48-16,-4 1 28 16,-4-10-12-16,-10-6 24 0,-1-6 16 15,-6-19 4-15,0-7 24 16,-11-2-16-16,7 2-4 16,-11 7-4-16,1 3-4 15,3 3 0-15,-4 0 8 16,-3 0-4-16,0 10-4 15,4-4 4-15,-4 10 12 32,0 3-8-32,0 0 32 0,-4 12-24 15,4 7 48-15,-3 12-36 16,-8 7 48-16,4 12-44 16,-3 3 4-16,10 16-24 0,-4-3 80 15,4 9-48-15,4 19 92 16,10 3-76-16,3-3 24 0,1-3-48 15,7-13-4-15,3 0-20 16,4-9-120-16,3 0 56 16,4 0-244-16,0-9 168 15,-4-7-228-15,-7 0 204 16,-7-9-320-16,-7 3 268 16,-7-10-204-1</inkml:trace>
  <inkml:trace contextRef="#ctx0" brushRef="#br0" timeOffset="36123.6383">28018 3770 332 0,'-4'0'120'0,"4"-3"-92"0,-7-6-8 0,7 2 156 16,0 1-100-16,0 3 60 16,7-3-80-16,-3-4 20 15,-1-2-44-15,4-4 8 0,4 7-24 16,3-1 28-16,0 1-28 15,4 0 4-15,-1-1-12 16,4 4 64-16,4 3-40 16,3-4 32-16,8 7-36 15,2 0-8-15,5 10-12 16,-1-1-16-16,-7 7 4 16,-6 3 12-16,-5 18-4 0,-10-2 84 15,-10 9-44-15,-8 0-12 16,-10-7-20-16,-10 7 0 15,-5-6-8-15,-6-7 16 16,-7 1-12-16,3-7-144 16,0 3 72-16,0-6-352 15,4 0 232-15</inkml:trace>
  <inkml:trace contextRef="#ctx0" brushRef="#br1" timeOffset="44781.068">3231 15291 508 0,'0'-3'188'0,"0"3"-148"0,0 0-8 15,0 0 80-15,0 0-68 16,0 0 36-16,4 3-48 16,3 4 36-16,7-4-40 15,-3 6 40-15,3-3-40 0,3-3 56 16,15 4-48-16,14-4 44 0,3-3-44 16,15 0 52-16,3-3-52 15,-7-4 44-15,14-2-44 16,14 0 24-16,8-1-32 15,-5 1-28-15,-13 6 0 16,-15-4-20-16,-10 7 12 16,-7-6-48-16,-18 3 28 15,-6 3-56-15,-8 0 48 16,-14 0-116-16,-4 0 88 16,-14 0-184-16,1 0 140 15</inkml:trace>
  <inkml:trace contextRef="#ctx0" brushRef="#br1" timeOffset="46553.1065">3796 15210 288 0,'-7'3'108'0,"14"-3"-84"0,-7 0-4 15,0 0-100-15,0 0 40 16,0 0 48-16,0 6 0 16,0 4 180-16,0-4-104 15,0-3 68-15,0 6-88 16,0-2 72-16,0-4-80 0,0-3 88 16,0 0-84-16,0 0 52 0,-7 6-68 15,7-6 48-15,-4 0-52 16,4 0 60-16,-7 0-60 15,4 0 72 1,-1 0-64-16,4 0 36 0,-7 0-48 16,7-6-12-16,-3 3-12 15,3-4 32 1,3-2-20-16,-3 0 20 16,7-7-24-16,-3 6 28 0,-1 1-32 15,4 0 32-15,4-4-32 16,-4 4 20-16,11-7-20 15,-4 0 28-15,7-6-28 16,-3-3 20-16,3-9-20 0,0-10-8 16,4-3-4-16,-8-13 12 15,1 4-8-15,-1-4-4 16,1 13 0-16,0-3 4 16,-1-6-4-16,-3-7-20 15,-3-9 8-15,-4-7 20 16,0-2-4-16,4 12 16 15,-8 6-16-15,4-3-12 16,0-12 0-16,0-4-4 16,4-5 0-16,-4 8-12 15,0 7 12-15,4 0 40 16,-1 6-20-16,-3-12-20 16,4-10 4-16,0 0 8 15,-1 13 0-15,1 6-4 16,-4-3 4-16,3 3-4 15,1-7 0-15,0-11 8 0,-1 5-4 16,1 4-4-16,-4 12 4 16,0-3-4-16,3-3 0 15,-6-16-12-15,-1 0 8 16,4-3 28-16,4 13-12 16,-7 3-12-16,3-4-4 15,-4-18 4-15,1 0 0 16,-1 6 0-16,4 3 0 15,0 6-12-15,0-5 8 16,-3-14 4-16,3 1 0 16,4 6 0-16,-1 3 0 0,4 0-12 15,4-16 8 1,0-6 4-16,3 7 0 16,0 6 16-16,4 2-8 15,-8-18 4-15,8-3-4 0,-4 16-16 16,0 12 4-16,-7-6 12 15,-3-4-4-15,-4-5-12 16,-7 2 4-16,-4 13 4 16,1 0 0-16,-4 0 0 15,0-12 0-15,0-4-12 16,3 7 8-16,4 18 12 16,0-2-4-16,4 2-4 15,3-3 4-15,0-9-4 16,7 13 0-16,-3 9 0 0,6 12 0 15,-10 4 8 1,11-4-4-16,-11 7-12 0,4-4 4 16,-1-5 4-16,1 8 0 15,-4 1 0 1,-4 9 0-16,1 10 16 16,3 5-8-16,-7 11-4 0,3 2 0 15,1 6-4-15,-4 7 0 16,0 3 8-16,0 0-4 15,0 0 8-15,3 10-8 16,1-1 24-16,0 1-16 0,-1-7 12 16,4 3-12-16,0 3 0 15,-7-9-4-15,0 0-8 16,0 0 4-16,0 0-4 16,0 0 0-16,-7 10 8 15,-3 9-4-15,-8 6-12 16,-7 12 4-16,-17 4 4 15,-4-3 0-15,-10 6-12 16,3-7 8-16,3 4 12 16,8-10-4-16,7-6 8 15,6-6-8-15,5-9-4 16,6-1 4-16,0-9-4 16,15-9 0-16,3-1 16 15,3-12-8-15,8-9-20 16,7-7 4-16,6-9 12 15,12-19 0-15,6 1-4 0,4 5 4 16,-4 13-4-16,-3 12 0 16,-4 1-20-16,-10 15 12 15,-4 7-4-15,-7 5 4 16,-3 7 16-16,-4 7-4 16,-11 5 16-16,1 16-12 15,3 7-4-15,0 15 0 16,-4-3-4-16,8 6 0 15,-1-6 0-15,8 4 0 16,-8-7-12-16,12-1 8 16,2-5 12-16,-6 9-4 15,3 3 8-15,-4-3-8 16,5 7-4-16,-5-11 4 16,1-5-24-16,-4-13 12 15,-7 3 56-15,-4-12-24 0,4 3 0 16,-7-13-16-16,0-6 4 15,-18-6-8-15,-6-3-4 16,-15-10 4-16,-7-6-60 16,-7 6 32-16,4 3-200 15,6 7 124-15,15 9-460 16,14 15 312-16,14 4-256 16,-11-9 288-16,25 62-16 31,7-3-124-31</inkml:trace>
  <inkml:trace contextRef="#ctx0" brushRef="#br1" timeOffset="46989.4376">3334 14877 548 0,'-18'-6'204'0,"22"6"-156"0</inkml:trace>
  <inkml:trace contextRef="#ctx0" brushRef="#br1" timeOffset="47746.7224">3736 14909 728 0,'-11'-22'268'0,"11"6"-208"0,-7 0-16 15,14 7 96-15,-7 0-84 16,4-10 76-16,-4 9-76 16,0 1 12-16,0 0-36 15,7 2 56-15,-7-2-48 0,3 9 44 16,-3 0-48-16,4 9 52 16,-4 10-52-16,4 16 72 15,-1 5-60-15,-3 7 72 16,0 7-68-16,0-1 96 15,0 0-84-15,-3-6 16 32,3 7-48-32,-4-1 56 15,0 0-48-15,1-3 0 16,3-12-24-16,0-10 8 16,0 0-16-16,0-12 16 0,3-6-16 0,1-14 4 15,0-2-4-15,-1-19 4 16,1 6-8-16,3-25-12 15,3 7 4-15,-3-7-48 16,11 0 24-16,7-9-72 16,10-1 56-16,7-2-24 15,11 3 40-15,-3 2-4 0,-12 11 20 16,1 8-28-16,3 10 24 0,-13 7-12 16,-5 8 16-1,-2 7 24-15,-1 7-4 16,-14 8-20-16,0-2 4 0,-4 3 4 15,-3-7 4-15,-7 7 68 16,-3-4-36-16,-1-6 16 16,-10-2-32-1,-7 5 20-15,-8 7-24 0,-6-7 40 16,-7 7-28-16,3-4-4 16,4-2-12-16,-1-4 12 15,11 3-12-15,11 1-116 16,-3-10 56-16,9 0-576 15,19-10 344-15,7-15-292 16,13-12 332-16,-6-1-16 16,10 4 152-16,-3-10-168 15</inkml:trace>
  <inkml:trace contextRef="#ctx0" brushRef="#br1" timeOffset="49080.6087">1111 9666 728 0,'-17'-7'268'0,"17"1"-208"0,0 6-16 16,0 0 52-16,0 0-60 15,0-3 48-15,0 3-48 16,0 0 24-16,3 3-32 16,8 3-28-16,-8 1 0 0,4 2 16 15,7 0-8-15,-3 4 104 0,0 3-64 16,3 2 88-16,-4 11-80 16,4 2 68-16,-3 0-68 15,3 10 4-15,-10 6-36 16,3 3 12-16,3 4-20 15,-6-7 20 1,-1 0-24-16,4-6 24 0,-3-13-24 16,3 0 48-16,-7-9-32 15,-7-4-4-15,3-5-16 16,-6-1 4-16,-1-2-8 16,1-4 8-16,3-3-8 15,-4 0 24-15,0 0-16 0,-3 0 12 16,4-10-12-16,-1 1 0 15,1-1-4-15,-1-8 4 16,7-7-8-16,-10-10 8 16,4-3-8-16,3 4-20 15,3-10 8-15,-6 6 4 16,6-5 4-16,-7-1 16 16,11-10-8-16,0 1-4 15,0-19 0-15,11 6-32 16,3-3 16-16,7 16 4 15,8-1 8-15,16 11-36 16,1 14 20-16,4 4-4 16,-1 6 12-16,0 10 8 15,-3 9 0-15,0 6 0 16,-11 7 0-16,-3 2-20 16,0 11 12-16,-7 2 12 0,-4 0 0 15,-7 16 16-15,-4-6-12 16,-10 5 76-16,-10-8-48 15,-4 3-4-15,-11-4-20 16,-17 4 24-16,-11-13-20 16,-14 0 12-16,3-6-16 15,4-1-8-15,11-8 0 16,3-1-224-16,7-9 120 16,8 0-340-16,6 0 248 15,11 0-344-15,7 0 308 0,14-3-68 16,7-3 180-1,18-4-180-15</inkml:trace>
  <inkml:trace contextRef="#ctx0" brushRef="#br1" timeOffset="49467.3586">1743 9722 860 0,'-67'16'320'0,"53"-7"-248"0,-1 10-20 0,5-3 68 15,6-4-76-15,-6 7 44 16,3-3-52-16,3-1 32 15,-3-2-36-15,7 6 36 16,7-4-40-16,4 1 64 16,6-3-52-16,15-4 72 0,3 7-64 15,8-7 28-15,10 7-44 16,-4-4 8-16,0-2-24 16,-3-4 0-16,-10 3-8 15,2-2-68-15,-13-4 32 0,0-3-148 16,-4 0-172-1,-10 0 180-15,-4 0-248 16,-11-10 244-16</inkml:trace>
  <inkml:trace contextRef="#ctx0" brushRef="#br1" timeOffset="49699.9312">1563 9866 1008 0,'-7'-12'372'0,"14"5"-288"0,10-2-24 16,-6 3 36-16,10-7-64 15,4-2 32-15,21-4-36 16,-7-6 16 0,10 6-24-16,18-9 0 0,-7 3-12 15,-11 3-76-15,-13 0 36 0,-8 12-420 16,-7-2 252-1</inkml:trace>
  <inkml:trace contextRef="#ctx0" brushRef="#br1" timeOffset="49858.9802">1580 9659 1040 0,'-42'-18'384'0,"32"11"-300"0,10-15-20 0,3 7 84 0,8-4-92 15,-1-9 40 1,11-4-56-16,8-5-24 0,20 12-8 15,22-4-316-15,17 4 168 0,7 6-472 32,7-6 344-32,-3-15-96 15</inkml:trace>
  <inkml:trace contextRef="#ctx0" brushRef="#br2" timeOffset="63025.6298">16708 15119 696 0,'14'-7'256'0,"0"7"-196"0,10-9-20 0,-2 9 32 16,9 0-48-16,8-6-12 15,7 3-4-15,11-4 0 16,-8-2-4-16,0 6 32 0,-3-3-20 0,-7 2 48 16,-4-2-36-16,-3 3 40 15,-4-3-40-15,4 6 56 16,3 0-48-16,1 0 12 15,6 0-32-15,4 0 0 16,7-3-8-16,0 3 20 16,3 0-16-1,-3 0 24-15,-4 0-24 0,1 0 12 16,-4 0-12-16,3 3 56 16,4-3-40-16,3 0-4 15,1 9-12-15,3-3 8 16,-4-2-12-1,-3 2 4-15,-7-3-4 0,-4-3 12 16,4 0-12-16,4 0-28 16,2 0 8-16,5 6 24 15,10-3-8-15,-7-3 8 16,-4 0-4-16,-6 7-16 16,-4 2 4-16,-4-3 40 15,4-3-24-15,0-3-8 0,7 0-8 16,-1 0 28-16,8 0-12 15,-3 0-4-15,-4 0-4 16,-4 0-16-16,1 0 8 16,-8 0 20-16,0 0-8 15,-6 0-12-15,-1 0 0 16,0 0-16-16,7 0 12 0,1-3 40 16,3 3-20-16,3 0-8 15,4 0-8 1,-4 0 4-16,-3 3 0 0,-4-3-12 15,-3 0 8 1,-3 0 12-16,-5 0-4 16,1 0 24-16,3 0-16 15,8 0-20-15,-1 0 0 16,4 0 20-16,0 0-4 0,3 0-12 16,-3 0 0-16,-4 0 20 15,-3 0-8-15,3 7-4 16,-3-7 0-16,-7 0-24 15,0 0 12-15,3 0 12 16,0 0 0-16,1 0-4 16,2 0 4-16,5 0-4 15,-1 0 0-15,0 3 0 0,4-3 0 16,-7 0 0-16,-7 6 0 16,3-3-12-1,0-3 8-15,-3 0 20 0,-4 0-8 16,4 0-20-16,3 0 4 15,1 0 32 1,2 0-16-16,1 0-8 16,0 0-4-16,0 0 4 0,0 0 0 15,-1 0 8-15,1 7-4 16,-3-4-4-16,-1-3 4 16,-7 6-4-16,0-6 0 15,1 0 0-15,2 3 0 16,-3-3-12-16,1 0 8 0,2 0 4 15,5 0 0-15,-1 0 0 16,7 0 0-16,-3 0-12 16,3 0 8-16,-3 6 28 15,4 1-12-15,-8-4 4 16,0 3-8-16,0-3-8 16,-6-3 4-16,-1 6-16 15,4-6 8 1,-1-6 20-16,5 6-8 15,-1 0-12-15,4-3 0 0,0 3 4 16,-1 0 0-16,1 0 8 16,-4 3-4-16,1-3-12 15,-5 6 4-15,5-2 12 16,-4-4-4-16,-4 6-12 16,-4-3 4-16,5-3 4 15,-1 0 0-15,0 0 0 0,7-3 0 16,4 3 0-16,4 0 0 15,-1 0 16-15,7 0-8 16,-3 0-12-16,-4 3 0 16,1-3 4-16,-1 6 0 15,0-6-20-15,-6 3 12 16,-1-3 20-16,0 0-4 16,8-3-4-16,2-3 0 15,5 6-4-15,3 0 0 16,0 0 8-16,0 0-4 15,-8 0 8-15,-2 0-8 0,-4 0-4 16,-1 0 4 0,-2 0-4-16,2-3 0 15,5-3 8-15,3 6-4 0,7-4-4 16,-4-2 4-16,0 6-4 16,-3 0 0-16,-3-3-12 15,-1 3 8-15,-7 0-16 16,0 0 12-16,-3 0 40 15,0 0-20-15,3-6 0 16,8 6-8-16,-1-3 20 16,7-4-12-16,4 7-20 15,4 0 0-15,-8 0 4 0,0 0 4 16,1 0 8 0,-11 0-4-16,-1 0 16 15,-2 0-12-15,3-6 16 16,3 3-16-16,0 3-4 0,4-6 0 15,3 6-4-15,1 0 0 16,-1 0 0 0,-3 0 0-16,-4 0 0 15,-3 0 0-15,0 0 0 0,-4 0 0 16,1 0-12-16,-1 0 8 16,7 0-4-16,1-3 0 15,-1 3 16-15,7 0-4 16,-3 0-4-16,0 0 4 0,-4 3 12 15,1-3-8-15,-5 6-4 16,-2-6 0-16,-5 0-24 16,1-6 12-16,3 6 12 15,4 0 0-15,4-3-4 16,-1-4 4-16,0 7-16 16,4 0 8-16,-4 0 20 15,4 0-8 1,-7 0 4-16,0 7-4 15,-4-4-24-15,-3-3 8 16,-4 0-4-16,0 6 4 0,1-6 16 16,-1 0-4-16,4 0-4 15,3 0 4-15,7 0 4 16,4 0-4-16,0 0-12 16,3 0 4-16,-3 0 20 15,-3 3-8-15,-5 3 4 0,1-6-4 16,-4 0-32-16,-3 0 12 15,0 0 24-15,3 0-8 16,0 0-8-16,4 0 0 16,4 0 4-16,-1-6 0 15,0 6 16-15,1 0-8 16,-1 0-12-16,0 0 0 16,-3 6-4-16,0-12 0 15,-4 6 8-15,-3 0 0 16,0 0 8-1,6-3-4-15,5 3 16 0,3 0-12 16,3-6-4-16,8 6 0 16,-5 0 12-16,-2 0-8 15,-1 0-12-15,-3 0 0 16,-7 0-4-16,3 0 0 0,-3 0 8 16,3 0 0-16,4-3 8 15,4-4-4-15,-1 7-12 16,4 0 4-16,-4 0 12 15,1 0-4-15,-8 0 8 16,0 0-8-16,-6 0 8 16,-1 0-8-16,4 0-12 15,0 0 4-15,6 0 4 16,1 0 0-16,4 0-12 0,-1-3 8 16,-3 3 20-16,-4 0-8 15,-3 0-12 1,0-6 0-16,-4 6-4 15,-7 0 0-15,-3 0 16 16,3 0-4-16,-3-3 16 16,0-4-12-16,3 7-12 15,0-3 0-15,0-3-4 0,4 6 0 16,-4 0 8-16,4 0 0 16,-4 0 16-16,0 0-8 15,-3 0-4-15,7 0 0 16,-4 0-24-16,-3-6 12 0,0 6 32 15,-1 0-16-15,1 0-8 16,-4 0-4-16,4 0-16 16,-1-3 12-16,5 3 12 15,2 0 0-15,5-7-4 16,13 7 4-16,4-3 12 16,7 3-8-16,3 0-20 15,-3 0 4 1,-10 0 4-16,-1 3 4 15,-3-3 0-15,-7 0 0 16,3 0 8-16,-6 0-4 0,-1 0 8 16,0 0-8-16,-3 0-12 15,3 0 4-15,0 7 12 16,8-7-4-16,-12 9-4 16,5-9 4-16,-1 6-24 15,-10-6 12-15,6 0 12 0,-6 3 0 16,0-3 8-16,-11 0-8 15,4 0 8-15,-4 0-8 16,-4 0 16-16,-3 0-12 16,0 0-4-16,8 0 0 15,-5 0 4-15,1 0-4 16,-1 0-4-16,-3 0 4 16,4 0-4-16,-4-3 0 15,0 3-12-15,-7 0 8 16,0 0 28-1,0 0-12-15,-4 0-4 0,-6 3-4 16,6-3 12-16,-6 0-8 16,-1 7-4-16,1-4 0 15,3-3-4-15,0 0 0 16,-4 0 0-16,11 0 0 0,-11 0 16 16,11 0-8-16,-7 0-4 15,0-3 0-15,7-4 12 16,0 7-8-16,-3-3-12 15,3-3 0-15,0-3 20 16,0 2-8-16,0-5-20 16,0-4 4-16,0 7 12 15,0-10 0-15,0 3-4 16,3-3 4-16,-3 1-16 16,7 2 8-16,0 7 4 15,4-4 0-15,7-3 8 16,-1 7-4-16,4 3-4 0,4 3 4 15,3-4-16 1,1 7 8-16,-5 10 4 16,-6-4 0-16,-1 13 0 15,-9 0 0-15,-8 6 24 0,-8 0-12 16,-9-3-12-16,3 3-4 16,-7-6 28-16,-4-4-12 15,14-5 4-15,-3-1-8 16,0 0 12-16,0-2-12 15,7-7-4-15,-4 3 0 0,4-6 4 16,-3 3-4-16,3-7 8 16,-4-2-8-16,-3-7-4 15,3-2 4 1,8-1-4-16,-8 0 0 0,11 0 0 16,-3 0 0-16,3-3 0 15,-7 13 0 1,7 0-28-16,0 9 16 15,0 0 4-15,0 6 8 16,0 3-12-16,0 4 8 0,7 2-192 16,-4 4 108-16,8-3-412 15,3 3 276-15,0-4-344 16,4-46 200 0</inkml:trace>
  <inkml:trace contextRef="#ctx0" brushRef="#br2" timeOffset="74148.5519">16189 11964 508 0,'4'-9'188'0,"-1"9"-148"0,1-19-8 16,3 19 36-16,0-3-44 0,3-3-12 15,-3 6-4-15,0 0 16 16,0 0-12-16,0 6 112 0,-3-3-72 15,0 6 96-15,-4 1-88 16,0-1 52-16,0 7-68 16,3-7 32-16,1 7-44 15,3-4 36-15,3-2-40 16,-3 6-16-16,4-1-4 16,-1 4 36-16,1 6-24 15,-4 3 8-15,4 1-16 16,-1 5 20-16,4-6-20 15,0 7 24-15,8-10-24 0,2-3-4 16,8 3-4-16,0-6 28 16,7 6-16-16,-4-6 32 15,0-1-32-15,0 1-24 16,-3-3 4 0,7 0 16-16,7-7-4 0,7 0 16 15,10 1-16-15,8-1-4 16,-4 1 0-16,0-1-4 15,0 0 0 1,7-9 8-16,14 7-4 0,11-7 24 16,0 3-16-16,-15-3-4 15,-6 0-4-15,7 0-4 16,-4-3 0-16,0-4 0 16,-3 7 0-16,-11 7 0 15,-11-4 0-15,-7 3 24 0,-6-6-12 16,-8 10-4-16,-3-4-4 15,-4-3-24-15,-3 3 12 16,3-3 12-16,0-3 0 16,0 0-56-16,-3 0 28 15,-4-3-40-15,-7-3 32 16,1 6-8-16,-12-3 24 16,-3-3-8-16,-7 6 12 15,-7-7-20 1,3 7 20-1,-6-3-64-15,-1 3 40 0,0 0-28 16,1-6 40-16,-4 3-32 16,3-4 32-16,-7-2 36 0,-3 6-4 15,0-6-8-15,-4-4-4 16,-3 4 40-16,-1 5-24 0,1-2 36 16,-4-3-32-16,4-1 4 15,3 1-12-15,4 6 48 16,7-10-32-16,3 4-20 15,8 6-4-15,6-7 52 16,11 1-28-16,7-1 44 16,11 4-40-16,7 0 40 15,7 3-40-15,3 3-4 16,0 3-16-16,1 3-16 16,-1 0 4-16,0-2 12 15,1 2-4-15,6-3-4 16,4 6 4-16,0 1 4 0,7-10-4 15,-7 6 8 1,-4-3-8-16,-7 4-4 16,-6-1 4-16,-8-3 4 15,-7 3-4-15,-7-6 8 0,-7 3-8 16,-10 4-4-16,-11-4 4 16,-11 6 20-16,-10-3-12 15,-8 4-12-15,-6-1-4 16,-4 7 12-16,0-4-4 15,0 4 16-15,0-6-12 0,0-1-12 16,0-3 0-16,1-3 48 16,-1-3-24-16,3 0-8 15,8 0-8-15,3 0 12 16,4-3-8-16,7-3 4 16,6-3-4-16,8 2 28 15,4 4-20-15,6-6 12 16,4-1-16-16,11-5 12 15,6 5-16-15,12-9-12 16,6 1 0-16,7-7-156 16,1-10 88-16,6 7-640 15,11-16 392-15,3 6-116 16,5 4 260 0,-12 9-160-16</inkml:trace>
  <inkml:trace contextRef="#ctx0" brushRef="#br2" timeOffset="75618.2767">19565 11500 748 0,'-18'-3'276'0,"15"3"-216"0,-1-6-16 15,4 6-64-15,-3 0 0 16,-1 0-36-16,1-3 32 16,-1-4 12-16,1 7 8 15,-1-3 72-15,-3-3-36 0,-3 6 136 16,-1 6-92-16,0-3 88 0,-3 13-96 15,0 3 56-15,0 9-72 16,-7 25 4 0,-4 10-32-16,-3 6 56 15,-7-13-44-15,-4 4 72 16,-7 3-60-16,-7-1 44 0,7 1-52 16,4-10 60-16,10 1-60 15,11-17-8-15,7-12-20 16,10-9-12-16,4-16 4 15,11-12-4-15,3-7 0 0,4-3 8 16,-1-10-4-16,5 4-12 16,-1 0 4-16,7 3 4 15,-3 0 0-15,-1 12-12 16,1-2 8-16,3 12-16 16,0 3 12-16,-3 3 4 15,0 12 4-15,0-2 0 16,-1 9 0-1,4 0 0-15,11 12 0 16,0 1 0-16,7 2 0 16,-4-2 0-16,1-1 0 0,-8-5 24 15,-3-11-12-15,-8-2-76 16,-6 0 36-16,-4-13-88 16,-7-3 64-16,-7 0-80 15,-10-10 76-15,-12-5-24 16,-6 2 44-16,-7-2-4 0,-7-10 24 15,3 3 28-15,0-4-8 16,7-2-8-16,0-6 0 16,11 9 4-16,7-4 0 15,11 1 0-15,6-3 0 16,8 3 0-16,6 3 0 16,15 6-20-16,3-3 12 15,4 12 84-15,7 4-44 16,0 6 60-1,-7 10-52-15,-4-1 24 16,-3 7-36-16,-8-4 0 0,-2 10-16 16,-5-3-16-16,-6 0 0 15,-1 9 56-15,-3 0-28 16,1 7 52-16,6-1-44 0,0-6 56 16,7 1-52-16,11-4 64 15,14 0-60-15,13-6-16 16,9-1-16-16,-5-8 24 15,1-4-16-15,-8-6 12 16,-7 0-16-16,-6 0-8 16,-5-6 0-16,-2-7-180 15,-8-12 96-15,-7 0-400 16,-7 3 268-16,-10-3-204 16,-11 9 240-16,-11-2-20 15,-14 8 116-15,-17-6 40 16,-15 7 24-16,-10 0 112 15,-3-1-52-15,6 1 104 16,8-1-84-16,6 1 140 16,4 3-120-16,18-4 112 15,14 1-112-15,10 0 36 16,15-1-72-16,10 1 56 0,11-7-64 16,17 7 44-16,18-1-48 15,3 7-20-15,1-3-8 16,-8 0-196-16,-6 2 104 15,-8 4-404-15,-10-6 272 16,-18-3-256 0,-18 9 40-16,-6-19 892 31,-18 0-252-15,6-6 92-1,12 6-176-15,3-9 56 16,10 3-104-16,11-3 92 15,8-1-92-15,9-2-32 0,8 3-28 16,21 3-156-16,32 3 76 0,14 6-432 16,21 13 276-16,-4 6-380 15</inkml:trace>
  <inkml:trace contextRef="#ctx0" brushRef="#br3" timeOffset="83790.0441">15783 13548 572 0,'-17'0'208'0,"13"0"-160"0,4 3-12 0,0-3-20 0,4 6-16 16,-1-3 16-16,1 7-8 15,-4-10 48-15,0 0-28 16,-4 0 92-16,-3 6-68 0,0-6 56 15,0 3-64-15,-4-3 4 16,1 0-28-16,-4-3 60 16,0-3-48-16,0 6 24 15,3-3-36-15,0-4 0 16,1-2-12-16,3-7 12 16,0 7-12-16,3-10 60 15,1-3-40-15,3-3 52 16,0-3-48-16,7-4 12 15,0-5-28-15,7 2 20 16,3 1-24-16,5-4 4 16,6 10-8-16,4 0-16 0,6 3 4 15,1-1 12-15,0 17-4 16,-4 0-4-16,-3 9 4 16,-4 9 12-16,-7 10-8 15,-3 6 16-15,0 3-16 16,-4 7-28-16,-4 2 8 15,1 7 24 1,-4-3-8-16,-3 0 8 0,-8 0-4 16,-7-7 12-16,-10-3-12 15,-7 1-12 1,-7-1 0-16,-4 0 12 0,0-2-4 16,-3-4 8-16,0-6-8 15,3-7 16-15,3-2-12 16,1-10-4-16,3-4 0 0,-3-11-4 15,0-4 0-15,3 0 8 16,0 0-4-16,4-6-20 16,3 6 8-16,4-6 12 15,7-3 0-15,7 3-12 16,11-3 4-16,6-7 12 16,11 1-4-16,8-4-20 15,2 4 8-15,5-4-12 16,6 10 8-16,11-4 16 15,10 10 0-15,4 4 16 16,0 5-12-16,-7 13-20 16,-14 13 4-16,0-1 4 15,-7 16 4-15,-7 7 0 16,-8 6 0-16,-2-1 16 16,-8 4-8-16,0-3-20 15,-7-3 4-15,-7-4 32 0,0 1-16 16,-7 2 36-16,-11 1-28 15,-3 6 32-15,-7-10-32 16,-8 4-4-16,-9-3-8 16,-1-10 12-16,-4-13-8 15,1-2 4-15,0-14-4 0,3-5-8 16,7-16 4-16,4-10 4 16,-1 4-4-16,5-10 8 15,2 7-8-15,5-7-20 16,6 0 8-1,7-3-4-15,8-3 4 0,14 3-28 16,10-3 20-16,3-3-4 16,15 6 12-16,14 0 8 15,18 13 0 1,6 6-12-16,1 9 8 0,-11 7 4 16,-11 9 0-16,-6 6 0 15,-4 13 0-15,-1 19 0 16,-6 6 0-16,-7 9-12 15,-7-3 8-15,-4-3 20 16,-11-9-8-16,-10 2 4 16,-10-2-4-16,-11 6 12 0,0-6-12 15,-8 5 4-15,-2-5-4 16,-5-7 12-16,-10-9-12 16,-3-6 4-16,-7-6-4 15,-8-17 20-15,1-2-16 16,3-10 12-16,7-9-12 15,10 3-16-15,8-4 0 16,0-5 4 0,7 6 0-16,10-7-20 15,4 1 12-15,10-4 4 0,8-6 4 16,3-3 0-16,7-6 0 16,11 3 0-16,21 3 0 15,14 3 0-15,17 16 0 16,1 2-12-16,-11 23 8 0,-7 6-4 15,-11 16 0-15,-7 6 8 16,-3 10 0-16,-10 3 8 16,-5 5-4-16,-10 1-4 15,-7-6 4-15,-7 3 4 16,-7-10-4-16,-7 4 24 16,-7-1-16-16,-7-6-12 15,-22 7-4-15,-13-7 12 16,-15 6-4-16,1 1 8 15,3-7-8-15,14-3-4 16,3-12 4-16,8-13 28 16,3-3-16-16,7-13 4 15,4-12-12-15,10 3 4 16,8-10-8-16,9 7-20 16,16-7 8-16,6-2 20 15,10-16-4-15,8-4-20 16,3-6 4-16,11 1-4 0,11 2 4 15,6 16 0-15,4 10 0 16,-7 5 16-16,-3 11-4 16,-8 18-28-16,-10 6 12 15,-7 16 32-15,-15 12-12 16,1 13-8-16,-11 7-4 16,-11 5 20-16,-6-2-8 0,-11-7 40 15,-11-3-24 1,-7-3-40-16,-10 0 8 15,-1-7 52-15,4-2-20 16,8-7-12-16,6-12-4 0,7-10-28 16,4-12 12-1,7-10-68-15,7-3 44 16,3-9-68-16,4 3 60 0,4-3-8 16,3 3 28-16,7 3-4 15,11-3 12-15,3 6 8 16,0 0 4-16,0 3 0 15,1 10 0-15,-5-3 24 16,-3 9-12-16,-3 0-4 16,-4 0-4-16,0 0-4 15,-3 0 0-15,-4 0 16 0,0 0-8 16,-7 0 32-16,0-10-12 16,0 1-16-1,0-7-32-15,0 7 8 16,0-10 4-16,0 10 8 15,-4-1 0-15,1 10 0 16,-4 0 8 0,3 0-4-16,-3 10-4 15,0-4 4-15,4 3 20 0,-1 1-12 16,1 2-12-16,-8 13-4 16,-3 0 64-16,-7 4-32 15,-11 8 60-15,-7 23-52 16,-3 28 36-16,0 3-40 0,3-1 24 15,-4-2-28-15,-6 9 0 16,-14 19-16-16,-4-15 20 16,-4 2-20-16,0-21 12 15,15-1-12-15,14-9 12 32,3 1-16-32,4-11 4 15,13-8-4-15,5-20 12 16,6-6-12-16,1-12 24 15,6-7-20-15,1-24-4 16,6 2-4-16,1-21-60 16,3 6 32-16,7-7-172 15,3 7 104-15,12-7-308 0,-1 16 224 16,-3 4-476-16,-8 12 368 16,-10-4-8-16,-7 7 176 15,0 0-160-15</inkml:trace>
  <inkml:trace contextRef="#ctx0" brushRef="#br3" timeOffset="84359.6949">15060 14855 624 0,'-14'-9'228'0,"10"0"-176"0,8-1-16 0,-8 1-324 16,4 9 148-1,-7-3-24 1,-3-4 564-16,-1 1-208 0,8-3 76 15,3-4-156-15,3-12-36 16,8 0-48 0,3 3 8-16,4-3-20 0,-4 6 52 15,0 3-36-15,0 1 72 16,-4 5-56-16,-10 17 80 16,-3 8 24-16,-4 7-80 15,-4 3 52-15,-3 13-72 16,4-7-4-16,3-2-28 15,3-11-204-15,1 1 96 0,27-22-696 16,-34-3 84 0</inkml:trace>
  <inkml:trace contextRef="#ctx0" brushRef="#br3" timeOffset="88814.5408">11444 15301 644 0,'-14'-38'236'0,"10"32"-180"0,4-4-20 15,0 10-28-15,4 0-12 16,3-3 72-16,-3-3-36 16,-1 6 104-16,-3 0-80 15,0 0 4-15,7 0-40 0,-3 9 24 16,-1 1-28-16,1 5 40 16,-4 14-32-16,0 11 56 15,-4 14-44-15,-3 2 64 16,-3 7-60-16,-1 9 96 15,-3 16-76-15,0 3 44 16,0 3-64-16,3-19 60 16,1-3-60-16,-1-12 0 15,0-13-24-15,1-13 8 16,3 1-16-16,0-16 32 0,0-4-24 16,3-5-12-16,-3-17-8 15,7 4-104-15,-4-12 60 16,1-4-24-16,3-22 44 15,0-6-12-15,0-6 24 16,7-4-16-16,0 4 16 16,-3 12-16-1,3 10 16-15,0 6 8 16,3 9 8-16,4 16 76 16,4 9-40-16,7 10 40 15,-1 6-44-15,8 10 36 16,0-7-40-16,7 7 28 15,3-7-28-15,-3-3 0 16,0 3-16-16,-4-3 12 16,-3-6-16-16,-4-10-4 15,-3 7 0-15,-4-7-92 0,-7-5 48 16,-4 2-204-16,-2-6 136 16,-12-6-228-16,-7-4 192 15,-6 1-176-15,-8-1 184 0,-10-2-20 16,-8-4 96-16,-6 7 68 15,0-7 0-15,6-3 136 16,1 0-80-16,10-6 32 16,8-3-56-16,13-6 40 15,18 5-48-15,14-5 56 16,18 6-52-16,10 0 0 16,4 6-20-16,4 3 104 15,-4 9-68-15,0 1 112 0,-8 0-92 16,-2 9 16-1,-4 6-52-15,-11 6 64 0,-11 7-52 16,-6 6 28-16,-11 13-44 16,-11 6 80-16,-3-3-64 15,0-4 20-15,0-2-36 16,4-7 40-16,6 6-40 16,4-12 4-16,4 3-24 0,3-6 12 15,3-9-16-15,8-1 4 16,10 4-4-16,4-10 4 15,0-3-8-15,-1 0-116 16,-6-3 60-16,-7-10-368 16,-8 4 236-16,-13-10-388 15,-11 6 324-15,-11-2-124 16,-14-10 216 0,0 12 168-16,0-3 0 15,1 1 268 1,-5 2-160-16,5-3 12 0,6 7-80 15,7 0 72 1,22-7 24-16,13 6-76 0,8 1 108 16,6-10-108-16,8 4 80 15,14-4-88-15,11-3 48 16,6 0-68-16,-7 0-12 0,-3 0-20 16,-10 3-124-16,-15 0 60 15,-14 10-656-15,-17 6 388 16,-19-3-260-1</inkml:trace>
  <inkml:trace contextRef="#ctx0" brushRef="#br3" timeOffset="88959.0424">11857 15646 1372 0,'10'-16'508'0,"12"6"-396"0,34-15-32 0,-7 16 4 0,22-10-64 15,3 0-240 1,11-6 120-16,14-9-700 15,-22-4 444-15,-13 10-76 16</inkml:trace>
  <inkml:trace contextRef="#ctx0" brushRef="#br3" timeOffset="89295.88">12541 15900 932 0,'-24'-19'348'0,"34"16"-272"0,15-7-20 16,-4 4-28-16,7 6-28 0,4 0 112 16,3 0-60-16,1 0 164 15,2 6-120-15,1-3 52 0,0-3-88 16,-4 0-24-16,1-3-24 16,-1-3-616-16,7 3 328 0,-10-10-472 31</inkml:trace>
  <inkml:trace contextRef="#ctx0" brushRef="#br3" timeOffset="89461.659">12718 15843 1664 0,'-99'19'616'0,"88"9"-480"0,15 16-40 0,6-19-76 16,8-6-32-16,3 9-208 0,7-3 124 15,8 0-712-15,13-6 452 16,0-25-264-16</inkml:trace>
  <inkml:trace contextRef="#ctx0" brushRef="#br3" timeOffset="90061.0354">13381 15711 1268 0,'-14'-9'468'0,"14"25"-364"15,17 9-28-15,-6-6-76 16,7 9-16-16,-4 9 60 16,0 17-24-16,0-4 124 0,-3-3-76 15,-1-9 64-15,1 2-76 0,-8-11 12 16,1-1-36-16,-4-13 32 16,0-5-36-16,-4-1 12 15,1-15-24-15,-4-3-8 16,-7-4-4-16,-1-12 12 15,5-19-8-15,-1-9-12 16,4-13 0-16,4 6-32 16,-1 4 20-16,11-4-20 15,7 7 20-15,4 0-80 16,10 6 56-16,4-3-20 16,7 18 36-16,3 7-20 15,0 19 24-15,-3 6-8 16,-7 15 16-16,-14 4 96 0,-11 10-44 15,-11 5 88 1,-14-6-72-16,-10 7 104 0,-3 9-88 16,-8 0 52-16,3 3-72 15,1-4 16-15,7-8-40 16,-4-1-116-16,7-15 48 16,11-9-548-1,14-13-256-15,11-13 424 0,14 0 8 16</inkml:trace>
  <inkml:trace contextRef="#ctx0" brushRef="#br3" timeOffset="90376.5802">13974 15881 1164 0,'-46'25'428'0,"39"-16"-332"0,0 19-24 16,3-12 92-16,1 3-104 15,-1 0 36-15,4 6-56 16,11 0 84-16,3-6-72 16,7 0 64-16,7-4-64 0,7-5 48 0,8-1-56 15,-1-6 40 1,7-3-48-16,11 0 16 15,-10-3-32-15,-11-6-132 16,-11-1 60 0,-11-5-660-16,-20-10 392 0,-15-4-288 15,-6-5 356-15,-1 6-128 16</inkml:trace>
  <inkml:trace contextRef="#ctx0" brushRef="#br3" timeOffset="90545.457">13924 15862 1664 0,'11'-35'616'0,"13"32"-480"0,12-12-40 16,-8 5-40 0,18 1-52-16,17-7-20 0,1 7 8 15,-4-1-348-15,-11 1 196 16,-14 6-528-16,-17 3 388 0,-21-6-228 16,-22 6 304-1,-3-7 44-15</inkml:trace>
  <inkml:trace contextRef="#ctx0" brushRef="#br3" timeOffset="90662.7271">14019 15658 1560 0,'-28'-12'576'0,"25"12"-448"0,10-7-36 16,7 4 12-16,14-6-76 15,21-4-28-15,22 4-4 16,7-1-412-16,6-2 224 0,8-10-552 16,-4 0 416-1,-21-13-152-15</inkml:trace>
  <inkml:trace contextRef="#ctx0" brushRef="#br3" timeOffset="91997.303">12682 15639 872 0,'-14'-3'324'0,"14"3"-252"0,-10-6-20 0,6 3 92 15,4 3-88-15,-3-7 92 16,-1 7-84-16,-3 7 40 15,7-4-64-15,-7 6 96 16,7 7-80-16,-7 3 64 16,3 9-68-16,-6 16 84 15,6 0-76-15,-6 9 24 16,6 4-48-16,-3-4 48 16,7-9-48-16,0 0-16 15,4-10-12-15,-1-6-8 16,4 1 0-16,-3-14 32 15,3 1-16-15,-4-13-128 16,1 3 60-16,-4-6-280 0,-4-6 184 0,-6-6-200 16,-8-10 204-1,-3 3 16-15,-7-9 80 16,0-7 60-16,3 7-4 0,0 0 148 16,4 3-84-16,3 9 120 15,8-3-112-15,3 10-20 16,3-7-40-16,11 7-8 0,11-4-4 15,21-3-16-15,17-2 4 16,11 2-24-16,4 3 16 16,-4 7-656-16,7 6 368 15,-11-3-112-15</inkml:trace>
  <inkml:trace contextRef="#ctx0" brushRef="#br3" timeOffset="93369.6983">9571 17229 1216 0,'-21'0'448'0,"28"6"-348"0,7 4-28 16,0-1 60-16,7-2-88 15,0-4 24-15,8-3-36 16,6 0-40-16,18 0 4 16,14-3-360-16,17-4 196 0,12 7-492 15</inkml:trace>
  <inkml:trace contextRef="#ctx0" brushRef="#br3" timeOffset="94221.4109">11127 16665 1120 0,'-14'9'416'0,"17"-3"-324"0,-3 7-24 16,0-4 148-16,-7 10-132 15,-4 16 96-15,1 27-100 0,-1 7 88 16,1 3-96-16,6-3 8 0,4-12-48 16,4-4-12-16,10 1-12 15,7-11-164-15,11 4 84 16,-1-3-552-16,5-9 344 15,3-10-324 1,-8-13 344-16,-13-5-116 16</inkml:trace>
  <inkml:trace contextRef="#ctx0" brushRef="#br3" timeOffset="94646.0235">11338 17536 1276 0,'-31'0'472'0,"31"-6"-364"0,-11-9-32 15,11 5-184-15,0-9 44 16,0-6-176-16,-11-3 136 16,1-7-20-1,-8 7 72-15,1 3 104 0,2-3-28 0,8 9 92 16,0 0-64 0,4 4 104-16,10-4-84 0,14 3 24 15,4 13-56-15,6-6-24 16,12-1-8-16,10 4-20 15,3 6 8-15,1 0 12 16,-1 9-4-16,-14 7 112 16,-6-3-64-16,-12 12 76 15,-6 0-72-15,-7 3 68 16,-8 0-72-16,-6 7 72 16,-12-7-72-16,-13 6 8 0,-7-9-36 15,-7 1 24-15,-1-14-32 16,8-6 4-1,3 4-12 1,-3-20-52-16,3-5 28 0,15-14-340 16,2 4 196-1,12-3-584-15,17 9 416 0,7 1-60 16,4-8 232-16,3 8-156 16</inkml:trace>
  <inkml:trace contextRef="#ctx0" brushRef="#br3" timeOffset="95229.5774">12132 17113 768 0,'35'-12'284'0,"-3"2"-220"0,7 4-20 15,-18-3-20-15,-3 5-24 16,-4-2 8-16,-7 6-4 16,-7 0 112-16,-4 0-64 15,-3 6 52-15,-10-2-64 0,-12 5 60 16,-13-3-60-16,-7 4 52 0,-11 2-52 15,3-6-4-15,8 4-20 16,-1 9-36-16,5-10 8 16,6 0 4-16,7 7 8 15,11-6-36-15,10-1 20 16,11 0-12-16,14-2 16 16,8 5 0-16,2 4 4 0,15-7 8 15,3 7 0 1,4-4 16-16,0 10-8 15,-4 0 32-15,-6-3-24 0,-8 6 100 16,-14 0-64-16,-7 0 84 16,-17-3-80-1,-12-3 88-15,-13 6-84 16,-4-6 76-16,1-9-76 16,2-1 32-16,4-9-56 0,4-3-12 15,4-7-12-15,6-15-220 16,7 0 112-16,11-6-568 15,14-1 368-15,11 4-232 16,7 3 308 0,0-3-168-16</inkml:trace>
  <inkml:trace contextRef="#ctx0" brushRef="#br3" timeOffset="95680.4629">12651 16985 880 0,'-57'-7'328'0,"36"14"-256"0,-14 5-16 0,17-12 108 15,-3 10-100-15,-4-4 124 16,1 9-108-16,6-11 4 15,4 5-48-15,3 0-44 0,11 1 4 0,7 6-8 16,11-1 4-16,17-2 24 16,11 6-8-16,7-4 16 15,3 10-16-15,-10-6-12 16,-3 6 0-16,-15-3 28 16,-14 10-12-16,-11-4 32 15,-13 0-28-15,-15 6 56 16,-17 4-40-1,-8-3 124-15,-2-7-84 16,2-3 96-16,4 3-92 0,0-12 28 16,4-7-60-16,10 1-40 15,11-10-8-15,14-10-396 16,18-15 220-16,17-3-632 16,14 0 456-16,8-1-40 15,-8 4 240 1,0-9-112-16</inkml:trace>
  <inkml:trace contextRef="#ctx0" brushRef="#br3" timeOffset="96128.3824">12926 17336 1016 0,'7'-19'376'0,"14"10"-292"0,11-7-20 16,-8 13 76-1,12-13-88-15,6 7 32 16,4-10-48-16,0 3-4 16,0 4-20-16,-11-7 12 0,-3 3-16 0,-11-3 24 15,-7 4-20-15,-14-4 4 16,-7 3-8-16,-11 7 12 15,-10 6-12-15,-7-4 4 16,-4 7-4-16,-3 7 48 16,-1 5-32-16,4 4 112 15,1 9-76-15,9-3 144 16,5 9-120-16,3-3 120 16,6 10-116-16,5 6 72 0,10 0-96 15,7 0 40 1,14-7-64-16,18-8-20 15,21-4-12-15,7-10-256 0,0-11 136 16,-4-8-572 0,-6-5 384-16,-11-7-416 15,-14-9 412-15,-18 6 16 16</inkml:trace>
  <inkml:trace contextRef="#ctx0" brushRef="#br3" timeOffset="96578.5817">13617 17182 924 0,'21'-16'340'0,"4"7"-260"0,14-4-28 15,-18 7 116-15,-3-3-104 16,-4-7 60-16,-7 7-68 16,-7-1 20-16,-11 1-44 15,-6 0 36-15,-8 5-40 0,-3-2 64 16,0 12-52-16,-1-2 44 15,1-4-48-15,3 9-28 16,4 0-8-16,7-2 24 16,4 5-12-16,2 4-32 15,16-1 12-15,6-2 44 16,7 6-16-16,11 3 36 16,3-3-32-16,0-1 48 15,-3 11-40-15,-4-1 48 16,-7 6-48-16,-7 1 56 15,-3 9-52-15,-11 0 36 0,-11-7-40 16,-6 1 88-16,-8-7-68 16,-10-9 28-16,-1-6-44 15,1 3-12-15,10-13-16 16,4-12-428-16,4-4 228 16,10-8-664-16,17-8 484 15,8-2-40-15,3 3 248 16,4 6-132-1,6 4 168-15,5 5-68 16</inkml:trace>
  <inkml:trace contextRef="#ctx0" brushRef="#br3" timeOffset="96666.4584">13945 17493 1424 0,'0'0'528'0,"4"0"-412"0,10 0-32 0,-14 0-36 0,3-7-44 16,1-2-840-16,-4 3 460 15,-28-7-224-15</inkml:trace>
  <inkml:trace contextRef="#ctx0" brushRef="#br4" timeOffset="105469.3881">11497 17994 832 0,'-53'-25'308'0,"35"16"-240"0,-13-1-20 16,17 1-24-16,-8 3-24 15,-2-7 0-15,-8-3 0 16,0-2 32-16,-3-1-16 16,0 0 32-16,-1-6-32 0,1 6 92 15,3-9-60-15,1-3 48 16,2-7-56-16,1 3 16 15,4-8-36-15,2-4 36 16,1-1-32-16,7-2 4 16,0 6-16-16,10 0 20 15,4 7-20-15,11-1-4 0,3-3-4 16,18 4 4-16,7 2-4 16,10-9-4-1,4-3 4-15,3 0-4 0,4-12 0 16,11 15 8-16,17-3-4 15,7 6-12-15,1 13 4 16,-8 9 40-16,11 3-24 16,14 4 8-16,3 6-12 15,-7 2 4 1,-3 4-8-16,14 0 8 0,11 4-8 16,-15 5-4-16,-10 7 4 15,0 2-32-15,7 11 16 16,-1 5 24-16,1 10-8 15,-14 3-16-15,-7 6 4 0,3-12 12 16,7-3 0-16,1-10 16 16,-8 7-12-16,-14-7-4 15,-10 6 0-15,-11-6 4 16,-7 16-4-16,-8 10-12 16,-9 8 4-16,-5 7 48 15,-9-6-24-15,-12-10 16 16,-10 1-20-16,-10-7 20 15,-5 6-24-15,-6 0 24 16,-3 1-24-16,-8-1 12 16,-10 0-12-16,-22-6 20 15,-24-12-20-15,-4-1-4 0,4 1-4 16,-18-7 4 0,-21-3-4-16,0-6 8 15,7-10-8-15,-7 7 16 16,-21-13-12-16,3 3-12 0,8-6 0 15,-11-6 48-15,-8-3-24 16,22-1 80-16,14 1-56 16,4 0-12-16,0-7-20 15,10-3 44-15,10 10-32 0,29-1 0 16,7-5-16 0,15 2-156-16,9-9 80 0,12 13-484 15,41-29-176 1,15 10 368-1,0 0-144 1</inkml:trace>
  <inkml:trace contextRef="#ctx0" brushRef="#br4" timeOffset="107119.805">11899 7016 676 0,'-10'-41'248'0,"13"22"-192"0,4-6-16 0,-3 16-12 0,-1-1-24 15,1 1 24-15,-4 0-16 16,0 5 12-16,0-2-12 16,0 0 36-16,0 6-24 0,0 12 64 15,3 7-48-15,4 3 20 16,0 19-40-16,-3 6 104 16,-4 6-68-16,0 1 100 15,-4 18-92-15,-3 9 24 16,0 16-52-16,0-15 20 15,4-4-28-15,-1-9-8 16,1-12-12-16,6 2-192 16,8-5 100-16,6-7-396 15,12-3 268-15</inkml:trace>
  <inkml:trace contextRef="#ctx0" brushRef="#br4" timeOffset="107554.5654">12157 7966 964 0,'-11'0'360'0,"15"6"-280"0,3-12-24 16,0 6-28-16,0-9-28 0,0-4-20 16,-4-6 12-16,-3-3-56 15,-3 0 32-15,-4-3 16 0,-4-3 12 16,8-3 20-16,3-1-8 15,7-2 4-15,7-7-4 0,7 3 56 16,4 10-36-16,7 3-4 16,-1 16-12-16,5 6-12 15,-5 6 4-15,1 12-24 16,0 4 12-16,0 0 12 16,-4 9 0-16,-4-9 32 15,-6 6-20-15,-7-6 120 16,-11 6-80-16,-7-6 112 15,-11 6-96-15,-3-6 32 16,0 9-60 0,-8-6 28-16,-9 0-40 0,-5-6 0 15,-10 2-20-15,0-8-96 16,8-10 48-16,13-3-544 16,21-7 320-16,8-5-340 15,3 5 344 1,10-24-24-16</inkml:trace>
  <inkml:trace contextRef="#ctx0" brushRef="#br4" timeOffset="108226.6954">13331 7348 612 0,'-24'-6'228'0,"10"12"-180"0,-4 4-12 16,7-4-28-16,-3-3-12 16,-7 6-76-16,-4 1 44 15,1-4 12-15,-4 4 20 0,-1-4 92 16,-2-3-48-1,-5 6 116-15,1 7-88 0,0-7 56 16,3 10-72 0,-3-3 16-16,3-4-40 0,4 7-16 15,3-3-8-15,7 3-32 16,15-4 16-16,10 4-12 0,11-3 12 16,3 3-8-16,3 0 8 15,8-1 8-15,7 1 4 16,3 6 88-16,1-6-48 15,-1 6 44-15,-7-6-48 16,-6 6 52-16,-8-6-52 0,-11 0 72 16,-6 0-60-16,-11-10 52 15,-11 0-56-15,-7-2 4 16,-6-7-28 0,-8 0-12-16,0-7-4 0,-7 4-32 15,-10-6 16-15,-11-1-144 16,-4 1 84-16,4 3-136 15,7-4 120-15,14 7-276 16,11-3 204 0,14 6-392-1</inkml:trace>
  <inkml:trace contextRef="#ctx0" brushRef="#br4" timeOffset="109339.653">13836 7402 800 0,'-39'-10'296'0,"18"10"-232"0,-4 3-16 0,15 4 20 15,-4-7-48-15,-1 9-20 16,5 0 0 0,-1 1-8-16,4 9 0 0,0 6 0 0,0 3 0 15,0-3 8-15,-3 9 0 16,-1-5 16-16,4-1-8 0,0-3 84 16,3 0-48-16,1-6 32 15,3 0-44-15,-4 0 36 16,1-1-40-1,-1 4 4-15,-6-3-20 0,3 0 72 16,-1 0-48-16,5 6-32 16,-1-6-4-16,8-1 12 15,10 1-4-15,7-12 4 16,15-4-4-16,9-6 12 16,5-4-12-16,-1-2-12 15,-3-10 0-15,3 0 12 16,-3-6-4-16,4 3 8 15,3-3-8-15,-1-9-4 0,5 5 4 16,-1-5-4 0,-3-1 0-16,-7 1 0 15,-7 3 0-15,-11-1 16 16,-7 13-8-16,-7 1-4 16,-10 2 0-16,-11 6-16 0,-11 10 8 15,-10 0 12-15,-11 10-4 16,-3 6-12-16,-4 2 4 15,4 7 92-15,3 1-48 16,4 2 36-16,6 0-44 0,5 0 88 16,3 4-68-16,6-10 48 15,8 3-60-15,11 0 8 16,7-6-32-16,13-1 8 16,19-8-12-1,13-4-60-15,7-3 24 0,5-3-208 16,-9 0 128-1,-6-3-108-15,0-3 124 0,-3-4-136 16,3-5 124 0,0 5-28-16,3-9 76 15,0 1-16-15,1 2 44 0,-4-6-16 16,-7-3 24-16,-4 0 16 16,-3-3 4-16,-11 3 32 15,-10-4-20-15,-4 10 92 16,-7-6-60-16,-14 7 32 0,-11 2-48 15,-14 6 44-15,-13 1-44 16,-12 0 28-16,-3 6-32 16,4-4 8-16,10 7-20 15,11 0-16-15,10 7-4 16,7-4-32-16,11 6 20 16,14 0-12-16,18 7 16 15,21 0-8-15,17 6 8 16,1-3 36-16,-1 6-16 15,-6 3 52 1,-4 3-32-16,-11-9 84 16,-7 3-64-16,-14-6 128 0,-10 6-100 15,-11 3 88-15,-11-2-96 16,-10-1 92-16,-14-7-96 16,-14-5-4-16,-8 3-36 15,-6-7-32-15,-1 0 0 0,11-12-452 16,7-3 248-16,11 3-440 15,17 3 372-15,8 0-96 16</inkml:trace>
  <inkml:trace contextRef="#ctx0" brushRef="#br4" timeOffset="109461.0519">15035 7822 1196 0,'29'-3'440'0,"-22"3"-340"0,10 0-32 16,-6 0 28-16,7 0-68 15,6-7-224-15,19 14 108 16,-1-4-708-16,-10-16 440 16,-8-28 40-16</inkml:trace>
  <inkml:trace contextRef="#ctx0" brushRef="#br4" timeOffset="112191.7797">17406 7160 956 0,'-74'35'352'0,"63"-13"-272"0,-3 12-24 16,11-15 24-16,-4 3-56 15,3 6-12-15,4 7-4 16,4 2 8-16,-1 1-8 15,4-4 32-15,0 4-24 0,0-4 64 16,4-9-44-16,3-6 44 16,0 0-44-16,0-9 16 15,0-1-32-15,1-9 16 16,-5-3-20-16,-6-13-8 0,-4-3-4 16,-7-6 20-16,-4-12-12 15,-3-7-4-15,3 0-4 16,-3 0 4-16,0 0-4 15,4-3-4-15,-1 3 4 16,7-9-24 0,11-1 12-16,11-8-12 15,21-4 8-15,17 6-8 0,11 7 8 16,4 9-8-16,3 6 8 16,18 10 8-16,7 3 4 15,-4 9-20-15,-11 7 12 16,-9 9-4-16,-16 9 4 0,-9-2 32 15,-11 12-12 1,-8-1-32-16,-9 7 12 16,-5 10 36-16,-6 3-16 0,-11-4 8 15,-4 13-12-15,-10-6 12 16,-14-4-12-16,-14 1 48 16,-18-3-28-16,-14-1-4 15,-1-6-16-15,8 1-8 16,0-4 4-16,4 3 28 15,3-3-16-15,-4 9 48 16,1 1-36-16,14 3 20 16,6-4-28-16,8 1 44 0,14-4-36 15,10-6 12-15,15 0-24 16,17-6 20 0,18-10-24-16,7 1-4 15,6-4-4-15,8-12-216 0,11 3 116 16,14-13-120-1,3 0 124-15,-3-3-76 16,-11 1 100-16,-4-1 16 16,-3 0 32-16,0 3 24 0,0 7 0 15,0 3 68-15,-3 12-40 16,-11 3 48-16,-7 10-44 16,-11 0 8-16,-7 3-28 15,-3 0 20-15,-4 3-24 0,-7-6 32 16,0-4-28-16,-3-2 40 15,-1-4-32-15,-3 4 32 16,-3-10-32-16,-1-3 32 16,-3-3-32-16,0-10 20 15,-3 4-24-15,-4-10 8 16,-4-9-16-16,1 0-16 16,-4-7 0-16,-1 7 12 15,-2-7-4-15,-1 1-4 16,1 6 4-1,-1-7-4-15,4 7 0 0,3-6 0 16,8 5 0-16,6-5-20 16,8-10 12-16,6 0-24 15,8-12 20-15,7 2-12 16,7 4 12-16,-1 6-20 16,5 7 20-16,10 2-20 0,7 13 16 15,7 0 8-15,-4 19 8 16,-6 3-12-16,-4 9 8 15,-11 10 4-15,0 9 0 16,-6 7 16-16,-5-1-8 16,-10 4-28-16,-3-3 8 15,-7-1 32-15,-4 4-12 16,-11 2 0-16,-10-8-4 16,-7-7 12-16,-18 3-8 15,-17 3 32-15,-15-2-24 16,1-1 4-16,3 0-12 15,7-3-16-15,7-6 4 16,3 0 20-16,8-3-8 16,7-1 4-16,10-5-4 15,11 2 20-15,14-2 4 16,10 5-20-16,8-5 32 16,7-1-28-16,17 0 20 15,25-2-20-15,18-4-8 16,3-3-4-16,-3 6-4 15,-1-6 0-15,5 0 24 16,-1 3-12-16,-7 4-20 16,-7 2 0-16,-14 0 12 15,-14 1 0-15,-7-1-224 16,-8 7 124-16,-2-7-460 16,-1 7 312-16,0-13-204 15,4-12 256-15,-1-1-192 16,-16-5 220-1,13 2 28-15</inkml:trace>
  <inkml:trace contextRef="#ctx0" brushRef="#br4" timeOffset="113181.3339">20309 7659 976 0,'-17'-10'360'0,"17"13"-280"0,3 4-20 15,4-4-32-15,7-3-28 16,4 0-380-16</inkml:trace>
  <inkml:trace contextRef="#ctx0" brushRef="#br4" timeOffset="116062.5398">20987 7097 560 0,'-7'-25'208'0,"10"13"-164"0,4-4-8 16,-7 7 12-16,0 2-32 15,4-2 32 1,3 18 56-16,-4 16-52 16,1 10 64-16,-4 9-68 0,3 0 8 0,-3 12-32 15,4 7 32 1,-4 9-32-16,4-3 56 0,3-13-44 16,-4-5 28-16,4-7-36 15,0-7 16-15,0-9-24 16,0-9 8-1,7-12-16-15,1-7 12 0,-1-7-16 16,-4-5 4-16,1-13-4 16,-4-10-16-16,0-18 4 15,4-10-16-15,-1 0 12 16,1 1-4-16,-1-1 4 0,1-9-20 16,-1-16 16-16,1-3-20 15,0 19 16-15,3 9 36 16,0 13-12-16,-4 12-44 15,1 10 20-15,0 9 20 16,-1 4 0-16,4 15-8 16,7 0 0-16,1 15 40 15,2 4-24-15,1 9-8 16,0 19-8-16,-1 7 4 16,1-1 0-16,0 10 76 15,-4-10-40-15,0 0 32 16,0-9-40-16,-3 10 0 15,0-1-16-15,-4 7 36 16,0-4-24-16,0-9-24 16,0-3 0-16,0-3 36 15,4-10-24-15,-1-6 8 0,5-6-12 16,-1-3-192-16,-4-10 100 16,-3-6-212-16,-3-13 168 15,-11 1-168-15,-7-13 168 16,-7 0-408-1</inkml:trace>
  <inkml:trace contextRef="#ctx0" brushRef="#br4" timeOffset="116245.9041">20948 7295 1068 0,'0'-19'396'0,"18"19"-308"0,13-6-24 16,-6 3 12-16,21-4-56 16,24-2-64-16,19 9 24 15,2-3-564-15</inkml:trace>
  <inkml:trace contextRef="#ctx0" brushRef="#br4" timeOffset="117234.3461">22109 7678 976 0,'-29'-16'360'0,"29"6"-280"0,4 7-20 16,-4-12-24-1,0-4-84-15,3-9 24 0,4-7-68 16,4-6 52-16,0 4 8 0,3-1 20 16,0 4 116-16,4-1-56 15,6 7 60-15,1 3-64 16,0 3-20-16,-1 0-16 0,1 3-20 16,-4 0 8-16,0 10 12 15,-7-7-4-15,-3-3 24 16,-4 10-16-16,-3 0-12 15,-8-1-4-15,1 1 28 16,-5-1-12 0,-2 1 4-16,-1-1-8 0,-6 4-16 15,3-3 4-15,-4 3 28 16,0 6-12 0,1 0 4-16,-1 0-8 0,0 0-16 15,1 9 4-15,-1-3 28 16,0 4-12-16,4-1 32 15,-7 10-28-15,0-3 64 16,-4 12-44-16,-3 6 20 16,-4 10-36-16,8 19 36 15,10 0-32-15,10-1 4 0,18-8-16 16,7-11 12-16,11-8-16 16,3-13-4-16,15-6 0 15,6-10-16-15,11-6 8 16,0-6 56-16,0-10-28 15,-7-6-20 1,-7-13-4-16,-7-2 24 0,-7-7-12 16,-4 3-4-1,-7 4-4-15,-7 2-16 16,-3 16 8-16,-4 0 20 16,-7 4-8-16,-3 12-40 0,-4 3 20 15,0 9-16-15,-4 10 16 16,4 0 0-16,0 9 4 15,0 6-12-15,-3 1 12 16,3-1 12-16,-4 1 0 0,4-4 8 16,-3 1-8-16,3-10-4 15,0 3 4-15,0-7-4 16,0-2 0-16,7-6 0 16,0-1 0-16,3-6 0 15,1-6 0-15,3-6 0 16,0-10 0-16,0-6 8 15,4-13-4-15,0-12-4 16,-1 3 4-16,1-7-4 16,-4 11 0-16,-3 8 16 15,-8 1-8-15,1 5 4 16,-4 1-4-16,0 3-8 16,-4-3 4-16,4 0-16 15,0-4 8-15,4 1-112 16,6-10 64-16,8 3-324 15,7-5 212-15,6 8-284 0,-6 16 260 16,3 7-244 0,-3 5 248-16</inkml:trace>
  <inkml:trace contextRef="#ctx0" brushRef="#br4" timeOffset="117796.5491">23488 7605 956 0,'-53'4'352'0,"32"-4"-272"0,-7 0-24 16,14 0-4-16,-8-4-40 15,-2-2 4-15,-1-3-8 16,0-7-8-16,1 3 4 16,-1-5 108-16,4-7-60 0,-4-1 84 15,4-2-76-15,3 0 32 16,4-6-56-16,4 5 0 0,2-2-24 16,5 9-16-1,10-3 0-15,4 0 4 16,6-3 0-16,4 3-28 0,8 6 16 15,6-3 4-15,11 6 8 16,7 10-36-16,3 6 20 16,1 6-4-16,-5 13 12 15,-6 0 8-15,-3 15 0 16,-12 4 0 0,-2 21 0-16,-8 4 8 0,-7 0-4 15,-3-10 52-15,-4 0-32 16,-11-5 68-16,1-14-52 15,-8-6 80-15,-7-3-68 16,-10-9 28-16,-14-7-48 0,-11-9 8 16,-7-6-24-16,3-6 20 15,4-13-24-15,8-10-172 16,2-12 88-16,15-6-608 16,14 9 376-16,-4 3-212 15,-17 3 304 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24:56.804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FF0000"/>
    </inkml:brush>
    <inkml:brush xml:id="br2">
      <inkml:brushProperty name="width" value="0.05292" units="cm"/>
      <inkml:brushProperty name="height" value="0.05292" units="cm"/>
      <inkml:brushProperty name="color" value="#C00000"/>
    </inkml:brush>
    <inkml:brush xml:id="br3">
      <inkml:brushProperty name="width" value="0.05292" units="cm"/>
      <inkml:brushProperty name="height" value="0.05292" units="cm"/>
      <inkml:brushProperty name="color" value="#002060"/>
    </inkml:brush>
    <inkml:brush xml:id="br4">
      <inkml:brushProperty name="width" value="0.05292" units="cm"/>
      <inkml:brushProperty name="height" value="0.05292" units="cm"/>
      <inkml:brushProperty name="color" value="#00B050"/>
    </inkml:brush>
    <inkml:brush xml:id="br5">
      <inkml:brushProperty name="width" value="0.05292" units="cm"/>
      <inkml:brushProperty name="height" value="0.05292" units="cm"/>
      <inkml:brushProperty name="color" value="#0070C0"/>
    </inkml:brush>
    <inkml:brush xml:id="br6">
      <inkml:brushProperty name="width" value="0.05292" units="cm"/>
      <inkml:brushProperty name="height" value="0.05292" units="cm"/>
      <inkml:brushProperty name="color" value="#FFFF00"/>
    </inkml:brush>
  </inkml:definitions>
  <inkml:trace contextRef="#ctx0" brushRef="#br0">10033 7295 444 0,'-4'6'164'0,"4"-3"-124"0,4-3-16 0,-4 10 60 15,0-4-52-15,0-3 24 16,-4 3-36-16,1 4 60 16,-1-7-44-16,1 3 56 0,-4 1-56 15,0-7 72-15,0 0-60 16,-7 0 64-16,0-7-64 15,-4 7 28-15,0-9-44 16,-3 3 16-16,3-4-28 16,-3 1 52-16,4-1-40 15,3-2-8-15,-1-4-12 0,5 0 16 16,3 4-16 0,3-13-20-16,1 6 0 0,6-6 20 15,4-3-4-15,7-1 4 16,1-5-4-16,6-1 12 15,10 1-12-15,8-1-4 16,11 7 0-16,3-6-4 16,-8 6 0-16,1 2 0 15,0 8 0-15,0 8-20 16,3 1 12-16,1 6 12 16,-1 6 0-16,1 16-4 15,-8 6 4-15,-10 3 4 31,3 6-4-31,-3 10-4 0,-11 0 4 16,0-6-4-16,-3 0 0 16,-4-4 8-16,-11 1-4 15,-3-7 8-15,-7 6-8 0,0-6 8 16,-10 4-8-16,-5-1 8 16,-6-6-8-16,-7 3 24 15,-4-12-16-15,-3 3 24 0,-1-10-24 16,5-9-12-16,-5 0-4 15,1-9 56-15,-4-7-28 16,-7 7-44-16,-7-4 8 16,0-2 28-16,-3 5-8 15,10 1 36-15,7-1-28 0,7-5-12 16,14 2-8-16,8-12-24 16,10 6 16-16,7-6 12 15,7-9 4 1,7-4-4-16,7-12 4 0,7-7-16 15,8-2 8-15,2 9-16 16,12 9 12 0,-11 6-24-16,6 17 20 15,1-1-180-15,11 9 104 16,20 10-464-16,8 10 308 0</inkml:trace>
  <inkml:trace contextRef="#ctx0" brushRef="#br0" timeOffset="1201.272">12753 7279 892 0,'-53'0'332'0,"32"7"-260"0,-14-1-20 15,17-3 8-15,-7 3-44 16,-3-3 32-16,0-3-32 15,3 0-24-15,0 0 4 16,4-3 16-16,0-3-4 0,0-3 48 16,-4-7-28-16,4 6 92 15,0-8-68-15,3-1 28 16,1-6-44-16,6 3-24 16,4-3-4-16,3-10-20 15,-3 1 8-15,18-4 20 0,0 4-8 16,3-4-12-16,0 3 0 15,3 1 20-15,1-1-8 16,3 14-12-16,7-5 0 16,4 11 12-16,7-4-4 15,3 10-20-15,4 9 8 16,0 0-12-16,-4 9 8 0,-6 16 24 16,-5 3-4-16,-6 10-12 15,-4 12 0-15,-7-6 12 16,-3 0-4-1,-4-7 8-15,0 7-8 16,-7-9-4-16,0-7 4 16,-7 0 40-16,-4-3-24 15,-3-6 24-15,-3 0-24 0,-12-10 0 16,-6 1-12-16,-7-4 20 16,-4 4-16-16,0-10 12 15,0-10-12-15,7 4 0 16,1-7-4-16,-1-6-24 15,0-2 8-15,0-8 4 16,-10 1 4-16,10-6 16 16,0-1-8-16,7 4-12 0,8-10 0 15,6 3 4-15,15-6 0 16,13 10-20-16,8-4 12 16,14 4-12-16,3 9 8 15,4 6-20 1,3 0 20-16,0 3-20 0,11 7 16 15,11 0 28-15,6 9-8 16,-3 0-8 0,-3 9 0-16,-4 10 4 15,-7 12 0-15,-7 7 0 0,-11 9 0 16,-7 3 8-16,-3 3-4 16,-11-9 16-16,-11 3-12 15,-6 3 32-15,-4-12-24 0,-11 0 64 16,-10-4-44-16,-11-6 12 15,-14 7-32-15,-7-10 36 16,-7-6-28-16,4-3 4 16,6-13-16-16,1-6-8 15,3-13 0-15,0 0 4 16,-7-3-4-16,0-6-4 16,4 6 4-16,6-3-252 15,11 1 136-15,15-8-476 16,17 1 332-16,7 0-184 15,3-3 256 1,-3 2-144-16</inkml:trace>
  <inkml:trace contextRef="#ctx0" brushRef="#br1" timeOffset="5817.6892">9543 5100 624 0,'-18'-3'228'0,"22"6"-176"0,-4-3-16 15,0-3 0-15,0-4-28 16,0 7 16-16,0-6-16 15,0 6 40-15,0-3-24 16,0 3 40-16,3 0-36 0,1-6 28 16,-1 3-28-16,4-4 0 15,0 7-16-15,0 0 28 16,0-9-24-16,0 9 20 16,-7 0-20-16,7 0 28 15,1 0-28-15,-1 9 12 16,0-2-16-16,-7 2 20 15,3 0-20-15,-3 1-12 16,0 6-4-16,0-4 28 16,-3 4-12-16,3-1 24 0,-4 4-24 15,4 3 12-15,-3 10-12 16,3 2 20-16,0 4-20 16,0 6 4-1,0 0-8-15,3-7 4 0,-3 1-8 16,-3-4 32-1,3 1-20-15,-4 2 32 16,1-2-32-16,-1 3 20 16,4-4-20-16,0 10 0 15,4 0-8-15,-1 3 12 16,1-3-12-16,-4 6 24 0,3-9-20 0,-3 3 40 16,4-4-28-1,-4-2 20-15,0 0-24 16,0 2 28-16,0-2-32 15,-4 6 20-15,4 9-20 16,-3-6 20-16,-1 3-24 0,4-12 12 16,4 0-12-16,-8-7-8 15,1-9 0-15,-1-6-192 16,0 2 104-16,4 1-192 16,0-9 152-16,4-4-244 15,14-6 208-15,17-9-268 16,11-10 244-1,3-6-140-15</inkml:trace>
  <inkml:trace contextRef="#ctx0" brushRef="#br1" timeOffset="6756.5139">9497 6687 756 0,'3'3'280'0,"4"-3"-216"0,4 6-20 0,0-3-32 16,6 3-16-1,4 4-4-15,4-10 0 0,7 6 0 16,3-3 0-16,4-3 24 0,10-3-8 15,8-3 76-15,6 6-48 16,1-3 68-16,6-4-64 16,-10 7 44-16,-3-9-48 15,3 9 16-15,10-6-32 16,8 3-8-16,6 3-8 16,1 0 4-1,-11-7-4-15,0 7 8 0,4 0-8 16,10-3-4-16,11-3 4 15,-11 6 4-15,-3 0-4 16,-11 0 32-16,3 0-20 0,8-3-24 16,7-3 4-16,0 6 16 15,-4 6-4-15,-11-3 4 16,-6-3-4-16,3 0-16 16,4 0 4-16,3 6 20 15,-4-3-8-15,-3 7-4 16,-7-10 0-16,-7 6-4 15,0-6 0-15,0 0-12 16,4 0 8-16,3 0 12 16,0 0-4-16,4 0-4 15,-8 3 4-15,-7 3 20 16,-6 1-12-16,-8-4 12 16,-7-3-12-16,1 0 0 15,3 0-4-15,3-3 12 16,11-4-12-16,7 7-4 15,3-9 0-15,-10 9-16 16,0-6 8-16,-14 6 4 0,0-3 0 16,-8-4-36-16,-13 7 20 15,-7-3-356-15,-1 6 204 16,-10 4-552 0</inkml:trace>
  <inkml:trace contextRef="#ctx0" brushRef="#br1" timeOffset="7767.3924">13162 6690 520 0,'-21'-3'192'0,"14"6"-152"0,-4-3-8 15,11 0 80 1,0 0-68-16,0 0 24 16,7 0-36-16,4-10-12 0,3 7-12 15,4-3 20-15,-1-3-16 0,-3-1 4 16,4 4-8-16,-4-4 92 16,-7 1-56-16,0 0 52 15,-3-1-56-15,-4-2 24 16,0-4-36-16,-4-3 28 15,1-6-32-15,-1 0-12 16,-3-13-8-16,-3 4 28 16,-1-10-16-16,-3 6-24 15,0 4 4-15,-4-1 28 16,1-2-16-16,-1-1 44 16,-3-3-28-16,3-12 12 15,0-10-20-15,4-12-8 16,0 3-4-16,4 3 12 15,3 12-8-15,-4-2-4 16,8 6 0-16,-5-4 20 0,5-6-12 16,-1-6 12-16,4 7-12 15,0-1-16-15,0 3 0 16,4 13 12-16,-1-6-4 16,1 0 8-16,3-7-8 0,0-6-4 15,4-3 4-15,-1-3-32 16,1 10 16-16,-4 14 32 15,3-2-12-15,-6 6 0 16,-4 13-4-16,0 0-4 16,0 2 0-16,-4 1-72 15,-3 13 40-15,4 2-136 16,-1 4 92-16,1-4-140 16,-1 10 124-1,1 3-88-15,-4-6 104 0,0 6-4 16,-4 0 48-16,4 0 72 15,-4 0-20-15,4 6 64 16,0-6-48-16,4 9 0 16,-1-2-20-16,4-4-80 15,7 3 32-15,0-3-348 16,4 7 208-16,0-10-120 16</inkml:trace>
  <inkml:trace contextRef="#ctx0" brushRef="#br1" timeOffset="8437.7363">12958 4570 860 0,'-32'9'320'0,"21"-9"-248"0,-6 0-20 0,6 0 92 16,-7 0-88-1,-3 0 40-15,-4 0-56 0,1-6 12 16,-4 3-32-16,-4-3-36 16,-3-1 8-16,-1 4 8 15,-3 3 4-15,1-6-4 0,-5 6 4 16,5-3 4-16,-5 3-4 15,-3 0 52-15,0-6-32 16,-6 12 8-16,-19-12-20 16,0 6 12-16,1 0-16 0,3 9 4 15,7-9-4-15,-4 0-8 16,-6 0 4-16,-11 0 12 16,-4-3-8-16,7 3-12 15,-3 0 0-15,11 0 20 16,-8-6-8-16,-10 2-12 15,-7-2 0-15,3 6-4 16,4 6 0-16,17-6 16 16,-10-6-4-16,-4 12 24 15,-10-2-16-15,3-4-12 16,8 6-4-16,10-3 4 16,10-3 0-16,-3 0 8 15,0 0-4-15,0 0-4 16,4 0 4-16,-4 0 12 15,0 0-8-15,10 0-12 16,4 0 0-16,11 0-4 0,7 0 0 16,-1 0 32-16,12-9-12 15,-1 5-12-15,0-5-4 16,8 3-4-16,2-4 0 16,5 1 8-16,3 3 0 15,0-4-12-15,0 7 8 16,3 3-16-16,1 0 12 0,-1 0-24 15,4-6 20-15,0 15 12 16,0-9 4-16,-3 7-12 16,6 2 4-1,-3 16 12-15,11-3-4 0,-4 22 24 16,3 28-16 0,1 25-4-16,3 10-4 15,-7-10-48-15,4 28 24 16,-1 10-312-16,8-9 184 0,10-1-376 15</inkml:trace>
  <inkml:trace contextRef="#ctx0" brushRef="#br2" timeOffset="12927.8566">9786 4902 372 0,'-11'-6'140'15,"11"6"-112"-15</inkml:trace>
  <inkml:trace contextRef="#ctx0" brushRef="#br2" timeOffset="13541.8649">9793 4796 696 0,'-3'-10'256'0,"3"10"-196"0,0 0-20 15,0 0 4-15,0 0-32 16,-4 3-4-16,1 4-4 15,-1 2-4-15,4-3 0 16,-4-2 16-16,4 2-8 0,0 3 48 16,0 4-28-16,4 2 56 15,3 14-48-15,0 5 44 16,4 4-44-16,-4-4 52 16,0 7-52-16,0-3 36 15,0-4-40-15,-4-6-20 0,1 7-4 16,0-7 0-16,-1-9-4 15,-3-3 16-15,4-13-12 16,-1-3 32-16,-3-10-24 16,0-9-4-1,0 10-8-15,-7-16 12 16,0 3-8-16,-4-9-12 16,4-4 0-16,4 4 4 0,3-10 0 15,3 3-20-15,8-5 12 16,7 8-24-1,6 7 20 1,8 3-12-16,3 6 12 0,1 10 8 16,2 5 4-16,1 14-12 15,-7 2 8-15,0 7 12 16,-4 6-4-16,-7 3-12 0,-3 7 4 16,-1-7 28-16,-3 7-12 0,1-1 12 15,-5-6-12-15,-6-3 12 31,3 4-16-31,-11 2 16 0,-6 7-16 16,-8-1 40-16,-3-2-24 16,-11 2-12-16,-10-5-8 15,-8-10 4-15,1-3-4 0,-7-7 16 16,6-12-12-16,8-12 24 16,7-1-20-16,10-12-384 15,18 0 204-15,17 6-444 16</inkml:trace>
  <inkml:trace contextRef="#ctx0" brushRef="#br2" timeOffset="14221.7762">10583 4990 684 0,'-46'-9'252'0,"36"9"-192"0,-4-7-20 15,10 7 68-15,1-6-68 16,-1 3 16-1,4 3-32-15,4 9 12 0,3 1-20 16,3 9 72-16,1-4-52 0,0 10 40 16,-1-3-44-16,1-3 36 15,3 6-40-15,-4-6 40 16,5 3-40-16,-8-9 12 16,-4-4-24-16,-3 0 20 15,-3-9-24-15,-8 0 4 0,-7 0-8 16,-3-9 12-16,0 0-12 15,3-1-12-15,4-9 0 16,4 1-4-16,3-8 0 16,7-2-36-16,10-6 24 15,4-4 8-15,7-3 8 16,-3 13-24 0,3 3 16-16,4 6 4 15,3 7 8-15,0 12 0 16,4 9 0-1,-4 13 8-15,4 9-4 0,3-2-4 16,4-1 4-16,0 0-24 16,0 3 12-16,-4-9 32 0,-7 3-16 15,-6 4 80-15,-12-4-52 16,-6 3 68-16,-15 6-64 16,-7-5 8-16,-6 5-28 0,-1-9-4 15,0-6-8-15,-3-9 12 16,3-1-12-16,4-12-92 15,4-10 48-15,2 1-332 16,5-7 204-16,3 0-308 16,3 3 268-16</inkml:trace>
  <inkml:trace contextRef="#ctx0" brushRef="#br2" timeOffset="14838.6631">11388 4984 300 0,'10'-16'112'0,"1"13"-88"0,-11-3-8 16,0 6 48-16,-4 0-40 0,-3 6 148 16,-7-6-96-16,4 3 72 15,-8 10 48 1,0-1-108-16,-3 4 64 0,0 3-92 15,7 6 48-15,0-6-64 0,3 6 24 16,1-3-40-16,3-3 16 16,7 6-24-1,7 0 0-15,7-7-12 0,0 1 28 16,-4 0-20-16,1-9 12 16,-8 2-16-16,8-9 0 15,-11-3-4-15,4-3 4 16,-8-3-8-16,-3-4 16 15,0-5-12-15,0 2-20 16,3-12 4-16,4 0-12 16,0-3 8-16,7 0-96 15,4-7 56-15,3 1-20 16,4-1 44-16,3 13-4 16,4 0 20-16,6 13-8 15,1-1 8-15,3 17 8 16,1 5 4-16,2 10 32 0,-6 0-16 15,-7 3 56-15,-4 0-40 16,-7-3 64-16,-7 3-56 16,-7 0 64-16,-3 4-64 15,-11-11 36-15,-8 7-44 16,-9-6 8-16,-8 0-24 16,0-3 8-16,0-10-12 15,11-6-16-15,0-6 0 16,10-10-392-16,15 4 216 15,13-4-432 1,11 6 348-16,1 1-152 16</inkml:trace>
  <inkml:trace contextRef="#ctx0" brushRef="#br2" timeOffset="15454.4846">12009 4981 736 0,'-43'3'272'0,"33"3"-208"0,-1-3-20 15,8 7 88-15,-5-4-80 16,1 3 40-16,4 10-52 15,3-9 48-15,3 8-52 16,4-2 64-16,4 0-60 0,3 3 52 16,4-1-52-16,-1 7 8 15,1-3-32-15,3 3 8 0,-3 1-12 16,0-8 12-16,-4-2-16 16,-4-3 16-16,-6-7-16 15,-4-6 16-15,-7-6-16 16,-7-7-28-16,-4-3 8 15,0-2-12-15,-3-1 12 0,4-3-28 16,-1 3 24-16,4-9-20 16,7 3 20-16,7-10-36 15,7 7 32-15,7-7-12 16,11-2 20 0,10 2-8-16,4 13 8 0,7 7-44 15,-1 15 28-15,-2 15 52 16,-1 4-16-16,-3 3 40 15,3 13-32 1,-7-4 32-16,-3 0-32 16,0-6 40-16,-4 10-32 0,-7-7 40 15,-7 7-36-15,-3-1 28 16,-11-6-28-16,-7 1 28 16,-7-1-32-16,-7-3-12 15,0-9-8-15,-1-4-392 16,-2-6 212-16,-5-6-448 15,-13 10 352-15,-14-10-124 16</inkml:trace>
  <inkml:trace contextRef="#ctx0" brushRef="#br2" timeOffset="15868.962">9698 6063 8 0,'3'-10'4'0,"4"4"-4"0</inkml:trace>
  <inkml:trace contextRef="#ctx0" brushRef="#br2" timeOffset="16426.9812">9843 5950 580 0,'24'-22'216'0,"-13"12"-168"0,3 1-12 0,-11 3 76 16,1 3-68-16,-4-4 52 16,-4 7-56-16,1 7 32 0,-4 5-40 15,0 7 60-15,0 6-52 0,3 3 52 16,1 7-52 0,-1 2 60-16,1 4-60 0,-4-6 64 15,3-4-64-15,1 3 28 16,3 1-40-1,3-7 8-15,1-3-20 16,3-12 20-16,0-1-24 0,0-12 4 16,0-6-8-16,0-3-24 15,-4-7 8-15,-3-3-12 16,0 0 8-16,-3 4 24 16,-1-14-4-16,4 4-40 15,7-3 20-15,4-6-60 16,7-4 40-16,-1 0-12 31,8 4 28-31,3-1 8 0,4 10 8 0,-4 6-28 16,0 1 16-1,-3 8 12 1,0 10 4-16,-1 7-12 0,-2 11 4 16,-1-5-4-16,0 12 0 15,0 3 8-15,-3-3 0 16,-1 3-12-16,1-2 8 0,0 2 40 15,-8 0-24-15,-10-3 24 32,0 3-20-32,-14 7 44 0,-4-1-32 0,-3-5 20 15,-3 5-28-15,-8-6 16 16,-10-3-20-16,-8-6 8 0,-3-9-12 16,0-4 0-16,4-12-4 0,10-4-236 15,11-9 124-15,17-6-528 16</inkml:trace>
  <inkml:trace contextRef="#ctx0" brushRef="#br2" timeOffset="17109.4459">10837 5940 424 0,'-14'16'156'0,"7"0"-120"0,-3-4-8 16,3-2-60-16,-4-1 12 0,0 4 8 16,-6-1 8-16,3-3 124 15,3-2-64-15,0 2 156 16,-3 1-120-16,7 5 132 15,0-2-128-15,4 2 64 16,3 4 4-16,-4 0-88 16,8 0 16-16,-4 6-60 15,10-6-8-15,-3 6-16 16,-3-6 20-16,-1-4-16 16,4-2 4-16,-7-4-8 0,4-2 4 15,-4-7-8 1,0-7-56-16,-7-2 28 15,0-4 4-15,-7-2 8 16,0-4 4-16,-4 3 0 16,-3-3 24-16,3-6-8 0,8-3-20 15,3 0 4-15,7-10-40 16,14-3 28-16,3-2-28 16,8 11 28-16,0 1-8 15,-1 9 16-15,1 0-8 16,7 19 8-16,-7 12 36 15,3 16-16-15,-4-3-36 16,5 13 16-16,-8-7 72 0,-4 6-32 16,-2-5 44-16,-8 5-40 15,-4-9 44 1,-3 4-44-16,-7-4 36 16,-7-7-36-16,0 7 16 0,-4-6-28 15,-3-3 8 1,-4-3-16-16,4-4 0 15,-7-3-232 1,7-6 116-16,3-6-308 0,11 6 232 16,7 0-224-1</inkml:trace>
  <inkml:trace contextRef="#ctx0" brushRef="#br2" timeOffset="17823.8178">11374 5965 892 0,'-18'-18'332'0,"14"18"-260"0,-3 0-20 16,4-7 108-16,3 7-100 16,0 0-8-16,3 7-32 15,-3 11-16-15,0 7 0 16,0 4 28-16,0 8-16 0,4-2 76 0,-1-7-56 16,4 3 32-16,-3-2-40 15,3-4 36-15,0-3-36 16,7-7 28-16,-3-5-28 15,3-4-8-15,0-6-12 16,0-6-24-16,-3-4 8 16,-4 1-40-16,-4-7 28 15,-6 7-28-15,-4-4 28 0,0-2 20 16,-4-1 0 0,0-3 0-16,1 0 4 15,3 4-4-15,0-7 0 16,3-3 8-16,8-10-4 15,6 1-20-15,4-13 8 16,15 0-24-16,6 3 20 16,7 3-4-16,8 13 8 0,-8 9-12 15,0 3 12-15,-3 13-32 16,-7 6 24-16,0 13 4 16,-4 12 12-16,-3 7 0 15,-1 8 0-15,-3-5 8 16,1 6-4-16,-8-6 32 15,-4-4-20-15,-3-6 64 16,-10-3-44-16,-4 4 64 16,-4-4-60-16,-6-6 36 15,-12 6-44-15,1-7-8 16,-7-2-16-16,-4-3-8 16,-3-7 4-16,3 3-224 0,4-9 120 15,3-6-420 1,11 3 292-16,10-3-248 15,4-4 276 1,7-12-100-16</inkml:trace>
  <inkml:trace contextRef="#ctx0" brushRef="#br2" timeOffset="18451.7483">12058 5984 924 0,'-64'10'340'0,"50"-1"-260"0,-7 7-28 15,14-7 52 1,0 7-68-16,4-4 12 0,-1 4-28 15,4 0-12-15,0-4-4 16,4 7 4-16,3 3-4 0,0-9 68 16,0 5-40-16,3-2 68 15,1 3-60-15,-1-4 8 16,5-5-28-16,-1-1 32 0,3 1-28 16,-3-4 12-16,1-6-20 15,-5 0 20-15,1-6-24 16,-4 3-20-16,-4-10 0 15,1 4 20-15,-1-1-4 16,1-9-20-16,3 1 4 16,4-1 12-16,3-16 0 15,0 1-4-15,3-10 4 16,1-3-16-16,0-3 8 16,3 9-4-16,0 0 0 15,0 7-36-15,-3 15 24 16,10 0-4-16,-3 16 16 15,-1 6 0-15,-2 22 0 16,2 13-12-16,-3 12 12 16,-3-3 12-16,-4 0 0 0,-7-3 8 15,-10 0-8-15,-4-10 68 16,-7 10-40-16,-4-6 68 16,-7-4-60-16,-7 4 36 15,-6-7-44-15,-19-9-20 16,-3-6-4-16,4-7-388 15,13-9 208-15,15-6-496 16</inkml:trace>
  <inkml:trace contextRef="#ctx0" brushRef="#br2" timeOffset="19942.8131">12975 5351 312 0,'4'6'112'0,"-1"-12"-84"0,-3 6-12 0,0 0 56 15,0 0-44-15,-3 9 96 16,-1-3-72-16,-3-2 56 15,0 2-64-15,-4-6 60 16,1 9-64-16,-4-9-16 16,7 10-16-16,-4-10 8 0,-3 6-8 15,0-6 24-15,0 0-20 16,0-6 40-16,0 6-28 16,-4-10 12-16,4 1-20 15,-4-1 0-15,1 4-8 16,-5-3-8-16,-2-1 4 0,-1 1-4 15,-3 6 0 1,3-3 32-16,0 6-16 16,4 6 12-16,4-3-16 15,2 6-16-15,5 7 0 0,-1-3 4 16,4 2 0 0,4 10 24-16,3-6-12 15,0 9 24-15,3-3-24 16,1 10 12-16,-1-7-12 0,-3 7 12 15,0-1-16-15,0 4 16 16,4 9-16-16,-1 6 16 16,1 10-16-16,-1-10-4 15,1-3 0-15,-1-12 4 16,1 0-4-16,0-13 60 16,-1 3-36-16,-3-9 16 0,0 3-28 15,0-4 28-15,-3-5-28 16,-1 3 20-16,0-10-20 15,1-3 8 1,-1 3-12-16,4-6 0 16,0 0-4-16,7-6-16 0,4 3 4 15,3-3 4 1,4-4 0-16,-1 1 0 16,1 3 0-16,3 6 16 15,7 0-8-15,1 0 4 16,-1 0-4-16,0 6 4 0,4 3-8 15,-4-2-4-15,4-4 4 16,0 3 4-16,3-6-4 16,0 0 8-16,4 0-8 0,0 0 32 15,3 0-20-15,-10 0 12 16,-4 0-16-16,-7 0-16 16,-7 0 0-16,-7 3-280 15,-7 7 156-15,-3 5-536 16,-8-12 368-1,1-21-120-15</inkml:trace>
  <inkml:trace contextRef="#ctx0" brushRef="#br3" timeOffset="37457.6173">3182 11462 612 0,'0'0'228'0,"4"10"-180"0,6-10-12 16,-6 0 8-16,6 0-32 15,1 0-4-15,3 0-4 16,7-3-4-16,-3-4 0 16,6 7 16-16,5 0-8 0,2 0 48 15,1-3-28-15,3 6 56 16,4-3-48-16,0 10 36 15,0-4-40-15,0-3 24 16,-4 7-28-16,0-4 0 16,1-3-16-16,2-3 12 15,8 0-16-15,4 0 16 16,10 0-16-16,3 0 32 0,1 6-24 16,-4-3-4-1,-4 4-8-15,0-1 20 0,-10-6-12 16,7 0-12-16,7 0-4 15,7 0 28-15,7 0-12 16,-10 0-4-16,6 0-4 16,-13 0 4-16,-4-6-4 15,3 6-12 1,-3-7 4-16,4 4 12 0,2 3-4 16,5-6-4-16,-4 6 4 15,-4 0 12-15,-3 0-8 16,-7 0-4-16,-3 0 0 15,-5 0 12-15,5 0-8 0,3-9 4 16,3 9-4-16,4-3-8 16,0-4 4-16,3 7-4 15,-3 0 0-15,-4 0 8 16,-3 0-4-16,-7 0-12 16,0 0 4-16,-4 0 4 15,1-3 0-15,6-3 8 16,4 6-4-16,3-3-12 15,4-4 4-15,7 7 20 16,-4-3-8-16,-3-3-4 16,-7 6 0-16,0-6-24 15,-4 3 12-15,4 3 20 16,4-7-4-16,-4 7 16 31,3 0-16-31,11 0 4 0,-4 0-4 16,-3 0-16-16,-3-3 4 0,-1 3 12 15,-7-6-4-15,1 6-20 0,-1-3 8 16,4-3 12-16,3 6 0 16,4 0 24-16,4-4-16 15,-1 4-12-15,1 0-4 16,-5 4 12-16,-6-4-4 0,0 0-4 16,0 0 4-1,0 0-16-15,7 0 8 0,3 0 20 16,8-4-8-16,-1-2-20 15,-3 6 4 1,-3-3 4-16,-4-3 4 0,-4 6 0 16,7-10 0-1,1 10 16-15,10-6-8 0,0 6-12 16,-4-3 0 0,1-3 12-16,-8 2-4 0,1-2-4 15,-8 6 4-15,-3-3-16 16,3-3 8-16,8 3 20 15,3-4-8-15,0 7-20 16,-4-3 4-16,-3 3 4 16,0-6 4-16,-4 6 0 15,-6 0 0-15,-4 0 0 0,3 0 0 16,0 0 8-16,11-6-4 16,-3 3-12-16,3 3 4 15,-1 0 4-15,1 0 0 16,-3 0 16-1,-4 0-8-15,-8 0-20 0,5 0 4 16,-4 0 12-16,3 0 0 16,4-7-4-16,7 7 4 15,0 0-4 1,3-3 0-16,-3-3 16 0,0 6-8 16,0-3-20-16,-7-4 4 15,-4 7 12-15,0 0 0 16,4 0-12-16,7 0 4 0,4 0 20 15,6-3-8-15,1-3 16 16,-5 6-16-16,1 0-12 16,-7 0 0-16,-3-9-4 15,3-1 0-15,3 4 8 16,1 3 0-16,10-3 24 16,-7 6-12-16,0-4-20 15,-11-2 0-15,4 12 12 16,-11-2 0-16,-3-4-4 15,-11 6 4-15,7-6-16 16,1 3 8-16,3-3 20 16,3 0-8-16,4 0-20 15,3 0 4-15,8 0 20 16,-8 0-4-16,-3 6-12 16,-4-6 0-16,-3 3 12 15,-4-3-4-15,1 7-12 16,2-7 4-16,5 0 4 0,6 0 0 15,4 0 0-15,3 0 0 16,-3 0-12-16,0 0 8 16,-3 0 4-16,-8 0 0 15,0 0 16-15,1 0-8 16,-5 6-4-16,5-6 0 16,3 0-4-16,7-6 0 0,3 6 0 15,0 0 0 1,1 6-12-16,-4-6 8 0,-7 0 12 15,0-6-4 1,-4 6 16-16,0 0-12 0,8 0-20 16,6 0 4-1,4 0-4-15,0-7 4 16,-4 7 8-16,-3-3 0 16,-7 3-20-16,4 0 12 0,-8 0 20 15,0 0-4-15,1 0-4 16,6-6 0-16,4 6-16 15,3-3 8-15,4 3 28 16,-3-6-12-16,-8 6-12 16,4-4-4-16,-11-2 12 15,1 6-4-15,-1-3-12 0,7-3 4 16,4 3 4-16,7-4 0 16,0 7 8-16,-3-3-4 15,-1 3-4-15,-3-6 4 16,-3 6-24-16,-5 0 12 15,-2 0 12-15,3 0 0 16,6 0-4-16,8 0 4 16,4 0 4-1,-1 0-4-15,-6 0-4 16,-4 0 4-16,0 0 20 16,-7-6-12-16,3 3-32 0,4-4 12 15,7 7-8-15,3-3 8 16,4-3 16-16,-3 6-4 15,-1-3 8-15,-6-4-8 0,-8 7-20 16,4 0 8-16,4-3 32 16,6-3-16-16,8 6-8 15,-1-3-4-15,-3 3 12 16,0-6-4-16,-10 6-20 16,-1-10 8-16,4 10 4 15,14-6 4-15,0 6 8 16,4-3-4-16,-8-3-12 15,-6 6 4-15,-4 0 20 16,-4-4-8-16,4-2-12 16,11 3 0-16,3-3-4 15,4 3 0-15,-4-4 16 16,-4 4-4-16,-10-3 8 16,-3-3-8-16,6-1 8 15,4 1-8-15,4-1-12 16,-1 4 4-16,-6 3 4 15,-4-3 0-15,-4 6-20 0,-3 0 12 16,-3 0 20-16,-5-7-4 16,8 4-12-16,7 3 0 15,4-6 12-15,3 6-4 16,-4 0-4-16,-3 0 4 16,-3 6-4-16,-1-6 0 15,1 0-20-15,10 0 12 0,3 0 12 16,8 0 0-1,-8 0-12-15,1 3 4 16,-8 4 20-16,-6-7-8 16,6 0-12-16,11-7 0 0,1 7 12 15,2 0-4 1,-6 7-20-16,-4-7 8 16,-4 0 12-16,-3-7 0 0,0 4 16 15,7 3-12-15,7-6-4 16,0 6 0-16,-7 0-16 15,-7 6 8-15,-3-6 4 16,-8 0 0-16,1 0-20 16,2 0 12-16,5 0 32 15,6 0-16-15,1 0-8 16,-1 0-4-16,-3 0 4 16,-10 0 0-16,-1 0 16 15,-3-6-8-15,0 6-12 16,3-3 0-16,4-3-4 15,0 6 0-15,4 0 24 0,3 0-8 16,-4 0-20 0,-3 0 4-16,-4 0 12 0,-3 0 0 15,0 0-4 1,0-4 4-16,7-2-16 0,7 6 8 16,7-3 28-16,0 3-12 15,-4 0-12-15,-6 0-4 16,-1 0-4-16,4 0 0 15,11 0 24-15,3 0-8 0,7 0-12 16,0 3 0-16,-10-3 12 16,-1 0-4-1,-3 0-4-15,11 0 4 0,7 0-4 16,6 6 0-16,1-2 0 16,-11 2 0-16,-10-3 8 15,3-3-4-15,10 6-12 16,12-6 4-16,-5 10 12 15,-6-4-4-15,-7-3-4 16,-4-3 4-16,10 0-4 16,8 0 0-1,0 0-12-15,0 6 8 0,-15-3 4 16,-3-3 0-16,7 0 0 16,11 7 0-16,3-4-12 15,4-3 8-15,-14 9 20 16,-8-9-8-16,8 7-12 0,10-7 0 15,4 3 12-15,-4 3-4 16,-10 3-12-16,-4-9 4 16,4 7 28-16,10-4-12 15,7-3-20-15,-3 6 0 16,-11-3 20-16,1-3-4 16,9 6-28-16,19-2 8 15,-8-4 4-15,-10 9 8 16,-4-3 16-16,11-3-8 15,14 10-4-15,-7-4 0 16,-7 1-16-16,-8-7 8 16,12 6-4-16,13-2 0 15,-13 2 24-15,-8-9-8 16,4 6 4-16,21-3-4 16,0-3-8-16,-14 7 4 0,-11-4-16 15,7-3 8-15,11 0 28 16,-3 6-12-16,-4-3-20 15,-15-3 0-15,5 0 12 16,10 0 0-16,-1 0-12 16,-6 0 4-16,-10 0 20 15,6 0-8-15,11-3-4 16,7-3 0-16,-11 3 4 16,-7-4-4-16,8 7-4 15,17-3 4-15,0 3 20 16,-14-6-12-16,3 6 4 15,15-6-8-15,-1 6 28 16,-6 0-20-16,-5 0-12 0,16 0-8 16,6 6 20-1,-18-6-8-15,-14 6-12 16,18-6 0-16,-3 0-4 16,3 3 0-16,-25-3 0 0,-10 0 0 15,3 0-168-15,4 0 96 16,7 7-376-16,-25-14 256 15,-14-8-260 1,-7-4 264-16,-35-3-200 0</inkml:trace>
  <inkml:trace contextRef="#ctx0" brushRef="#br3" timeOffset="38345.2939">3291 11917 20 0,'0'-6'8'0,"4"12"-8"0</inkml:trace>
  <inkml:trace contextRef="#ctx0" brushRef="#br3" timeOffset="40123.0093">3320 11936 364 0,'7'19'132'0,"-7"-19"-100"0,0 6-12 15,0-6 140-15,3 0-92 16,-3 0 24-16,0 0-52 15,0 0 36-15,0 0-44 16,0 0 56-16,0 0-52 0,-3 0 56 0,-4 0-56 16,3 0 56-16,-6-6-56 15,2 3 80-15,1-7-64 16,0 4 16 0,4-7-36-16,-4-2-4 0,7-1-16 15,0-3-8-15,0 0 0 16,7-6 4-16,-7-3-4 15,10-6 32-15,-6-4-20 16,3 0 20 0,0-2-20-16,4 5 20 0,-1-3-24 15,1 4 24-15,-1 6-24 16,1 0-4-16,3-7-4 16,0 1 20-16,0-10-12 0,0-3-12 15,4-7-4-15,-11 1 28 16,0-7-12-16,4 13-12 15,-11 0-4-15,0 7 40 16,0-7-24-16,0 9 8 16,0-6-12-16,0-6 20 15,3-13-16-15,4-3-12 16,-3-3-4-16,3 13-16 16,0-4 12-16,4 16 20 15,-1-9-4-15,1 0 4 16,-1-4-4-16,4-12-8 15,-3 3 4-15,0-3 12 16,3 7-8-16,-11 8 4 16,4 1-4-16,-3 0-8 15,-4 6 4-15,0-13 12 16,0-3-8-16,-4-9-12 16,4 10 0-16,-10-1 4 0,3 3 0 15,0 7 0-15,0 6 0 16,3-6-12-16,-7-4 8 15,1-12 20-15,-1 0-8 16,8 7 4-16,-8-1-4 16,4 16 12-16,4-3-12 0,-1 3-20 15,4-7 4-15,0-8 4 16,4-7 4-16,-1-4 8 16,1 8-4-16,-1 5 52 15,1 4-32 1,3 5 0-16,-7-2-16 0,0 6-24 15,0 0 8 1,0-13 20-16,0-2-4 16,0-1 16-16,0 3-16 15,0 10-12-15,0 0 0 0,0 12-24 16,0-5 16-16,0-1 32 16,0 0-12-16,0 0 8 15,3-9-8-15,4 5 4 16,-7-5-8-16,0 9 8 15,4 0-8-15,3 7-4 16,0 2 4-16,0 10 4 16,0-3-4-16,0 9-4 0,4 0 4 15,-8 0-16-15,4 4 8 16,0 5 4-16,0-5 0 16,4 12 8-16,-11-4-4 15,7 4-12-15,0 3 4 16,-7 0 20-16,11-6-8 15,-8 6-12 1,-3 0 0-16,7 0-4 16,0 0 20-16,0 0-8 15,-7 0 0-15,4-3 0 16,3-3 20-16,-7 6-12 16,0-7 4-16,3-2-8 15,-3 9 4-15,0-10-8 0,-3 7 16 16,3-3-12-16,0 6-20 15,0-9 4-15,-7 9 12 16,7-4 0-16,0 4-20 16,-4-6 8-16,4 6 32 15,-7 0-16-15,4 0-8 16,-1-6-4-16,-6 3 4 16,3-3 0-16,3 6 0 15,-6 0-12 1,6 0 8-16,-7 0 12 15,1 0-4-15,6 0-12 16,-3 0 4-16,4 0 4 16,3 0 0-16,-7 0-28 15,3 0 16-15,1 0 12 16,-1 0 4-16,1 6-4 16,-1 3 4-16,4-9-24 0,0 0 12 15,0 0 12-15,0 6 0 16,-7-2-4-16,3 5 4 15,-6 10-16-15,-4 3 8 16,-4 0-4-16,-3 6 0 16,0 6 24-16,0 1-8 15,-1 3 4-15,5-4-4 0,3-9-16 16,3-6 4-16,11-19-4 16,11-9 20-1,-4-7-8 1,3-6 8-16,4-3-4 0,4 0-8 15,-7-3 4 1,6 2-4-16,1 8 0 16,3-7-12-16,-3 6 8 15,-1 9-4-15,1 1 0 0,0 0-12 16,-1 9 12-16,1 6 4 16,0 6 4-16,-1 4-20 15,4 3 12-15,-7 0 4 16,1 6 4-16,2 0-12 15,-3-3 8-15,-3 6 20 16,-4 3-8-16,0-9-4 16,-3 3 0-16,-4 0 20 15,-7 1-12-15,-11-5 12 0,-10-2-12 16,-15 3 28 0,-17-3-24-16,-14 0-4 15,-3-3-8-15,10-4-16 0,3-2 8 16,-6-1 28-16,6-9-12 15,18 0-152 1,22-9 72-16,27 5-500 16,43-11 316-16,17-14-272 0,4 1 304 15,-7-3-120 1,0 18 196-16,96 16-44 16</inkml:trace>
  <inkml:trace contextRef="#ctx0" brushRef="#br3" timeOffset="42308.2276">1337 8759 756 0,'-21'-9'280'0,"21"9"-216"0,7-3-20 0,-7 3-12 15,3-6-28-15,8 6 8 16,0-10-8-16,-8 10 8 16,8-6-8-16,-8 3 40 0,4 3-20 15,4 0 64-15,-1 3-48 16,-2 9 20-16,13 1-40 0,-7 6 44 15,7 0-36 1,0 6-16-16,-3 15-4 0,14 1 8 16,-15 13-8-16,11 5 16 15,-10-2-16-15,3-4 4 16,4 0-4-16,-4-9 28 16,-7 6-20-16,-3-3 4 15,-1 10-12-15,-6 9 28 16,-4-10-20-16,-4-9 56 15,-6-3-40-15,-1-10 48 16,1-5-48-16,-15-7 20 16,0-10-32-16,-10-2 8 15,-25-10-16-15,-4 0 0 16,-13 0-4-16,3-10-8 16,10 1 4-16,-3-7-4 15,7-3 0-15,11-9-220 16,21-6 120-16,17-4-576 15</inkml:trace>
  <inkml:trace contextRef="#ctx0" brushRef="#br3" timeOffset="44544.6423">31687 11080 444 0,'-36'-13'164'0,"26"7"-124"0,-15-3-16 16,11 9-28-16,3-10-4 15,1 4 4-15,-4 3 4 0,3-3 44 16,-3-4-24-16,10 7 112 16,-6-3-72-16,-1 3 36 15,1-4-56-15,-1 7 20 16,-3 0-32-16,3-3 8 0,1 3-20 16,-4 0 36-16,10 0-28 15,-3-6 40-15,7 6-36 16,0 0 20-16,0 0-28 15,7 0 28-15,4 0-32 16,-4 0 12-16,10 0-16 16,1 0 0-16,14 0-4 0,3 9 20 15,11-2-16 1,-4-4-4-16,1 6-4 0,-5 1 4 16,1-4-4-1,4-3-4-15,-1 3 4 0,14 4 4 16,4-4-4-16,4-3-20 15,-4 6 8-15,-11 1 40 16,4-1-20-16,-11-2-36 16,-10-4 12-16,-4 3 12 15,-3 3 0-15,0-2 20 16,-8-4-12-16,-6 6 4 16,-8-3-4-16,1-2 4 15,-4 5-8-15,0-3-4 16,-4-3 4-16,4 4-4 15,-10-1 0-15,6-3 0 16,-6-3 8-16,-1 0-4 16,-10 0-4-16,7 0 4 15,-11 0 4 1,1 9-4-16,-12 1-4 0,1-1 4 16,-4 13-24-1,-7 0 12-15,8 3 32 16,-8 3-16-16,10-9 8 0,1 3-8 15,7-3 20-15,3-6-16 16,-7-4 24-16,8 0-24 16,3-2 12-16,6-7-12 15,-6 0 12-15,7-7-16 0,-3 4 16 16,-5-12-16-16,-9 2 4 16,6-12-4-16,-10 6-8 15,10-9 4-15,0-3 20 16,1 2-12-16,9 1 4 15,1-6-8-15,7 5-24 16,4-5 8-16,-4 9 20 16,7-3-4-16,7 3-40 15,-4 6 20-15,8 0-44 16,-4 10 36 0,25 9-320-16,3 9-332 15,32-3 348 1,-4-6-24-16</inkml:trace>
  <inkml:trace contextRef="#ctx0" brushRef="#br3" timeOffset="45958.8689">32830 9964 548 0,'-4'-29'204'0,"4"23"-156"0,0-3-16 16,0 9 80-16,0-4-68 15,0-2-8-15,0 3-24 16,0-3 8-16,0 6-12 16,0-3 24-16,0 3-20 0,0 0 76 0,4 3-52 15,-4 6 76-15,-4 1-64 16,4 15 44-16,0 3-52 16,-11 25 8-16,11 1-32 15,-10 8 0-15,6-2-8 16,-6-4 48-1,10-2-32-15,-4-1 32 0,-3 10-28 16,7-1 28 0,0 10-32-16,0-9 4 15,0-10-16-15,0-2 12 16,0-7-16-16,0-13-4 0,7 0 0 16,-7-9 28-16,4-6-16 15,-4-7-4-15,-4 1-8 0,4-1-92 16,0-3 48-1,-7-2-136-15,7-4 100 0,-14-4-148 16,0-2 124-16,-7-3-132 16,-4-1 128-16,-3 1-52 15,-7-7 92-15,-8-3-88 16,4 1 88 0,1 2 108-16,-5-6-20 15,8-3 140-15,7-3-92 16,-8 3 88-16,15-1-92 15,4-2 28-15,-1 3-56 16,18-3-24-16,18 3-8 0,-1 3 16 16,8-3-12-16,21 0-32 15,21 6 12-15,0 3 72 0,11 7-36 16,-15 6 52 0,-7-4-44-16,-3 4 32 15,-7 3-36-15,-7 0 52 16,3 3-48-16,-10 4 44 15,0 2-44-15,-11 10 24 0,-3 0-32 16,-8 0 8-16,-3 6-20 16,-7 3 20-16,-7 3-24 15,7-3 32-15,-10 7-28 16,6-13 12-16,-6 3-16 0,-1 3-8 16,7-12 0-16,-6 0-104 15,10-4 56-15,-4-6-264 16,4-6 172-16,4-6-196 15,-4-3 192-15,0-4-424 16</inkml:trace>
  <inkml:trace contextRef="#ctx0" brushRef="#br3" timeOffset="46813.8705">33016 10224 40 0,'15'-3'16'0,"-1"-4"-12"0,7 7-4 16,-7 0 4-16,0 0-4 15,14 0-28-15,-10 7 16 0,7-4 32 16,-4-3-12-16,-7 6 280 16,7-3-156-16,-7 3 60 15,-3 4-116-15,3-4 52 16,-4 4-72-16,1-7 56 15,-7 6-60-15,6-3 32 16,-10 4-48-16,0-1 96 0,-3 1-76 16,-4 5 72-16,-4-2-72 15,4 2 24 1,-11 4-48-16,4 6 24 0,4 4-28 16,-4 15-8-16,3 3-12 15,-3 3 12 1,10-3-12-16,-3 3 4 15,7-6-4-15,0-7 20 16,11-8-16-16,-8-4 12 0,8-6-12 16,0-4 0-16,3-2-4 0,-4-7 36 15,-3-3-20-15,-3-3-12 16,-4 0-8-16,0 0 20 16,10 0-12-16,-10-9-4 15,4 6-4-15,-4-7-4 16,7 1 0-16,-4-7 8 15,-3-3-4-15,0 1-4 16,0-8 4-16,0 1 12 16,0-3-8-16,4 0-12 15,-4 3 0-15,7 0-4 16,-3-3 0-16,6 9 16 16,-3-6-4-16,0 6-28 15,4 3 12-15,-1-3 12 16,5 10 4-16,-8 0-20 15,-4-1 8-15,-3 10-4 0,0 10 4 16,0 5 24-16,-10 7-8 16,6 13-4-16,-3 9 0 15,14-1-4-15,7-5 0 16,7-3 16-16,8-10-8 16,16-7-136-16,19-8 72 15,3-4-96-15,-7-18 88 0,-7-7 68 16,0-9 0-1,-14-7 16-15,-15-3-12 16,-10 4 36-16,-14-1-20 0,-10 13 56 16,-8 1-44-16,-14 11 72 15,-6 7-60 1,-1 6-8-16,-4 13-24 16,15 3 24-16,4 15-24 0,13 10-12 15,14 0-8-15,12 3-48 16,20 3 24-16,21-9-460 15,-20 9 268-15,-15-3-376 16,-18-12 340 0</inkml:trace>
  <inkml:trace contextRef="#ctx0" brushRef="#br4" timeOffset="55519.6547">713 10098 728 0,'10'-18'268'0,"-6"8"-208"0,6 7-16 0,1-3-8 0,-1 6-28 16,-6-10 16-16,7 10-16 16,-8-6-4-16,4-3 0 15,4 9 56-15,-8-10-32 0,8 10 32 16,-1 0-32-16,5 0 36 15,-12 10-36-15,8-1 40 16,-1 0-40-16,1 17 12 16,-1 2-24-16,5 6 20 15,-5 16-24-15,4-3 48 16,0 7-32-16,4 15 28 16,-4 12-28-16,4 1 8 15,-1-10-20-15,-3-9 8 16,8-10-12-16,-8-3 28 15,-4-19-24-15,4 1 12 0,-3-20-16 16,0 4 36-16,-8-13-24 16,8-3 20-1,-11-9-24-15,3-1 0 0,-3-8-12 16,0-8-8-16,0-2 4 16,0-19-4-16,0-3 0 15,7-3 0 1,-7-1 0-16,0 7 8 15,4 4-4-15,3-5-4 0,-4-2 4 16,8-6 4-16,0-13-4 16,-4-3-4-16,10 3 4 15,8-3-84-15,0 9 44 16,-1 10-320-16,12-1 196 0,2 7-344 16,-2 13 284-16</inkml:trace>
  <inkml:trace contextRef="#ctx0" brushRef="#br4" timeOffset="56303.9989">1348 10559 880 0,'-46'29'328'0,"46"-20"-256"0,0 0-16 0,10-9-52 16,12 0-12-16,-5-9 32 16,15-7-16-16,3-3 8 15,0-9-8-15,4-6 12 0,-3-1-12 16,-8 7 76-16,7-10-48 15,-3-6 32-15,-4 7-40 16,-7-7 8-16,0-6-20 16,-7 12 8-16,-3 1-12 15,-7 5 0-15,-4 10-4 16,-4-3 4-16,-3 9-8 16,3 7-12-16,-6 9 4 15,-4 6 20-15,-4 4-8 16,11 15 16-16,-4 3-16 0,1 10 16 15,-1 6-16-15,8 6 48 16,-4-3-28-16,7 0 48 16,0 12-44-16,7-5-16 15,7-7-8-15,7-3 0 16,14-10-4-16,8-18 16 16,17-16-12-16,0-16 24 15,-4-9-20-15,-7-3-4 16,-3 0-4-16,-10-7 4 15,-8 1-4-15,-7-10 24 16,-3-13-16-16,-1-21-4 16,-6-4-4-16,-8 4 12 15,1-4-8-15,-4 10-28 0,-4 3 8 16,4 7 4-16,-3 8 8 16,-4 7 0-1,3 10 0-15,4 5 16 16,-7 10-8-16,4 7-40 0,3 33 0 15,-7 8 16 1,7 8 16-16,7 7 4 16,-4 9 40-16,4 13-20 15,4 18 64-15,-8 16-48 16,1 4-8-16,6-13-20 0,5 15 16 16,13 7-16-16,11-4-216 15,31-15 112-15,4-9-724 16,0-4 452-16,25-9-52 15,-11-47 252 1</inkml:trace>
  <inkml:trace contextRef="#ctx0" brushRef="#br4" timeOffset="62938.9681">3309 11444 372 0,'0'-7'140'0,"7"7"-112"0,-7-3-4 0,0 3 32 16,4-6-36-16,3 6 52 16,-7-3-40-16,7-3 20 0,0 2-32 15,-7-2 28-15,3 6-32 16,-3 0 32-16,0 0-32 16,0 0 40-16,0 0-32 0,0 0 40 15,0 0-36-15,0 0 48 16,7 0-44-16,-7 0 36 15,7 0-36-15,1 0 0 16,2 0-20-16,1 0 20 16,-4 0-20-16,3 0-4 15,1 0-4-15,-1 0 4 16,1-3-4-16,0 3 24 16,3-6-16-16,-4 6 12 15,-6 0-12-15,3 0 0 16,-4 0-4-16,8 0 4 15,-11-7-8-15,4 7-4 0,3 0 4 16,0 7 4 0,0-7-4-16,3 0 16 0,-3 0-12 15,4 0-4 1,0 0 0-16,-1 0 28 16,1 0-16-16,-1 0-12 0,1 0-8 15,3 0 20-15,-7 0-8 16,4 0-12-16,-1 0 0 15,1 0 20-15,-1-7-8 16,-6 7-20-16,3 0 4 16,4 0 32-16,3 0-24 15,-4-3 4-15,-6 6-12 16,6-6 0-16,-10 3 8 16,4 3 0-16,3-3 16 15,-7 0-8-15,7 0-12 16,0 0 0-16,4 7 12 15,-8 2-4 1,4-9 8-16,0 0-8 0,0 10 16 16,4-10-12-1,-8 6-4-15,4-3 0 0,1-3-4 16,-1 0 0-16,-7 0 16 16,10 0-8-16,-10 0-4 15,0 0 0-15,0 0-4 16,0 0 0-16,0 9-188 15,-7-9 104-15,4 7-160 16,-8-7 140-16,0 0-108 0,1 0 124 16,-4 3-24-16,-7 3 64 15,-4-6-32 1,-3 0 44-16,-4 6 4 16,-7-3 16-16,0-3 4 15,-7 10 4-15,4-10 32 16,0 9-12-16,6-9 4 15,5 10-8-15,3-10 28 16,3 6-20 0,4-3 136-16,7-3-84 15,-1 6 68-15,5-6-80 0,3 3 32 16,3-3-52-16,4 0 32 0,11 0-36 16,-8 0 0-16,11-3-20 15,8 3 0-15,9-6-4 0,-2 3 28 16,6-3-20-16,0 6 12 15,0-3-16-15,1-4 20 16,-1 7-20-16,-7 0 24 16,4 0-24-16,-7 0 4 15,-1 0-8-15,-2 0 4 16,-5 0-8-16,4 0 8 16,-7 0-8-16,8 7-4 15,-12-7 4-15,4 0-16 16,0 0 8-16,-3 0 40 15,3 0-24-15,0 0 8 16,-3 0-12-16,3 0 4 16,4 0-8-16,-8 0-12 15,4 0 4-15,0 0 4 16,8 0 0-16,-8-7 8 16,7 7-4-16,4-3 8 15,-1-3-8-15,-3 6 16 0,4-3-12 16,0 3 4-16,-8 0-4 15,5 0-8-15,2 0 4 16,-3 0-4-16,-6 0 0 16,6 0 0-16,-11 0 0 15,4 0 0-15,1 0 0 0,-5 0 8 16,4 0-12 0,-3 0 0-16,-1 0 12 15,1 0-4-15,-4-7 24 16,4 7-16-16,-4 0 4 15,0 0-8-15,0 0-16 16,3 0 4-16,1 0 20 16,3 0-8-1,-3 0-20-15,-4 0 4 0,10 0 4 16,-6 0 4-16,3 0 24 16,0 0-12-16,0 0-20 15,-3 0 0-15,3 7 32 16,4-7-16-16,-8 0 8 15,4 0-8-15,4 0-16 16,-4 0 4-16,0 3 12 0,7-3-4 16,-3 0-12-16,0 0 4 15,-1 0 20-15,-3 0-8 16,4 0-4-16,-4 0 0 16,0 0-16-16,0 0 8 15,-3 6 12-15,-1-6-4 16,1 3 8-16,-4-3-8 15,4 0 8-15,-1 0-8 16,1 0-4-16,-4 0 4 16,0 0-24-16,4 0 12 15,-1 0 4-15,-6 0 4 16,3 7 8-16,0-7-4 16,0 3-12-16,3-3 4 15,1 0 12-15,-4-3-4 0,4 3-4 16,-1-7 4-16,1 7 4 15,-1-3-4-15,1 3 8 16,3-6-8-16,-3 6 8 16,3 0-8-16,-7 0 8 15,7-3-8-15,0 3-12 16,-3 0 4-16,3 0 28 16,-7-7-12-16,3 7-20 15,1 0 0-15,0 0 4 16,-1 0 4-16,1 0 0 15,-8 0 0-15,4 0-12 16,0 0 8-16,0 0 12 16,0 0-4-16,1 7-4 15,-1-7 4-15,-4 3 4 16,8-3-4-16,-8 0 8 16,4 0-8-16,-7 0 8 15,0 0-8-15,7 0-4 0,0 0 4 16,0 0-16-16,0 0 8 15,1 0 4-15,-1 0 0 16,3 0-12-16,1 0 8 16,-4 0 4-16,3 0 16 15,1 0-8 1,-4 0 4-16,4 0-4 0,-4 6-8 16,3-6 4-16,-3 3-4 15,0-3 0 1,0 0-12-16,4-3 8 0,0-3 12 15,-4 6-4-15,0-3-4 16,3-4 4-16,1 7-4 16,-1-3 0-1,-2 3-28-15,2 0 16 0,1 0 24 16,-1 0-8-16,1 0-8 16,-1 0 0-16,5 0 20 15,-8-6-8-15,3 6 4 16,1 0-4-16,-1 0-8 15,4 0 4-15,-3 0-16 16,0-6 8-16,-1 6 20 16,1 0-8-16,-4 0-20 0,3 0 4 15,1 0 12-15,-4 0 0 16,4 0-4-16,-1 0 4 16,1 0-4-16,-1 0 0 15,1 0 8-15,3 0-4 16,-3 0-20-16,3-3 8 15,0 3 4 1,-4 0 4-16,1 0 0 16,0 0 0-16,-1 0 0 15,1 0 0-15,-4 0 0 0,0 0 0 16,0 3 0-16,0-3 0 16,-7 0 16-16,7 0-8 15,-7 0-20-15,0 0 4 16,7 6 12-16,-7-6 0 0,0 0-4 15,7 0 4-15,0 0-16 16,-7 0 8-16,7 0 20 16,0 0-8-16,0 0-12 15,0 0 0-15,1 0-4 16,-1 0 0-16,0 0 24 16,3 0-8-16,-10 0-20 15,7 0 4-15,0 6-4 16,0-6 4-16,-7 0 24 15,0 0-8-15,7 3-4 16,1-3 0-16,-1 0 4 16,0 0-4-16,-7 0-4 15,7 0 4-15,0 0-16 16,0 0 8-16,-7 0 12 16,7 0-4-16,0 0-12 15,0 0 4-15,0 0-4 0,0-3 0 16,0 3 24-16,0-6-8 15,0 6 4-15,-3 0-4 16,3 0-16-16,0 0 4 16,0 0 4-16,4-6 0 15,-4 6 0-15,3-3 0 16,1 3 0-16,-1-7 0 16,1 7 8-16,3 0-4 0,-3 0-28 15,-1 0 12-15,-3 0 24 16,0 0-8-16,0 0-24 15,7 7 8 1,-3-7 4-16,-4 3 8 16,0 3 16-16,4-6-8 15,-4 0 24-15,0 0-20 16,-7 0-64-16,7-6 24 0,-4 3-192 16,1 3 124-16,-8 0-216 15,1 0 180-15,-15 18-292 31,1 1-32-31</inkml:trace>
  <inkml:trace contextRef="#ctx0" brushRef="#br4" timeOffset="68642.6708">3436 11453 592 0,'0'0'220'0,"4"0"-172"0,3 0-12 16,0 0 4-16,3 0-28 16,4 0-4-16,4-6-4 0,0 3-4 15,3 3 0-15,0 0 60 0,4 0-32 16,-8 0 52-16,8 0-48 15,3 0 56-15,-10 0-52 16,7 0 28-16,-4 0-36 16,3 0 8-16,1 0-20 15,0 0 0-15,7 0-8 16,3 0 4-16,-7 0-8 16,7 0 8-16,1 0-8 15,-5 0 32-15,8 0-20 16,-11 0 12-16,4 0-16 15,-4 0-8-15,4 0 0 0,-11 0 4 16,4 3-4 0,0-3 8-16,-1-3-8 15,-6 3-4-15,7 0 4 16,-4 0 4-16,0-7-4 0,4 4-12 16,-1-3 4-16,1 6 40 15,0 0-24 1,0 0 8-16,-1 0-12 15,8-3 4-15,-7-3-8 16,3 6-4-16,0 0 4 0,0 0-32 16,-3-4 16-16,-4 4 32 15,4 0-12-15,-7 0 16 16,6 4-20 0,-3-4-4-16,1 0 8 15,-1 6-4-15,-4-6-12 0,1 0 4 16,3 0 4-16,-3-6 0 15,7 6 8-15,-1 0-4 16,4 0-4-16,1 0 4 16,-1 0-24-16,-3 0 12 15,3 0-4-15,0 6 4 16,-3-3 24-16,-1-3-8 16,1 6 4-16,-4-3-4 15,0-3-8-15,1 7 4 16,-5-7 28-16,1 3-16 15,-4-3-12-15,4 0-8 16,-8 6 12-16,1-6-4 16,3 0-20-16,0 6 8 15,-3-6 20-15,-4 0-4 16,3 3-20-16,8-3 12 16,-8 0 0-16,5 0 20 15,-1 0-12-15,0 0-20 16,3 0 4-16,1 0 20 15,3 0-4-15,0-3-20 16,1-3 4-16,2 6 12 16,4 0 0-16,-6 0-4 15,2 0 4-15,5-6-16 16,-5 6 8-16,1 0 4 16,-4 6 0-16,4 0 16 15,0-3-24 1,-4-3 4-16,-7 10 36 15,3-10-20-15,1 0 0 16,-4 0-8-16,0 6-4 16,4-6 0-16,-4 0 0 15,4 0 0-15,-1 0-12 0,4 0 8 16,1 0 20-16,2 0-8 16,1 0-4-16,0-6 0 15,3 6 4-15,-3 0-4 16,-1 0 8-16,8 0-8 0,-7 0-20 15,3-3 8-15,-3 3 4 16,-4 0 4-16,0 3 0 16,0-3 0-16,-3 0 0 15,7 0 16 1,-1-3-8-16,-3 3-20 16,4-7 4-16,-7 7 12 15,-1 0 0-15,1-3-12 16,0-3 4-1,-1 6 12-15,1-6-4 16,0 6 24-16,-1-3-16 0,-3 3-12 16,4 0-4-16,0 0-4 15,-4-7 0-15,0 7 24 16,0 0-8-16,-3 0-20 16,-1 0 4-16,4 0 4 15,0-3 4-15,0 3 16 0,-3 0-8 16,3 0-4-16,0-6 0 15,0 6-4-15,0 0 0 16,1 0 0-16,-1 0 0 16,0 0 0-16,0 0 0 15,0 0 8-15,0-3-4 16,0 3-28 0,-3 0 12-16,6 0 24 0,-2-6-8 15,-5 6 8-15,1 0-4 16,-1 0-16-1,1-4 4-15,-1 4 12 0,1-6-4 16,0 6-4-16,-1-3 4 16,8-3-16-1,0-1 8-15,-1 7 4 0,1 0 0 16,-1 0 0-16,1 0 8 16,-4-3-4-16,0 3-4 15,0 0 4-15,1 0 4 16,2 0-4-16,1 0-12 15,-1 0 4-15,1 0 12 16,0 0-4-16,3-6 8 16,-3 6-8-16,-1 0-12 15,1 0 4-15,-1 0-4 16,-2 0 0-16,-5 6 8 16,-3-6 0-16,4 0 16 15,-1 0-8-15,1 0-20 16,-4 0 4-16,4 0 4 0,-4 0 4 15,3 3 16 1,-3-3-8-16,4 0-12 16,-1-3 0-16,-3 3 12 15,1 0-4-15,-1 0-20 0,0-6 8 16,0 6 4-16,0 0 4 16,0 0 16-16,0 0-8 15,0 0-20-15,0-9 4 16,0 9 4-16,0 0 4 15,0 0 24-15,-3 0-12 16,3 0-20-16,0-4 0 0,0 8 12 16,0-4 0-16,0 6-20 15,-7-6 8-15,11 3 20 16,-1-6-4 0,1 6-20-16,-4-3 4 0,0 0 12 15,0 0 0-15,0 0-4 16,0 0 4-1,4 0 12-15,-1 0-8 0,1 0-20 16,-1 0 4-16,1 0 20 16,-1 0-4-16,5 0-4 15,-1 0 0-15,0-3-4 16,3-3 0-16,1 6 8 16,0 0-4-16,-1 0-20 15,-3-4 8-15,1 4-4 16,-1 0 4-16,-4 0 32 0,1-6-12 15,-1 6-20 1,-2 0 0-16,-1 0 12 0,3 0 0 16,1 0-12-16,3 0 4 15,-4 6 4-15,1-6 0 16,3 4 24-16,-3-8-12 16,-1 8-20-16,-3-4 0 15,0 0 20-15,-3-4-4 16,-1-2-20-1,1 6 4-15,-4 0 12 0,0 0 0 16,7 0-20-16,-7 0 8 16,0 0 40-16,0 0-20 15,0 0 16-15,0 0-24 16,0-3-4-16,-3 6 0 16,-5-6 0-16,5 3 0 15,-4-6 0-15,0 12 0 16,-4-6 0-16,1 3 0 15,-8-3 0-15,0 0 0 16,-6 0 0-16,-5 6 0 16,-9-2 0-16,-5 2 8 15,-3-3-4-15,1 3-12 16,-1-3 4-16,3 4 4 16,5-7 0-16,-1 0-12 15,4 0 8-15,-4 6 4 16,-4-6 0-16,1 3 0 15,-7-3 0-15,-1 0 8 16,1 0-4-16,-1 0-4 16,1 6 4-16,7-2-4 15,3-4 0-15,0 0 8 0,0 0-4 16,4 6-12-16,0-12 4 16,0 6 4-16,-8 0 0 15,4 0 0-15,1 0 0 16,-5 0 0-16,1 0 0 15,0 0 0-15,3-4 0 16,0 4-12-16,4 0 8 16,-1 0-4-16,8 0 0 15,-7 4 32-15,0-4-12 16,-1 6-20-16,1-6 0 0,-4 3 4 16,0-3 4-16,1 0 16 15,-5 0-8-15,5 0-20 16,-5-3 4-1,4 3 4-15,4 0 4 0,3 0 0 16,4 3 0-16,0-3 8 16,0-3-4-16,-1 3 8 15,-2 0-8-15,-5 3-4 16,-2-6 4-16,-1 3-16 16,-4 0 8-16,1 0 12 15,3 0-4-15,1 0-4 16,-1-6 4-16,11 6-16 15,-4 0 8-15,4 6 4 0,3-12 0 16,4 6 0-16,7 0 0 16,-11 0 0-16,0 0 0 15,15 6 0-15,-8-6 0 16,7 0-20-16,1 0 12 16,-1 0 4-16,4-6 4 15,4 12-28-15,-4-6 16 16,3 3-12-1,4-3 12-15,4 9 16 0,3-9 0 16,3 7-20-16,4-7 8 16,-3 3 20-16,7 3-4 15,-4-6-20-15,3-6 4 16,8 6 4-16,0 0 4 0,3 0 8 16,11-3-4-16,3 3-4 15,4-7 4-15,3 7-16 16,4 0 8-16,-7 0 12 15,0 0-4-15,-4 0-12 16,1 0 4-16,-1-3 20 16,4-3-8-16,3 6-12 15,4-3 0-15,0-3-4 16,7 6 0-16,-7-4 8 16,-4-2 0-16,-10 6 0 15,0 0 0-15,-4 0-12 16,0 0 8-16,-3 0 20 15,3-3-8-15,-3 3-12 16,4 0 0-16,-1 0 4 16,4-6 0-16,-1 6 0 15,1 0 0-15,0 0 16 0,-4 0-8 16,-3 6-20-16,0-6 4 16,-4 0 4-16,0 0 4 15,0 3 0-15,-6-3 0 16,-1-3 0-16,0-3 0 15,-3 6 0-15,3 0 0 16,0 0 0-16,0 0 0 16,4 0 16-16,-1 0-8 15,1 0-12-15,0-7 0 16,3 7 12-16,-3 0-4 16,3 0 8-16,-3 0-8 15,-1 0-28-15,-2 0 12 16,2 0 24-16,1-3-8 15,-4 6-8-15,-3-3 0 16,3-3 12-16,0 6-12 16,-3-3 0-16,-1 7 4 15,1-7 0-15,0 6 8 16,-4-6-4-16,0 0-12 16,0-6 4-16,0 6 20 15,0 0-8-15,0 0-4 16,0-7 0-16,4 7 4 15,0-3-4-15,-1 3 8 16,8-6-8-16,-4 6-20 16,0-3 8-16,1-3 12 15,-1 6 0-15,0 0-4 16,0 0 4-16,0 0-24 16,-3-4 12-16,-1-2 32 0,-2 6-16 15,-1 0-16 1,-4-3 0-16,4-3 4 15,1 6 4-15,-1 0 0 0,-4 0 0 16,1 0 0-16,-1-3 0 16,1 3 8-16,0-7-4 15,-4 7 16-15,-4-3-12 16,4 3-4-16,0-6 0 0,-3 6 4 16,-1-6-4-16,1 3-12 15,-4 3 4-15,0 0 20 16,7-7-8-16,-4 7 4 15,-3 0-4-15,0 0-16 16,4-9 4-16,-4 9 4 16,0 0 0-16,0-3 0 15,0-4 0-15,0 4 0 16,3-3 0-16,-3 6-12 16,0 0 8-16,0-3 12 15,0-3-4-15,0 6-4 16,0 0 4-16,0 0 4 15,0 0-4-15,-3 0-12 16,3-7 4-16,0 4 4 16,-4 3 0-16,1-6 24 15,-1-3-12-15,1 5-32 0,3-2 12 16,-4-3 0-16,1-1 8 16,-1 1 8-16,4 0-4 15,-3 2-12-15,-4-2 4 16,3-1 20-16,4 7-8 15,-3-3-28-15,3 6 8 16,-4 0-4-16,1 0 8 16,3 0-20-16,0 0 16 15,0 6 32-15,0-6-12 16,0 0 0-16,0 0-4 16,0 0-24-16,0 0 12 15,0 0 32-15,0 0-16 16,0 3 16-16,0 4-12 15,0-4-32-15,0 6 8 16,-4-2 4-16,4 2 8 0,0-3 8 16,0-3-4-16,0 7-12 15,0-4 4-15,0-3 4 16,0-3 0-16,0 10-12 16,-4-4 8-16,4 3-16 15,0 1 12-15,-3 8 32 16,-1 1-16-16,1 6 0 15,-1 0-4-15,1-3-4 16,-1 4 0-16,1-1-12 16,-1 3 8-16,1-3 12 15,-1-6-4-15,4 6 16 16,-3-6-12-16,3-4 4 0,0-2-4 16,0-4 12-16,-4-2-12 15,4-7 40 1,0-7-24-16,0-2-12 15,0-1-8-15,7-8-16 16,-3 2 8-16,-1-3 20 0,-3 0-8 16,4-6-4-16,-4 3 0 15,3-3-4-15,4-3 0 16,-3 3-12-16,-1-3 8 0,-3-4 4 16,0 4 0-16,0 3 8 15,4 3-4-15,-4-3-12 16,0 0 4-16,0 3 12 15,0 0-4-15,0 3-28 16,0 10 12 0,0-1 4-16,0 1 8 0,-4 15-28 15,-3 7 16-15,4 15-12 16,-1 6 12-16,1 10 0 16,-1 0 4-1,1 0 16-15,-1-6-4 0,1-4-4 16,-1-5 4-16,1 5-4 15,-1-6 0-15,4 0 0 16,0 4 0-16,0-10-20 16,4 3 12-16,-1 0 20 15,1-6-4-15,-1-4 16 16,-3-5-16-16,7-7 16 0,-7-3-16 16,7 0 16-16,-3-9-16 15,-1-4 16-15,4-9-16 16,-3 3 16-16,3-3-16 15,0-3-4-15,-3 0 0 16,-1-3-4-16,1-7 0 16,-4 1 0-16,0-4 0 15,0-6-12-15,0 0 8 16,0 1-4-16,3 14 0 16,-3 4-20-1,4 6 16-15,-4 16-12 0,-7 6 12 16,0 16 0-16,0-3 4 15,-8 12 8-15,-2-3 0 16,-1 10-12-16,-3-7 8 0,3 0-192 16,4 13 108-16,11 12-388 15,-4 19 268-15,-7-9-196 16,-1-10 232 0,5-6-144-16</inkml:trace>
  <inkml:trace contextRef="#ctx0" brushRef="#br4" timeOffset="72378.7984">8040 11331 392 0,'3'0'148'0,"-10"-3"-116"0,4 3-8 16,3 0 32-16,7 0-36 0,0 0 44 15,0 0-36-15,4-7 4 16,-1-2-20-16,1-1-8 16,3-2 0-16,-4-4 56 15,4-3-32-15,-3 1 52 0,3-4-48 16,0 3 48-16,0 0-48 16,-3 3 64-16,3 4-56 15,0-4-36-15,4-3-4 16,-1 1 24-16,1 2-16 15,3-3 0-15,0 0-4 16,4 4 4-16,-4 2-4 16,8-6 76-16,-1 4-44 0,4-4 48 15,-1 0-48-15,1-3 0 16,-4 0-24-16,0-3 0 16,-3 0-4-16,0-3-8 15,3-1 4 1,0-5-16-16,4-4 8 0,-4 4 40 15,4-4-24 1,0-3-8-16,3 7-8 16,4-4 12-16,0 10-4 0,-1 0 16 15,1 3-12 1,-3-4-12-16,-1 4 0 0,-7 0 12 16,-3-3-4-16,-1 3 8 15,1-3-8-15,-4 3 16 16,4-10-12-16,3 7 4 15,0-10-4-15,1 4-16 16,2-1 4-16,1-2 4 0,3 2 0 16,4 7 0-16,-3 3 0 15,2 0 16-15,-6 6-8 16,0 0-4-16,-4-6 0 16,-3 3 20-16,-1-3-12 15,-6 0-4 1,0 6-4-1,-1-15 4-15,1 2-4 16,3-2-12-16,4-7 4 16,0 3 4-16,3-5 0 15,0-1 8-15,0 6-4 0,0 4 8 0,-3 5-8 16,0 4 16-16,3 6-12 16,0-6-12-16,0 3 0 15,-3-3 12-15,0 6-4 16,0-6 8-16,3 0-8 0,-4-6-12 15,-2-4 4-15,-1 1 4 16,4-4 0-16,-1-6 16 16,8 0-8-16,0 7-20 15,7-4 4-15,-1 13 4 16,5 3 4-16,-1-3-20 16,-3 2 12-16,0 8 40 15,-1-11-20-15,1 4 0 16,-7 3-8-16,-4-9 20 15,-7 3-12-15,4-7-4 16,0-2-4-16,3-1-4 16,-7-3 0-16,4 4 0 0,3-1 0 15,4 7-12 1,-4 2 8-16,0 11 20 16,-7 2-8-16,-3 7-4 15,-7-1 0-15,-1 1-24 0,-6 2 12 16,3 4 20-16,-7 3-4 15,0 0 16-15,0 0-16 16,0 0-4-16,7 0 0 16,10 3-236-16,19 4 128 15,-1 2-536-15,-7 7 352 16,11-13-160-16</inkml:trace>
  <inkml:trace contextRef="#ctx0" brushRef="#br4" timeOffset="74846.2488">10887 8358 436 0,'-7'0'160'0,"3"0"-124"0,1 0-8 0,3 0-36 15,7-3 0-15,0 3 20 16,0 0-4-16,0-6-12 16,-4 6 0-16,1-4 64 15,3 4-32-15,0 0 96 16,0 0-72-16,4-6 64 15,-1 6-64-15,8-3 24 16,3-3-44-16,4 6 8 0,3-7-24 16,0 4 8-16,0-3-12 15,1 6 0-15,-1 0-4 16,0 0 36-16,-3-3-20 16,-1 3 4-16,1-6-16 0,0 6 0 15,3-3-4 1,0-4-8-16,4 7 4 15,3-3 12-15,1-3-8 16,-1 6-12-16,0 0 0 16,0 0 12-16,1 0-4 15,-5 0-28-15,1 0 12 16,0 0 40-16,-4 6-16 0,4-6 36 16,-4-6-32-16,0 6-4 15,1-3-8-15,-1-4-4 16,4 7 0-16,3-3 0 15,4-3 0-15,3 6 16 16,0-6-8-16,4 6-12 16,-3 0 0-16,2-3-4 0,-2 3 0 15,-1-7 32-15,-3 7-12 16,3-3-4-16,-7-3-4 16,8 6-24-1,-1-9 12-15,4 9 32 16,0-4-16-16,0-2-8 0,0 6-4 15,-4 0 12-15,-3 0-4 16,-4 0-4-16,0 0 4 16,-3 0 12-16,-4 6-8 15,-3-12 4-15,0 6-4 16,-1 0-24-16,1-3 8 16,0-3 4-16,-1 6 4 15,1 0 16-15,0 0-8 0,7-7-4 16,-4 4 0-16,4 3-4 15,-1 0 0-15,5 0-20 16,-5 3 12-16,1 4 12 16,0-7 0-16,0 0-20 15,-1 6 8-15,-2-3 20 16,-1-3-4-16,0 0-4 16,0 0 0-16,4 0 28 15,3-3-16-15,0-3-40 16,1 6 12-16,-1 0 0 15,-3 0 12-15,0 0 16 16,-1 0-8-16,1 0-20 16,0 0 4-16,-8 0 12 15,5 9 0-15,-5-9-12 16,-2 0 4-16,-1 0 20 16,0 0-8-16,-3 0-4 15,-1 0 0-15,1 0-4 0,-1-3 0 16,1-3 0-16,3 6 0 15,0-7 8-15,4 7-4 16,3-3-20-16,1 3 8 16,-1 0 20-16,0 0-4 15,0 0-12-15,0 3 0 16,1 4-4-16,-1-7 0 16,0 6 16-16,0-3-4 0,-3-6 16 15,0 6-12 1,-1-3-12-16,1 6 0 0,-4-6-4 15,0 0 0 1,4 0 8-16,0-6 0 16,3 6 8-16,11 0-4 15,0 0 8-15,3 0-8 0,0 0-12 16,1 0 4-16,3 0 12 16,-8 0-4-16,1 0-20 15,0 0 8-15,-4-3 20 16,-3-3-4-16,0 6-4 15,3 0 0-15,4-7-24 16,3 14 12-16,4-7 20 16,0 0-4-16,0 0-4 15,0 0 0-15,-1 0-4 0,-6 0 0 16,-3-7 0-16,-5 4 0 16,1 3-12-16,-4 0 8 15,-3-6 12 1,3 6-4-16,-3-3-12 0,0-3 4 15,3 6 20-15,0 0-8 16,4 0-20 0,0-3 4-16,-1-4 12 15,5 7 0-15,-1 0 8 0,0 0-8 16,-3-3-4-16,-4 3 4 16,0 0-4-16,1-6 0 15,-8 6-12-15,0 0 8 16,-4 0 12-16,1 0-4 0,3 0-12 15,0 0 4-15,-3-3 12 16,3 3-4-16,4 0-20 16,3 0 8-16,0 0 20 15,4 0-4-15,3 0-12 16,1-7 0-16,-5 7 20 16,-2 7-8-16,-1-7-12 15,0 0 0-15,-3 0 4 16,0 0 0-16,3 3-20 15,-4-3 12 1,1 0 12-16,3 0 0 0,-3 0 16 16,3 0-12-16,8-3 4 15,6-4-4-15,0 7-24 16,4 0 8-16,3 0-24 16,-6 0 20-16,-4 0 24 15,-1 0-8-15,-6 0 8 0,-4 7-4 16,4-7-8-16,-4-7 4 15,1 7-4-15,-5 0 0 16,1-3 0-16,0 3 0 16,-1-6 0-16,1 6 0 15,0-6 16-15,3 3-8 16,0 3-28-16,0-7 8 16,1 4 24-16,-1-3-8 15,0 6 0-15,0-3 0 0,-3 3-16 16,-7 0 8-1,-1-6 4-15,4 6 0 0,-6-4 0 16,-1 4 0 0,0-6 0-16,3 6 0 15,-2-3-12-15,-5-3 8 16,4 6 72-16,0-10-36 0,0 10-12 16,1-6-12-16,-1 6-8 15,-4-3 0-15,4 6 0 16,0 3-72-1,-3 4 40-15,0-1-348 16,3 1 208-16,-4-1-496 16</inkml:trace>
  <inkml:trace contextRef="#ctx0" brushRef="#br4" timeOffset="76363.5693">17759 8126 820 0,'-11'-9'304'0,"8"15"-236"0,-1-3-20 0,1 3-44 16,-1-3-12-16,1 4 4 15,3-7 4-15,-4 0 0 16,1 9 0-16,3-9 32 0,0 0-16 0,0 0 76 15,7 0-56-15,-7 0 48 16,14 9-32 0,-4 1-24-16,4-1-28 15,-3 1-4-15,0 5 20 16,3-5-8-16,-4 5 4 16,1-2-4-16,-1-4-24 15,1-2 8-15,7 2 20 16,-1-3-4-16,1-3 32 15,3 7-24-15,0-1 4 16,4 1-12-16,0-1 20 16,-4 0-16-16,4 7 4 15,-4 3-8-15,0 0-8 16,0 6 4-16,0 0 4 16,0 0-4-16,1-3-4 15,-1 9 4-15,0-9 4 0,0 7-4 16,0 2 24-16,0-9-16 15,-3 9-4-15,3-9-4 16,0 3 4-16,1 3-4 16,-1-2 8-16,3-8-8 15,5 1 16-15,2-3-12 16,5 3-20-16,-1-4 4 16,0-2 32-16,0 3-16 15,1 2 0-15,-5 1-4 16,-6 6 4-16,0-6-4 15,-4 6 8-15,4 3-8 16,-4 1-4-16,-3 5 4 16,3-3 4-16,0-2-4 15,0-7 16-15,0 3-12 16,0 0-12-16,4 3 0 0,3-9 20 16,4-3-8-16,0 2 16 15,3 1-16-15,-3-3-12 16,3 0 0-16,0-4-4 15,1 4 0-15,-5-4 8 16,5 4 0-16,-8 0 16 16,0 2-8-16,-3 1-4 15,0 10 0-15,-4-4-16 16,0 3 8-16,0 6 28 16,4 1-12-16,-4-7-12 15,4 0-4-15,-4-3 20 16,0-6-8-16,0 0 16 15,0-3-16-15,4 2-12 16,0-2 0-16,-1-3 20 16,1 2-8-16,0 1-20 15,-8-3 4-15,5 2 4 0,-5 4 4 16,-3 0-12-16,0 6 8 16,0-6 20-16,4 9-8 15,0 3-4-15,3 1 0 16,0-1-4-16,-3-3 0 0,3-3 16 15,-3-3-8-15,3-6-12 16,0 3 0-16,0 6 20 16,4-6-8-16,-4 0-4 15,4-1 0-15,-1 1-4 16,5 3 0 0,-1-3 0-16,3 0 0 0,5 0 8 15,-4-1-4 1,-4-2-12-16,-4 0 4 15,1-4 28-15,-4-2-12 16,-3 5-4-16,-4-5-4 0,0 5 4 16,-3-2-4-16,-1-4 8 15,1 7-8-15,-4 0-12 16,0-4 4-16,0 7 4 16,0 3 0-16,4 0 0 15,-1-3 0-15,1 6 8 16,-1 3-4-16,1-3-20 0,3 0 8 15,-3-3 12-15,-1 3 0 16,1 0 24-16,3-6-16 16,0 0-20-16,-3 0 0 15,-1-3 20-15,1-1-4 16,3-2-12-16,0-4 0 16,0 7-4-16,0-7 0 15,0 1 0-15,4-1 0 16,-4 1 32-16,0-1-12 15,0-3-4-15,-3 4-4 16,0-4 12-16,3-3-8 16,-7-3-4-16,0 6 0 15,-7-6 4-15,7 3-4 16,-7-3 40-16,0 0-20 0,0 0-12 16,0 0-8-16,0 0-24 15,0 0 12-15,0 0-40 16,3 7 28-16,1-4 24 15,3 3 0-15,4-3-212 16,3-3 116-16,0 16-652 16,-14-10 412-16,-4-6-4 15</inkml:trace>
  <inkml:trace contextRef="#ctx0" brushRef="#br4" timeOffset="80485.4371">20913 10961 260 0,'-7'0'96'0,"3"3"-76"0,4-3-4 16,0 0-44-16,7 9 12 15,-7-9-172-15,0 0 380 32,0 0-116-17,0 0 168-15,0 0-136 16,0 0 28-16,0 0-76 15,-3 0 8-15,-4 7-40 16,3-4 16-16,-3 3-24 0,3 3 8 16,1-9-16-16,-1 7 20 15,1-4-20-15,-1-3 56 0,1 0-36 16,-1-3 20-16,-3-4-12 16,4-2-24-1,-1 3 28-15,1 3-28 16,-4-4 4-16,0-2-12 15,-1 9-8-15,5-3 4 16,-4-4 20-16,3-2-12 16,1 9 4-16,3-3-8 15,3-3-16-15,4-4 4 16,4 4-4-16,0 6 0 0,3-3 8 16,0-3 0-16,0 6-12 15,0 0 8-15,0 0 4 16,0 6 0-16,0-3-20 15,-3 3 12-15,3 4 12 16,-3 5 0-16,-4-2-4 16,-7 3 4-16,0-1 4 15,0-2-4-15,-4 6-4 16,-3-4 4-16,0-5 20 16,0-1-12-16,0 0 24 15,0-9-24-15,0 0 24 16,3 0-24-16,1-9-40 15,3-7 16-15,0 7 20 16,0-10-4-16,3 10 8 16,4-4-4-16,-3-2-16 15,3 8 4-15,-7 4 4 0,0-3 0 16,0 6 0 0,0 0 0-16,0 0 0 0,0 9 0 15,0-2 0 1,3-4 0-16,1 3 16 15,-4 3-8-15,0-9 40 0,0 0-24 16,0 0 12-16,0 0-20 16,0 0 8-1,0 0-12-15,0-3-16 16,0 3 0-16,-4 0-16 16,4 0 12-16,0 0 4 0,-3 0 4 15,3 0-20-15,0 0 12 16,3 3 20-16,5 4-4 0,-1-7-4 15,0 0 0-15,3 3 20 16,1-6-12-16,-4-4-12 31,3 7-4-31,5-3 12 0,2-3-4 16,1 6-4-16,3-9 4 16,4 9 12-16,3-7-8 15,7 14 16-15,4-7-16 0,3 3-4 16,4 3 0-16,-3 3-4 15,-1-2 0-15,-3-4 16 16,-1 3-8-16,-6-6-12 16,0-6 0-16,7 6 12 15,0-10-4-15,3 10-4 16,4-9 4-16,0 9-16 0,0 0 8 16,-1 0 12-16,-2 0-4 15,-1 0-4-15,-3 6 4 16,-4-3-16-1,-3-3 8-15,-7 0 12 0,-4 0-4 16,0 0-4-16,0-3 4 16,-3-3 4-16,3 6-4 15,0-6-12-15,0 3 4 16,4 3 12-16,3-7-4 16,4 7-4-1,0-3 4-15,10-3-4 0,-10 6 0 16,3 0-12-16,-3 0 8 15,-4 6 20-15,0-6-8 16,4 3-20-16,-7-3 4 16,3 7 12-16,4-7 0 15,-1 0-4 1,-2-7 4-16,-1 7-4 16,0-3 0-16,4-3 0 15,0 3 0-15,-1-4 8 16,1 7-4-16,0-3-12 15,3 3 4-15,0 0 40 16,1 0-24-16,-8 3-36 16,4-3 12-16,-4 0 12 15,4 0 0-15,-8 0-8 16,1 0 4-16,0 0 20 16,-1 0-8-16,1 0-4 0,3-3 0 15,-3-3 4 1,3 6-4-16,-3 0-12 15,0 0 4-15,-1 0 4 16,4 0 0-16,1 6 0 0,-1-6 0 16,-3 0-12-16,3 0 8 15,-3 3 20-15,-1-3-8 16,-3 0-12-16,4 0 0 16,-11 0 4-16,4 7 0 0,-4-4-12 15,0-3 8-15,-3 6 12 16,3-3-4-16,-7-3-12 15,3 7 4-15,1-7 28 16,0 3-12 0,-1 3-4-16,4-6-4 0,0 0-4 15,4 0 0-15,0-6-12 16,-1 6 8-16,4 0 12 16,-3 0-4-16,3 0-4 15,0 0 4 1,1 6 4-16,2-6-4 0,4 6-12 15,1-3 4-15,-1-3 4 16,4 0 0-16,3 0-12 16,-3 7 8-16,-1-4 12 15,-2-3-4-15,-1 0-4 16,0 0 4-16,0 6-4 0,1-3 0 16,2-3-20-16,1 6 12 15,0-2 12-15,3-4 0 16,0 9-4-16,-3-9 4 15,0 6 4-15,-7-6-4 16,-1 0 8-16,4 0-8 16,-6 0 16-16,-5 0-12 15,1 0-4-15,-4 0 0 16,0 10 20 0,0-4 8-16,-10 3-20 15,-1 1 16-15,-6-1-20 16,-1 1-12-16,4-7 0 15,-3 3-252-15,3-6 140 16,0 0-428-16,7 0 304 16,-11 0-180-16,4-6 244 15,-3-4-60-15</inkml:trace>
  <inkml:trace contextRef="#ctx0" brushRef="#br4" timeOffset="81749.4197">24737 11036 496 0,'0'-3'184'0,"0"3"-140"0,-4 0-16 15,1 0 76-15,-1-6-64 16,4 6 52 0,-3 0-52-16,3-4 16 15,-4-2-36-15,1 6 8 0,3-3-16 16,0-3 44-16,3 3-28 0,1-4 28 15,-4 7-28-15,7-3 52 16,0-3-44-16,-4 0 36 16,1 3-40-16,3 3 8 15,3-7-24-15,1 4 8 16,0-3-12-16,-1-4 20 16,4 1-20-16,0 0 4 0,4-1-8 15,3-5 12-15,0 5-12 16,4-9 16-16,3 0-16 15,1-6 32-15,-1-3-24 16,4-6-12 0,-1 5-8-16,-2-5 20 15,-1 6-8 1,3-10-28-16,-2 4 8 0,-5-1 40 16,1 7-16-1,-4-7 8-15,4 10-12 0,-7 0 20 0,-1 3-16 16,1-3-12-16,0 0-4 15,-4-6 20-15,3-4-8 16,1-6-12-16,7 4 0 16,-1-7 12-16,1 0-4 0,0 0-36 15,3 7 16-15,-3-1 40 16,3 3-12-16,-3 1-8 16,3 6-8-16,0 3 12 15,0-4-4-15,-3 4 16 16,0-9-12-16,-1-4-4 15,4 1 0-15,-6-14-16 16,2 4 8-16,-2 3 4 16,-5 1 0-16,1 5 0 15,-1 3 0-15,-2 1 8 16,-1 6-4-16,0-1-12 16,0 4 4-16,0 0 20 15,4 6-8-15,3-9-12 16,3 3 0-16,5-12-4 15,2 2 0-15,1-3 8 16,0-5 0-16,0 8 0 0,-8 7 0 16,-2-7 16-16,-5 10-8 15,-3 3 32-15,0-3-24 16,-3 10-24-16,3-4 4 16,-3 0 0-16,3 9 4 15,0-5-20-15,0 5 12 16,-3-2 40-16,-1-4-20 15,1 7-8-15,-1-1-8 16,1-5 4-16,0 2 0 16,-4-3-12-16,0 1 8 0,0 2 20 15,3-2-8-15,-3 5-20 16,4-6 4 0,0 4-4-16,6-4 4 15,4-3 16-15,8 1-4 16,-1-7-28-16,4-1 12 0,-4-2 32 15,0 9-12-15,-10 4-16 16,-4-4 0-16,-4 9-232 16,-3 10 128-16,4 0-400 15,-8 10 284-15,-6-10-288 16</inkml:trace>
  <inkml:trace contextRef="#ctx0" brushRef="#br4" timeOffset="82881.5465">26575 8490 488 0,'0'-7'180'0,"3"7"-140"0,1 0-12 16,-4 0-12-1,7 0-16-15,0 0 32 0,0-3-16 16,0 3 56-16,4-6-40 16,-1 6 36-16,4 0-36 15,7-3 8-15,4-3-24 0,3 6 8 16,4-4-12-16,0 4 36 15,3 0-24-15,0 0 40 16,1-6-36-16,3 6 28 0,10-3-28 16,0-3 28-16,8 6-32 15,6 0 32-15,1 0-32 16,-1 0-12-16,-3 0-8 16,-3 0 12-16,3 0-8 15,10-6-12-15,8 2 0 16,3 4 12-16,-3 0-4 15,-11 0-12-15,-4 0 4 0,-6 4 48 16,3-4-24 0,3 0 16-16,4 0-20 15,0 6 0-15,-3-6-8 16,-4 6-8-16,-8-6 4 16,-2 0-4-16,-4-6 0 15,0 6 24-15,-1-10-12 16,1 4-12-16,4 3-4 0,-1-3-4 15,0 3 0-15,-3-4 32 16,0 7-12-16,-3 0 48 16,-1 0-32-16,-7 0-40 15,4 0 4-15,0 0 20 16,-4 0-8-16,11-3 8 16,3-3-4-16,8 3 4 15,6-4-8-15,8 7-12 16,-4 0 4-16,-7 0 12 15,3 0-4-15,1-3 16 16,17-3-12-16,0 6-28 16,4 0 8-16,-11 0 32 0,-4 0-12 15,1 0 8 1,7-6-8-16,3 6-16 16,7 0 4-16,-3 6 12 15,-8-6-4-15,-3 0-4 0,-3-6 4 16,6 3-4-16,12 3 0 15,-5-7 24-15,-6 7-12 16,-11 0 24-16,-14-3-24 16,-4 3 4-16,-3 0-8 0,-7 0 20 15,-7 0-16-15,-4 0-4 16,4 0-4-16,-4 0-16 16,0-6 8-16,0 6 28 15,-3 0-12 1,-4-3 4-16,-3-3-8 0,3 2 28 15,-7-2-20-15,-3-3-4 16,-1 2-8-16,-6-2 4 16,6 9-4-16,1 0-504 15,-4 22 272-15,-14-3-376 16</inkml:trace>
  <inkml:trace contextRef="#ctx0" brushRef="#br5" timeOffset="101068.1909">3334 11400 260 0,'0'-7'96'0,"7"7"-76"0,-7 0-4 16,0 0-20-16,10-3 0 15,-6 3-16-15,-4 0 12 16,0 0 20-16,0 0-4 16,3 0 68-16,-3 0-44 15,4 0 148-15,0 0-104 16,-4 0 48-16,3-6-76 16,-3 6-32-16,7 0-16 15,-3 0 24-15,3 0-12 16,0-3-32-16,0 3 12 0,3-6 8 15,-3 6 4-15,0-4-4 0,4-2 4 16,-7 6 4-16,3 0-4 16,-4-3 32-16,8-3-20 15,-8 3 20-15,8-4-20 16,-1 4-24-16,1-3 0 16,0 6 4-16,3-6 4 15,-4 3 0-15,1 3 0 16,3-7 16-16,-10 7-8 15,6-3 48-15,1-3-28 16,-8-4-24-16,8 7-4 16,-4-3 16-16,0 3-8 15,0-3-4-15,0 6 0 16,0-7 12-16,-3 4-8 16,3 3-20-16,-7-6 4 0,3 6 4 15,4-9 4-15,-3 9 24 16,-1-4-12-16,4-2-4 15,-7-3-4-15,11-1-4 16,-8 1 0-16,1 0 0 16,3 2 0-16,4-2 0 15,-8-1 0-15,-3 1 16 16,7 0-8-16,-3 2 16 16,-1-2-16-16,4 0 4 15,4-1-4-15,-8-2-8 16,8-4 4-16,0 7-4 15,-11 2 0-15,10-2 16 16,-6-1-8-16,6 1-20 16,-6 0 4-16,3-1 12 15,0 4 0-15,4-3 24 16,-1-1-16-16,1 7-4 0,-1-3-4 16,1-4 12-16,-1 7-8 15,5-3-4-15,-5-3 0 16,-3 9-32-16,4-7 16 15,-1 7 12-15,1-3 4 16,0-3-4-16,-1 3 4 16,-3-4 20-16,4 4-12 15,3-3-20-15,4 6 0 0,-4-9 12 16,7 2 0 0,-4 4-4-16,1 3 4 15,7-6-4-15,-11 3 0 16,4-3-12-16,-1 2 8 15,1-2 12-15,-1 6-4 16,-2-3-4-16,-5-3 4 0,4 6-4 16,-3-10 0-16,-1 7 0 15,1-3 0-15,3-4 8 16,-10 10-4-16,6-6-4 16,-3 3 12-1,7-3-8-15,-10 6-4 16,-1-3 4-16,1-4-4 15,-1 7 0-15,8-3 0 16,-7-3 0-16,3 6-12 0,-7-3 8 16,3-3 4-16,1-4 0 15,3 4 0-15,3 3 0 16,-6-4 8 0,3-2-4-16,7 0-4 0,-3-1 4 15,-4 1-16-15,10-1 8 16,-6-5 20-1,3 5-8-15,0 1 4 16,0-7-4-16,0 7 20 0,4-1-16 16,-7-2-20-16,3 3 0 15,0-1-4-15,0-2 4 16,0 2 24-16,4 1-8 16,-1-1-12-16,1 1 0 15,-7 0-4-15,3-1 0 0,0 1 16 16,0-7-4-16,-4 7 16 15,1-1-12-15,-4 7-4 16,0-3 0-16,4-4-24 16,-1 4 12-16,1 3 12 15,-8-3 0-15,4 6-12 16,1-3 4-16,-1-4-16 16,3 7 12-16,-10-3 32 15,7-3-16-15,-7 6 8 16,4-3-8-16,-4-3 12 15,3 6-12-15,-3-7-12 16,0 4 0-16,4 3 4 16,3-6 0-16,-7 6-20 15,0 0 12-15,0 0-12 16,7-3 8-16,-7 3 0 16,0 0 4-16,3-7 24 0,1 7-8 15,-4 0-48-15,3-3 24 16,-3-3-164-16,-3 6 100 15,-1 9-564 1</inkml:trace>
  <inkml:trace contextRef="#ctx0" brushRef="#br5" timeOffset="104434.1762">3715 11158 156 0,'10'-19'56'0,"1"10"-44"0,7-10-4 16,-8 7 24-16,4 2-20 15,4-9 24-15,7 7-24 16,-1-4 56-16,-3 1-36 16,4 2 48-16,0-3-48 15,0 7 100-15,-8-7-76 16,4 7 80-16,4-1-76 15,0 1-12-15,6 0-32 16,-6-1-4-16,0 1-4 16,3-1 4-16,0-5-8 0,-3 5-4 15,0-5 4-15,-8 5 20 16,1 1-12-16,0-1-4 16,-1 1-4-16,-3 6 28 0,-7-3-16 15,4 6 20-15,-4-10-20 16,4 10-8-16,-8-6-4 15,4 3 4-15,-3-4-4 16,6-2 32-16,-10 6-20 16,4-3 20-16,3-4-20 15,-4 1-8-15,8-1-4 16,-7-5-4-16,3 5 0 16,0 1 0-16,3 0 0 15,1-1 8-15,-1 4-4 16,5-4 16-16,-5 1-12 15,4-3-12-15,0 2 0 16,-3-6 4-16,0 10 0 16,-1-6 16-16,1 2-8 0,-1-5-4 15,1 5 0-15,3 1 20 16,-7-1-12-16,4 1-4 16,6-7-4-16,1 7 12 15,0-1-8-15,-1 1-12 16,-3 0 0-16,4-7 12 15,-4 7-4-15,7-1 8 16,-7 4-8-16,0-4-4 16,-3 1 4-16,0 6-4 15,-1-3 0-15,1-4-12 16,3 7 8-16,-4-3-4 0,1 6 0 16,3-10 16-16,-7 4-4 15,4 3-12 1,-1-3 4-16,1 3 12 15,0-4-4-15,-1-2 8 16,1 6-8-16,3-10-4 0,-4 4 4 16,4-1-4-16,4 1 0 15,0 0 8-15,-4-4-4 16,7 0-4-16,4 4 4 16,-8-3 4-16,5-4-4 15,-1 6-4-15,0-5 4 0,0-4 4 16,4 6-4-16,-4-2 8 15,-3-4-8-15,-1 0-4 16,1-3 4-16,-4 3 20 16,0 1-12-16,0 5-4 15,4-3-4-15,-4 1-16 16,0 2 8-16,0 4-4 16,0-7 0-16,4 10 16 15,-8-4-4 1,5 1 16-16,-8 0-12 15,3-1-12-15,-3 1 0 0,4 2 4 16,-1 4 0-16,5-3 16 16,-1-3-8-16,0-1-20 15,3 1 4-15,1 6 20 16,3-4-4-16,0-2-12 16,1 3 0-16,-1 3-4 0,3-4 0 15,-2-2 32-15,-1 6-12 16,0-4-32-16,0 4 12 15,0-3 0-15,-3-3 8 16,0 2 16-16,-1-2-8 16,-3 6-12-16,4-7 12 15,-4 1-8 1,0 0-8 0,-3-7 4-16,-1 10 4 15,1-4 0-15,-1 1 8 0,-2-1-4 16,-1 1 16-16,-4-7-12 15,4 7-12-15,0-4 0 16,0-2-4-16,0 5 0 16,0-5 16-16,-3 5-4 15,3-2-20-15,4-4 8 0,-1 7 12 16,-3-7 0-16,4 3-4 16,-1-2 4-16,1 5 4 15,0-5-4-15,3 2-12 16,0-3 4-16,0 7 28 15,3-7-12-15,1 7-32 16,-4-4 12-16,0-2 20 16,8 5-8-16,-8 1-8 15,3-1 0-15,1 1 12 16,-8 0-4-16,8 2-12 16,0-2 4-16,-1 3-4 15,1-4 0-15,0 1 24 16,-1 6-8-16,1-4-4 15,-7-2 0-15,3 0-4 16,0-1 0-16,-4 1 16 16,-3-1-8-16,0-5-12 0,4 5 0 15,-4 1 12-15,4 0-4 16,-4-1-12-16,0-6 4 16,0 7 4-16,3-3 0 15,1-4 0-15,-4 6 0 16,4-5 0-16,-1 5 0 0,1 1 0 15,-1-7 0-15,5 7-12 16,-1-1 8-16,0 1 4 16,0 0 0-16,-4-1 8 15,5 1-4-15,-1 3-20 16,-4-4 8-16,1 1 20 16,-1-1-4-16,5 1-4 15,-5-1 0 1,4-5 4-16,0 5-4 0,0 1-20 15,1 0 8-15,2-1 4 16,1 1 4-16,-1 3 0 16,1-4 0-16,-4 1 0 15,0 6 0-15,4-7-12 16,-4 4 8-16,4-4 12 16,-4 4-4-16,3-3-4 0,-2 6 4 15,-5-7 4-15,4 1-4 16,-3 3 8-16,-1-4-8 15,1 4-12-15,-4 3 4 16,0-4 12-16,0 4-4 16,0-3-20-16,-3 6 8 15,-1-3 20-15,4-3-4 16,-3 3-4-16,3-4 0 16,-4 7-4-16,1-3 0 15,3-3 0-15,4 0 0 16,-1 2 8-16,1-2-4 15,-1-3-20-15,1 6 8 16,0-4 4-16,-1-2 4 16,-3 6 32-16,0-3-16 15,0-4-24-15,0 10 4 0,-3-6 0 16,-1 3 4-16,1 3-12 16,-1-7 8-16,1 7 4 15,0-9 0-15,-1 9-12 16,-3 0 8-16,0 0 28 15,0-3-12-15,4-3-32 16,-1 6 12-16,-3 0 0 16,0 0 8-16,0 0 0 15,7 0 0-15,0 0-20 16,0 0 12-16,0 6-112 16,0-3 68-16,0-3-148 0,0 0 116 15,1 0-60 1,-1 6 84-16,0-3-8 15,0-3 40-15,0 0 16 16,0 0 8-16,-7 0 20 0,0 0-8 16,7 0 16-16,0 7-16 15,-7-7 104-15,0 0-64 16,0 0 8-16,-4 0-36 16,1 0 16-16,-1 3-24 15,1-3 56-15,-1-3-36 16,1 3 4-16,-1 0-24 0,1 0-8 15,3 0 0 1,0 0 20-16,0 0-12 0,0 0-4 16,0 0-4-16,7 0 20 15,0-7-12-15,0 7 4 16,3-3-8 0,1-3 20-16,0 3-16 15,3-3 4-15,3-4-8 16,5 1 12-16,-1-1-12 0,0 1-12 15,4 0 0-15,-4-7 28 16,-4 7-12-16,1-1-20 16,-4 4 0-16,-3 3 20 15,3-4-4-15,-7 4-20 16,0-3 4-16,0 6 20 16,0-9-4-16,0 5 24 0,-3-2-20 15,-1 3 12-15,1-3-12 16,-4-4-8-16,3 4 0 15,1-3 12-15,-1 6-8 16,-3-4-4-16,4-2 0 16,3 6-40-1,-4-7 20-15,4 4 16 0,0-3 0 16,-3 2 12-16,3 4-8 16,-3-3-4-1,-1-3 4-15,4 5-16 16,0-2 8-16,0-3 4 0,0 3 0 15,0 2 0-15,0-2 0 16,4 3-12-16,-4-3 8 16,0 6-4-16,-3-3 0 15,-1-4 44-15,1 7-24 0,-1-3-8 16,1-3-8-16,-4 6 20 16,3-3-8-16,1-4-4 15,-1 7 0-15,1-9-4 16,3 9 0-16,-4-6-12 15,5 3 8-15,-1 3 12 16,-4-7-4-16,1 7-12 16,-1-3 4-16,-3 3-4 15,0 0 0-15,0 0 16 16,0 0-4-16,7 3-4 16,4-3 4-16,6 7-180 15,8 2 96-15,-7 7-640 16,6-13 400-1,1-22 60-15</inkml:trace>
  <inkml:trace contextRef="#ctx0" brushRef="#br5" timeOffset="106144.5834">8043 8160 392 0,'-10'-9'148'0,"-1"9"-116"0,-3-9-8 0,7 9 100 16,0 0-72-16,0 0 76 15,-4-7-72-15,4 7-4 16,0 0-32-16,4 0-28 0,-1 0 0 16,1 7 4-16,3-7 4 15,7 9 16 1,0 10 52-16,0 0-32 15,0 6 60-15,-4 3-56 16,1 6 8-16,-4 13-28 16,3 4 24-16,-3 5-28 15,7 4 4-15,-3-13-12 16,3-3-16-16,4 0 4 0,-1-10-280 16,1-6 156-1</inkml:trace>
  <inkml:trace contextRef="#ctx0" brushRef="#br5" timeOffset="106489.8124">7401 8615 600 0,'-28'10'224'0,"28"-4"-176"0,-3-6-12 0,3 0 8 16,10-6-32-1,1 2 24-15,3-8-24 16,7 2 32-16,4-8-28 0,-1-1 64 0,1 0-44 15,3-6 28-15,11-3-36 16,7-1-16-16,10-2-8 16,11 12 4-16,-3 0-4 15,-1 1-180-15,-3 2 100 16</inkml:trace>
  <inkml:trace contextRef="#ctx0" brushRef="#br5" timeOffset="112720.7204">7952 8411 260 0,'-4'-9'96'0,"8"9"-76"0,-1-10-4 16,1 10 36-16,-4 0-32 15,3-3 0-15,-3-3-12 16,4 6 48-16,3-6-32 16,-7 6 68-16,0 0-52 15,0 0 72-15,3 0-64 16,4 0 20-16,-3 0-40 15,-4 0 28-15,7 0-32 0,-7 0 20 0,0-3-24 16,0 3 44-16,0 0-36 16,0 0 4-16,0 0-20 15,0 0 12-15,0 0-16 16,0 0 4-16,0 0-4 16,7 9 20-16,-7-9-16 15,7 0 24-15,-7 0-24 16,7 0 12-16,-7 0-12 15,7 6 36-15,-7-6-24 16,0 0-24-16,0 0 0 0,7 0 8 16,-3-6-4-16,-4 6 8 15,0 0-8-15,7 6-20 16,0-3 8-16,0-3 4 16,-7 0 4-16,3 10 8 15,5-4-4-15,-5-3 16 16,-3-3-12-16,7 7 24 15,0-4-20-15,0-3 12 16,0 0-12-16,-3 0-8 16,-1 0 0-16,4-3 20 15,-7 3-12-15,7 0-4 16,-7 0-4-16,7 0-4 16,1 3 0-16,-1 6 16 15,0-3-8-15,-4-2-12 16,4 2 0-16,0 3 28 0,4-3-12 15,-1-2-20 1,1-4 0-16,0 0 32 16,-1 0-16-16,1 0-8 15,-1 0-4-15,1 0 20 16,0 0-8-16,-4 0-4 16,0 0 0-16,0 0-4 0,0 0 0 15,0 0 8-15,0 0-4 16,-4 0 24-1,4 0-16-15,1 0-4 16,-1 0-4-16,-7 0-24 0,0 0 12 16,7 6 4-16,0-3 4 15,0-3 0-15,0 0 0 0,-4 0 16 32,8 6-8-32,3-3 16 15,0-3-16-15,0 0-12 0,4 7 0 16,-4-4 12-1,0 3-4-15,0 3-4 0,0 1 4 16,-3-1-16-16,-1 1 8 16,1-1 12-16,-4-3-4 0,4 4-4 15,-1-1 4-15,1-3 4 16,-4-2-4-16,0 2-4 16,0-3 4-16,0-3 12 15,0 6-8-15,0-6-4 16,0 0 0-16,-3 3-16 15,-4-3 8-15,7 7-4 0,-4 2 0 16,1 1 8-16,-1-1 0 16,4 0 0-16,-3-2 0 15,3-4 8-15,0 6-4 16,0-3-4-16,0-6 4 16,0 10 4-16,0-10-4 15,0 6 8-15,4-3-8 16,-4-3-12-1,0 0 4-15,4 7 20 16,-1-4-8-16,4-3-28 0,0 6 8 16,1-3 12-16,2 3 4 15,1-3-4-15,0 4 4 16,-1 2 4-16,1-3-4 16,-1-2-4-16,1 2 4 0,0-3 4 15,-1 3-4-15,1-3-12 16,0 4 4-16,-4-4 4 15,0-3 0-15,3 9-12 16,1-3 8-16,-4-2 12 16,0 2-4-16,0 0-4 15,1-3 4-15,-1 7-4 16,-4-10 0-16,4 9-12 16,-3-9 8-16,0 9 12 15,-1-9-4-15,-3 7-4 16,4-4 4-16,-4 3 4 15,3-6-4-15,-3 6-4 16,1-2 4-16,2-4-4 16,4 0 0-16,0 6 0 15,0-6 0-15,1 3 8 16,-1-3-4-16,-4 6-20 16,4-3 8-16,0 4 20 0,1-4-4 15,-1 6-12-15,3-3 0 16,1-2 12-16,0 2-4 15,-4 3-4-15,3-2 4 16,1-4-4-16,0 6 0 16,-1-9 0-16,1 10 0 0,-4-4 0 15,4-3 0-15,-4 3-12 16,3 4 8 0,-6-4 20-16,7-3-8 15,-8 6-12-15,4-2 0 16,-3-4 4-16,3 6 0 15,-3-3 16-15,-1-2-8 16,1 2 4-16,3 3-4 16,-4-2-16-16,5-4 4 0,-5 6-4 15,1 1 0-15,-1-4 24 16,4 3-8-16,-3-3-4 16,3-2 0-16,0 5-16 15,0-3 8-15,0-3 4 16,4 4 0-16,0-4 8 15,-1-3-4-15,1 6-12 16,0-3 4-16,-1 4 20 0,1-4-8 16,0 3-28-16,3 3 8 15,-4-2 12-15,1 2 4 16,0-6 16-16,-1 7-12 16,-3-10-4-16,4 9 0 15,0-3-24 1,-1-6 12-16,1 0 20 15,-4 10-4-15,0-4 4 16,0-3-4-16,0 6-8 16,1-2 4-16,-1-4-16 0,0 3 8 15,0-3 4-15,0 4 0 16,0-7 0-16,4 3 0 16,-4-3-20-16,3 6 12 15,1-6 20-15,0 9-4 0,-1-9-4 16,1 0 0-16,-4 0 4 15,0 7-4-15,0-7 8 16,0 3-8-16,1-3-12 16,-1 9 4-16,0-9-16 15,-4 6 12-15,4-6 4 16,-3 4 4-16,0 2-12 16,-1-3 8-16,8 3 28 15,-4-6-12-15,4 10 4 16,-8-4-8-16,4-3-16 15,0-3 4-15,1 9-4 16,-8-2 0-16,7-4 16 16,-4 3-4-16,1-3 8 15,-1-3-8-15,1 7-4 16,-4-4 4-16,4-3-24 16,-4 6 12-16,3-6 12 0,-3 0 0 15,0 0 8-15,-3 9-8 16,3-9-12-16,0 7 4 15,0-4 12-15,-7 3-4 16,0-6-4-16,4 3 4 16,3 3-4-16,-7-6 0 15,7 4 8-15,-4 2-4 16,-3-6-12-16,4 3 4 0,3 3 4 16,0 1 0-1,0-4 8-15,4 6-4 0,-1-3-12 16,-3-2 4-1,4 5 4-15,-1-3 0 0,4-3-12 16,-3 7 8 0,0-4 4-16,-1 3 0 15,1-2 0-15,-4 2 0 0,3-6 16 16,-2 13-8-16,-1-13-4 16,0 3 0-16,0 4 4 15,-7-4-4-15,0-6 24 16,0 3-16-16,0-3-12 15,-4 6-4-15,4-6 40 16,-3 4-24-16,3-4-28 0,0 0 8 16,0 0 20-16,3 0-8 15,4-4-8-15,-3-2 0 16,3 6 12-16,-7 0-4 16,0 0-12-1,0 0 4-15,0 0 4 0,0 0 0 16,7 0 24-1,-7 0-12-15,0 0-32 16,0 0 12-16,0 0 0 0,0 0 8 16,0 0 32-16,0 0-16 15,3 0-12-15,-3 0-8 16,4-3 4-16,-4 3 0 16,3 0 0-16,-3 0 0 15,7 0-12-15,1 0 8 0,2 3-252 16,11-3 140-16,0 6-528 15,-10-12 364-15,0-3-64 16,-15 6 208 0</inkml:trace>
  <inkml:trace contextRef="#ctx0" brushRef="#br5" timeOffset="126862.5226">11060 9622 124 0,'-11'-7'44'0,"7"7"-32"0,1 0-4 16,3 0 4-16,0 0-8 0,0 0 104 16,-4 7-60-16,4-7 88 15,0 0-80-15,4 3 104 16,3 3-88-16,0-6 60 16,7 0-76-16,4-6-4 15,-1-4-32-15,5 7 16 16,-1-3-24-16,3-3-12 15,-6 2-4 1,7 4 28-16,3-3-20 16,-3-3 36-16,-4 5-24 15,0-2 8-15,-3 6-12 16,3-3 12-16,0 3-16 16,0-6-4-16,0 6 0 15,1 0 20-15,2 0-12 16,1-3 4-16,0 3-8 15,-1 0 20-15,1 0-16 16,-4-7-20-16,0 7 0 16,1 0 12-16,-1 0 0 0,0 0 8 15,-4 7-8-15,1-4 8 16,-4 3-8-16,0-3-4 16,-3-3 4-16,3 6-4 15,0-2 0-15,0-4 8 16,0 6-4-16,0-6-4 15,1 0 4-15,-5 0-4 16,4 0 0-16,0 0-12 0,1 0 8 16,-1 0 4-16,0 3 0 15,0-3 16-15,3 0-8 16,1 0 4-16,3 0-4 16,0-3-8-16,1 3 4 15,2 0-4-15,1 3 0 16,0-3 0-16,3 0 0 15,0 6 0-15,-3-3 0 16,0 4-12-16,-1 2 8 16,-3-3 12-16,1 4-4 15,-5-7-4-15,-3 6 4 16,11 1-4 0,-7-4 0-16,-1-3 0 15,-3-3 8-15,1 6-4 0,-1-6-4 16,3 10 4-16,-3-4-16 15,0-3 8-15,1 7-16 16,-5-4 12-16,4 3 32 16,0 1-16-16,1-7-16 15,2 9 0-15,1-9 12 16,3 7 0-16,4-10 8 16,-1 9-8-16,5-9 8 15,-1 0-8-15,0 0-4 16,0 0 4-16,-3 0-16 15,0 0 8-15,-4 0 28 16,0 0-12-16,0 0 4 16,0 0-8-16,-3 0 12 15,0 0-12-15,-1 0-4 16,-3 0 0-16,4 0-4 16,-4 0 0-16,0 0 0 0,4 0 0 15,-1 0 16-15,1 0-8 16,0 0-4-16,-1-3 0 15,5 3-4-15,-5-6 0 16,1 6-12-16,-1 0 8 16,1 0 12-16,0 0-4 15,-4 0-4-15,3 0 4 16,1 0-4-16,0 0 0 0,-4 0 24 16,0 0-12-1,0 0-4-15,0 0-4 0,0 0-16 16,-3-3 8-16,-1-4 4 15,5 7 0 1,-5 0-12-16,4 0 8 16,-3 0 12-16,-1-3-4 15,1 3-12-15,0 3 4 0,-1-3 28 16,1 0-12-16,-1 0-32 16,1 0 12-16,0 7 8 15,3-7 4-15,0 3-20 16,3-3 8-16,1 6 4 15,0-12 4-15,-1 6 8 16,4-3-4-16,1-4 16 0,2 7-12 16,-2-3-4-16,-1 3 0 15,0 0-4-15,0 0 0 16,-3 0-12 0,-1 0 8-16,1 3 12 0,-4-3-4 15,0 0-12-15,0 7 4 16,-3-4 12-1,3-6-4-15,0 6-12 16,-3-3 4-16,-1 0 28 16,1 0-12-16,3-3-20 0,-3-4 0 15,-1 7 12 1,1 0 0-16,3 0-4 16,-4 7 12-16,-3-7-8 15,4 0-20-15,-4 0 8 0,4 3 4 16,-1-3 4-16,-3-3 24 15,0 3-12-15,0 3-32 16,0-3 12-16,1 6 8 16,-1-3 4-16,0 4 8 15,0-7-8-15,3 0-4 16,1 0 4-16,3 3 4 16,0-6-4-1,0 6-12-15,4-3 4 0,-1 0 4 16,1 0 0-16,0 0-12 15,3 0 8-15,-3 0 12 16,3 0-4-16,-4 6-4 16,1-6 4-16,0 0-4 15,3 0 0-15,-4 3 16 16,1-3-8-16,-4 6-20 16,4-6 4-16,-4 7 4 0,4-14 4 15,-4 7 0-15,-4 0 0 16,1 7 0-16,-1-7 0 15,1 3 0-15,0-3 0 16,-4 9 0-16,0-9 0 16,3 0 0-16,-3 0 0 15,0 0 8-15,0 0-4 16,1 0 24-16,-1 6-16 0,0-6-20 16,3 0 0-1,1 0 12-15,-1-6 0 16,1 6-12-16,0 0 4 15,3 0-4-15,-4 0 0 0,4 6-12 16,4-6 12 0,0 4 32-16,-1-4-16 15,1 6 0-15,3-6-4 0,0 3-4 16,0-3 0-16,1 0 0 16,-1 0 0-16,-4 0-12 15,5 0 8-15,-1 0 12 16,0 0-4-16,-3 0-4 15,-1-3 4-15,-3 6 12 16,0-3-8-16,-3 0-12 16,3-3 0-16,-3 6 4 15,-1-6 0-15,1 6 0 0,-1-3 0 16,-3 6 0 0,4-6 0-16,0 0 8 0,-1 0-4 15,-3 3 8-15,0-3-8 16,4 7-28-1,-4-7 12-15,0 0 12 16,4-7 4-16,-4 14-4 0,0-7 4 16,0 0-16-16,3 0 8 15,1 3 20-15,3-3-8 16,0 6-4-16,0-6 0 16,4 0-16-16,0-6 8 15,-1 6 12-15,1 0-4 0,-1 0-4 16,5 0 4-16,-1 0-24 15,-4 0 12-15,1 0 32 16,3 0-16-16,-3 0-8 16,0-3-4-16,-4 3 4 15,0 0 0-15,-4 3 0 16,4-3 0-16,1 0 0 16,-5 0 0-16,4 0 8 15,0-3-4-15,-3 6-12 16,0-3 4-16,-1 6-4 15,-3-6 0-15,4 6 16 16,-1-12-4-16,-3 15-12 16,0-9 4-16,0 0 12 15,1 0-4-15,-1 0 8 16,0 0-8-16,0 7-28 16,3-14 12-16,-3 14 12 0,4-7 4 15,0 3 16-15,-1-3-12 16,1 0-4-16,-1 0 0 15,1 0-24-15,3 0 12 16,0 0 12-16,0 0 0 16,-3 0-4-16,3 0 4 15,0 0-24-15,0 0 12 16,0 6 32-16,0-12-16 16,0 6-8-16,4 0-4 15,0 6 12-15,-1-6-4 16,1 0-4-16,-4 0 4 15,4 3-16-15,-4-3 8 16,0 0 4-16,0 0 0 16,-3 7 8-16,-4-7-4 15,0 3-4-15,3-3 4 0,1 6-4 16,0-6 0-16,-4 0 0 16,0 0 0-16,3 0-12 15,4 0 8-15,-3 3 20 16,-1-3-8-16,1 0 4 15,0 0-4-15,3 0-16 16,-4-3 4-16,1 6 20 16,0-3-8-16,-1 0-20 15,1 0 4-15,-1 0-4 16,1 0 4-16,-1 0 8 16,5-3 0-16,-1 3 8 15,0 0-4-15,0 3-4 0,4-3 4 16,-1 0-4-16,1 0 0 15,-1 6 0 1,1-6 0-16,0 0 8 16,-1 0-4-16,1 0-4 0,0 0 4 15,-1 7-16-15,1-4 8 16,0-3-4-16,-1 0 0 16,1 6 16-16,-4-6-4 15,0 3-4-15,0-3 4 0,0 0-4 16,0 0 0-16,-3 10-12 15,0-10 8-15,-1 0-16 16,1 0 12-16,-1 6 32 16,1-3-16-16,-4-3 0 15,4 0-4-15,-4 6-16 16,3-6 8-16,1 0 20 16,-1 0-8-16,1 0-12 15,-1 0 0-15,1 0 4 16,0 0 0-16,-1 0-12 15,1 0 8-15,-1 0 20 16,1 0-8-16,0 0-28 16,-1 0 8-16,1 0 24 15,-1 0-8-15,1 3-8 16,-1-3 0-16,5 7 12 16,-1-7-4-16,3 0 8 0,-3 0-8 15,1 0-4-15,2 0 4 16,-3 3 4-16,0-3-4 15,4 6 8-15,-4-6-8 16,0 0-20-16,0 0 8 16,1 0 4-16,-1 0 4 15,0 6-12-15,0-6 8 16,-4 4 12-16,1-4-4 16,3 6-12-16,-3-6 4 15,-1 3 12-15,1-3-4 16,3 0 8-1,-3 0-8-15,3 6-20 0,-7-6 8 16,3 0 12-16,1 0 0 16,-1 0-4-16,1 0 4 15,0 0-4-15,-1 0 0 0,1 0 0 16,-1 0 0-16,1 0 0 16,3 0 0-16,0 0 0 15,-3-6 0-15,3 6-20 16,0 0 12-16,0 0 56 15,4 0-24-15,-1 0-36 16,1-3 4-16,0 3 8 16,3-6 4-16,0 6-20 15,-3 0 8-15,3 0 20 16,0 0-4-16,-3 6-20 16,-1-6 4-16,-3 3 12 15,4-3 0-15,-4 6 8 16,0-6-8-16,-3 3 8 0,3-3-8 15,-3 0 16 1,-1 0-12-16,-3 0-4 31,4 0 0-31,-1 0-4 0,1 0 0 0,-1 0 0 16,-2 0 0-16,-1 0 0 16,0 0 0-16,-4 0 0 15,1 0 0-15,-4 0 0 16,7 7 0-16,0-7 0 15,-7 0 0-15,0 0 0 0,7 0 0 16,0 0 8-16,0 0-4 16,0 0-12-16,0 0 4 0,0 0 20 15,0 0-8-15,0 0-12 16,4 0 0-16,-1 0 12 16,1 0-4-16,0 0-12 15,-1 0 4-15,1 0 40 16,3 0-24-1,0 0-28-15,0 3 8 0,0-3 0 16,0 0 8-16,4 0 0 16,0 0 0-16,-1 0 8 15,1 0-4-15,0 0-12 16,-1 0 4-16,1 0 4 16,-1 0 0-16,-2 0 0 15,-1 0 0-15,0 0 16 0,0 6-8 16,0-6-12-16,-3 0 0 15,3 0 4-15,0 0 0 16,0 0 8-16,0 0-4 16,-3 0-4-16,-1 0 4 15,1 0-4-15,-1 0 0 16,1 0 0-16,0 0 0 16,-1 0 0-16,-3 0 0 15,4 0-12 1,-1 0 0-1,1 0 8-15,-4 0-8 0,0 0 4 16,0 0 32-16,-7 0-12 16,7 0-4-16,0 0-4 15,0 0-4-15,0 0 0 0,4 0 0 16,-1 0 0-16,-2 0 8 16,-1 0-4-16,0 0-4 15,-7 0 4-15,7 0-24 16,-7 0 12-16,7 0 20 15,0 0-4-15,0 0-12 16,-7 0 0-16,7 0 20 16,-7 0-8-16,7 0-28 15,-7 0 8-15,0 0 4 16,0 0 8-16,0 0 16 16,0 0-8-16,3 0 4 15,-3 0-4-15,0 0-8 0,4 0 4 16,-4 0-16-1,0 0 8-15,0 0 12 16,0 0-4-16,0 0-4 16,0 0 4-16,0 0 4 0,0 0-4 15,0 0-12-15,0 0 4 16,0 0 4-16,0 0 0 16,0 0 0-16,0 0 0 15,0 0 0-15,0 0 0 16,0 0-28-16,0 0 16 15,0 0 24-15,0 0-8 0,-4 3-256 16,1 3 140-16,3 10-432 16,-7-7 304-1,0-5-208 1</inkml:trace>
  <inkml:trace contextRef="#ctx0" brushRef="#br5" timeOffset="128801.4863">17784 8207 456 0,'-4'-9'168'0,"0"6"-128"0,-3 3-16 15,11-6 44-15,-8 6-44 16,1 0 32-16,3 0-28 15,-4 0 16-15,4 0-24 16,0 9 28-16,-3-3-32 16,-1 4 48-16,1-1-36 0,3 7 40 0,3-4-40 15,-3-2 40-15,-3 5-40 16,3 1 28-16,3-3-28 16,-3 12 0-16,0-6-16 15,0 9 0-15,-3 6-4 16,-1 1 12-16,4 9-12 15,0 0 16-15,-3-1-16 16,3 5 16-16,0-11-16 16,-4 7 16-16,1-9-16 0,-1 2 32 15,4 4-24 1,-3-3 4-16,-4 9-12 0,0 3 4 16,-1 6-8-1,-6-6 32-15,4-3-20 16,-1-3 4-16,1 0-12 15,-1-6-8-15,7-7 4 16,1 1 12-16,-1-7-8 0,1 3 24 16,-1 6-20-16,4-5 12 15,0 15-12-15,-3-10-16 32,3 10 0-32,-4 3 48 0,1-3-24 15,3-3-8-15,3-4-8 16,1-2 12-16,-1-7-8 15,1 0-4-15,-1-3 0 0,1 0 4 0,3-3-4 16,0 3 16-16,0 10-12 16,-3-7 32-1,-1 10-24-15,4-4 32 16,-3 7-32-16,-1-10 12 0,1 4-16 16,-4-1-8-1,3-5 0-15,8-1-4 0,-8-6 0 16,1-3 8-16,3-1-4 15,-3-2 16-15,-1-3-12 16,1-7 24-16,-4-3-20 16,0 6 32-16,0-9-28 15,0 0 12-15,0 0-16 16,0 0-8-16,0 0 0 0,0 0-24 16,0 0 12-16,0 0-32 15,0 7 24-15,-4-4 4 16,1-3 12-1,3 0 16-15,0 0-8 0,0 0 4 16,0 0-4-16,0 0 20 16,-4-3-16-16,4 3-12 15,0-7-4-15,-3 7-16 16,3-3 12-16,0-3 4 16,-4 6 4-1,4-3-12-15,0 3 8 0,-4-6 12 16,4 6-4-16,0 0 8 15,0-10-8-15,0 7-4 16,-3-10 4-16,3 4 20 16,3 0-12-16,-3-1-20 15,0-2 0-15,0-4-4 0,0 0 4 16,0 7 8-16,4-10 0 16,-4 0-28-16,4 4 16 15,-4-7 24-15,-4-3-8 16,4 0 8-16,0-4-4 15,0 1-24-15,4-3 8 16,-4 3 12-16,0-1 0 16,3-5-20-16,-3-1 8 15,0-9-4-15,0 4 4 16,-3-11 8-16,-1 8 0 16,0-4 24-16,1 3-12 15,-1 0-40-15,-6 6 16 16,6-3 0-16,-3 13 12 15,4-10 8-15,-1 4-4 0,-3-10-4 16,0 0 4-16,0-9-4 16,0-10 0-16,3 10-12 15,1-4 8-15,-4 7 12 16,-4 13-4-16,1-1-12 16,3 3 4-16,0 10-16 15,0-3 12-15,3 3 4 16,8-3 4-16,-1 0-12 15,4-7 8-15,0 1 40 0,4-4-24 16,-8-6-28 0,1 0 8-16,-1 0 0 15,4 7 8-15,0 2 0 16,-3 7 0-16,3 3-12 0,0 6 8 16,0 3-24-1,0 4 16-15,0 2 4 16,-3 1 8-16,-1 3-12 15,1-4 8-15,-1 4 4 0,4 3 0 16,-3-3 0-16,-4 6 0 16,3 0 0-16,1-3 0 15,-4 3-12-15,0 0 8 16,-4 0 4-16,1 0 0 0,-1 3-276 16,4 6 152-16,-14 16-452 15,4-6 324-15,6-13-44 31,11-21-32-31</inkml:trace>
  <inkml:trace contextRef="#ctx0" brushRef="#br5" timeOffset="136408.6322">17791 10045 364 0,'0'0'132'0,"-4"0"-100"0,1 0-12 0,3 0 44 16,0 0-40-16,3 0 76 15,4 0-52-15,-3 0 52 16,-1-3-56-16,1-3 32 0,3 6-44 16,-4-4 24-16,1-2-28 0,-4 3 16 15,3-3-24-15,-3 6 52 16,0-3-40-16,0-4-16 15,0 7-8-15,0 0-20 16,0 0 8-16,0 0 4 16,0 0 0-16,0 0-12 15,0 0 8-15,0 0 20 16,0 0-8-16,0 0 16 16,0 0-16-16,0 0-28 15,0 0 8-15,0 0 32 16,0 0-12-16,-3 0 8 15,-1 0-8-15,1 0-24 16,-1 0 8-16,1 0 12 16,3 0 0-16,-4 0-4 15,1 0 4-15,3 0-4 0,-4 0 0 16,4 0 24-16,0 0-12 16,0 0 40-16,0 0-28 15,-3 0-4-15,3 0-12 16,-4 7-16-16,1-4 4 15,-1-3-4-15,-3 9 0 16,3-3 8-16,1-2 0 16,-1-4 0-16,1 6 0 15,-4-3 16-15,3-3-8 16,4 0 32-16,0 0-24 0,7 0 32 16,0-3-32-1,4-3 12-15,0 6-16 0,3 0 12 16,3-4-16-16,4-2 16 15,8 6-16-15,2-3 4 16,5-3-4-16,3-4 12 16,3 4-12-16,0 3 4 15,1-3-4 1,-1-4-16-16,-3 1 4 0,-8 0 12 16,5-1-4-16,-5 4 8 15,5-4-8-15,-5 1-20 16,5 0 8-1,3 5 40-15,-1-2-20 0,1 3-20 16,-4-3 4-16,-3 6 16 16,-4 0-4-16,1-3 16 15,-1 3-16-15,-3 0 16 16,3 0-16-16,0-7 4 16,0 7-4-16,-3-6 12 15,0 3-12-15,-1-3-20 0,1 6 4 16,0-10 12-16,-1 7 0 15,1-3-12-15,0 3 4 16,-4-4 28-16,4 7-12 16,-1-3-20-16,1-3 0 15,-4 6-4-15,4-6 4 16,0 3 24-16,-1 3-8 16,-3-10-4-16,4 4 0 15,-7 3-16-15,3-3 8 16,0 6 12-16,-7-4-4 15,0-2-4-15,4 3 4 16,0-3 12-16,3 3-8 16,-4-4 4-16,1 1-4 15,0-3-8-15,3 6 4 0,0-7-4 16,4 4 0-16,-1-4 0 16,1 1 0-16,3 0 16 15,1 2-8-15,-1 4-12 16,0 3 0-16,0-6 12 15,4 6-4-15,-4 0-12 16,0 0 4-16,-3-3 4 16,-4 3 0-16,0-6 16 15,-3 6-8-15,0 0 4 0,-4-4-4 16,-4-2 4-16,-3 6-8 16,1-9-4-1,-1 6 4-15,-4-4 12 0,4 1-8 16,-3 3-12-16,-4 3 0 15,0 0 12 1,0-6-4-16,0 6-12 16,0 0 4-16,0 0-92 15,0 0 48-15,0 0-20 16,0 0 40-16,0 0-92 16,0 0 68-16,10 0-300 15,4 6 192-15,4-12-360 16</inkml:trace>
  <inkml:trace contextRef="#ctx0" brushRef="#br5" timeOffset="138857.2533">18239 9954 288 0,'3'-6'108'0,"1"6"-84"0,6-3-4 0,-3 3-92 15,4 0 36-15,-1 0 24 16,5 0 8-16,-1-7 156 16,3 4-84-16,5 3 68 15,2-6-76-15,8-3 28 16,7 5-52-16,10-2 52 15,1-3-52-15,2 6 36 16,1-4-40-16,-3 1 8 0,-1 3-24 0,-7-3 8 16,1-4-12-1,3 7-8-15,3-3 0 0,0-4-4 16,4 1 0-16,-3 3 24 16,-1 3-12-16,-3 3 40 15,-7-7-28-15,3 4 48 16,-3 3-40-16,-4-6-16 15,-3 6-8-15,3-9 36 16,1 5-24-16,6-2-52 16,0-3 16-16,4 6 36 15,7-10-8-15,0 10 16 16,-4-6-16-16,-3 2 0 16,0-2-4-16,-7-1 4 15,0 7-8-15,-4-3 24 16,4 0-16-16,3 3-20 15,4-4 0-15,-4 4 4 16,4 3 4-16,-4-6 8 16,1 3-4-16,-1-3 16 0,-3-4-12 15,-4 7 16-15,0-3-16 16,-6-4 4-16,-5 4-4 16,-2 6-16-16,-5-3 4 15,-3 3 28-15,0-6-12 16,-3 6-20-16,-4 0 0 15,-3 0 20-15,3-3-4 16,-4-4-4-16,4 4 0 0,0-3 12 16,4-4-8-16,-1 7-4 15,5-9 0-15,-1 2-4 16,0 7 0-16,0-3 8 16,0-3-4-16,0 9-4 15,0-4 4-15,0 4-4 16,0 0 0-1,4 0-144-15,0 0 80 16,-1 0-200-16,5 4 144 0,-1 2-496 16,0-3 344-1,-4-3 96-15</inkml:trace>
  <inkml:trace contextRef="#ctx0" brushRef="#br5" timeOffset="139908.4018">20937 9606 416 0,'-10'-6'152'0,"6"3"-116"0,-3 3-12 0,7 0 40 16,0 0-40-16,0 0-36 15,0 0 4-15,4 3-8 16,-4 9 8-16,3 1-36 15,-3 3 24-15,0 2 32 16,-3 1-4-16,-1 6 36 16,1-6-28-16,-1 9 100 15,-3-3-64-15,4-6-4 16,-1 6-32-16,-3 3 32 16,0 1-24-16,0 15-24 0,3 9 0 0,-3 10 60 15,0-1-32 1,0 1 32-16,-3 0-32 15,3-10 16-15,-1-3-24 16,1 4 0-16,0 11-12 0,4 14-8 16,6 2 4-16,4-9 4 15,8 1-4-15,2-14-36 16,1-2 16-16,-1 2-56 16,-6-12 40-16,0-3 0 15,-4-3 16-15,-7-19 56 16,0-3-20-16,0-7 88 15,0-18-60-15,0-3 4 16,3-7-32-16,1-12-12 0,-1 3-4 16,4 6-48-1,0-9 24-15,-3 9-72 16,-1-6 52-16,-3-4 8 0,-3-5 20 16,-1-4 20-1,1-12-4-15,-1-13 8 16,1-2-8-16,-1 2 16 15,1 3-12-15,3-2-4 0,3-17 0 16,4-6-32-16,4-12 16 16,3 3 12-16,-3 9 4 15,-1-2-20-15,1-4 8 16,-4 6-4-16,-4 19 4 0,-3 22 0 16,0 10 0-16,4 6-264 15</inkml:trace>
  <inkml:trace contextRef="#ctx0" brushRef="#br5" timeOffset="150313.7201">21064 9615 112 0,'-14'0'44'0,"11"0"-36"0,-1 0 0 0,1 0-4 16,-1 0-4-16,1 0-28 16,-1 7 16-16,-3-4 24 15,4 6-8-15,-1-9 108 16,4 10 120 0,0-4-120-16,0 3 64 15,7-9-36 1,0 7-76-16,0-7-8 0,0 3-40 15,0-3-8-15,-7 0-4 0,7 0 12 16,-7 0-8-16,0 0 32 16,0 0-24-16,0 0 32 15,0 0-32-15,0 0 32 16,0 0-32-16,0 0-4 16,0 0-8-16,7 0 56 15,4 0-32-15,0 0 8 16,3 0-24-16,0 0-8 15,3-3 0-15,5-4 12 16,-1 7-8-16,0-6-12 16,0 3 0-16,0-3 20 15,0 3-8-15,-3-4 4 16,0 4-4-16,-1-3 20 16,4-4-16-16,1 7 32 15,-1-3-28-15,4 0-4 0,-1 3-8 16,1 3-16-16,0-10 8 15,-1 10 12-15,-6-6-4 16,3 3 8-16,4-3-8 16,-4-4 32-16,0-2-20 15,4-1 20-15,3 0-20 16,4-2 0-16,0 5-8 16,3-5-24-16,4 5 8 15,-4 1 32-15,7 0-16 16,-3 5 0-16,-4-2-4 15,1-3 28-15,-5 6-16 16,-2-4-24-16,-1 1 4 16,-7 3 16-16,0-3-4 15,0-4-4-15,0 7 0 16,1-3 4-16,2-4-4 0,1 7-12 16,3-3 4-16,4 0 4 15,0 3 0-15,3-4 8 16,-3 7-4-16,0 0 16 15,-4 0-12-15,0-3-4 16,-3-3 0-16,3 3 20 16,-7 3-12-16,4-7-4 15,-8 7-4-15,1-9 4 16,0 9-4-16,-1-9-12 16,1 6 4-16,3-10 28 15,-3 10-12-15,-1-7-20 16,1 4 0-16,3-6 4 0,-3 2 4 15,3-2 0 1,0 9 0-16,4-7 8 16,0 4-4-16,3-4 16 15,4 1-12-15,-4 0-4 0,0 6 0 16,0-13-16-16,0 10 8 16,-3-7 40-16,0 4-24 15,-1-7-8-15,-2 7-8 16,-8 2 4-16,0-2 0 15,-4-1 16-15,5 1-8 0,-5 0-4 16,4-1 0-16,0 1-16 16,0 3 8-16,1-4 4 15,2 1 0-15,1-1 8 16,0 1-4-16,-1-1 8 16,1 1-8-16,-1 3-20 15,1-4 8-15,0 1 12 16,-1 0 0-16,1-1 16 15,3 1-12 1,-3-1-12-16,3 4 0 0,0-3-4 16,0-1 0-16,0 7 8 15,1-3 0-15,-5 0 0 16,4 2 16 0,4-2-8-16,-4 6 4 15,4-9-4-15,-4 6-8 0,4-4 4 16,3-2-4-16,7 0 0 15,4-1-12-15,3 1 8 16,-3 2-16-16,0 7 12 16,-4-3 20-16,-3-3-4 15,-4 6 4-15,1 0-4 16,-5 0-8-16,-3-3 4 16,1 3-4-16,-1-6 0 15,-4 6-12-15,-2-3 8 16,-1-4 12-16,0 4-4 15,0-3-4-15,-4 0 4 16,1 2 4-16,-4-2-4 16,4-3-4-16,-4-1 4 15,3 1-4-15,1 0 0 16,3-1 0-16,4-6 0 0,6 7-12 16,8-3 8-16,3-4 28 15,1 6-12-15,2-5-12 16,-2 2-4-16,-1-2 4 15,-7 5 0-15,-3 1 8 16,3 2-4-16,-7-2 8 16,0 6-8-16,-3-3-4 15,-4-4 4-15,0 7 4 16,4-3-4-16,-4-4-20 16,-3 4 8-16,3 3 4 15,-4-3 4-15,1-4 8 16,0 7-4-16,-4-3-4 15,0 3 4-15,0-4-16 16,-4 7 8-16,1-3 20 16,-4 3-8-16,0 0-4 15,3-6 0-15,4 6-4 0,0-6 0 16,-3 3-12-16,-1 3 8 16,4 0 12-16,1-7-4 15,-5 7 8-15,1-3-8 16,-1-3-20-16,1 6 8 15,-4 0 20-15,7 0-4 0,-4 0-4 16,1-3 0-16,-4 3-24 16,3 0 12-16,-3 0-4 15,4-6 4-15,3 6 24 16,-4 0-8-16,4 0-4 16,-3-4 0-16,3-2-4 15,0 6 0-15,-7 0-12 16,0 0 8-1,4-3 12-15,-4 3-4 16,0 0-4-16,0 0 4 0,0 0-32 16,0 0 16-16,7 0 32 15,-7 0-12-15,0 0-16 16,0 0 0-16,7 3 20 16,0-3-4-16,0 0-12 15,0 0 0-15,0-3-4 0,0-3 0 16,4 6 16-16,-1-6-4 15,1 2 8-15,3 4-8 16,0 0-4-16,0 0 4 16,0 0-16-16,0-6 8 15,0 6 4-15,1 0 0 16,-5 0 0-16,-3-3 0 16,0-3 16-16,0 6-8 15,0 0-12-15,-3-3 0 16,-4-4 4-1,0 7 0-15,0 0 0 16,0-3 0-16,0 3 0 0,0 0 0 16,0 0-12-16,-4 0 8 15,4-6 28-15,0 6-12 16,-3 0-4-16,-1 0-4 0,1 0-16 16,-1 0 8-16,1 0 4 15,3-3 0-15,-4 3 0 16,1-7 0-16,-1 7 0 15,1 0 0-15,-1 0 0 16,1 0 0-16,-1 0 16 16,0-3-8-16,1 3-20 15,-4 0 4-15,0 3 4 16,0-3 4-16,0 0-108 16,-4 10 60-16,1-4-76 15,-5-3 68-15,-2 4-12 16,-4-4 40-16,-1 3 16 15,1-3 8-15,-3-3 4 0,6 6 0 16,0-6 0 0,4 0 0-16,0 0 0 15,4 0 0-15,2 0 8 0,5 0-4 16,-1-6 52-16,1 6-32 16,3-3-12-16,0-3-4 15,0 6 0-15,0 0-4 16,0 0 8-16,0 0-8 15,3 9-20-15,-3-9 8 16,0 0 40-16,-3 6-20 16,3-6 0-16,-4 0-8 0,4 0-16 15,0 0 8-15,0 0 12 16,0 0-4 0,0 0-12-16,0 0 4 0,0 0-4 15,0 0 0 1,0 0 8-16,0 0 0 15,7 0-12-15,-7 0 8 16,0 0 12-16,0 0-4 0,0 0-4 16,4 10 4-16,-1-4-4 15,-3-6 0-15,0 0 0 16,0 0 0-16,0 0 0 16,0 0 0-16,0 0 0 15,0 0 0-15,0 0 8 16,0 0-4-16,0 0 8 0,0 0-8 15,0 0-4-15,0 0 4 16,0 0-4-16,-3 0 0 16,3 0 0-1,-4 3 0-15,4-3 0 0,-3 6 0 16,3-2 0-16,-4-4 0 16,4 6 8-16,-3-3-4 15,3-3 8 1,-4 0-8-16,1 0 32 15,3 0-20-15,0 0-12 16,-4 0-8-16,4 0 12 0,0 0-4 16,0 0-4-16,0 0 4 15,-3 0-32-15,-1 0 16 16,1 6 32-16,-1-3-12 16,4 4-72-16,0 2 36 0,7 7-440 15,7-4 256-15,4-5-216 16,-4-14 248-1,4-5-180-15</inkml:trace>
  <inkml:trace contextRef="#ctx0" brushRef="#br5" timeOffset="150583.7432">25195 8465 528 0,'-10'-10'196'0,"17"10"-152"0</inkml:trace>
  <inkml:trace contextRef="#ctx0" brushRef="#br5" timeOffset="152685.5577">25234 8455 364 0,'-7'-15'132'0,"7"11"-100"0,0-2-12 15,4 6 96-15,-1-3-68 16,1-3 0-16,3 6-32 15,0-3 24-15,0-4-24 16,0 7 56-16,0 0-40 16,-7 0 48-16,7 0-48 0,0 0 48 15,4 0-48-15,-11 0 12 0,7 0-28 16,0 10 0-16,0-4-8 16,0-3 4-16,0 3-8 15,0 4 32-15,0 5-20 16,4-2 20-16,-1 3-20 15,4 2 20-15,0 1-24 16,8 0 4-16,-5 6-8 16,1 3 4-16,3-2-8 15,0-1 24-15,4-3-16 16,0 3 24-16,3-7-24 16,4-2 4-16,-1 3-8 0,5 0 36 15,-5-4-20-15,-2-5-12 16,-1 6-8-16,0-7-4 15,-3 0 0 1,-4 1-12-16,-3-1 8 0,-1 7-4 16,-3-4 0-16,0-2 24 15,1-1-8-15,-1 1 16 16,0 2-16-16,0-2 16 16,4-1-16-16,-1 4 4 15,4-7-4 1,-3 3-8-16,3 7 4 0,0-7-4 15,0 1 0-15,1-1 8 16,-1 0-4-16,3 1-4 16,5-1 4-16,-5 1 12 15,1 9-8-15,-4 2 4 16,0-2-4-16,1 0-8 0,-1 0 4 16,0-3 12-16,-3 2-8 15,-1 1-12-15,-3-9 0 16,0 8-4-16,1-2 0 15,2-3 16-15,-3 2-4 16,0-5 8-16,4-1-8 16,3-3 8-16,4-2-8 15,0 11 32-15,3-8-20 16,0-4-32-16,4 3 8 16,-4-3 8-16,4 6 4 0,-4-2-4 15,-3 2 4 1,-4-6-4-16,0 7 0 15,-3-4-20-15,-1 10 12 16,-3-7 20-16,4 4 4 16,0 2-8-16,-1 1-4 15,1-3 0-15,0 2-16 16,3-2 8-16,-7 2 4 16,0 1 0-16,0-3 8 15,0 2-4-15,0 4 8 16,4 6-8-16,0-6 16 15,6 9-12-15,8-3 16 16,10 4-16-16,8-4 24 16,-1 3-20-16,4-3 12 15,-7-6-12-15,0 0-8 16,0-4 0-16,-4-2 4 16,4 2-4-16,7 1 24 15,7-3-16-15,3-4 4 16,-3 7-8-16,0 3-8 15,-10-4 4-15,-5-2 4 16,-6 3-4-16,-3 2-12 0,-1-8 4 16,-7 5 4-16,-3-5 0 15,-4-4 8-15,-3-3-4 16,-4 3 16-16,-4-2-12 16,1-4 4-16,-4 0-4 0,0 0 20 15,-7 0-16-15,0 0 4 16,0 0-8-16,0 0-8 15,0 0 4-15,0 0-4 16,-4 0 0-16,4 0-12 16,0 0 8-16,-3 0-4 15,3 0 0-15,0 0-20 16,0 9 16-16,0 7-400 16,7 9 224-16,0-16-396 31,-4-15 332-31,-10-3-188 0,-10-10 260 15,17 19 96-15</inkml:trace>
  <inkml:trace contextRef="#ctx0" brushRef="#br5" timeOffset="155401.1565">7673 8082 132 0,'-11'-9'52'0,"11"5"-44"0,-3-5 4 0,3 3 44 15,-4-7-32-15,4-2 112 16,-3-1-76-16,-1 3 144 0,1-2-120 16,-4 5 112-16,3 4-112 15,-3-3 64-15,0 9-88 16,-4-4-4-16,1 4-36 0,-4 4 16 16,0-4-24-16,0 6-12 15,-8-3-4-15,5-3 40 16,3 0-24-16,3 0 68 15,7 0-44-15,4 0-32 16,8 0-8-16,6 0 44 16,7-3-20-16,11-3 0 15,17-4-12-15,18 1-8 16,7-1 4-16,0 1 12 16,-7 0-8-16,0-7-12 15,4 6 0-15,-1 1-4 16,-3 6 0-16,-10-3 16 15,-11 6-4-15,-18 6 16 16,-14 3-12-16,-18 1 16 16,-20 2-16-16,-15 10 4 15,-7 0-4-15,-14-3 12 16,-14 6-12-16,-21-6-12 16,-8-3 0-16,8 2-4 15,7 1 0-15,0 0 32 0,7-10-12 16,10 4 4-16,18-10-8 15,18 7-40-15,46-10 16 16,20 0 4 0,19-10 28-16,31-6-8 0,28 4 4 15,11-4-4-15,-7-3-24 16,3 1 8-16,-10 2-4 16,-21 6 4-16,-22 1 8 15,-52 9 112 1,-36 9-60-16,-17 7 16 15,-18-6-44-15,-25 5 32 16,-17-2-32-16,0 2-4 16,6-2-12-16,8-4-112 15,11 4 56-15,10-10-368 16,14 7 232-16,7-14-408 16,18-11 340-1,10-10-48-15</inkml:trace>
  <inkml:trace contextRef="#ctx0" brushRef="#br5" timeOffset="156874.615">24557 8323 548 0,'-39'-3'204'0,"28"3"-156"0,-3 0-16 15,11 0 0-15,-4 0-24 16,3 0 4-16,1 0-4 16,-1 3-8-16,4-3 4 15,0 0 84-15,7 7-48 0,0-7 96 16,7 0-76-16,4-7 76 15,10 4-76-15,8 3 12 16,6 3-40-16,7-3-4 16,1 0-16-16,6 0 0 0,4 0-4 15,7 7 4 1,4-7-8-16,-1 9-20 0,-3-3 8 16,-3-2 20-1,-8 5-4-15,1-9-20 0,-1 0 4 16,-7 6 4-16,-3-3 4 15,-14-3 8 1,-11 7-4-16,-14 2 8 0,-17 0-8 16,-11 1-4-16,-11 6 4 15,-11-7 4-15,-6-6-4 16,-11 3-4-16,-17-2 4 16,-5 2 4-16,5-6-4 15,3-6 8-15,3 2-8 16,11-5 16-16,0 0-12 0,11-1 40 15,6 1-24-15,12-1-24 16,10-2 0-16,13 2-20 16,16 1 12-16,9 0-4 15,15 5 4-15,7-2 16 16,14-3-4-16,21-7-28 16,10 13 12-16,1-3 12 15,-7 6 4-15,-11-3-4 16,-11 6 4-16,-10-3-24 15,-11 0 12-15,-10 9 4 16,-11-3 4-16,-14 4 16 16,-10-1-8-16,-15 1 4 0,-21-1-4 15,-25-3 4 1,-13-3-8-16,-4 4 40 16,-1-7-20-16,-6 0 40 15,-7-7-36-15,7 7 28 0,10-9-28 16,28 9 0-16,19-9-16 15,24 5-16-15,35-2 0 16,32-3 4-16,21 2 0 16,17-2-20-16,29 6 12 15,4 6-56-15,-11-3 32 0,-11 0-44 16,-17 0 40-16,-18 0 20 16,-25 0 12-16,-21 0 28 15,-24 6-12-15,-22-6 48 16,-35-6-32-1,-32 6 72-15,-6 0-52 0,-8 0 20 16,-14-3-40-16,0-3-28 16,7 6 0-16,25 9-440 15,24 22 240 1</inkml:trace>
  <inkml:trace contextRef="#ctx0" brushRef="#br6" timeOffset="164154.3999">7504 8041 508 0,'-7'-15'188'0,"14"8"-148"0,0 4-8 0,0-3 16 15,3 6-32-15,8-10 32 16,3 7-32-16,7-6 12 15,4 3-16-15,3-4 28 0,8 4-24 16,-1-3 100-16,4 5-64 16,0-2 40-16,3-3-56 15,-3 6 32-15,-4-7-36 16,8-2 8-16,6 2-24 0,8 1 28 16,10-1-28-16,0 1 12 15,-4 0-16 1,1-1 28-16,-1 1-24 0,5-7-4 15,9 4-8-15,4-4 4 16,-3 10-4-16,-4 3-4 16,-7-4 4-16,0-2-16 15,4-1 8-15,7 1 12 16,-1 9-4-16,-3-9 16 16,-6 2-12-1,-5 4 24-15,1-6-20 0,3-1-4 16,3 1-4-16,5 3 4 15,-12-4-4-15,1 10-4 16,-4-6 4-16,-11 6-4 16,-3 0 0-16,3 0 8 15,4 0-4-15,4-3-12 16,3-3 4-16,0 3 28 0,0-4-12 16,-11-2 4-16,1 6-8 15,-1-7-16-15,11 1 4 16,7-4 48-16,1 10-24 15,2-3-8-15,-6 3-8 16,-8 3 4-16,-3-6-4 16,4 6 16-16,6-4-12 15,8-2 16-15,3 3-16 16,4-3-20-16,-8-4 4 16,-6-5 20-16,6 5-4 15,8-2-4-15,3 2 0 16,0 1-4-16,-6 3 0 15,-8-1 8-15,0 4-4 16,7 3 24-16,7 0-16 16,0-6-12-16,1 6-4 0,-8-3 12 15,3-4-4-15,8-5-4 16,14-4 4-16,-4 7-4 16,-3-7 0-16,-7 4 8 15,21-7-4-15,7-3 24 16,-1 12-16-16,-9 1 24 15,-1-3-24-15,8-4-4 16,10 10-4-16,-7 2 4 16,-11-2-4-16,7-3 8 15,11-1-8-15,4 7-28 16,-15-3 12-16,-6-3 24 16,13-7-8-16,4 13 8 0,-10-4-4 15,-5-2 4-15,1 6-8 16,14-7 16-1,0 4-12-15,-10-3-4 16,-1 3 0-16,15-4-4 0,6 7 0 16,-10-3 8-16,0-4-4 15,11 1-4-15,-1 0 4 16,-3-1-24-16,-7 4 12 16,8-4 32-16,6 1-16 0,-14 6 36 15,-11-3-28-15,11-4-12 16,7 4-8-16,-7-3-4 15,-10-1 0-15,6-2 0 16,15-4 0 0,-4 6 32-16,-11-5-12 0,4-4-32 15,18 6 12-15,-11-2 64 16,-11-1-32-16,11-3 12 16,14 10-24-16,-6-1-8 15,-12-5 0-15,11 2-16 16,7-2 8-16,-6 5 28 15,-15-6-12-15,10-2-20 16,8-1 0-16,-8 9 20 16,-6-8-4-16,3-1-28 15,11 3 8-15,-15 0 32 16,-6 7-12-16,10-4 16 0,17-2-12 16,-17 5 0-16,-3-5-4 15,10 2 12-15,7-2-12 16,-10 11 24-16,3-11-20 15,14-1 24-15,4 7-24 16,-15-1 4-16,15 1-8 16,11-1 4-16,-19 4-8 15,-13 3 60 1,3 3-36 0,21 9 16-16,-17-2-28 0,-4-4-16 15,7 3-4-15,-14-3 12 16,-21-3-4-16,-11 6 8 0,-3-2-8 15,-11-8-12-15,-3-2 4 16,-7 6-92-16,-11 0 48 16,-14 0-160-16,-11-3 112 0,0-3-208 15,-3 3 172-15,-4-4-256 16,4 7 220-16,3 0-252 16,8-9 240-1,-8-7-52-15</inkml:trace>
  <inkml:trace contextRef="#ctx0" brushRef="#br6" timeOffset="165024.0284">24606 8314 652 0,'-3'0'244'0,"6"-9"-192"0,4-1-12 0,0 10 120 15,0 0-96-15,8 0 28 16,-5-3-56-16,8-3 48 16,3 3-48-1,4-4 56-15,3-2-56 0,7 0 64 0,11-1-60 16,17-5 52-16,19 2-52 15,-1 0 32-15,3 4-40 16,5 0 24-16,16-4-28 16,15 7 0-16,-3-4-16 0,-8 1-8 15,15 3 0-15,10 3 12 16,-4-7-8-16,-6 1-4 16,10-7 0-16,10 0 56 15,-13 7-32-15,-11-10 52 16,0 7-48-16,0-4 4 15,-11 0-24-15,-17 7 12 16,-22-1-16-16,-13 1 4 16,-11 6-4-16,-15-3-16 15,-9-1 4-15,-8 4-192 16,-4 3 108-16,-3-6-456 16,-14 6-68-1</inkml:trace>
  <inkml:trace contextRef="#ctx0" brushRef="#br6" timeOffset="166174.3834">26067 6671 768 0,'-18'-19'284'0,"15"19"-220"0,-1 0-20 16,4 0 24-16,0 0-48 16,0 0 0-16,0 0-12 0,7 0 4 15,4 0-8-15,-1 6 84 0,1-2-44 16,-1-4 84-16,-2 9-72 15,-1 0 44 1,0 1-60-16,-4 5 24 0,-3 4-36 16,-3 9 28-16,-4 13-32 15,0 6 32 1,3 7-32-16,-3 5 32 16,3 4-32-16,1-7 64 15,-1 4-48-15,4-4 36 16,0 13-44-16,4 7 24 0,-1 8-28 15,4-9 28-15,1-6-32 16,2-12-4-16,1-4-12 16,3 1 12-16,3-1-12 0,1 0 24 15,7 0-20-15,-8-9-4 16,-2 0-4-16,-5-16 12 16,-3-2-8-16,-3-8-12 15,-4 1 0-15,-4-9-16 16,-3-1 12-16,-3-9-32 15,-5 0 24-15,-2-9-48 16,-1-1 36-16,-3-9-48 16,3 1 44-16,-3-11-28 15,0-2 36-15,0 0-8 16,0-1 20-16,-1 4 8 16,1 9 4-16,4-6-12 15,3 13 8-15,-1-4 12 16,1 0-4-16,4 7 24 15,-1 6-16-15,4-4-48 16,0-2 20-16,4 6 20 16,3-3 0-16,0-4 0 0,3 10 0 15,4-6 28-15,4-3-16 16,3-1-12-16,7 1-8 16,7 6-4-16,0-4 0 15,8 7 8-15,3 0 0 16,3 0 32-16,0 10-16 15,-3-1-24-15,-7 10 4 0,-4 3 0 16,-3 0 4-16,-4 3-12 16,0 3 8-1,-7 7 28-15,-7 2-12 0,-3-2 24 16,-8-7-24-16,-3-3 76 16,0 0-52-1,-7-6 56-15,-7-10-52 16,-11 1 40-16,-3-4-44 0,-4-6 16 15,-7-6-32-15,4-4 0 16,3-8-12-16,7-1-120 16,11-6 60-16,3-4-356 15,4 1 224-15,7-3-396 16,7 12 332-16,7-6-112 16,4-22 212-1,-1-22-88-15,5 13 136 0,2-4-100 16</inkml:trace>
  <inkml:trace contextRef="#ctx0" brushRef="#br6" timeOffset="167024.2537">25746 6571 508 0,'7'-10'188'0,"-7"4"-148"0,3 6-8 16,-3 0 16-16,0-3-32 15,0 3-4-15,11-7-8 16,-4 7-4-16,0-3 0 16,4-3 0-16,-8 0 0 0,4 3 208 15,0 3-112-15,-3-7 60 16,-4 7-92-16,7 0 40 15,-7 0-60-15,0 0 40 16,0 0-48-16,7 7 16 16,-4 2-32-16,1 7 16 0,-4-4-20 15,-4 7 44-15,1 6-32 16,-4 3 40-16,0-2-40 16,-4 8 64-16,1 0-52 15,-1 4-16-15,4 0-16 16,0 3 8-16,3-4-8 15,4-2 16-15,4-7-16 16,-1-9 32-16,1-1-24 16,3-11 4-16,4-7-12 15,-1-10-24-15,-3-8 8 16,0-8-12-16,0-8 8 16,4 6 8-16,0-7 4 15,-4 7 8-15,0 0-4 0,0 3-20 16,-4 0 8-16,1 3 4 15,-1 6 4-15,1 0-20 16,-1 13 12-16,8-3-12 16,3 6 8-16,0 9 16 15,4-2 0-15,3 2-28 16,-3 0 12-16,-1 1 12 16,-3 9 4-16,-3 6-28 15,-4 12 12-15,-4 7 76 16,-3 6-36-16,0-3 28 15,-3 0-36-15,-4-12 28 16,-4-1-32-16,-3-5 32 16,0-14-32-16,-4-2 4 0,1-7-12 15,-4-6-192-15,-8 0 100 16,1-9-368 0,-7 3 248-16,-7-16-328 15</inkml:trace>
  <inkml:trace contextRef="#ctx0" brushRef="#br6" timeOffset="167880.5673">26882 6163 652 0,'-11'-13'244'0,"11"13"-192"0,0-6-12 0,0 3-40 16,0-3-8 0,7-4 12-16,0 1 0 0,-3 3 112 15,-4 2-64-15,0 4 120 0,0 10-96 16,-7 6 104-16,-4 12-104 16,1 9 48-16,2 32-68 15,-2 13 100-15,6-1-88 16,1-2 72-16,6-7-80 15,4 10 12-15,4-1-40 16,7 4-20-16,-1-13-8 16,4-6-60-16,-3-13 32 15,7 0-384-15,-4-15 224 0,7-4-444 16</inkml:trace>
  <inkml:trace contextRef="#ctx0" brushRef="#br6" timeOffset="168434.5389">27344 7179 944 0,'-25'-9'352'0,"22"9"-276"0,-4-7-20 0,7 7-20 15,-4-3-32-15,-3-3 8 16,0-13-8-16,0 0-4 16,0-6 4-16,3-13 12 0,8-9-8 15,6-3 60-15,4-3-40 16,8 9-4-16,-1 6-12 15,7 10 32-15,7-6-20 16,-3 9-24-16,3 6 0 16,4 3-20-16,0 13 12 15,0-3 4-15,0 12 4 16,-4 10-12-16,-3-4 8 16,-1 16 28-16,-6 7-12 15,-4 9 48-15,-3 9-32 16,-8-9 20-16,-3 3-28 0,-7-12 8 15,-10-1-16-15,-8-6 88 16,-10-9-52-16,-4 0 20 16,-10-3-36-16,7-7 56 15,-1-3-48-15,1-12 20 16,3-3-40-16,4-1-36 16,-7-15 8-16,3 3-272 31,0-3 152-31,-3-9-332 0,7 8 260 15,3-2-336-15</inkml:trace>
  <inkml:trace contextRef="#ctx0" brushRef="#br6" timeOffset="169143.1079">28399 6608 488 0,'-4'-3'180'0,"8"-3"-140"0,-4 6-12 16,0 0 64-16,0-3-56 15,0 3 24-15,-11-7-40 16,-3 7-28-16,-11 0 4 16,-7 0 88-16,-6 0-44 0,-5 10 72 0,-3-1-64 15,4 1 36-15,0-1-48 16,3 7 24-16,4-7-32 16,7 1-28-16,10-4 0 15,7 3-8 1,11 1 0-16,14-7 16 0,11 6-4 15,10-3-4-15,18 4 4 16,11 5-16-16,6-2 8 16,-3 12-24-1,-10 3 16-15,-11 7 32 16,-11-1-12-16,-10 1 28 0,-4-4-24 16,-14 4 136-16,-14-10-80 15,-14 3 92-15,-11-3-92 16,-10-6 80-16,-11 0-84 0,10-10 12 15,1 1-44-15,7-4-4 16,3-6-16-16,7-6-200 16,1-7 100-16,2-3-288 15,8-9 208-15,0-3-308 16,4 0 272 0,13 0-228-16</inkml:trace>
  <inkml:trace contextRef="#ctx0" brushRef="#br6" timeOffset="169828.5553">28977 6599 956 0,'-46'0'352'0,"25"0"-272"0,-11 6-24 15,22-6-12-15,-8 3-36 16,1 3-12-16,-1-6 0 15,7 4-40-15,4 5 24 16,4-3 8-16,6-3 8 0,8 4-8 16,6 2 8-16,8 1 64 15,3-1-32-15,-3 10-4 0,7-4-12 16,-7 4-12-16,-4 0 4 16,-4 6 4-1,-3 10-4-15,-3-1 16 16,0-3-12-16,-4 4 68 0,-4-7-44 15,1 4 68-15,-8-11-60 16,1 1 52 0,-4-3-52-16,-4-6 60 15,-7-7-60-15,-3-3 44 16,-7-6-48-16,0-3 32 0,0-4-36 16,3 1-20-16,4 0-4 15,-4-7-152-15,0 6 80 16,4 1-396-16,11 6 256 15,10-6-388-15,7-7 340 16,3 6-108-16</inkml:trace>
  <inkml:trace contextRef="#ctx0" brushRef="#br6" timeOffset="170376.6611">29580 7069 912 0,'-3'-25'340'0,"10"19"-264"0,-4-13-24 16,8 10-96-16,0-7 12 0,-1-3-200 15,4-3 132-15,0-9-80 16,-3 9 104-16,0-10 192 16,-4 11-60-16,0-5 188 15,0 1-140-15,-4 7 76 16,-3-1-108-16,0 3-28 0,-3-3-28 16,-4 10-24-16,-4-7 4 15,-3 7-32-15,-4 6 20 16,-6-4 4-16,-5 4 12 15,-6-3 60 1,-14 12-32-16,3-3 84 0,-7 7-60 16,0-1 96-16,7 7-84 15,4-1 40-15,14 7-60 16,10 4 124-16,11 2-92 0,14 6 80 16,14 1-92-16,29 2 64 15,10 4-72-15,7-10 4 16,3 4-36-16,-6-16 4 15,10 6-16-15,10-9-332 16,8-7 172-16,-7 0-452 16,-11-5 340-16,7-14-300 15,-21-9 320-15,-7-6-120 16</inkml:trace>
  <inkml:trace contextRef="#ctx0" brushRef="#br6" timeOffset="170843.1006">30325 6527 1120 0,'-71'-16'416'0,"57"16"-324"0,-7 9-24 16,14-2-72-16,-7-4-12 15,3 9-4-15,8 1 12 16,-1-4-80-16,11 7 48 16,4 3-56-16,10 0 56 0,7-1 28 15,7 8 12-15,15-1 44 16,6 3-20-16,-3 9 100 15,-7 14-68 1,0 2 28-16,-7 3-48 0,-8-5 56 16,-6-8-52-16,-11-11 108 15,-14 2-88-15,-3-15 88 16,-22 6-84-16,-17-15 56 16,-8-1-68-16,-10-9 16 15,0-3-40-15,0-3-28 16,-3-4 0-16,-8 1-256 0,-10 3 140 15,7 6-624-15,4-13 412 16,17-12-100 0</inkml:trace>
  <inkml:trace contextRef="#ctx0" brushRef="#br6" timeOffset="194178.6161">9694 6125 520 0,'-10'0'192'0,"10"-6"-152"0,-7 3-8 0,7 3 36 15,0 0-44-15,7 0 8 16,-4 0-20-16,-3-6 100 16,4 2-64-16,-1-2 112 0,1 3-88 15,-1-3-20-15,1 6-32 0,3 0 12 16,-7 0-20-16,0 0 24 15,0 0-24-15,0 6 40 16,0 3-28-16,-4-5 56 16,-3 5-44-16,4 7 44 15,-4 3-44-15,0 6 16 16,0 3-32-16,-4 6 16 16,4 10-20-16,0 3 44 15,0 3-32-15,3-6-4 16,4-6-16-16,-3-10 28 15,6 0-20-15,4-6 32 16,1-9-32 0,-1-4 4-16,0 1-12 0,3-10 12 15,1-10-12-15,-4 1-12 16,3-10 0-16,-2-6 4 16,-1-3 0-16,0-16 24 15,0 0-12-15,3 6-64 16,1-6 24-16,-1 10-24 15,5 3 32-15,-5-1 8 0,1 10 12 16,-4 0 0-16,3 4 0 16,-3-1-20-16,0 3 12 15,-3 7 20-15,0-4-4 16,-1 4 4-16,-3-1-4 16,4-2-8-16,3 2 4 15,0 1-24-15,7-4 12 16,3-2-12-16,12 5 8 15,2-5 8-15,5 5 4 16,2 7-28-16,-2 3 16 16,-4 3 4-16,-1 7 8 0,-3-1-20 15,-3 7 12 1,0-1 12-16,0 4 0 16,-1 0-4-16,4 6 4 0,-3-6-16 15,0 6 8-15,0-3 12 16,-8 3-4-16,-3 3-4 15,-7 4 4-15,-7 5 12 16,-3 1-8-16,-8 6 4 16,-3 0-4-16,-3-7 4 15,-5-5-8-15,5-4 16 16,-1-6-12-16,0 0 16 16,1-10-16-16,-4 4-4 0,-1-16 0 15,-2 3 12-15,-1-3-8 16,-7-3-4-16,-3-3 0 15,-4-4-4-15,-3 1 0 16,-4-1 24-16,4-5-12 16,3 2-4-1,4-6-4-15,3 1 4 16,7 2-4-16,4 0 8 0,3 7-8 16,4-1 32-16,4 1-20 15,-1 0-24-15,4 2 4 16,0 4 28-16,0-6-16 15,0-7 8-15,3 4-8 16,-3-10-8-16,4 3 4 0,-1-9 4 16,4 3-4-16,7-4-28 15,7 4 12-15,4-3-4 16,10 3 8-16,8-3-28 16,9 9 20-1,8 3-4-15,7 7 12 0,0-1 0 16,0 7 0-16,-7 3-12 15,4 3 12-15,3 7-4 16,0 9 4-16,0-4 0 16,-1 4 0-1,-9 0 16-15,-11 6-4 0,-8 3 16 16,-9 7-12-16,-8-1 4 16,-11 4-4-16,-13 3 12 15,-15-1-12-15,-14-5 16 16,-7 6-16-16,-3-10 24 15,0-6-20-15,-4 3-4 0,-4-12-4 16,-6-7 12-16,-8 1-8 16,-3-10 16-16,-4-10-16 15,11 1 24-15,7-7-20 16,11-12-4-16,7-6-4 16,6-10-16-16,8-10 8 15,14 7-16-15,11 3 12 16,10 1-24-16,10 5 20 15,8 3-12-15,14-2 12 16,10 2-28-16,11 10 24 16,4 6-4-16,-1 10 12 15,-6 0 0-15,-12 12 0 16,-2 12-12-16,-4 4 12 16,-8 0-12-16,-2 16 8 15,-8-1 24-15,-7 19-4 0,-7 10-4 16,-7 0 0-16,-4-1 4 15,-6-2-4-15,-8-13 32 16,-7-9-20-16,-3-4 56 16,-11-9-40-16,-10-12 20 15,-11 3-32-15,-7-16 8 16,3 0-16-16,8-4-8 16,7-18 0-16,10-6-120 15,11-9 64-15,17-14-588 16,25-5 356-16,14 3-180 15</inkml:trace>
  <inkml:trace contextRef="#ctx0" brushRef="#br3" timeOffset="198819.0863">9758 6097 260 0,'0'-16'96'0,"10"13"-76"0,8-9-4 0,-4 9-140 16</inkml:trace>
  <inkml:trace contextRef="#ctx0" brushRef="#br3" timeOffset="199719.1028">9955 6037 548 0,'4'-3'204'0,"-4"3"-156"0,-4-6-16 0,4 6 148 15,-3 0-104-15,-4 0 40 16,-4 0-68-16,1 0 0 15,-4 6-32-15,-1-3 20 0,1 7-24 0,-3 6 40 16,-4 9-28 0,-1-3 4-16,1 9-16 0,4-3 44 15,-5 7-28-15,5 2 20 16,6 7-28-16,4-6 0 16,0 6-12-16,4-7 4 15,3-2-8-15,0-7-12 16,0-3 4-16,3-6 20 15,1-3-8-15,-4-7-4 16,3-3 0-16,-3-6-48 16,7-12 24-16,0-7-92 15,0-9 64-15,0-7-128 16,4-12 100-16,-1-3-112 16,1 3 104-16,0 9 0 15,-4-2 52-15,-4 8 132 16,1-2-52-16,-1 9 108 0,1 0-92 15,-4 6 8 1,0 0-48-16,-4 3-4 16,8-3-12-1,-1 1-24-15,1-1 8 0,3 0-12 16,0-6 8-16,4-3 8 16,3 0 4-16,0 2 8 0,0 1-4 15,4 0 32-15,-1 13-20 16,1-4 32-1,3 7-32-15,0 5 40 16,4 4-32-16,-4 4-4 16,4 5-12-16,3 7-16 0,-3 3 4 15,-1-1 12 1,1 11-4-16,-4-4-28 0,-3 3 12 16,3-3-4-16,0 3 8 0,0-3 52 15,4 3-24 1,3-2-20-16,0-1 0 15,1-3 24-15,-1-7-12 16,-3 10-20-16,-4-3 0 0,-4 0 20 16,-2 6-4-16,-5 1 4 15,-6 5-4-15,-4 4 4 16,-4-4-8-16,-3 4-4 16,0-4 4-16,-4-5 4 15,-3-7-4-15,0 0 32 0,-3-4-20 16,-5-2-4-16,-2-7-8 15,3 1 4-15,-8-1-4 16,5-2 8-16,-5-4-8 16,1-3 8-16,0 0-8 15,0 0 40-15,-11-3-20 16,0-4 12-16,0 4-20 16,0-3 20-16,8-4-24 15,-1 1-12-15,11 0-4 16,3 2 4-1,8 4 0-15,3-6-276 0,10 3 152 16,4-13-616 0,4 0 408-16,-4 3 72 15</inkml:trace>
  <inkml:trace contextRef="#ctx0" brushRef="#br3" timeOffset="200232.9468">9705 5768 476 0,'-14'3'176'0,"14"-3"-136"0,3 12-12 0,1-8 120 31,-1-4-88-31,4 6 72 16,4-3-76-16,14-3-4 0,14 0-32 15,13 0 4-15,12-3-12 0,-4-3-16 16,7 6 0-16,-7-10 12 0,-4 4-4 16,8-3-20-16,3-1 8 15,0 1 32-15,-4-1-16 16,-10 7 60-16,-7-3-36 15,-7 0 12-15,-11 6-28 16,-3 0 0-16,-7 0-8 0,-8 6 4 16,-6 0-8-16,-4 7-20 15,-7 15 8 1,-4 16 12-16,-7 9 0 0,1 10 8 16,-4-4-8-1,-4-5 24-15,-3-1-16 16,-1 0 68-16,-6 4-48 15,3 6 48-15,1-1-44 0,-1-18 32 32,7 0-36-32,1-6-20 15,6-4-4-15,0-15-396 0</inkml:trace>
  <inkml:trace contextRef="#ctx0" brushRef="#br3" timeOffset="201912.3594">9260 6564 644 0,'-7'-12'236'0,"11"5"-180"0,6-8-20 16,-2 5 28-16,2-12-44 15,4-12 24-15,4-1-24 16,3-8 28-16,7 5-32 15,4 3 4-15,7 1-12 0,0 12-16 16,-1 0 4-16,1 13-4 16,-3-1 0-16,-5 16 8 15,-3 4 0-15,-6 15-20 0,-8 6 12 16,-4 4 32-16,-3 9-16 16,-3 0 0-16,-4-7-4 15,-7-2 72-15,-4-7-40 16,-3-3 4-16,-3-16-24 15,-5 1 16-15,-9-10-20 16,-8-10 12-16,-7-8-12 16,0-17 20-16,0-2-20 15,4-7-12-15,10 9-4 16,4-2 28-16,10 2-12 16,15 7-40-16,10 3 16 0,10 0-32 15,8 15 24 1,3 1-16-16,4 6 20 15,3 6-16-15,-3 6 16 0,0 7 28 16,-7 3-8-16,-4 0 8 16,-7 6-4-16,-7 3 20 15,-4-3-16-15,-3 0 120 16,-10-3-76-16,-8-6 32 16,-10 2-52-16,-11-8-24 15,-7 6-4-15,-3-7 0 16,-4-9-4-16,4-6-12 15,6-4 4-15,1-9-16 16,7-6 12-16,6-6-4 16,12-10 4-16,3 4 8 15,10 2 0-15,8-9-20 16,6 7 12-16,8-1-12 0,3 7 8 16,4 12-20-16,3 6 20 15,7 7 32 1,-3 15-12-16,-4 10-16 15,-3 0 0-15,-7 12 20 0,-11 7-4 16,-7 6 4-16,-11 3-4 16,-7 6 20-16,-6-9-16 15,-4-9 40-15,3-7-28 16,-7-19 12-16,7-9-20 0,-3-9-16 16,0-10-4-16,-4-15 12 15,0-1-4-15,-3-3-4 16,0 4 4-16,3 3-32 15,7-10 16-15,11 6-48 16,14-2 32-16,14-1-36 16,8 4 32-16,-1-1 0 15,0 16 20-15,0 4 0 16,0 15 4-16,-3 9 0 16,-4 13 0-16,-3-3 24 15,-4 3-8-15,0 3 40 16,-4-6-24-16,-6 6 40 15,-1-6-36-15,-6-1 64 16,-4-2-52-16,-4 0 28 16,-7-13-40-16,-3 3 16 15,-7-12-24-15,-1 3-8 0,-2-13-8 16,2 0-16-16,5-12 8 16,2-6-16-16,5-10 12 15,2-3-56-15,8-7 32 16,7 7 24-16,4-3 8 15,-1 22-8-15,4 3 4 16,4 12-40-16,3 7 24 16,3 15 16-16,8 17 4 15,3 2-8 1,7 6 4-16,4 4 4 0,3-4 0 0,-3 1 0 16,0 2 0-1,-7-8 0-15,-4 2 0 16,-7-9 24-16,-7 3-12 15,-7 0 24-15,-11-12-24 16,-3 2 24-16,-7-8-24 0,-7-7 12 16,-4-10-12-16,0-12-16 15,1 0 0-15,-1-18-76 16,-3-7 44-16,3-7-4 16,4-8 24-16,7 2 4 15,3 13 4-15,4 9 8 16,3 4 0-16,8 9 60 15,10 6-32-15,10 3 24 0,15 7-32 16,7 6 28 0,7 6-32-16,-4 12-24 15,0 11 4-15,-3 2 16 0,-3 9-4 16,-5 4-292 0,8-9 152-16,3-10-468 15,4-22 340 1,11-13-136-16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28:53.892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FFFF00"/>
    </inkml:brush>
    <inkml:brush xml:id="br2">
      <inkml:brushProperty name="width" value="0.05292" units="cm"/>
      <inkml:brushProperty name="height" value="0.05292" units="cm"/>
      <inkml:brushProperty name="color" value="#FFC000"/>
    </inkml:brush>
    <inkml:brush xml:id="br3">
      <inkml:brushProperty name="width" value="0.05292" units="cm"/>
      <inkml:brushProperty name="height" value="0.05292" units="cm"/>
      <inkml:brushProperty name="color" value="#C00000"/>
    </inkml:brush>
  </inkml:definitions>
  <inkml:trace contextRef="#ctx0" brushRef="#br0">3803 13864 340 0,'-18'-9'128'0,"11"6"-100"0,4-3-8 0,3 6 0 15,-4 0-16-15,4-4-20 16,0-2 8-16,0-3 152 16,0 3-76-16,0 2 80 15,0-2-88-15,0-3 40 16,-7 6-60-16,7-4-4 16,0-2-20-16,7 6-28 0,-7-3 4 0,4-1 12 15,-1 4 0-15,4 3 16 16,-7 0-12-16,0 0 16 15,11 3-16-15,-11-3 76 16,3 7-48-16,4 2 12 16,8-3-28-16,-5-3 24 15,8 7-28-15,3-10 48 16,7 0-36-16,4 0 12 16,7-3-24-16,0-4 0 15,3 7-8-15,-3-3 4 16,-4 3-8-16,-3 0-4 15,-1 0 4-15,-2 3-4 16,-5 4 0-16,1-4 8 16,0-3-4-16,-4 6 16 15,4-3-12-15,-1-3 4 16,1 0-4-16,0-3 28 16,-1 3-20-16,1 0-12 15,0 3-8-15,0-3 4 16,6 6 0-16,-6-6 8 15,3 10-4-15,4-10-12 16,3 9 4-16,-7-9 12 0,4-3-4 16,0-3 8-16,0 0-8 15,3 2-4-15,11 4 4 16,-7 0-4-16,6 0 0 16,8 10 44-16,0-10-24 0,-10 6-20 31,-1-3 0-31,0 7 8 0,-6-10-4 15,-8 9 8-15,0-9-8 16,-7 6-4-16,0-6 4 16,-3 3 12-16,0-3-8 0,-4 0-4 15,7-3 0-15,-3-3 12 16,-4 6-8-16,7-9-12 16,7-1 0-1,4 7 28-15,3-3-12 16,4-4-48-16,3 4 20 0,4 3-228 15,7-3 136-15,-4 3-368 16,4-4 268-16,11-5-284 16</inkml:trace>
  <inkml:trace contextRef="#ctx0" brushRef="#br0" timeOffset="9555.6515">5821 13855 392 0,'-7'0'148'0,"10"0"-116"0,-3 0-8 0,0 0 144 16,0 0-96-16,0 0 32 15,0 0-60-15,7 0 16 16,0 0-32-16,4 0 8 0,3-9-20 15,-3 5-8-15,-1-5-4 16,1-7 40-16,3 1-24 16,0 2 44-16,0-2-36 0,4-1 12 15,-4 3-24-15,4-2 20 16,3 5-24-16,0 1 12 16,4-1-12-16,-1 4 36 15,5-6-24-15,2 2-4 16,5-6-12-16,-5 7 4 15,1 0-8-15,0-7 8 16,-4 7-8-16,0-1 16 16,-3 1-12-16,0 2-12 15,-4 4 0-15,0-3 20 16,-3-3-8-16,-4 6 24 16,-4-4-20-16,1 4 12 15,-1 3-12-15,1-6 12 16,-4 3-16-16,0-4 24 15,0-2-20-15,0 3 12 16,0 6-12-16,0-10-16 16,-3 10 0-16,-1-9 20 15,-3 9-8-15,0 0 4 0,0 0-4 16,0 0 4 0,4-3-8-16,-4 3-4 0,4 0 4 15,-4 0 12-15,3-6-8 16,-3 6-12-16,0 0 0 15,0 0 12-15,4 0-4 16,-4 0 16-16,0 0-12 0,0 0 4 16,0 0-4-16,0 0-24 15,3-4 8 1,-3 4 12-16,0 0 0 16,0 0 8-16,4-6-8 0,-4 6 16 15,0 0-12-15,0 0-20 16,0 0 4-16,0 10 12 15,0-10 0 1,0 0 8-16,0 0-8 16,0 0 8-16,0 0-8 0,0 0 32 15,0 0-20-15,0 0-40 16,0 0 12-16,0 0 0 16,0 0 12-16,0 6-12 15,0-6 8-15,0 3 4 16,0 6 0-16,0-9 0 15,0 0 0-15,0 10 16 0,0-10-8 16,0 0-12-16,-4 6 0 16,1-6 28-16,3 0-12 15,0 0-4 1,0 0-4-16,-4 3-24 0,4-3 12 16,0 0 4-16,0 0 4 15,0 0-28-15,0 0 16 16,0 0 32-16,0 0-12 15,0 0 0 1,0 0-4-16,0 0-16 16,0 0 8-16,0 0 4 0,0 0 0 15,0 0 24-15,0-3-12 16,0 3-12-16,4 0-4 16,-1-6 20-16,4 6-8 0,0-3-12 15,0-4 0-15,-3 7-24 16,3 0 16-16,-7 0 4 15,7 0 8-15,-7 0 0 16,3-3 0-16,4-3-124 16,-7 6 68-16,8 0-260 15,-5-9 176-15,4 9-324 16,0 0 264 0,-3-13-196-16</inkml:trace>
  <inkml:trace contextRef="#ctx0" brushRef="#br0" timeOffset="13677.0193">5891 13667 508 0,'-14'-3'188'0,"14"6"-148"0,4-3-8 15,-4 0 80-15,-4-3-68 16,4-4-8-16,-3 1-24 15,-1 3 44-15,4-3-32 16,-3-4 32-16,-1 7-28 0,8-3 28 16,3 6-32-16,0 0 48 15,0 9-40-15,0 16 4 16,0 13-24-16,0 6 20 16,-3 9-20-16,-4-3 24 15,0-2-24 1,-4-5 40-16,-3-5-28 0,0-10 32 15,0-3-32-15,3-6 4 16,4-9-16-16,0-10-24 16,4-4 4-16,3-11-4 15,-4 2 4-15,1-12-72 16,0 0 44-16,-1-13-40 0,1 4 44 16,-1-10 0-16,4 6 20 15,0 10 8-15,0-3 4 16,4 12 0-16,-1 0 0 15,1 0 0-15,3 10 0 16,0-7-12-16,4 7 8 16,0-1 4-16,3 1 0 15,-4 0 0-15,1-1 0 0,-7 4 16 16,-1-3-8 0,-3 5 24-16,0-2-20 15,-3 6 32-15,-1-3-28 16,-3 3 32-16,7 0-32 15,4 0 12-15,-4 3-16 16,4-3 0-16,3 0-4 16,3 0-8-16,8 0 4 0,-4-3-4 15,4-3 0-15,0-1 8 16,-4 4-4-16,0-3-12 16,4 3 4-16,-4-3 12 15,-4 3-4-15,1-4 32 16,0 7-20-16,-4 0 20 15,0-3-20-15,4-3 0 16,-1 6-8-16,4 0-8 16,1-3 4-16,2-4 4 15,4 1-4-15,4 3-4 16,3-3 4-16,1-4 12 16,3 1-8-16,-4-4-12 0,0 4 0 15,-3-7-4-15,0 7 0 16,-4 0 16-1,4 2-4-15,-8-2 16 16,-3 9-12-16,4-3 24 0,0-4-20 16,0 7-4-16,-1-6-4 15,4 3-24-15,1-3 12 16,-1-4 32-16,0 1-16 16,0 0 8-16,1-1-8 0,2-6-8 15,-2 7 4-15,2-4-16 16,-3-2 8-16,-3 5-4 15,-4 1 0-15,4 0 16 16,-4 2-4-16,0-2-12 16,1 0 4-16,-5-1 4 31,1 7 0-31,3-13 8 0,4 7-4 16,3-7-12-16,4-3 4 15,3 4 28-15,7 2-12 16,-3-6-12-16,0 4-4 0,0 5 12 15,-1 4-4-15,-6 3-12 16,-4-3 4-16,1 6 12 16,-1-4-4-16,0-2-4 15,-3 3 4-15,0-3 4 16,-1-4-4-16,1 4-4 16,3-3 4-16,4-1 4 0,0 1-4 15,3-1-4-15,4 1 4 16,-4 6-4-16,-3-3 0 15,-1-4 8-15,1 10-4 16,-4-6-4-16,4 6 4 16,-7-3-4-16,-4-3 0 15,4 2 8-15,-1-2-4 16,-2 3-12-16,-5-3 4 16,4-4 12-16,4 1-4 15,3 3-12 1,4-4 4-16,0 1 4 0,3-1 0 15,0 7 8-15,4-6-4 16,0-4-12-16,0 10 4 16,-4-3 12-16,0-3-4 0,-3-1-4 15,-4 1 4-15,-3-1 4 16,0 1-4-16,-1-1-4 16,-2 1 4-16,2 0 4 15,1-1-4-15,7 1-4 16,-4-4 4-16,0 4-16 15,4 0 8-15,0-1 20 16,-1 1-8-16,1-1-12 16,3 1 0-16,-3-1 4 15,-4 1 0-15,1 0-12 16,2-7 8-16,-6 7 20 16,0-1-8-16,-1 4-12 15,1-4 0-15,-4 1-4 16,1 0 0-16,2-1 16 15,1 1-4-15,3 3-12 16,4-4 4-16,0 7 4 16,3-6 0-16,0 2-12 0,0-2 8 15,1 6 20-15,-1-3-8 16,-7 6-12-16,0-7 0 16,1 4 4-16,-1 3 0 15,-3-6-12-15,-4 6 8 16,0-3 40-16,4-4-24 0,-4-2-20 15,3 0 4-15,5 6 8 16,2-4 0-16,1-2-20 16,3 3 8-16,1-4 4 15,-1 10 4-15,0-3 0 16,-3-3 0-16,3-4 0 16,-6 10 0-16,-1-3 8 15,-4-3-4 1,5-3 16-16,-5 2-12 0,1-2 16 15,0 6-16-15,-1-7-4 16,5 1 0-16,6-1-16 16,4-2 8-16,3 3 12 15,0-1-4-15,4 1-12 16,0-1 4-16,0 1 4 0,-4 6 0 16,1-10 16-16,-12 4-8 15,5-1 4-15,-1-2-4 16,4-4-16-16,3 1 4 15,8-4 12-15,-1 0-4 16,7 0-4 0,-3 3 4-16,-3-2-16 0,-4 2 8 15,-4 6-4-15,-3-2 0 16,-4 3 16-16,0-7-4 16,1 6 24-1,6-5-16-15,4 5-20 0,3-2 0 16,8 2 4-16,-1-2 4 15,-3 9 0-15,-4-7 0 16,-3 4-12-16,0-3 8 16,-4-1 4-16,4-5 0 0,4 5 0 15,6 1 0-15,4-1 32 16,0 1-16-16,-4 0-24 16,1-1 4-16,-8 1-16 15,-3-1 8-15,-4 1 36 16,8-7-16-16,-1 7-16 15,8-1 0-15,3-5 4 16,0 5 4-16,-7-9-12 16,3 4 8-16,-10 5 20 15,0-2-8-15,-7-4-4 16,-1-3 0-16,-2 4 4 16,6 2-4-16,4-3-20 0,3-2 8 15,1 2 12 1,2 3 0-16,-2-2-4 15,-1-1 4-15,-3 4 12 16,-4-4-8-16,-3 3-20 16,0-2 4-16,3 5 4 0,4-5 4 15,4 2 0-15,6-3 0 16,1 10 8-16,-1-3-4 16,-3-1-4-16,0 1 4 15,-4-1-4-15,-6 1 0 0,2 0 16 16,8-1-8-1,7 1-20-15,4-7 4 0,3 7 12 16,-4-1 0 0,-6 4-12-16,-4-7 4 15,-4 4 20-15,-3 0-8 0,0-1-12 16,7-5 0-16,3 5 4 16,4-6 0-16,0 7 16 15,0-10-8-15,-3 4-20 16,-8-4 4-1,-3 6 12-15,-4-9 0 0,0 3 8 16,8-9-8-16,3 9-12 16,7-6 4-16,0 7 20 15,-4 2-8-15,-3 3 4 16,0-2-4-16,-7 5 12 16,-4 1-12-16,0-7-12 15,8 4 0-15,-1-4 20 0,8 7-8 16,6-7-4-16,4 6 0 15,-7 1 4-15,0 6-4 16,-7-10-4-16,-4 4 4 16,8 0-24-16,6-1 12 15,4-2 20-15,4-4-4 16,0 6-12 0,-4 4 0-16,-11-3 12 15,-3-1-4-15,0 1-4 16,3 0 4-16,8-7 4 0,3 6-4 15,0 1-4-15,0-10 4 16,-4 4 4-16,-3-4-4 16,-7 0-12-16,4 0 4 0,-1-6-4 15,8 6 0-15,3 0 24 16,0 4-8-16,-4 2 4 16,-3-2-4-16,-7 5-16 15,0-6 4-15,-4 4 12 16,8-4-4-16,3-3-20 15,3 4 8-15,8 2 20 16,-4-2-4-16,-7 5-12 16,-7 4 0-16,-4-4-4 15,-3 1 0 1,0 0 44-16,3-1-24 0,1 1-8 16,6-1-8-16,1 4 12 15,-1-3-4-15,-3-1 24 16,-11 7-16-16,4-3-12 15,-4-4-4-15,-6 1 4 16,-1 3 0-16,4-4 8 16,3 1-4-16,8 0 8 0,2-1-8 15,1 1-4-15,0-1 4 16,0 1-16-16,-7-7 8 16,-4 7 12-16,-3-1-4 15,4-5-4-15,-5 5 4 16,1-2-16-16,4-4 8 15,6 0 4-15,0 4 0 0,1-4 16 16,3 4-8 0,-4-4-12-16,-3 7 0 15,-7-7 4-15,3 7 0 0,-3-4-20 16,0-3 12 0,3 1 32-16,11-4-16 15,7 0 0-15,3 3-4 16,1 7 4-16,-1 0-4 15,-6-1-4-15,-8 1 4 0,1-1-4 16,-1 1 0-16,4 3 0 16,3-4 0-16,1 1 16 15,-1-1-8-15,-3 10-12 16,-4-9 0-16,-6 9 12 16,-8-6-4-16,-3 6-12 15,-4 0 4-15,-3 0-4 0,-8-3 0 16,1-4 8-1,7 7 0-15,-8 0 16 0,-3-3-8 16,1 3-4 0,2-6 0-16,1 6 12 0,0-3-8 15,-1-4 4-15,-3 7-4 16,0-3-32 0,0-3 12-16,-3 6 4 15,0 0 8-15,-4 0 8 0,0 0-4 16,0 0-28-16,0 0 12 15,0 6 12-15,4-6 4 16,6-6-168-16,1 6 88 16,-4 0-224-16,0-6 168 0,-3 3-204 15,3 3 196-15,3 3-180 16,1 3 184-16,-4 3-336 16</inkml:trace>
  <inkml:trace contextRef="#ctx0" brushRef="#br0" timeOffset="14637.8672">21611 9847 624 0,'-25'0'228'0,"25"0"-176"0,-3 0-16 16,-1 7-28-16,1-14-12 15,-1 7-24-15,1 0 16 16,-4 0-12-16,3-3 12 16,1 3 36-16,-4-6-16 0,3 6 88 15,1 0-52-15,3-6 32 16,0 6-44-16,7 0 0 0,7-3-20 15,0 3 20 1,7 0-20-16,4 0 40 16,7-7-28-16,3 7-4 0,7 0-12 15,0 0 56-15,4 0-36 16,0 7 32 0,-3-7-32-16,-5 9-16 15,5-9-8-15,-5 6 12 16,1-6-8-16,0 3 4 0,3-3-4 15,4 0-16-15,4-3 4 16,-1 6 20-16,4-3-8 16,-7 0-4-16,0 0 0 0,-8 10 4 15,-2-10-4-15,-1 6-4 16,-3-6 4-16,0 0 20 16,-1 0-12-16,5 0-12 15,6-6-4-15,0 6 12 16,4 0-4-16,3-3 16 15,1 3-12-15,-4 3 16 16,-4-3-16-16,0 0-4 16,-6 0 0-16,-1 9 28 15,-7-9-16-15,4 10-4 16,0-10-8-16,-1 6 4 16,5-3-4-16,-1 3-12 15,0-6 4-15,1 7 12 16,-5-7-4-16,-2 3 16 15,-5-3-12-15,-6 0-4 16,-4 0 0-16,-3 6-120 16,-4-6 64-16,-4 13-532 15</inkml:trace>
  <inkml:trace contextRef="#ctx0" brushRef="#br0" timeOffset="19952.545">5930 13811 476 0,'39'-3'176'0,"-4"3"-136"0,32-6-12 16,-24 6 48-16,17-3-48 0,3-4-4 15,-3-2-12-15,0 0 0 16,11-1-8-16,6 4 8 0,11-4-8 16,-3 1 40-16,-4 6-20 15,-3-3 20 1,3-4-24-16,4 1 8 0,6 9-16 16,5-6-8-16,-12 6 0 15,-3 0-4-15,1 0 0 16,6 0-64-16,3 0 36 15,5 0-32-15,-5 0 36 0,-13-4 20 16,-4-2 4-16,7-3 0 16,7-1 4-1,4 1 28-15,-4-1-16 0,-3 4 40 16,0-3-32 0,-1-1-24-16,15 1 0 0,3 0 0 15,-3 5 0-15,-11-2-36 16,-3-3 20-1,0-1 16-15,3 4 0 0,0 6-16 16,-7-3 8 0,-10-3 20-16,-8 6-4 0,-6 0-12 15,-4 0 0-15,3 0 4 16,1 0 0-16,6 0-64 16,4 0 36-16,-3 0-4 15,-4 0 16-15,3 6 40 16,-10-6-16-16,0 3 8 15,0-3-8-15,10-3-16 0,11-3 4 16,8 6 20-16,-1-3-8 16,-7-4-4-16,0 7 0 15,7-9-4-15,18-1 0 16,0 4 16-16,-1 6-8 16,-9-3-40-16,2-3 20 15,5 6-52-15,6-3 36 16,-7 3 32-16,-7 3 0 15,-7 3-8-15,-6-6 0 16,2 0 20-16,8 0-8 16,10 3-12-16,-3-3 0 15,-8 0 20-15,-2 6-8 16,13-12-20-16,4 6 4 16,3 0 56-16,-7 6-24 0,-10-6 60 15,-1 0-48-15,8-6 20 16,14 3-36-16,-4 3 0 15,-6-6-12-15,-8 6-24 16,11-10 8-16,3 10-4 16,4-9 4-16,-8 9 0 15,-9 0 0-15,-5-3 24 16,1-3-8-16,0 6-12 16,-1-4 0-16,1 4 20 15,-11 0-8-15,0 0-12 0,-7-6 0 16,4 6 4-1,10-9 0-15,14 9 16 16,0-10-8-16,-10 4-20 0,0-3 4 16,10-1 12-1,11 1 0-15,0 6-12 16,-8-4 4-16,-2 1 4 0,-1 3 0 16,14 3 0-16,4-6 0 15,-7 6 0-15,-11 0 0 16,8 0 8-16,17 0-4 15,-4 0 16-15,-7 0-12 16,-6-3-28-16,9-4 8 0,8 7-4 16,0 0 8-16,-7 0 16 15,-7-9-4-15,11 9-4 16,10-3 4 0,-15-3-4-16,-6 2 0 0,0-2 8 15,18-3-4-15,3 2 8 16,-11-2-8-16,-7 0-20 15,11-1 8-15,11 1 12 16,-4-1 0-16,-18 1 8 16,1 3-8-16,9-4 8 15,5 1-8-15,-15 6-4 16,-6-3 4-16,2-4 64 16,15 7-36-16,4-3-28 15,-11-4-8-15,-7 4 16 16,14-3-4-16,7-1-12 15,0 10 0-15,-18-3 4 0,0-3 0 16,8 6 8-16,6 0-4 16,-10 0 16-16,-4-3-12 15,-3-4 4-15,14 7-4 16,0-6-16-16,-11 3 4 16,-10 3 12-16,7-6-4 15,10-4-12-15,4 1 4 16,-10-1 28-16,-15 7-12 15,7-6 4-15,15 3-8 16,-1-4-8-16,-3 10 4 16,-14-6 12-16,3 3-8 15,8-3-20-15,6 2 4 16,-10 4 20-16,-11-6-4 16,0 6-12-16,15-9 0 0,3 9 4 15,-8 0 0-15,-13 0 8 16,-7 0-4-16,6 0 40 15,12 0-20-15,-1 0-12 16,-10 9-8-16,-8-9 4 16,-6 6-4-16,7-6 24 15,6 0-16-15,5 4 12 16,-8-4-12-16,-3 6-16 16,-4-6 0-16,-4-6 4 15,12 2 0 1,6-2-196-16,-4 6 108 0</inkml:trace>
  <inkml:trace contextRef="#ctx0" brushRef="#br0" timeOffset="21363.9949">22729 10114 632 0,'8'-6'236'0,"-5"6"-184"0,1 6-16 15,3-3 36-15,-4 3-48 16,4 4 8-16,-3-1-20 16,3 7-16-16,0-7 0 15,3 10 12-15,-2 0-4 0,2 0 68 16,-3 6-40-16,0 0 48 15,0 3-44-15,4 0 0 16,-4 13-24-16,0 6 20 16,0 16-20-16,0 9-12 15,-3 0-4-15,3-3 12 16,-4-6-4-16,1-7 40 16,-1 10-20-16,-3 9 20 0,4 13-24 15,-1 0 28-15,4-6-32 16,-3-10 4-16,3 0-12 15,0 6 12-15,0 13-12 16,-3-3 16-16,-1-7-16 16,1-8-4-16,-4-4 0 0,0 3-4 15,3 16 0-15,4-4-36 16,0 4 20 0,4-16 40-16,-4-9-12 0,-4 0 16 15,1-10-16-15,-4-3 12 16,0-3-16-16,0 6-12 15,0-2 0 1,7-11 20-16,4 4-8 16,3-9-4-16,-4-1 0 0,4 1-24 15,-3-7 12-15,-4 10 4 16,0-7 4-16,-3 0 0 16,-4-6 0-16,0 4-12 15,-4-4 8-15,1 0 28 16,-4-13-12-16,-1-2 24 15,1-4-24-15,4-12-84 16,-1-4 40-16,1 1-68 16,-1-10 56-16,1-6-4 15,-1 3 28-15,-3-3 20 16,0 6 4-16,-3-6 8 0,-1 6-8 16,0-6 32-1,1 0-20-15,-1 6-4 0,4-3-8 16,4-3-32-1,3 0 16-15,3 6-12 16,8 0 12-16,-1 4-8 16,1 5 8-16,-4 10 36 0,-4 16-16 15,-3 3 44-15,-3 9-28 16,-4 7 40-16,-4-7-36 16,1 0 20-16,-4-3-28 15,3 0 8-15,4-9-16 0,7-7-184 16,7-9 96-16,7-6-536 15,0-19 340 1,-7-13-128-16</inkml:trace>
  <inkml:trace contextRef="#ctx0" brushRef="#br0" timeOffset="22217.952">22648 10186 424 0,'4'-19'156'0,"3"4"-120"0,-4-4-8 16,5 9 28 0,-1 1-36-16,0-7-28 15,3 7 4-15,1 0 28 0,-1-4-16 16,4-3-16-16,1 7 0 16,-1-7 120-16,0-3-64 15,-4 4 44-15,1 2-52 16,-4-2 92-16,0 5-76 15,0 1-8-15,-7-1-28 0,-3 4 36 16,-4-3-28-16,-4 9 12 16,-3-4-24-16,0 4 20 15,-4 0-24-15,4 4 12 0,-4-4-12 16,1 9 56 0,-1 0-40-16,0 17 32 0,1 11-32 15,-4 23 16 1,3 2-24-16,0-8 28 15,8-1-32-15,3-6-12 16,14-12-8-16,0-7 20 31,7-6-8-31,11-13 16 0,3-6-16 0,11-3-64 16,3-3 28-16,0-6 20 16,-3-7 8-16,0-9-8 0,-4 6 4 0,-7 0-4 15,-10 4 0-15,-4 5-12 16,-17 26 12-1,-8 3 4-15,-7 0 12 16,-3-1-4-16,0-2-4 16,0 0 4-16,0-4 12 15,0-2-8-15,3-10 60 16,0-3-40-16,1-4-12 16,-1-2-8-16,0-10-72 15,4 0 36-15,4-6-488 16,10 0 280-16,0-19-356 15</inkml:trace>
  <inkml:trace contextRef="#ctx0" brushRef="#br0" timeOffset="26534.4811">3651 13623 676 0,'-21'-9'248'0,"14"9"-192"0,0 0-16 16,0 0-12-16,3 0-24 15,-3 0 16-15,0 0-12 16,0-4 32-16,4 4-24 16,-11 0 84-16,3-6-56 0,0 6 12 15,4-3-32-15,0-3 56 16,-3-1-44-16,-8 4 20 15,4-6-36-15,3 0 28 16,4-1-32-16,-3-6-4 0,3 7-8 16,3-7-4-16,4-2 0 15,4-1 16-15,3 3-8 16,7-6-12-16,7-3 0 16,4 6-16-16,-1-6 12 15,12 6 4 1,-12-6 4-16,12 6-12 0,-12 1 8 15,5-1-4-15,2 3 0 16,-9 7 16-16,2-1-4 16,1 10-12-16,0 10 4 15,3-1 4-15,-3 10 0 16,-4 9 8-16,0 7-4 16,-11-1 24-16,-3-6-16 15,1 7 84-15,-8-7-52 16,-8-3 12-16,5 0-32 0,-1-3-4 15,-3 3-12-15,4 0 20 16,-15 0-16-16,4 4 4 16,-4-4-8-16,1-3 4 15,-8 3-8-15,4-6 8 16,-4-4-8-16,1-5-4 16,-5-7 4-16,-2-6 20 15,2-7-12-15,-9-5-4 16,2-10-4-16,-6 6 12 15,7-10-8-15,3 4-4 0,4-3 0 16,10 3-4 0,0-3 0-16,11 3-36 15,7-13 20-15,7 4-12 0,11-4 16 16,7-6 0-16,3-3 4 16,7 3 8-1,4 0 0-15,3 10 0 16,4 9 0-16,-7-4 0 0,7 20 0 15,-7 0-12-15,7 2 8 16,-1 14 12-16,-2-1-4 16,-1 6-4-16,-7 14 4 15,-6 2 12-15,-8 6-8 16,-14 13-4-16,-7-3 0 0,-7 0-4 16,-11 0 0-16,-7 0 0 15,-3-6 0-15,-7 5 24 16,0-5-12-16,3 3 4 15,0-4-8-15,0-2 36 16,4-7-20-16,-7-9-12 16,-7 0-8-16,3-10 12 15,0-9-8-15,-7-9 16 16,7-10-16 0,4-9 24-16,3 0-20 0,4-7-4 15,3-9-4-15,8 0-16 16,3 0 8-16,10-9-4 15,4 6 0-15,4 0-28 16,10 6 20-16,10 7-64 16,12 15 44-16,10 6-476 15,-1 7 280-15,12 3-340 16</inkml:trace>
  <inkml:trace contextRef="#ctx0" brushRef="#br0" timeOffset="28073.2551">4999 13717 788 0,'-11'9'292'0,"15"-5"-228"0,-1-4-16 0,-3 0 72 16,0 0-76-16,4 9 80 15,-4-3-72-15,0-3 0 16,-4 7-32-16,1 6-4 0,-4-7-8 0,-7 7 28 16,-4-4-20-16,0-6 4 15,-3-2-12-15,0-4 72 16,3-10-44-16,-3-9 12 15,0-9-28-15,3 3 16 16,1-13-24-16,-1 10 24 16,1-6-24-16,2-1-12 15,12-9-4 1,-4 10-16-16,14-4 12 0,-4 4-24 16,12-4 20-16,2 4-12 15,8-4 12-15,-8 3 16 16,8 1 0-16,7 12-20 15,7 6 8-15,3 7 4 16,-3 3 4-16,7 15-28 16,-7-3 16-16,3 13 32 15,-3-3-12-15,-4 3 16 0,-3-1-12 16,-4 11-16-16,-3-4 0 16,-15 3 28-16,4 6-12 15,-10-5-4-15,-1 2-4 16,-6 0 12-16,-8 1-8 15,-3-1 16-15,-7-6-16 16,-4 3 40-16,-6-3-24 16,-5 1 32-16,1-8-32 15,0-8 12-15,-4-1-20 16,4-9 0 0,-4-9-8-16,7-1-16 0,4-5 4 15,3-4 20-15,4 0-8 16,0-6-12-16,0-10 0 15,-1-2 4-15,5-7 0 0,-4 0-20 16,3 0 12-16,7 3 20 16,8 1-4-16,3 2-20 15,7 4 4-15,7 5-12 16,4 4 8-16,3 0 0 16,14 6 4-16,11 0-12 15,14 10 12-15,7 9-4 16,0 0 4-16,-3 9 16 15,-8 10-4-15,-3-3-4 16,-4 3 4-16,-3 6-4 16,4 3 0-16,-22 7 16 15,-11 2-8-15,-10 7 32 16,-10 0-24-16,-11 0-12 16,-4 3-8-16,-6-3 28 15,-8 9-12-15,-4-6 56 16,-9 3-36-16,-8-3 28 15,-4-12-32-15,-3-10 28 0,-3-12-32 16,6-7 12-16,8-16-20 16,3-15 0-16,11-3-8 15,3-6-24-15,11-4 8 16,7-6 4-16,10 6 4 16,8-12-20-16,6 3 12 0,8-3-32 15,7-3 24-15,10 6-12 16,14 9 16-1,11 7-20-15,7 12 20 0,0 16 4 16,-7 6 8-16,-7 16-20 16,-7 6 12-1,-7 9-32-15,-7 1 24 16,-4 2-4-16,-10-2 12 16,-8-7 32-16,-6 7-12 0,-8 2 4 15,-3 4-8-15,-7 0 92 16,-14 9-56-16,0-6 88 15,-11-6-76-15,-11-1 68 16,-3-12-68-16,-3-6 4 16,7-10-36-16,3-9-56 15,10-9 16-15,5-13-516 0,17-9 292 16,-4 3-456-16,-10-7 396 16,-25-21-36-1,-18-26 200-15,40-6-184 16</inkml:trace>
  <inkml:trace contextRef="#ctx0" brushRef="#br0" timeOffset="28721.1176">3514 13541 756 0,'-11'10'280'0,"11"-10"-216"0,0 9-20 15,0-2-12-15,0-7-28 16,-3 3 76-16,-1 3-44 16,-3-3 32-16,-4-6-40 15,4-3 0-15,-10 6-16 0,3-10 72 16,-4 1-48-16,0-1 48 15,1-5-48-15,6-4 0 0,4-3-24 16,4-19-16-16,6-12 0 16,15 0-4-16,6-10 0 15,12 16-12-15,13 3 12 16,0 9 32-16,8 10-16 16,-4 7 0-16,-4 8-4 15,8 7-16-15,-12 6 8 16,5 13 12-16,-8 18-4 15,-7 13 76-15,-10 7-44 16,-7 2 68-16,-18-3-64 16,-7-9 80-16,-11-3-68 15,-10-10 132-15,-4 4-104 16,-3-10 16-16,-7 0-56 16,6-6 0-16,-3-7-24 15,1 4-212-15,2 3 108 0,15 0-672 16,-3-4 424-16</inkml:trace>
  <inkml:trace contextRef="#ctx0" brushRef="#br1" timeOffset="34574.2702">3291 12391 664 0,'-21'-10'244'0,"21"1"-188"0,-3-1-16 0,3 4 32 0,3 3-48 15,-3-6 32-15,0 2-28 16,0-2 36-16,0 6-36 16,0-4 72-16,4 7-52 0,-4-6 36 15,0 6-48-15,0-3 44 16,0 3-48-16,0 0 12 16,0 0-28-16,0-6-8 15,0 6-4-15,0 0-4 16,7 6 0-16,-4 10 24 15,4 6-12-15,-7 3 32 16,4 3-28-16,-1 7 48 16,1 2-36-16,0 7 12 15,6 9-24-15,-6 1 28 16,3-4-28-16,-4-9 20 0,8-1-20 16,-8-11 20-1,4-11-24-15,-3 1 32 0,-1-3-28 16,-6-22-12-1,-1-13 4 1,4-3-8-16,-10-19 20 16,10-3-12-16,0-3-20 0,0-3 4 15,0-6-40-15,10-7 28 16,1-16-28-16,3-2 28 16,-3 18 0-16,3 10 12 15,-4 15-28-15,1 7 20 16,-4 37-12-16,0 22 24 15,-7 13 4-15,-7 0 0 16,0 3 4-16,0 0 20 16,3 0-12-16,-6 0 68 15,-1 3-48-15,8 15-4 16,-8 14-16-16,11-11 8 16,0-2-12-16,-7-10-12 15,4-9 0-15,-5-6 40 16,1-4-24-16,0-15 44 15,4-3-32-15,-11-13-12 16,3-12-8-16,1-13 4 16,2-19-4-16,1-12-20 15,-3-10 8-15,-1-3-4 16,11 3 4-16,0-6-88 16,4 7 48-16,3 5 32 15,-4-2 12-15,8 12-20 0,0 3 12 16,3 3-4-16,7 13 8 15,-4-1 16-15,5 11-4 16,-1-1-20-16,0 3 8 16,-7 0 12-16,-3 7 0 15,-4 0 8-15,0 6-8 16,-7-4 16-16,0-2-12 16,0 9-4-16,3-6 0 15,-3 6 4-15,11 0-4 16,3 0-4-1,7 0 4-15,7 6-4 0,1 0 0 16,2-3-12-16,1 7 8 16,3-4-24-16,1-3 16 15,2-3 32-15,19 0-12 0,17 0 28 16,7 0-24-16,-3 0 4 16,-8 0-8-16,-3 0 4 15,0 9-8-15,0-2 16 16,0 8-12-16,-7 4 16 15,-3 0-16-15,-8 0 16 16,-3-3-16-16,-7-4 16 16,-11-2-16-16,-3-1 4 15,-4-3-4-15,-3-6-200 16,3-6 104-16,0-3-448 0,7 5 300 16,-10-2-248-1,-1-3 280-15,8 6-140 16</inkml:trace>
  <inkml:trace contextRef="#ctx0" brushRef="#br1" timeOffset="35159.2808">4075 12165 652 0,'-15'-6'244'0,"8"6"-192"0,7 6-12 0,0-6 24 16,0 0-44 0,7 3 8-16,4 3-16 0,3-3 100 15,-3-3-64-15,13 7 104 0,-6-4-88 16,7 3 76-16,3-3-80 16,0 7 108-1,0 2-92-15,4-9 32 0,3 7-64 16,11-1 12-1,-3-3-36-15,10-6 8 0,0-6-16 16,3-3 0-16,-3-1-4 16,-4-9-280-16,-3 1 148 15,-4-7-320-15,-6 6 252 0,-1 9-480 16</inkml:trace>
  <inkml:trace contextRef="#ctx0" brushRef="#br1" timeOffset="36157.4214">4614 12005 1048 0,'-14'-6'388'0,"18"12"-300"0,6-6-28 16,1 3 16-16,0 3-56 16,6-3-8-16,8 4-8 15,3-7-24-15,4 3 12 16,-4 3-24-16,0-6 20 0,0 0 32 15,1-6-12-15,2 3 16 16,1-4-12-16,0 7 80 16,-4-3-48-16,-3-3 32 15,-4 6-44-15,-3 0 8 16,-8 0-24-16,-10 0 28 16,-3 9-28-16,-4-2 12 15,-4 2-16-15,4 1 12 16,-7-10-16-16,3 6 4 15,4-6-4-15,4-6-40 16,3 2 16-16,0-2-84 16,7 0 60-16,3 3-224 0,8 3 148 15,0 0-292-15,13 3 232 16</inkml:trace>
  <inkml:trace contextRef="#ctx0" brushRef="#br1" timeOffset="38642.3755">5115 12124 416 0,'14'16'152'0,"-7"-7"-116"0,4 7-12 15,0-13 56-15,-1 6-48 16,1-9 136-16,3 7-92 15,-4-14 80-15,-2 4-92 0,6-6-16 16,-7-7-28 0,3 0-40-16,4 4 8 0,-7-4-40 0,1-3 32 15,-1 1 32 1,0-7-4-16,-7-1 60 16,3-11-36-16,-3-7 48 15,0-19-48-15,0-15 28 16,0 3-32-16,0 6-36 15,0 6 4-15,0 0 80 0,0 10-44 16,4 0 44-16,-1-1-44 16,4 7 0-16,-3-3-20 15,3 12-8-15,-4 13 0 0,1 3-16 16,-4 7 8-16,0 5-4 16,0 10 0-16,0 16 24 15,0 6-8-15,0 9-12 16,-4 1 0-16,1 11 64 15,-4 1-32-15,0 10 52 16,3 27-48-16,-6 16-8 16,-1 4-12-16,0 2 8 15,-3 16-12-15,0 4 16 16,4-14-16 0,-12-21 16-16,8-9-16 0,4-23 24 15,3-15-20-15,0-13 40 16,10-12-20-1,8-22-16-15,-1-13-64 16,4-22 24-16,1-16-16 16,-8-15 24-16,0 3-8 0,3-3 12 15,-3-9-28-15,0-26 24 16,-3-3-20-16,3 7 20 16,0 15 28-16,4 3-8 15,-8-2-8-15,8-1 0 16,-4 6 20-16,0 13-8 15,-4 7-12-15,1 15 0 16,-4 3-4-16,3 9 0 16,-6 13 8-16,-4 0 0 0,0 3 24 15,0 10-12 1,0 9-20-16,0 9 0 0,-7 10 4 16,6 25 4-1,-2 28 8-15,3 7-4 16,0-1 16-16,0 4-12 15,0 18 16-15,0 7-16 16,0 5 68-16,3-17-44 0,4 2 4 16,0 0-20-16,4 6-4 15,10-18-4-15,-7-16 4 16,3-16-8-16,4-15 40 16,1-10-20-16,-1-12 12 15,3-16-20-15,-3-16-8 16,0-15-4-16,1-13-32 15,-1-9 16-15,-4-1-20 16,1-5 16-16,-8-16-16 16,1-32 16-16,-4 0-16 0,3 1 16 15,-3-1-28 1,-3-3 28-16,3 4 24 16,0 18-4-16,0 19-24 15,0 16 8-15,0 15 12 16,0 10 4-16,0 9-36 15,0 13 16-15,-4 15-4 0,4 26 12 16,0 18 44-16,0 10-24 16,4 15 16-16,3 7-16 15,-3 31 12-15,3 0-16 16,-4 0 32-16,1 19-24 0,-1 15 12 16,-3-18-16-16,0-22 12 15,0-7-16-15,4-12 24 16,-1-13-20-16,1-21 32 15,-4-7-28-15,0-19 56 16,-7-15-24 0,-4-16-20-16,1-3-44 15,-1-10 4-15,0 10 12 16,-6-3 4-16,3-4-12 16,-4 10 4-16,4 0-4 15,3 0 0-15,1 0 16 16,3-3-4-16,7-3-36 15,0 6 16-15,0-9-20 16,3 6 20-16,8-10 0 16,6 4 8-16,5 5 8 15,9-5 0-15,19 0 32 0,17 2-16 16,14 4-12-16,4 6-8 16,-11 7 12-16,-4-1-4 15,8 1-4-15,6-4 4 16,1 3 4-16,-4 1-4 15,-10-1 8-15,-11-9-8 16,-14 0 16-16,-8 0-12 16,-9-3 24-16,-8-3-20 15,-11 6 40-15,-3-10-28 16,-10 10-32-16,-11 0 4 16,-14 0-8-16,-18 10 4 15,-14-1 8-15,-11 0 0 16,1 7-28-16,-1-6 16 15,1-1 12-15,-12-9 4 16,-2 0-4-16,-4-3 4 0,13-3-4 16,8-10 0-16,15 6 0 15,9-2 0-15,11-4-20 16,15 7 12-16,13-7-56 16,15 4 32-16,14-4-12 15,10 7 28-15,14 2-16 16,8 4 16-16,-1 3 16 15,1 3 4-15,-8 10 16 16,-7-4-12-16,-3 4-20 16,-4 12 4-16,-3 9 32 15,-7 4-16-15,-4 6 8 16,-3-6-8-16,-4 2 20 16,-11-8-16-16,-6-7 24 15,-8 0-24-15,-3-6 24 16,-4-4-24-16,-6-5 32 0,-12-7-28 15,-6-3-4-15,-11 0-8 16,-3-3-4-16,-8-4 0 16,4-2-12-16,7 0 8 15,7-1-4-15,8 1 0 16,2 3-28-16,8 2 20 0,3-2 4 16,1 6 12-16,10-3-36 15,7 3 20-15,7 0-4 16,7 0 12-16,3-6-12 15,8 6 12 1,7-3-4-16,-4-4 4 0,7 7-56 16,4-6 36-16,-1 6 12 15,1 0 12-15,-7 0 12 16,-4 0-4 0,-7 0 40-16,-7-3-20 15,-7 3 12-15,-10-6-20 0,-4-7-8 16,-8-3-4-16,-2-2-40 15,3-7 20-15,-8-4-48 16,5 1 36-16,2-6-12 16,5 5 24-16,3-2-16 15,0 9 16-15,3 3 8 0,4 4 8 16,0 5 8-16,3 4-4 16,4 6 8-16,4 9-8 15,-1 16 40-15,1 10-20 16,3 18 40-16,4 10-36 15,-8-10 40-15,4 0-40 16,0-9 12-16,-3-6-24 16,-1-3 0-16,1-17-8 15,-1 1 36-15,-6-3-20 16,-4-7-40-16,-4-9 8 16,1 0-112-16,-5-6 64 15,1 6-36-15,0-3 52 16,-3 6-48-1,2-3-184-15,12 6-236 16,3-6 264-16,0 0-116 31,0-28-64-31</inkml:trace>
  <inkml:trace contextRef="#ctx0" brushRef="#br1" timeOffset="38912.2546">3676 12535 508 0,'-21'9'188'0,"17"-2"-148"0</inkml:trace>
  <inkml:trace contextRef="#ctx0" brushRef="#br1" timeOffset="40491.6257">3482 12522 1204 0,'-21'-9'448'0,"21"9"-348"0,14-6-32 0,7 6-60 0,4-3-20 16,10-10-4-1,4 4 8-15,7-10-28 0,-4 0 20 16,11 0-4-16,7 0 12 0,0 4 8 15,-11-1 0-15,-3 13 0 16,-14-3 0-16,-7 6 76 16,-8 6-40-16,-6 9 24 15,-22-2-40-15,-6 6 16 0,-12 6-20 16,-6 3 20-16,-4 4-24 16,-3-1 40-16,-7 3-28 15,-1 1 12-15,-3 9-20 16,-17-7 36-16,-1 1-28 15,4-3 4-15,14-10-16 16,14-7 0-16,8-8-4 16,13-13-52-16,14-13 28 15,26-18-16 1,23-4 20-16,15-6-8 0,11 0 8 16,-4 10 8-16,21-7 4 15,11 0-12-15,10-3 8 16,-3 7 12-16,-18 2-4 15,4 1 8-15,-14 5-8 16,-11 17-20-16,-14 5 8 0,-11 7 20 16,-28 19-4-16,-14 0 32 15,-14 6-24-15,-21 3 4 16,-4 4-12-16,-7-1 28 16,-24 1-20-16,-5-1 40 15,-9 10-32-15,6-4 32 16,15-2-32-16,13-7-40 15,4-9 8-15,8 0 8 16,13-13 4-16,14-6-48 16,11-6 28-16,14-13-24 15,25-9 24-15,18-1 8 16,24-5 8-16,-4 9-20 16,5-10 12-16,13 4-4 15,14 0 4-15,-3 2 16 16,-11 1-4-16,-21 12-4 15,-14 4 4-15,-14 2-16 0,-11 4 8 16,-10 6 40-16,-14 16 32 16,-15-4-36-1,-13 4-4-15,-19 3-20 16,-13 0-8-16,-25 6 4 16,3 3 4-16,-3 0-4 15,7 7 8-15,4-1-8 16,3 4-12-16,10-13 4 0,15 0-24 15,14-12 16 1,17-7-4-16,18-12 8 16,15-7-28-16,13-12 20 0,25-10 4 15,28 7 12-15,1 3-12 16,-1 3 8 0,-14 7-16-16,-3-1 12 0,-11 6 20 15,-11 1-4-15,-14 9-4 16,-17 9 0-16,-14 1 48 15,-15 12-28-15,-21 0 8 16,-3 12-20-16,-4-6 12 16,1 7-16-16,-5-7-4 15,1-3 0-15,7-6-24 16,3-3 12-16,11-7-32 16,14 7 24-16,14-13-4 0,11 6 12 15,3-2-20-15,11-4 16 16,7-3 4-1,10 6 8-15,4-6-20 0,0 3 12 16,-7-3 40-16,-11 6-20 16,-3-2 8-16,-11-4-12 15,-10 6 20-15,-7 3-16 16,-22 1 12-16,-10-1-12 16,-7 1 0-16,-22-1-4 15,-3-3 4-15,0 4-8 16,-3 5 8-16,-7-2-8 15,-8-4-12-15,-10-2 4 16,-7 2 12-16,-4-6-4 0,14 3 8 16,1-6-8-16,-8 0-12 15,-10-9 4-15,0 9 20 16,3-6-8-16,14 6-20 16,11 6 4-16,-3-6 4 15,13 0 4-15,11 3-28 16,11 3 16-16,10-6-32 15,11 7 28-15,14-4-28 16,11-3 24-16,10 6 8 16,14-6 12-16,4-6-20 15,25 6 12-15,31 0 4 16,4 0 4-16,-1-10 16 16,26 4-8-16,17 3-4 15,-7-3 0-15,-7-4 20 16,11 7-12-16,-4-3-20 15,-14 6 0-15,-22-3 4 0,-17 3 4 16,-13-7 24-16,-16 7-12 16,-16 7 40-16,-15-4-28 15,-21-3 32-15,-11 6-32 16,-13 4 4-16,-36-1-16 16,-22 0-16-16,-6 7 0 15,4-3-76-15,-5-4 44 16,5-3-348-16,6 10 212 0,4-4-384 15,14 7 316-15,18-9-104 32</inkml:trace>
  <inkml:trace contextRef="#ctx0" brushRef="#br1" timeOffset="43614.3949">3761 12271 592 0,'-7'0'220'0,"14"0"-172"0,-4 0-12 0,-3 0 100 0,7-6-80 16,-3-3 68-1,6 3-72-15,-10-4 60 0,0 1-64 16,4-1 0-16,3 7-28 0,-7-3 48 16,-7 0-36-16,7 2 20 15,0 4-32-15,0 0-16 16,0 0-8-16,7-6 40 15,-7 6-24-15,0 0 36 16,0 0-32-16,0 0 40 16,0 0-32-16,0 6 20 15,3 4-24-15,1 6-8 16,-1-4-8-16,1 7 4 16,7 6-4-16,-11 0 32 15,0 3-20-15,3 7 20 16,-3 2-20-16,0-2 44 15,-3 12-32-15,3 13 48 16,-11 12-44-16,7-10 20 16,1 1-32-16,-1-10 16 15,4-9-20-15,0-6-8 16,0-13-4-16,0-6 20 16,4-3-12-16,-4-7 48 0,0-9-32 15,0 0-24-15,3-6-4 16,-3 6 16-16,0-3-8 15,0-4-12-15,0 7 0 16,0-3 4-16,0 3 0 16,-7 3-28-16,4 7 16 15,-4-4 24-15,-4 3-8 0,-3 1 0 16,-3-1 0 0,-5 1 12-16,-2-1-8 0,-8-3-4 15,-7-3 0 1,0 4-4-16,4-1 0 0,-7-3 16 15,6-3-8-15,8 0-12 16,3 0 0-16,11 0-32 16,-3 0 20-1,10 0-4-15,-4 0 12 0,11 0 0 16,-7 0 0-16,4 0 16 16,-1 0-4-16,4 0 8 15,-4 0-8-15,4-3 32 16,-3-3-20-16,3-4-4 15,-4 4-8-15,4-13-4 16,-7 0 0-16,4-15-12 0,3-4 8 16,-7-12 12-16,7 3-4 15,0 0-4-15,0 3 4 16,7 0-4 0,-4 10 0-16,4 5-36 0,4 1 20 15,3 3 40-15,0 0-12 16,0-3-36-16,0 3 12 15,4 3 0-15,-11 0 12 16,0 3 8-16,-3 0-4 16,3 0-12-1,-7 1 4-15,3-1-4 0,4-3 0 16,7 9-12-16,8-2 12 16,2 5-112-16,8 1 68 15,0 3-180-15,7 6 128 0,6-4-408 16,12-2 284-16,-8-6-116 15,-10 2 204 1,-4-12-264-16</inkml:trace>
  <inkml:trace contextRef="#ctx0" brushRef="#br2" timeOffset="57875.2773">5867 11651 112 0,'-7'-10'44'0,"14"7"-36"0</inkml:trace>
  <inkml:trace contextRef="#ctx0" brushRef="#br2" timeOffset="59975.6718">5863 11560 332 0,'0'-7'120'0,"-3"4"-92"0,6-3-8 0,-3 6 36 15,-3 0-36-15,3-3 60 16,0-3-44-16,0-4 64 16,-4 10-60-16,4-3 28 15,0-3-40-15,-3 6-8 16,3-7-12-16,0 7 12 0,0 0-12 16,0 0 24-16,0 0-20 15,0 0 76-15,-4-3-52 16,1 3 48-1,-1 0-48-15,4 0 16 0,-4 3-32 16,1 4 16-16,-4-1-20 16,0-3 20-16,0 7-24 15,0-4 24-15,0 3-24 16,7 1 4-16,0 8-8 0,0 8 20 16,0 8-16-16,0 4 12 15,0 9-12-15,0-3 28 16,-7 6-24-16,3-9 48 15,1 2-36-15,-4 11 40 16,3-4-40-16,4 3 4 16,0 1-20-16,4-7-8 15,6-10 0-15,-6-2 12 16,3-7-8-16,0-6 4 16,-4-3-4-16,1-10 20 15,-1 0-16-15,-3 1 12 16,-3-1-12-16,-1 1-8 15,-3-1 0-15,0-3 20 16,0-6-12-16,0-6 4 16,0-6-8-16,0-7-16 15,0-13 4-15,3-5 4 0,4-7 0 16,-3-3 0-16,3-3 0 16,0 6 0-16,3 0 0 15,4 3-36-15,0-3 20 16,1 0 24-16,2-6-4 15,1 3-52-15,-1-6 24 16,4 9 20-16,0 0 4 0,1 6 0 16,-5 10 4-1,1 3 20-15,-8 6-12 16,1 4-4-16,-1 2-4 16,-3 0 12-16,4 4-8 15,-4 6-40-15,0-3 20 16,3 3-16-16,4-4 16 15,1 7 16-15,2-3 0 16,1-3-4-16,6 3 4 0,4-4 4 16,11-2-4-16,11 3-4 15,6 3 4-15,11-4-4 16,-11 7 0-16,-3 0-12 16,-3 0 8-16,-8 0 4 15,-3 0 0-15,-11 7-12 0,-4 2 8 16,-6-3 4-1,0 7 0-15,-8-4 44 16,1 10-24-16,-8 6 0 0,1 3-12 16,-5 13-16-16,5 3 4 15,-1 3 12-15,4-3-4 16,0 3 8-16,0-3-8 16,0-6 8-16,4-4-8 15,-1 1-12-15,5 2 4 16,-1-2 20-16,3 5-8 15,1-2-4-15,3 6 0 16,0-6-4-16,0-1 0 16,0-2 8-16,0-7-4 15,-3-3 16-15,-1 0-12 16,-2-9-12-16,-1-4 0 0,-7 7 28 16,0-9-12-16,-11 15 4 15,-3-10 8 1,0-2-12-16,-7 3 12 15,-4 2-16-15,-7-8 4 16,-10-1-4-16,-18 7 12 16,-7-7-12-16,-4 1 60 15,1-1-40-15,13 0-4 16,4-9-12-16,4 7 8 16,3-4-12-16,7 3-4 15,8-6 0-15,6 0-24 16,7 3 12-16,8 4-4 15,3-1 4-15,7-3 8 16,7 6 0-16,7-2 8 16,-4-4-4-16,1 3-12 15,3-6 60 1,-3-6-32-16,-1 3-16 0,-3-7-4 16,0 1 16-16,-3-4-8 15,-1 4-4-15,-3-1 0 16,0 1 4-16,-3 0-4 15,-4-1 8-15,3 1-8 16,-3-1-4-16,-3-5 4 0,3 2 12 16,-8-2-8-16,1-11-4 15,-3-2 0 1,-4-6-4-16,-8-20 0 16,5-8-12-16,-1 5 8 0,7-2-24 15,8 5 16 1,3 10-20-16,0-3 16 15,3 4 0-15,4-1 8 16,0 6 8-16,0-6 0 0,0 6-12 16,4-2 8-16,6 2-24 15,4 4 16-15,0-1 4 16,0 13 8-16,4-3 0 16,-4 9 0-16,0-2-12 15,-3 5 8-15,-4-3 20 16,-7 1-8-16,0 5 4 15,0 1-4-15,0 6-32 16,0-4 12-16,0 7-12 0,4 0 12 16,10-3 8-16,3-3 4 15,8 6-20-15,3-6 12 16,4 3-4-16,7-7 4 16,7 1 8-16,7-1 0 15,3 1-12-15,4-4 8 16,-14 10 12-1,0 6-4-15,-8 4-28 16,-2-1 12-16,-8 7 12 0,-7 2 4 16,0 4 16-16,-3 0-12 15,-4 9-4-15,-7 3 0 16,0 7 4-16,0 0-4 0,0-4-28 16,0 4 12-16,0-4 24 15,0-5-8-15,0 2 0 16,4-3 0-16,0 0-4 15,-4-3 0-15,3 4-28 16,1-4 16-16,-4 3 40 16,0 0-16-16,-3 4 0 15,-4-4-8-15,0 6 20 16,-8-6-12-16,-2 1 24 16,-4-4-24-16,0 3 4 15,-4-3-8-15,-7 0 20 16,-6 3-16-16,-12-3-20 15,-10 4 0-15,-10-1 32 16,-4 0-16-16,3 3 36 16,8-9-28-16,6 4 4 15,5-11-12-15,2-2 12 16,1-4-12-16,0-3-4 0,6-6 0 16,8-6-244-16,10-3 132 15,18-19-624-15,8-7 404 16,9-9 16-16,25-3 192 15,18 13-200 1,-38-1 180-16</inkml:trace>
  <inkml:trace contextRef="#ctx0" brushRef="#br3" timeOffset="72136.1624">24553 11553 820 0,'-70'-9'304'0,"49"6"-236"0,-8-13-20 16,15 16 64-16,-3-9-72 15,-1-7 52-15,0 4-52 16,4-4 16-16,-3-3-36 16,3-6 16-16,-4-10-20 0,0-2 8 0,1-17-12 15,-5-8 44-15,1-4-28 16,4 6 12 0,6 7-24-16,0-3 8 15,8-7-12-15,3 3-8 16,7-2 0-16,7-1 12 15,4 0-8-15,6 10-40 16,15 6 20-16,18 6 0 0,10 3 12 16,3 20-20-16,1 2 12 15,-8 16-12-15,-6 9 8 16,-11 16-8-16,-4 32 8 0,0 2 16 16,1 7 0-16,-5 3-4 15,-2-6 4-15,-8 19-4 16,-7 5 0-16,-7-5 16 15,-7-4-8-15,-10-6 32 16,-8-12-24-16,-3-4 20 16,-7-2-20-16,0-7 8 15,0 3-12-15,-4-12 28 16,0-10-24-16,-3-13 4 16,-11-15-12-16,-10-9 12 15,-11-16-12-15,-14 3 16 16,3-9-16-16,11-7 16 15,4-6-16-15,6-9 4 16,4-19-4-16,4 0-8 16,3 3 4-16,8 6-24 15,2 0 12-15,12 7-24 16,6-4 20-16,15-6-4 0,10-3 8 16,7 7 0-16,11 8 0 15,10 10 0-15,22 10 0 16,24 15 0-16,0 10 0 15,-3 18 16-15,-1 10-4 16,4 6-28-16,8 13 12 16,-1 5 24-16,-3 11-8 15,-15-4-24-15,-6-3 8 16,-15 6 4-16,-6 10 8 16,-12 9 0-16,-9 10 0 15,-15-4 0-15,-11-6 0 16,-10-9 0-16,-10-4 0 15,-12-2 24-15,-13-4-12 16,-18-3 32-16,-14-12-28 0,-4 0 32 16,4-20-32-16,0-5 48 15,-14-19-36-15,-14-19 40 16,-8-4-40-16,12-5 12 16,6-4-24-16,4-6 0 15,-1-18-8-15,12-17-16 16,17-12 4-16,21 13-180 15,25 12 96-15,25 7-332 16,20 5 236-16,22 1-356 16,21-4 308-16,4-2-180 15</inkml:trace>
  <inkml:trace contextRef="#ctx0" brushRef="#br3" timeOffset="73263.9785">27436 11077 800 0,'-29'12'296'0,"26"-5"-232"0,-1 11-16 16,1-8 28-16,-1-1-52 0,-3 1 104 16,-3-1-72-16,-5-3 56 15,-6-6-68-15,-3 0 68 0,-8-6-64 16,0-3 80-16,-3-10-72 15,3-9 44-15,4-7-60 16,-4 1 8-16,4 2-32 16,0-9 0-16,3-2-8 15,4-11 12-15,7-9-12 16,3-9-12-16,8 7 0 16,10 5-40-16,17 7 24 15,22 6-20-15,28 6 24 0,7 13-8 16,1 9 12-1,2 3 0-15,15 13 4 16,3 6 0-16,-3 7 0 16,-7 11 0-16,-18 11 0 0,-7 18 0 15,-11 16 0-15,-3 3 8 16,-10 3 0-16,-12-3 8 16,-9 3-4-16,-12 10 8 15,-10 9-8-15,-7-4 24 16,-7-18-16-16,-4-6 48 15,-10-16-32-15,-11-9 64 16,-14-13-52-16,-17-6 44 16,-8-10-48-16,1-9 16 15,2-9-32-15,5-20 28 16,-4-8-32-16,-7-23-4 16,-4-12-8-16,7 0 4 0,11 9-4 15,11 1-4 1,14-7 4-16,10-7 4 15,18 4-4-15,10 3-48 16,15 16 28-16,21 9-32 0,20 9 28 16,12 7-8-16,3 9 16 15,0 13-8-15,11 3 8 16,13 6 0-16,12 22 4 16,-8 3-12-16,-10 16 12 0,-18 0 4 15,-11 10 4-15,-7-1 8 16,-10 0-4-16,-14 0-12 15,-11 13 4-15,-3 22-16 16,-11-9 12-16,-4-1 56 16,-3-22-24-16,-11-2 0 15,-10-17-16-15,-14-5 28 16,-25-14-20-16,-18-8 4 16,-3-16-12-16,-7-4 28 15,-18-9-20 1,-11-15 20-16,8-10-20 0,21-12-36 15,17 2 12-15,15 1-280 16,27 15 156-16,22 7-532 16,14 12 368-16,14-3-56 15</inkml:trace>
  <inkml:trace contextRef="#ctx0" brushRef="#br3" timeOffset="75284.7767">24084 9829 520 0,'-7'0'192'0,"7"-10"-152"0,-3 10-8 16,3 0 36-16,-4 0-44 15,1 0 68-15,-5 3-52 16,5-3 88-16,-1 0-72 16,1-3 68-16,-1 3-68 0,4 0 24 15,4-6-48-15,-4 6 44 16,7 0-44-16,0 9 4 15,0 7-24-15,0 12 80 16,0 16-48-16,-3 19 12 16,-4 15-32-16,0-6 68 15,0-3-56-15,3-12 48 16,4-4-48-16,4 0 8 16,6-5-28-16,1 2 0 15,-4-6-8-15,4-10 20 0,-4-6-16 16,-3-9 32-1,-4-3-28-15,0-13-56 16,-4-12 16-16,1-17-52 0,-8-2 44 16,-3-6-12-16,0-4 28 15,0-9-88-15,0-22 56 16,0-9-48-16,0-4 56 16,-4 19 12-1,1 7 16-15,-4 12 12 0,-8 10 0 16,1 9 24-16,-3 6-12 15,2 9 12-15,1 1-12 16,4-1 12-16,2 4-16 16,5 3 4-16,6-3-4 0,4 3 4 15,7-4-8-15,4-2 24 16,7 0-16-16,3-1 4 16,4 4-8-16,-1-4 4 15,1 7-8-15,-4 3 16 16,4 0-12-16,3 3-12 15,0 4 0-15,4-7 20 16,10 3-8-16,11-3-12 16,11 0 0-16,6 0-4 15,4 6 0-15,-3-12 32 16,-1 6-12-16,5-10-20 16,16 10 0-16,8-9 4 15,-4 9 4-15,-3 0 0 16,7-6 0-16,10 3 8 15,15 6-4-15,-11-3-4 16,-1 0 4-16,12 0-4 16,10 6 0-16,-7-6 8 0,0 0-4 15,3 0 8-15,5 6-8 16,-12-6-12-16,-14 3 4 16,1-6 4-16,17 3 0 15,-4-6 0-15,-6 6 0 16,-15-9 0-16,4 9 0 15,10-7 8-15,4 4-4 0,-3-3-4 16,-15 6 4 0,4-9-24-16,10 9 12 15,-7-4 20-15,-13 8-4 0,-5-4-12 16,-6 0 0-16,0 6 4 16,-4-3 0-1,-4-3 8-15,-6 0-4 0,-15 0 8 16,-10 6-8-16,-14-12 16 15,-4 6-12-15,-7 0-20 16,-17 16 12 0,-11 2 0-16,-11 11-8 15,-10 21 4-15,0 13 20 16,-7 2-8-16,3-2-20 16,4-3 4-16,3-13 20 15,7-3-4-15,4-10-20 16,4-6 4-16,6-3 12 0,4 1 0 15,4-14 24 1,3 4-16-16,-7-10-64 0,0-3 24 16,-4 3-24-1,-6-2 32-15,-12 2 8 16,1-3 12-16,-7-3-12 16,-11 6 8-16,-10-6 20 15,-18 0-8-15,-7 0 24 0,-7 3-20 16,3-3-20-16,-10 0 0 15,-15 0 4-15,-20-3 4 16,7 3 0-16,-8-6 0 16,-14-3 16-16,-13 5-8 0,13-2-4 15,-6 3 0-15,-19-3 28 16,8 6-16-16,7-6-4 16,-21 2-8-16,6 4-4 15,15 0 0-15,-18-6 0 16,1 3 0-16,13-3 24 15,11-4-12-15,-15 1 32 16,5 6-28-16,20-4 48 16,1-2-36-16,-15 3 48 15,4 6-44-15,14 0 20 16,14 0-32-16,4 0-16 16,-1 6-8-16,12-6 4 15,13 9 0-15,21-2-20 16,15-4 12-16,17 3-4 15,46-6-216 1,36 0 128-16,20 3-444 16,22-3 304-16,7-9-212 15,-4-26 264-15,46-12-180 16</inkml:trace>
  <inkml:trace contextRef="#ctx0" brushRef="#br3" timeOffset="77120.5197">28624 9161 912 0,'-21'-28'340'0,"21"12"-264"0,0 6-24 16,4 1-16-16,3 0-32 0,3-1-48 15,5-5 28-15,-1 11-24 16,0-2 24-16,0 6-8 0,-4 0 12 16,-3 6 16-16,4-2 0 15,-4-4 16-15,0-4-12 16,0-2 128-16,4-3-72 16,-1-1 40-16,-3-5-60 15,8 5-8-15,-5 1-20 16,-3-1-4-16,0-2-4 15,-3-4 4-15,-1 7-8 16,1-7 8-16,-4-3-8 16,0 10 8-16,-4-1-8 0,1 1 32 15,-1 3-20 1,-3-4 4-16,0 10-12 16,4-3 4-16,-1-3-8 15,1 6-12-15,-1 0 4 0,4 0-4 16,0 9 0-16,-3 1 8 15,-5 24 0-15,5 26 52 16,-8 21-28-16,1 1 16 16,-8 25-24-16,0 27 8 15,1-2-12-15,6-16 20 16,4-9-20-16,4-7 40 16,-1-3-28-16,1-9 4 15,3-22-16-15,0-3 20 16,0-13-20-16,0-13 12 15,3-8-12-15,1-4 0 16,-1-6-4-16,4-10 36 16,0-9-20-16,0-13-68 0,-7-12 24 15,-3-9-44-15,-8-23 32 16,1-12-8 0,-1 7 24-16,-3-7 16 15,0-13 4-15,0-15-12 16,3-13 4-16,4 4-40 0,4-1 24 15,-4-3-28-15,7-3 28 16,0 22 0-16,0 13 12 16,0 15 8-16,0 19 0 0,0 7-12 15,0 9 8-15,0 2-16 16,7 11 12-16,-4-4 4 16,4 10 4-16,0-1-20 15,4 1 12 1,3-1 20-16,7 4-4 15,7-3 32-15,18 9-24 0,14 0-24 16,14 0 4 0,4 6 28-16,21-6-16 0,28 0 8 15,10 3-8 1,1-3 4-16,24 0-8 0,-3 0-12 16,-18 0 4-16,14-3-4 15,-14 3 0-15,-17 0-12 16,-25 3 12-16,-22 6 4 15,-24 1 4-15,-18 6 16 16,-10 2-8-16,-11 7 4 16,-14 4-4-16,-14 15 4 0,-14 9-8 15,-15 0-4-15,-6 4 4 16,0 2-24-16,3 4 12 16,7 9 4-16,7 25 4 15,1 0 16-15,9 1-8 16,1-17 4-16,11 1-4 15,-5 15-16-15,15 3 4 16,0-6 12-16,18-12-4 16,3-10-12-16,11 0 4 15,3 7 12-15,1 2-4 16,-8 1 8-16,-3-13-8 16,-15-7-4-16,-10-8 4 15,-14-10 4-15,-14-13-4 16,-8-6 32-16,-6-16-20 0,-7-2 12 15,-11-14-16-15,-25-18 36 16,-21-12-24-16,8-20-24 16,-12-12 0-16,-24 7 8 15,-7 5-4-15,10 4 52 16,1-1-32-16,-15 4 16 16,18 6-24-16,14 7 8 15,18 12-12-15,21 6-244 16,25 9 124-16,24 10-608 15,21-15 400-15,22 5-116 16,14-8 256 0,7-1-60-16</inkml:trace>
  <inkml:trace contextRef="#ctx0" brushRef="#br3" timeOffset="78487.1812">29397 11014 1080 0,'-42'-6'400'0,"24"6"-312"0,-7 6-24 15,11-3-32-15,-3 7-32 16,-1-10 24-16,-7 6-12 16,15-3 4-16,-4-3-8 15,-1-3 12-15,1-7-12 0,0-5 4 0,-3 2-4 16,-1-9 92-16,0 3-56 16,1-9 44-16,-1-9-52 15,11-7 8-15,0-16-28 16,3-3-8-16,8 1-4 15,6 5-40-15,5 7 20 16,6 12-40-16,7 13 36 16,21-3-12-1,11 19 20-15,11 9 8 0,7 9 4 16,-11 26-36-16,-7 21 20 16,-1 7 16-16,1 6 0 15,-7-7 12-15,-3-5-8 16,-8-4-20-16,-7 10 8 0,-3-3 20 15,-11 5-4-15,-14 1 24 16,-7-9-20-16,-14-13 56 16,-14-7-36-16,-7-2 20 15,-1-10-32-15,-2-13 0 16,-5-12-12-16,-10-12 28 16,-10-23-20-16,-11-9 32 15,7-18-32-15,0 8 12 16,10-2-16-16,8 3-16 15,3-10 0 1,7-6 12-16,15-10-4 0,2-2 8 16,15 18-8-16,7 7-48 15,11 6 28-15,21 6 4 16,21 9 8-16,24 13-32 16,1 7 20-16,-1 11-12 15,-10-2 16-15,-3 16 0 16,-1 5 4-16,-3 20 0 0,0 18 0 15,-3 13-12-15,-4 6 12 16,-11-9 20-16,-14-1-4 16,-7 1 16-16,-6 0-16 15,-19 12-4-15,-10-3 0 16,-18-6 20-16,-14-16-12 16,-3-6 40-16,-4-12-28 15,0-7-4-15,-7-10-12 16,-14-12 12-16,0-12-12 15,-7-19 24-15,14-22-20 0,3-7-4 16,11-2-4-16,4 2-4 16,10-15 0-16,7-16-12 15,8 0 8 1,13-2-24-16,8 21 16 16,10 12-32-16,10 10 28 0,15 6-12 15,21 7 16-15,18 15-8 16,6 16 8-16,-6 6-8 15,-1 16 8-15,-6 15 8 16,13 26 4-16,1 6-12 16,0 6 8-16,-11-3-4 15,-7-6 0-15,-11 9 16 0,-7 0-4 16,-13 6-4-16,-5 1 4 16,-24-17 20-16,-3-8-12 15,-29-14 32-15,-10-5-28 16,-15-10 4-1,-3-6-12-15,-3-19 28 0,-8-10-20 16,-21-15 20-16,-20-22-20 16,2-15-24-1,4-7 0-15,-3 6 20 16,3 0-4-16,0-3-20 0,22-6 4 16,13-3-4-16,22 0 4 15,28 6-284-15,38 22 160 16,26 12-520-16,24 1 368 15,21 5-172-15,7-52 268 16,-7 2 0-16</inkml:trace>
  <inkml:trace contextRef="#ctx0" brushRef="#br2" timeOffset="91229.8106">24366 8769 728 0,'-17'-13'268'0,"17"13"-208"0,-4 0-16 0,4 0 52 15,-3-6-60-15,3 6 12 16,0-3-28-16,0 3 60 16,0 0-48-16,0 3 60 0,0 6-56 15,0 1 56-15,-4 5-56 0,1 11 44 16,-1 2-44-16,1 19 52 15,-1 16-52-15,1 5 44 16,-5 1-44-16,5-6 8 16,-1-6-28-16,1-10 0 15,3 3-8-15,3-3 28 16,4 3-20-16,1-12 4 16,-5-1-12-16,4-2 4 15,-3-10-8-15,-4-6 8 16,0-10-8-1,-4 1 16-15,1-4-12 16,-4-12 24-16,-4 2-20 0,4-11-32 16,3-1 12-16,-3-6-68 15,0-3 40-15,0-9-36 16,4 5 40-16,-4-5-52 16,0-10 48-16,-4-3-20 15,0-6 36-15,1-1 0 31,3 1 12-31,0 0 16 0,3-1-4 0,4 10-4 16,0 7 4-16,4 2-24 16,3 10 12-16,0-3-4 0,3 0 4 15,1 3 16-15,0 6-4 16,-1 0-4-16,-3 3 4 16,0 7 12-16,4 0-8 15,-1 5 32-15,1-2-24 0,10-3 4 16,18 9-12-1,14-7 12-15,17 7-12 16,8-3 16-16,7-3-16 16,13 3-20-16,19-6 4 15,-11 2 4-15,-7-2 4 16,-18 9 0-16,-4-10 0 16,-10 10-12-16,-3 0 8 0,-8 4 4 15,-13 2 0-15,-8 3-12 16,-3-2 8-16,-11 2 12 15,-4 3-4-15,-6 10 8 16,-4-9-8-16,-7 6-12 16,-7 0 4-16,-4 3 48 15,-3-1-24-15,-3 5 16 16,-1 11-20-16,0 17 20 0,4 8-24 16,4-8-40-16,3 8 16 15,0-8 0 1,3-4 12-16,8-3 16 15,3-3-8-15,0 3 4 16,0 3-4-16,0-3-24 16,3-3 8-16,-3 0 4 15,-3-10 4-15,-4-9 44 16,-4-3-24-16,-6-3 0 0,-4-3-12 16,-4-7 4-16,-3 1-8 15,-7-1-12-15,-8-9 4 16,-2 6 28-16,-12-6-12 15,-17 0 4-15,-14 0-8 0,-4 0 72 16,4-6-44-16,0 3 48 16,-14-3-48-16,-4-4 8 15,-3 1-28-15,17-1-8 16,11 1-4-16,7 3-4 16,4 3 0-16,3 3-28 15,7 3 16-15,10 6-232 16,22 7 132-16,11-10-620 15,17-22 404-15,46-9-36 16</inkml:trace>
  <inkml:trace contextRef="#ctx0" brushRef="#br2" timeOffset="110781.8818">4184 11676 496 0,'-4'15'184'0,"-3"-12"-140"0,4 7-16 0,3-4 32 16,3-3-40-16,-3 7 68 15,0-1-48-15,0 1 28 16,-3 5-40-16,-4 1 16 0,0-4-24 15,-11 4 80-15,0 3-56 16,1-10 48-16,-1 7-52 16,1-7 32-16,-1-5-40 0,4-4 16 15,-7-4-28-15,7 4-8 16,-4-9-8-16,4 0 28 16,3-7-16-16,4-3 4 15,7-6-12-15,0-3 4 16,14-7-8-16,-3-2-4 15,6 2 4-15,5 1 4 16,-1 5-4-16,3 11-28 16,1-1 12-16,0 0 4 15,-4 3 8 1,4 1-20-16,-1 5 12 0,-6 10 4 16,3-3 4-16,0 3 0 15,4 3 0-15,-11 4-20 16,7-4 12-16,-7 6 12 15,1 7 0-15,-5-1 16 16,1 7-12-16,-1 3 4 16,-10 4-4-16,0 2-8 0,0-3 4 15,-10 0 4-15,3-2-4 16,0-4 8-16,0-1-8 16,3-8 16-16,-10 3-12 15,3-7 4-15,1-9-4 16,-1 6 12-16,-3-12-12 15,0 0-4-15,3-4 0 0,-6 1-4 16,3-10 0-16,3-6 16 16,-3 3-8-16,-4-3-4 15,8 0 0 1,-8 3 20-16,8 0-12 16,2 0-4-16,-2-3-4 15,6 9-4-15,8-2 0 16,6-1 0-16,-2 3 0 0,9-3 0 15,1 7 0-15,-1-4-28 16,1 0 16-16,3 7-4 16,0 6 8-16,-3-3-12 15,0 6 12-15,-1 9-4 16,-3 0 4-16,-3 1 8 16,0 5 0-16,-1 11 0 15,1-5 0-15,-1 11 0 16,-10-4 0-16,4 10 32 15,-4-4-16-15,-4 1-12 16,-3-1-8-16,0-6 20 16,0-3-8-16,-3-6-4 0,-5 0 0 15,1 0 12 1,-3-10-8-16,-1 7 4 0,-3-13-4 16,0 3 4-16,-4-12-8 15,7 3 8 1,-6-13-8-16,-1-3 16 15,4 1-12-15,0-11-12 0,3-2 0 16,7 0 12-16,1-4-4 16,6 1 8-16,4-1-8 15,7 7-4-15,4 3 4 16,10 3-24-16,4 0 12 0,0 10 4 16,-1-4 4-16,4 6-20 15,-6 1 12-15,2 9-4 16,1-6 4-16,-7 3 0 31,6 3 0-31,12 9 8 0,-8 0 0 16,4 1 0-16,-8 6 0 15,-6 2 8-15,0 11-4 16,-8-4 8-16,-10 12-8 0,-3 4-4 16,-4-3 4-1,-11-4 12-15,0-6-8 0,4-3 40 16,-3-3-24-16,-1-6-24 15,-3 3 0-15,7-10 8 16,-11 1-4-16,0-4 24 16,-3-12-16-16,0 3-4 15,3-13-4-15,-10 3 4 0,3-9-4 16,4 0-20-16,3-9 8 16,0-7 20-16,8 4-4 15,3-1-12-15,3 7 0 16,8 0-24-16,6 3 16 15,8 3 4-15,3 0 8 16,7 10-28-16,4-4 16 16,6 6 4-16,-6 1 8 0,10 0-20 15,-10 2 12 1,0 7 4-16,0 0 4 0,-1 7-20 16,1-4 12-1,-4 9 20-15,0 1-4 16,0 6-12-16,-3 6 0 15,-4 3 12-15,-3 13-4 0,-1-4 8 16,-10 7-8-16,0-6 16 16,-7-4-12-16,0-5-4 15,-3-11 0-15,-1 7 12 16,-7-6-8-16,4-9 4 16,-3-1-4-16,-1-3 20 15,0-6-16-15,-3 0-4 16,0-6-4-16,3-3-16 15,-6-1 8-15,3-9 12 16,-1-6-4-16,5-3-4 16,-1-6 4-16,4 5-16 15,3-5 8-15,4 6-4 16,7 3 0-16,4-4 0 0,6 11 0 16,8-1 8-16,3 0 0 15,4 3-36 1,0 7 20-16,-1 0 16 15,-2 2 0-15,-1 4-16 0,3 3 8 16,-6 0-4-16,3 3 4 16,0 7 8-16,-3-1 0 15,0 13 0-15,-15 0 0 0,-3 12 60 16,-3 4-32-16,-15 3 68 16,0-7-56-16,1 4 28 15,-8-10-40-15,-3 0 8 16,-4-12-20-16,4 3 0 15,3-10-8-15,0 1-52 16,1-10 28-16,13-10-360 16,4 1 208-16,7-10-440 15,0-6 344 1,11-3-220-16</inkml:trace>
  <inkml:trace contextRef="#ctx0" brushRef="#br2" timeOffset="113047.0944">4113 11845 508 0,'-10'0'188'0,"13"0"-148"0,-3 0-8 0,0 0 80 16,0 0-68-1,7-6 68-15,0 6-60 0,-3-3 16 16,3-4-40 0,7 7 16-16,-10-3-24 0,3 3 8 15,0 0-16-15,0 3 36 16,-4 4-24-16,-3-4 32 15,0 3-32-15,0 3 48 0,7 10-40 16,-7 0 56-16,0 0-52 16,-7 12 36-16,0 13-40 15,-3 13 24-15,-11 15-28 16,-4-3 36-16,0-13-36 16,0-3 20-16,8-9-28 0,10-9-8 15,0-16-8-15,14-4-112 16,7-21 60-16,7-3-104 15,4-10 88-15,-8-16-60 16,1-9 76-16,0-9 12 16,-8-3 24-16,4 5 4 15,0 4 0-15,-3 4 44 16,-4-1-24-16,4 6 96 16,-11 4-60-16,3 8 48 15,1 8-56-15,-1-1 8 16,-6 0-32-16,3 10 0 15,-4-7-8-15,4 3-16 16,0 1 4-16,-3 2-24 16,6 1 16-16,-3 9-12 15,0 9 12-15,0 7 8 0,4 12 4 16,-1 7 44-16,-6 2-24 16,3 7 60-16,-4 10-44 15,4 8 20-15,0 1-36 16,0-3 0-16,0-13-12 15,7-13-8-15,0 1 4 16,0-17 4-16,4 1-4 16,3-9-20-16,-10-10 8 15,3 0-40 1,0 0 28-16,0-10-4 0,-7 1 16 16,3-1 16-16,-3-5-4 15,7 5-4-15,-7 1 4 16,0 0-4-16,0-1 0 15,-7 1 0-15,4-7 0 0,-1 7 0 16,1-4 0-16,-4-3 0 16,0 7 0-16,3-7 0 15,-14 7 0-15,11 0 24 16,-7 5-12-16,4-2 32 16,-1 12-28-16,4 4 20 15,0 2-20-15,3 13 8 16,8 1-12-16,10-4-8 15,-3 3 0-15,3-7-16 16,7-2 8-16,4 0 20 16,3-4-8-16,7-2 4 15,11-1-4-15,-7-3 4 16,7-2-8-16,0 2-4 16,-15-3 4-16,1 3-16 15,-4 4 8-15,-10-10 20 16,-11 0-8-16,-7 0-56 15,0 0 24-15,-4-10-16 0,1 4 24 16,-4 3-8-16,-4 3 12 16,-6 0-20-16,-5 9 20 15,1 1 4-15,-3 8 8 16,6 1 44-16,-7 6-24 16,4 4 44-16,7 5-36 0,-7 1 4 15,3-1-20-15,8 1 20 16,3-4-20-16,7-9-12 15,7-10-4 1,0-2 20-16,10-10-8 0,-3-3-64 16,1-7 28-1,-1 1-16-15,3-7 28 16,-6 7 16-16,3-7 4 16,-3-3-4-16,-4-6 4 15,3 6 28-15,1-6-16 0,10-3-12 16,0-6-8-16,18-4-68 15,-4-6 40-15,-10 10-40 16,0 5 40-16,-4 20-32 16,-7 6 32-16,-7 6 36 15,-4 16 0-15,-6 6 8 0,-4-6-4 16,-11 9 56-16,1-3-36 16,-8 3 52-16,-7-3-48 15,-3 10 20-15,-4-7-32 16,4 0 8-16,7 4-16 15,-4-11 12-15,7-5-16 16,11 3-20-16,-4-10 4 16,11 7-24-1,-7-3 20-15,11 9 4 0,-1 0 8 16,8-4 0 0,3 4 0-16,7-9-12 0,7 2 8 15,-3-11 20-15,6-8-8 16,5-14-40-16,-1-14 20 15,4-5 0-15,-1-1 12 16,-6-6-20-16,-4 10 12 0,0-1-12 16,0 7 8-16,-6 3 16 15,-1 12 0-15,-7-2-4 16,-4 12 4-16,-3 3-4 16,4 3 0-16,-4 6-12 15,0 7 8-15,-4-7 12 16,4 10-4-16,-3-3-36 15,-1-4 16-15,-3-2-12 16,0-10 16-16,0 0 8 16,-4-4 4-16,1-5 8 15,-8-7-4-15,4 4 16 16,-3-10-12-16,6 3-12 16,-3 7 0-16,3-4 12 15,-3 0-4-15,4 7-28 16,-1-4 12-16,4 4 32 0,0-4-12 15,0 4-16-15,3 6 0 16,-6-4 12-16,-1-2 0 16,1 6-20-16,-1-3 8 15,-3-4 20-15,0 1-4 16,0-1 16-16,-11-5-16 16,7-4 16-16,1 0-16 15,-1 3 24-15,0-2-20 16,4-1 4-16,4 0-8 0,-1 0-8 15,-7-3 4 1,11 10-40-16,0-4 20 16,0 7-92-16,-3 5 60 15,-1 4-64-15,1 4 64 16,2-4-120-16,1 9 96 16,11-3-380-16,3-6 252 0</inkml:trace>
  <inkml:trace contextRef="#ctx0" brushRef="#br2" timeOffset="114070.8379">4075 12281 780 0,'-7'0'288'0,"14"3"-224"0,3-3-20 16,-6 0-12-16,3 0-28 15,3 0-12-15,4 0 4 16,-3 0-4-16,3 0 0 15,-3 6 52-15,-1-3-24 0,4 13 104 16,1 0-68-16,-1-4-8 16,0 7-28-16,3 0 12 15,-6 6-20-15,3-9 12 16,-10-7-12-16,3 7 0 16,0-7-4-16,0-6 20 15,-7-3-16-15,0 0 4 16,0-9-8-16,-4 0 12 15,-3-7-12-15,4 6 24 0,-8-2 0 16,-3-4-20 0,3 1 4-16,4-4-8 15,4 0-8-15,-1-6 4 16,8 3-112-16,6-9 60 16,-3-7-360-16,22 10 228 15,-1-1-408 1</inkml:trace>
  <inkml:trace contextRef="#ctx0" brushRef="#br2" timeOffset="115182.6756">4068 11901 664 0,'0'-12'244'0,"3"15"-188"0,-3-3-16 16,0 0 68-16,4-3-68 15,-4 3 16-15,0 0-32 16,10 3 4-16,-10 3-16 16,0-3-16-16,0 4 0 0,0 2 40 15,-10 7-24-15,-1-4 68 16,-3 4-44-16,3 9 72 16,-3 3-60-16,4 10 52 15,-1 6-56-15,8 9 24 16,-5-9-40-16,8 3-8 15,8-12-12-15,-1-1-16 16,0-15 4-16,7 0 4 0,0-4 0 16,3-11-108-1,-6-14 60-15,7 1-84 16,-4-10 72-16,3-6-40 16,-9-13 60-16,2-6 28 0,-3-3 12 15,4 3-16-15,-1 0 8 16,4 10 4-16,-7-1 4 15,4-2 0-15,0 2 0 16,-1 7 0-16,1 9 0 0,-1 0 16 16,-10 4-8-16,4-1-4 15,-1 7 0-15,1 6 4 16,-4-4-4-16,0 17 32 16,0-4-20-16,0 13 32 15,0 0-32-15,4-1 20 16,-1-2-20-16,4 3-8 15,7 9-4-15,0-3 4 16,0 3-4 0,4 7 32-16,3-1-20 15,0 4-24-15,1-3 4 0,-5-1 8 16,-3 4 0-16,-14-10 76 16,0 3-44-16,-14-9 48 15,4 3-48-15,-12-6 24 16,-2-3-32-16,3-7 36 15,-8-3-36-15,5-6 4 0,-12-6-20 16,12 0-32-16,-5-3 8 16,12-1-152-16,10-2 88 15,10 2-180-15,11 4 148 16,1-4-392 0,13 1 284-16,14 0-196 15</inkml:trace>
  <inkml:trace contextRef="#ctx0" brushRef="#br2" timeOffset="116028.4224">4600 12478 548 0,'4'-6'204'0,"-1"6"-156"0,4 0-16 16,4 0-36-16,-11 0-4 16,0 6 20-16,3-2-4 15,-6 2 60-15,-4 3-40 16,-4 1 84-16,-10 5-60 0,0-2 80 15,-4 3-76-15,-6 2 96 16,2 1-88-16,-6 6 32 16,3-6-56-16,4 0 20 15,3 3-32-15,1-10 28 32,2 7-32-32,8 0-4 0,-3-3-12 0,10-1-40 15,-4-11 16-15,11 5-64 16,0-9 44-16,4 0-108 0,3-3 84 15,0-3-44 1,0 2 60-16,3-2 8 0,4-3 20 16,1-1-148-16,2 1 92 15,4 3-500 1</inkml:trace>
  <inkml:trace contextRef="#ctx0" brushRef="#br2" timeOffset="116461.4361">4516 12638 912 0,'-18'3'340'0,"18"-3"-264"0,0 7-24 16,0-7-52-16,7 3-12 16,4-3-64-16,-8 6 40 15,1-3-36-15,-4 4 40 16,-4 2 44-16,1 0-4 0,-8 7 140 15,0 3-80-15,1 0 92 16,-1 6-92-16,4-6 4 16,4-1-48-16,3-8-12 15,7-1-8-15,3-3 12 16,8-6-8-16,10-6-4 16,11 6 0-16,7 0 20 0,-4 0-12 15,-3 0-12-15,3 10-4 16,-6-10 40-16,-8 6-24 15,0 3 52-15,-7-2-36 16,-3-4 12-16,-8-3-24 16,-6-10 36-16,-8 1-28 15,-6-7-4-15,-8-12-12 16,-3 0-120-16,-11-7 60 0,-7 1-216 16,4 15 148-1,0 10-304-15,-7 15 236 16,13 3-340-16</inkml:trace>
  <inkml:trace contextRef="#ctx0" brushRef="#br2" timeOffset="126726.5131">3235 15658 288 0,'4'-12'108'0,"13"2"-84"0,-6-6-4 16,-4 10 92-16,0 3-64 15,3-3 236 1,-10 6 16-16,0 6-148 15,0 3 76-15,0 10-140 16,-7 10 104-16,4 14-108 0,-4 8 64 16,0 5-88-16,7-3 4 15,0-9-40-15,0-6-12 32,7-4-8-32,0-9-32 15,7-6 16-15,7-3-224 0,7-13 128 16,4-12-180-16,3-10 160 15,1-16-108-15,-1-9 136 16,-3-9 32-16,-1 0 44 0,-2 0 72 0,-5-4-24 16,1-12 32-16,3-12-28 15,-10-7 8-15,0 13-20 16,-4 6 28-16,0 6-28 16,-4 19 92-16,-10 0-60 15,0 13 76-15,0-1-72 16,-7 4 36-16,4 3-52 15,-1 3 44 1,-6 0-48-16,-4 3 20 0,3 0-32 16,4 1 16-1,3-1-20-15,4 0 8 0,-7 3-12 16,4 1-8-16,-1 5 0 16,4 7 4-16,0 3-4 15,0 3-12-15,0 13 4 0,0 3 12 16,0 0-4-16,0 15-12 15,0 1 4-15,0 2 12 16,0 16-4-16,0 26 32 16,0 12-20-16,4 6 12 15,-1 10-16-15,4 18 12 16,-3 10-16-16,3-19 4 16,-4-9-4-16,1-7 20 15,-4-3-16-15,4-15 4 16,-1-13-8-16,-3-16 20 15,0-15-16-15,-3-13 32 0,-1-16-28 16,-3-18 4 0,-4-16-12-16,1-13 20 15,-1 0-16-15,1-2 40 16,3-7-28-16,0-7 12 16,7-5-20-16,14-13-36 0,7-4 12 15,7 7-316-15,18 16 176 16,21 18-560-16,-4 7 392 15</inkml:trace>
  <inkml:trace contextRef="#ctx0" brushRef="#br2" timeOffset="128184.5738">5151 15479 800 0,'-15'-9'296'0,"15"9"-232"0,-3-3-16 0,3 3 72 15,0 0-76-15,-4 0 52 16,1 3-56-16,3 3 52 15,0 4-56 1,3 2 72-16,4 13-60 0,-3 4 116 0,0 2-92 16,-1 0 108-16,1 13-104 15,-4 9 68-15,-4 10-84 16,-3 0 32-16,0-10-56 16,3-12 16-16,1-10-32 15,-1-6 0-15,4-6-12 16,0-13 28-16,4-12-20 0,-4-6-12 15,3-20-8-15,1-5-40 16,-4-7 24-16,0-3 24 16,0 3 0-16,3 0-24 15,1 9 8-15,3-2-12 16,4 9 12-16,3 2 8 16,0 1 4-16,-4 7-28 15,5 2 16-15,-1 13-20 16,-4 3 16-16,4 15 28 15,4 4-8-15,0 0 28 16,-4 6-20-16,0-3 40 16,-4 3-28-16,-3 0 12 31,8 4-20-31,-12-1 20 0,4-3-24 16,0-6 4-16,-3-10-8 15,-1-9 28-15,8 0-20 0,-8-12 4 16,1-10-12-16,-4 3-8 15,3 0 4-15,1 0-4 16,17-9-64-16,14 3 36 16,8 6-60-16,3 3 52 15,-1 13-44-15,-2 3 44 16,-11 3 28-16,-4 7 8 0,-7 5 0 16,-10 4 4-16,-11 0 20 15,-8 9-12 1,-6 4 100-16,-7-10-60 0,4 3 20 15,2-7-40-15,-2-8-4 16,6-4-16 0,1-3-24-16,3-3 4 15,3 0-56-15,1 0 32 0,-1-3-44 16,4 3 40-16,0-6-32 16,4-4 36-16,3-8-24 15,3-1 32-15,4 0-16 16,7-6 24-16,-6-3-8 15,2-7 12-15,1 1 36 16,-1-20-16-16,1-11-8 0,3-14-4 16,-7 1-40-16,4 12 24 15,-4 3-20-15,-3 4 24 16,-4 15 0-16,0 0 8 16,-7 6 0-16,0 4 0 15,-4 5 16-15,-3 1-4 16,4 0 24-16,-4-3-16 15,0 2-4-15,3 4-4 16,4-3-4-16,0 9 0 16,0 10-12-1,7 3 8-15,-3 21 12 0,3 14-4 16,0 24 40-16,0 6-20 16,3 4 4-16,5 19-16 15,-5 18 20-15,1 4-20 0,6-14 12 16,-3-8-12-16,1-19 12 15,-5-4-16-15,1-15 24 16,-4-12-20-16,0-7 32 16,-14-10 28-1,0-12-40-15,-4-3-16 32,4 7-8-32,-7-14 8 0,0-2-8 15,3 0 32-15,8-1-24 16,3 1 12-1,7-7-16-15,3-3-16 16,8 0 0-16,17-15-148 0,15-13 84 16,10-3-544-16,7 3 340 15,-7 12-264-15,-11 7 312 16,11 9 16-16,14 4 124 16,-3 5-244-16,-4 1 184 15,0 2 0-15</inkml:trace>
  <inkml:trace contextRef="#ctx0" brushRef="#br2" timeOffset="129053.308">7500 15319 912 0,'-14'-9'340'0,"17"9"-264"0,5-9-24 16,-5 9-60-16,-3-10-8 16,4 7-20-16,-4-3 20 15,0-4 8-15,-7 1 32 16,3 3-12-16,-3 3 68 0,0-7-48 16,-4 4 48-1,1-3-44-15,-1-1 16 0,-3 1-32 16,-7 2 0-16,-4 7-12 15,-7 0 108 1,-3 7-64-16,-4 12 84 16,1 18-76-16,2 16 100 15,8 7-88-15,10-4 52 0,11-5-72 16,14-7-20-16,15-13-20 16,13 3 16-16,11-15-16 15,-4-3 4-15,-3-7-8 16,0-2-60-16,-4-14 28 0,-7-2-8 15,-7-7 20-15,-7-3 8 16,-3 1 4-16,0-7 0 16,-4 6 0-16,0 0-44 15,3 3 24-15,4 13-100 16,1 3 68-16,2 16-20 16,1 6 44-16,3 3 24 15,0 12 4-15,0 4 0 16,0 12 4-16,1 13 4 15,-8 6-4-15,-4 1 84 16,-10-4-44-16,-3-7 48 16,-8 1-52-16,-6 15-4 15,-5 4-20-15,1 6-4 16,0-13-4-16,-4-6 36 16,-3-16-20-16,0-6 56 15,0-15-44-15,-4-10 28 0,-3-13-36 16,-8-9 16-16,-3-9-24 15,-3-13-8-15,0-19-8 16,6-22-236-16,12-12 128 16,13-3-432-16,25-10 300 15,7-19-300-15,4 10 308 16,6 6-40 0,12-34 160-16,59 9-180 15</inkml:trace>
  <inkml:trace contextRef="#ctx0" brushRef="#br2" timeOffset="129306.5323">7983 15219 1112 0,'-14'-9'412'0,"28"12"-320"0,0 3-28 0,-6 4-52 0,-1 8-20 16,-7 7 40-16,-4 10-20 15,4 3 176-15,0 5-104 16,7 1 96-16,0 0-104 0,-3-6 56 15,-4 6-76-15,0-7 48 16,-4-2-60-16,4-7-20 16,-7 3-16-16,4-9-240 15,-1-3 128-15,4-3-600 16,-7 3 392-16,-11-13-136 16,-6-22 264-16,6-2-172 15</inkml:trace>
  <inkml:trace contextRef="#ctx0" brushRef="#br2" timeOffset="129729.731">8015 15022 1276 0,'-10'-16'472'0,"20"6"-364"0,11 7-32 0,-7-3-40 16,-3 6-36-16,3 0-20 15,4 16 12-15,-1 6 128 16,1 3-68-16,3 9 72 0,4 10-72 0,0 13 32 15,3 15-48-15,-4 0 76 16,5-3-60-16,-5-22 52 31,5 3-60-31,2-3 16 16,1-16-40-16,-4 1 16 0,4-10-20 16,-7-10-8-16,-8-2-4 15,-2-1 12-15,-5-3-8 0,-3-12 16 16,-7-3-16-16,0-10-4 15,0-6 0-15,-3-13-4 16,-1-6 0-16,1-18 16 16,3-1-8-16,0 6-20 15,3 7 4-15,-3 3-76 16,4 6 48-16,-1 4-224 16,4 2 144-16,4 7-528 15,3 12 356-15,0-6-160 0,-3-3 264 16,3 10-44-1,10 21 132-15,8 19-208 16</inkml:trace>
  <inkml:trace contextRef="#ctx0" brushRef="#br2" timeOffset="130103.5031">8791 15542 1640 0,'-39'0'608'0,"50"0"-472"0,42-9-40 0,-14 6-268 0,7-13 72 16,-8-3-244-16,-6 3 196 15,-7-2 64-15,-4-8 52 16,-3-2 100-16,-1-6-36 16,-3 6-12-16,1-7-12 15,-5 7 60-15,1 3-36 16,-8-3 92-16,-3 2-68 0,4 4 24 16,-4 4-44-16,-7-4 4 15,0 3 4 1,-4 16-24-16,-3 3 60 15,-7 9-48-15,-11 13 76 16,-3 38-60-16,3 18 168 16,4-3-120-16,10 4 108 15,18-17-120-15,18-5 8 0,14-4-52 16,13-9-60 0,8-13 8-16,21-18-712 15,32 6 396-15,0-13-428 16,7-31 436-16,-4-38 32 15,-21-18 180 1,-3 12-264-16</inkml:trace>
  <inkml:trace contextRef="#ctx0" brushRef="#br2" timeOffset="130823.1441">9539 15194 932 0,'7'-3'348'0,"7"6"-272"0,7 13-20 0,-13-7 120 15,-1 19-108-15,-4 16 96 16,1 16-96-16,-8-4 108 15,-3-2-100-15,0-1 48 0,0-15-68 16,0-4 28-16,3-9-48 16,4-16 8-16,7-9-28 15,4-9-44-15,3-16 16 16,-3-19-104-16,6-9 64 0,-3-10-12 16,1 0 40-16,-1 10 4 15,0 15 12-15,0 4 96 16,-4 9-48-16,5 15 60 15,-1 7-56-15,0 13 84 32,3 9-72-32,1 24 60 15,3 4-64-15,7 7 4 16,1-4-32-16,9-6-64 16,5-7 16-16,17 7-800 0,-11-9 452 15,4-45-172-15,-4-24 320 16,8-16-12-16</inkml:trace>
  <inkml:trace contextRef="#ctx0" brushRef="#br2" timeOffset="131708.4187">11740 15078 696 0,'-7'-9'256'0,"-3"9"-196"0,-1 0-20 15,1 0 92-15,-8 0-80 16,0 6 68 0,-6-3-68-16,-5 6 48 0,-2 7-56 15,-5 3 92-15,-6 9-76 0,7 22 164 16,0 13-124-16,6 3 92 15,5 3-108-15,-1-10 40 16,14-12-68-16,11-9-8 16,14-7-28-16,11-18 16 15,17-4-24-15,11-18-260 16,11-10 136-16,-11-9-136 16,-7-16 148-16,-8-9 8 15,-6 6 56-15,-14 6 48 31,3 6-4-31,-10 7 124 16,-15 19 56-16,-3 18-92 16,-7 10 56-16,0 22-92 15,-4 3 48-15,4-4-64 0,7 4-4 0,7-3-24 16,7-9-72-16,11-7 28 16,6 0-648-16,15 0 372 15,-7-25-228-15,0-41 312 16,-4-3-168-1</inkml:trace>
  <inkml:trace contextRef="#ctx0" brushRef="#br2" timeOffset="132221.6913">12308 15128 1112 0,'-21'-16'412'0,"25"23"-320"0,-1-14-28 16,-3 7-68-16,-3 0-12 15,-11 0-72-15,-11 0 48 16,-7 0-28-16,-10 0 44 15,-4 10 28-15,0-4 0 0,4 4 8 0,7-1-4 16,6-6 72-16,12 3-44 16,10 4-4-16,21-4-20 15,21 3-20-15,21 1 4 16,8 2 4-16,-8 14 0 16,-3 8 8-1,-3 1-4-15,-8 2 40 16,-10 7-20-16,-15 0 108 0,-9-6-72 15,-12-4 196-15,-10-6-144 16,-11 1 88-16,-7-8-116 16,-10-2 60-16,-7-9-84 15,3-7-24-15,7 3-20 16,7-12-192-16,11-4 100 0,14 1-360 16,14-10 244-16,14 4-424 15,11-14 348-15,0-8-160 16,14-7 248-1,24 9-68-15</inkml:trace>
  <inkml:trace contextRef="#ctx0" brushRef="#br2" timeOffset="132594.645">12894 15056 820 0,'-7'-9'304'0,"-7"2"-236"16,-4-2-20-16,8 9 52 0,-8-6-64 15,-7 6 112-15,-6 0-88 16,-5 0 108-16,1 6-96 16,7-6-12-16,7 9-36 0,7 1-8 15,14 5-8-15,10-2 28 0,15 3-20 16,10 2 40-16,4 1-32 16,0 6-24-16,-4 10 0 15,-3 3 8-15,-8 5-4 16,-6 4 52-16,-7 4-32 15,-8-4 76-15,-6-3-52 16,-11-7 96 0,-18-2-80-16,-7-10 76 15,0 3-80 1,-14-9 12-16,0-13-40 0,4 3-144 16,14-15 60-16,13-3-468 15,19-1 292-15,10-27-432 0,7-10 376 16,0-3-72-1,14 6 212-15,22 6-116 16</inkml:trace>
  <inkml:trace contextRef="#ctx0" brushRef="#br2" timeOffset="132956.834">13035 15166 1236 0,'-53'28'456'0,"46"3"-352"0,4 26-32 0,6-20 120 15,8 7-120-15,6-3 88 16,15-3-96-16,14-4-24 16,14-6-24-16,3 1 12 0,1-10-16 15,-8-10-4 1,-10-3-4-16,-7-6-32 15,-7 0 16-15,-11-9 12 0,-7-10 4 16,-7-6 32-16,-10-13-20 16,-1-6 92-16,-3-9-60 15,-11 3 40-15,8 3-52 16,-1 3-44-16,11-9 0 0,4 6-300 16,6 3 172-16,15 6-660 15,7-3 444-15,3 13-16 16</inkml:trace>
  <inkml:trace contextRef="#ctx0" brushRef="#br2" timeOffset="134158.1686">13903 15112 860 0,'-7'-15'320'0,"14"5"-248"0,4 10-20 0,-4-3-240 16,0-3 92-16,-7 3-76 16,-4-3 100-16,-3 6 280 15,-3 6-112-15,-1-3 180 16,0 6-160-16,-3 7 120 16,0 0-136-16,0 3 132 0,3 6-132 15,1 12 80-15,3 10-100 16,7 7-12-16,3-1-40 15,1 0 8-15,3-3-20 16,0-12-16-16,-4-3-4 0,1-13 28 16,7 3-12-16,-8-7 12 15,-3-8-12-15,0-1 20 16,-3-3-20-16,-1 1 12 16,-3-7-12-16,0-7 0 15,0-2-4-15,0 3-8 16,0-7 4-16,-4-12 20 15,4 0-12-15,0-3-20 16,0-16 0-16,7-9 12 16,4-1 0-16,-1 10-12 15,4-3 4 1,0 10-4-16,0-4 0 0,0 10 8 16,4-1 0-1,-1 10 0-15,8-3 0 16,-4 6 8-16,4 4-4 0,0 5-4 0,3 10 4 15,-4 16-4-15,4 3 0 16,-3 3 60-16,0 9-32 16,3 4 8-16,4 2-24 15,3 1 20-15,7-13-20 16,4-6-40-16,3-19 16 16,1-10-148-16,-1-5 88 0,-3-4-20 15,-8-9 52-15,-6 3 8 16,-7-4 20-16,-1 4 24 15,-6 3-4-15,-4 0 16 16,0 4-16-16,-3 5-28 16,-1 7 8-16,-3 15 12 15,0 10 4-15,0-3 40 16,4 12-20 0,-1 6 20-16,8 10-24 15,3 10 52-15,11 2-40 0,10-6 20 16,14-6-32-16,18-6 16 15,11-10-20-15,-4-9 20 16,-10-4-24-16,-4-5 12 16,-8-13-12-16,-6-4 28 15,-7-8-24-15,-11-4 40 16,-7-6-32-16,-6-6-12 0,-5-10-8 16,-3-6-16-16,0 0 8 15,-3 3-16-15,-4 0 12 16,0-6-120-16,3-7 72 15,-3 4-56-15,0 9 64 16,-3 10 0-16,-8 15 28 16,-3 19-4-16,-7 9 12 15,-4 19 88-15,-3 7-44 16,0-1 60-16,0 4-52 16,10 6 128-16,14 9-92 15,11 1 88-15,15-1-96 16,6-9 48-16,11-7-72 15,14-12-20-15,21 1-16 16,10-8-64-16,1-8 32 0,-4-7-596 16,0-6 340-16,-7-13-624 15,-17-12 512-15,-8 3 92 16,-6-38 188-16,-5 32-52 16</inkml:trace>
  <inkml:trace contextRef="#ctx0" brushRef="#br2" timeOffset="154622.4028">9892 12817 904 0,'-25'-6'332'0,"22"3"-256"0,6-7-24 15,1 4 116-15,-1 3-104 0,1-10 52 16,-1 4-68-16,1 0-16 16,-4-1-20-16,3 1 8 0,1-1-12 15,-1 1-4-15,1 3 0 16,-1 2 20-16,5-2-12 16,-1 6 24-16,3 0-24 15,1 0 12-15,-1 0-12 16,1 0 56-16,3 6-40 15,0-2 16-15,7 2-28 16,-3 10 20-16,3-4-24 16,4 13 12-16,0 0-12 0,-1 3 12 15,1 1-16 1,0 5 16-16,-1-6-16 0,-3-2 16 16,1-1-16-16,-8 3 32 15,-4 0-24-15,-6 10 32 16,-4 12-32-16,-4 6 20 15,-6-2-20-15,-1 5 28 16,-3-12-28-16,-4-3 12 16,-3-9-16-16,0-7 0 15,0-9-4-15,0-4 36 16,-4 1-20-16,4-7 4 16,0-5-16-16,7-4 12 15,-1 6-16-15,5-6-40 16,6 0 20-16,11 0-24 15,8-6 20-15,9 12-396 16,15-12 224-16,10-23-544 16,-6-8 408-16,3-4-48 15,17-3 224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32:24.231"/>
    </inkml:context>
    <inkml:brush xml:id="br0">
      <inkml:brushProperty name="width" value="0.05292" units="cm"/>
      <inkml:brushProperty name="height" value="0.05292" units="cm"/>
      <inkml:brushProperty name="color" value="#FFC000"/>
    </inkml:brush>
  </inkml:definitions>
  <inkml:trace contextRef="#ctx0" brushRef="#br0">13317 14739 592 0,'-10'-9'220'0,"10"15"-172"0,7-6-12 0,-7 0 12 15,7 0-32-15,3 3 32 16,1-3-32-16,3 0 32 16,7 0-32-16,1 0 40 0,-1 0-32 15,3 0 64-15,5-3-48 16,6-3 28-16,11 6-40 0,7-3 36 15,10-3-36 1,1 6-16-16,-1 0-4 0,4-4 0 16,-3-2-4-16,10 3-12 15,7-3 4 1,0 6 20-16,-3 0-8 16,-4 6-12-16,-4-3 0 15,1-3 40-15,6 0-24 0,8 0-8 16,3 0-8-16,-7 0 28 15,-3 0-12-15,-11 0-12 16,7-3-4-16,4-3 20 16,3 6-8-16,0 0-12 15,-7 0 0-15,-3 6 12 16,-8-3-4-16,-10-3 8 0,0 6-8 16,3-6-20-16,8 4 8 15,3-4 32-15,4 0-16 16,-4 6 0-16,-4-3-4 15,-6-3 4-15,-1 9-4 16,0-2 24-16,11-4-16 16,0 3-20-16,8 3 0 15,-5 1 12-15,-3-1 0 16,-3 1-12 0,3-4 4-16,7 3 28 15,14-2-12-15,4-4-12 0,-1 6-4 16,-13 1 4-16,0-10 0 15,10 6 0-15,11-3 0 16,3 3 0-16,-3 4 0 0,-11-1-12 16,4-3 8-16,10-3 20 15,4 7-8-15,-7-1-4 16,-8 1 0-16,-6-4 4 16,7-3-4-16,6 3 16 15,5 4-12-15,-5-4-4 16,-6-3 0-16,-11 3-4 15,4-2 0-15,0-4 24 16,6-4-12-16,-6-2-4 16,-11 6-4-16,-10-9-4 31,3 9 0-31,7-10-20 0,3 4 12 16,8-3 20-16,0 9-4 15,-11-3-4-15,0 3 0 16,-21 0-16-1,3 0 8-15,8-7 12 0,3 7-4 16,7 0-4-16,-4 0 4 0,-3-3-4 16,-7 3 0-16,-10 0 8 0,-8 0-4 15,-7 0 8-15,-10 0-8 16,-7 0-12-16,-8 0 4 16,-10 0 4-16,-3 3 0 15,-8 4 8-15,-10-4-4 16,-14-3 8-16,-18 0-8 15,-14 0-4-15,-7-3 4 0,3-4 4 16,-3-2-4 0,-18-10-4-16,-13 3 4 0,-5 4 4 15,8-4-4 1,0-3 24-16,-22 4-16 16,-6 2-12-16,-1-3-4 15,4 1 20-15,-21 5-8 0,0 1 32 16,3 0-24-16,-14-4-40 15,-6 7 12-15,16 3 20 16,-9-4-4-16,-15-2 20 16,10 9-16-16,12 0-4 15,-22 0 0-15,11 0 12 16,6 0-8-16,-9 0-20 16,-5 9 4-16,19-2 4 15,-8-4 4-15,-18 3-12 16,22 3 8-16,14-5 12 0,-14 5-4 15,-4-3 16 1,14-3-12-16,18 4-20 16,-17-7 4-16,-1 0 4 15,18 3 4-15,11 3 8 16,-11-6-4-16,-4 9-12 16,8 1 4-16,17 6 4 15,14-7 0-15,8 0-12 0,2 7 8 16,8-7 4-16,0 1 0 15,11-1 8-15,10 1-4 16,7-7-12-16,11 3 4 16,6 3 4-16,8-2 0 0,7-4-12 15,7 3 8-15,4-3-40 16,13 4 24-16,11-4 16 16,22-3 4-16,13 0 0 15,11-3 4-15,0-4-4 16,4 4 0-16,13-13 0 15,29 7 0-15,4-7 8 16,-1 4-4-16,22-7 8 16,17 3-8-16,-3 1-12 15,13-4 4-15,19 6-16 16,-11-2 12-16,35-1 12 16,-3 7 0-16,3-1-4 15,17 1 4-15,-13-1-4 16,24 4 0-16,-20 3 8 15,16 3-4-15,-9 0-4 0,-8-6 4 16,14 6-24-16,-21 0 12 16,4 0 20-16,0 6-4 15,-22 3-12-15,8 1 0 16,-11-1 4-16,-21 1 0 16,3 5 16-16,11-2-8 15,-32 9-20-15,-18-10 4 16,1 4 20-16,0 3-4 15,-12 6 4-15,-20-6-4 16,-21-1-16-16,-18 1 4 16,-11-3 20-16,-13 0-8 15,-12-7-4-15,-17-6 0 16,-7-3 20-16,-10 0-12 16,-19 0-12-16,-23-9-4 15,-23-1-4-15,-9 1 0 16,-8 0 16-16,-24-7-4 0,-25-3 8 15,3 0-8-15,-14-6-12 16,-31 0 4-16,3 3 12 16,-21-3-4-16,-4 6 8 15,-14-6-8-15,-17 13-12 16,-4-4 4-16,-17 6 48 16,-4-5-24-16,-4 15 8 15,-3-10-16-15,-4 7 28 16,11-3-24-16,-3 6 4 0,6-6-12 15,-3 12 12 1,21-6-12-16,-14 9-4 0,28 1 0 16,4-4-4-16,0 7 0 15,31-4 0 1,4 4 0-16,11-1 24 16,28 7-12-16,28 0-260 15,32 12 136-15,7-12-576 0,10-16 388 16,1-3-264-1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32:39.728"/>
    </inkml:context>
    <inkml:brush xml:id="br0">
      <inkml:brushProperty name="width" value="0.05292" units="cm"/>
      <inkml:brushProperty name="height" value="0.05292" units="cm"/>
      <inkml:brushProperty name="color" value="#FFC000"/>
    </inkml:brush>
    <inkml:brush xml:id="br1">
      <inkml:brushProperty name="width" value="0.05292" units="cm"/>
      <inkml:brushProperty name="height" value="0.05292" units="cm"/>
      <inkml:brushProperty name="color" value="#FF0000"/>
    </inkml:brush>
    <inkml:brush xml:id="br2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4491 10170 632 0,'-25'16'236'0,"18"-10"-184"0,4 4-16 0,3-7 52 15,-7 6-56-15,7-9 32 16,0 7-36-16,7-4 28 16,-4 3-32-16,4-6 32 0,7 3-32 15,0-3 40-15,8 0-36 16,2 0-4-16,4 6-16 16,4-6 12-16,0 10-12 15,-4-4 32-15,0-3-24 16,4 4 20-16,-7-4-20 15,3 6 0-15,4-3-8 16,-4-3 48-16,11 4-32 0,7-7 0 16,7 0-16-1,3 0-16-15,4 0 4 0,0 0 12 16,-4-7-4-16,-3 14-12 16,-3-7 4-16,3 0 20 15,7 0-8-15,3 0 16 16,4 0-16-16,4 0 4 15,-8 0-4-15,1 6 4 16,-8-6-8-16,-3 0-4 16,4-6 4-16,3 6 20 15,3 0-12-15,1-10 4 16,6 10-8-16,-10-6 12 16,4 6-12-16,-12-9-4 15,5 6 0-15,-1-7 4 16,11 4-4-16,4-4-12 15,0 10 4-15,-4-6 4 16,0 6 0-16,-7-3 0 16,7 3 0-16,3-6 8 15,11-4-4-15,0 7-4 16,-7-3 4-16,-6 6 4 0,-12 0-4 16,-10 0 24-16,-7 6-16 15,-4-3 32-15,-7 7-28 16,-7-4 12-16,-3 3-16 15,0 1 0-15,-4-4-4 0,0-3 12 16,-4-3-12-16,4 7-4 16,1-4 0-16,-1-3-4 15,3 6 0-15,1-6 16 16,7 3-8-16,-4-3-40 16,4 6 20-16,-1-6-668 15,-17 0 372-15,-10-25-348 16,-11-12 380-1,0 2 156-15</inkml:trace>
  <inkml:trace contextRef="#ctx0" brushRef="#br0" timeOffset="20078.9452">14997 6492 332 0,'-7'0'120'0,"3"6"-92"0,-3-2-8 0,3-4 96 15,4 0-68 1,-7 6 68-16,0-3-76 15,0-3-20-15,0 6 12 16,4-3-20-16,-4-3 32 0,0 7-28 0,0-7 92 16,-1 0-60-16,1 3 56 15,-3 3-60-15,-1 3 4 16,1-9-28-16,-1 10 4 16,4-4-12-16,-4-3-8 15,4 4 0-15,-3-4-4 16,3 3 0-16,0-6 32 15,0 0-16-15,0 0-12 16,0 0-8-16,-1 0 28 16,-2 3-12-16,-1-3-4 15,1 0-4-15,-1 0 20 16,-3 0-12-16,3 0 12 16,1 0-12-16,-1 0 20 15,1 0-20-15,-1 0-12 16,4 0-4-16,0 0 28 15,-4 0-12-15,4-3-4 16,4 3-4-16,-4-6-4 16,0 6 0-16,0 0 16 15,3-3-8-15,-6-4-4 0,2 4 0 16,1-3-4 0,4 3 0-16,-1-4 16 15,1-2-8-15,-4 3 16 16,0 3-16-16,3-4 4 0,1-2-4 15,-1 0 12-15,-3 5-12 16,0-2-20-16,4-3 4 16,-5 6 20-16,1-4-4 15,-3-2-12-15,3 3 0 0,0-4 12 16,0 1-4-16,0-4 16 16,0-2-12-16,-4-1-20 15,4-3 4-15,0 0 20 16,0 4-4-16,-4-4 4 15,4 0-4-15,0 10 12 16,0-7-12-16,4-3 4 16,-5 7-4-16,5-4-16 15,-1 6 4-15,1-5 12 16,-1 2-4 0,1-2-4-16,-4-1 4 0,3-3-16 15,-3 0 8-15,0 4 12 16,0-4-4-16,4-6 8 15,-5-4-8-15,5 1 8 16,-4-6-8-16,3-1 8 16,1-5-8-16,-1-1-20 0,1 6 8 15,3-2 12-15,0 2 0 16,3 7-12-16,1 3 4 16,3-3-4-16,-4-1 0 15,4-5 16-15,4-1-4 16,0-2-4-16,-4 2 4 15,3-9 4-15,1 7-4 16,7-7-12-16,-1 9 4 16,1-2-4-16,-1 2 0 15,5 7 0-15,-5 3 0 16,4-3 24-16,-3 9-8 16,3-6-4-16,4 0 0 15,7 6-16-15,-4-6 8 16,4 6 4-16,3-3 0 0,4 0 0 15,0 3 0-15,3-6-12 16,0 6 8-16,1-3 4 16,-5 0 0-16,1 4-12 15,3-1 8-15,1 3 12 16,3 4-4-16,7-4 8 16,-1 7-8-16,5-1-12 15,-1 7 4-15,1-3-4 16,-11 6 0-16,0-7 16 15,-4 7-4-15,-3 0-12 16,3 7 4 0,7 2-4-16,4 10 0 0,0 0 24 15,0 3-8-15,0 0-4 16,-4-4 0-16,-6 4-24 31,-1 0 12-31,4 3 12 0,-4 4 0 16,-3-4-20-16,3 3 8 0,1-9 32 15,-1 6-16-15,-3 3-8 16,0-3-4-16,3 19-4 16,4 3 0-16,-7 6 24 15,-8 1-8-15,1-1-4 0,-7-9 0 16,0 9-4-16,-4-9 0 0,-7-6 8 16,-4-4-4-16,1 4 8 15,-4 6-8-15,-3 9 8 16,-1 0-8-16,-3 1-12 15,0 5 4-15,-3-2 20 16,-4-13-8 0,0 0-4-16,-4-7 0 0,0-2-24 15,1 2 12-15,-4 7 32 16,-7 0-16-16,-1 6 0 16,-2 4-4-16,-8-7 4 15,0 0-4-15,-3-3 8 16,-4-4-8-16,-3-8 16 15,-1 2-12-15,8-6-4 16,0-2 0-16,-4 2-4 16,-3-3 0-16,-1 0 8 0,-6-3-4 15,-4 3-12-15,-3 0 4 16,-1 3 40-16,4-3-24 16,4 0-36-16,7-3 12 15,3-6 36-15,0 3-12 16,4-3 0-16,-4-13-8 15,-3 6 20-15,-4-9-12 16,-4 0-32-16,-6 0 12 16,-1 0 8-1,4-3 4-15,4-3-4 0,3 3 4 16,7-4-4-16,4-2 0 16,-4-1 0-16,1-5 0 15,-1 2-12-15,-4-6 8 16,1-3 28-16,-4 4-12 15,0-4-12-15,4 0-4 0,0 0 4 16,-1-3 0-16,5 6 0 16,6-6 0-16,0-3-12 15,0-7 8-15,4 1-4 16,0-4 0-16,0-12 24 16,-1 0-8-16,5-4-20 15,-1 1 4-15,4 3 12 16,0 6 0-16,3 6-4 15,4 1 4-15,0-4-32 16,0-6 16-16,3-6 4 16,1-7 8-16,2 4 0 15,5-7 0-15,3 10-12 16,3 5 8-16,5 8-4 16,6-4 0-16,3 6-12 15,4 4 12-15,4-4-4 16,0-6 4-16,3 0 8 15,4-9 0-15,-4 0 0 0,0-1 0 16,0 10 0-16,4-3 0 16,11 10-20-16,13 2 12 15,0 7-4-15,8 6 4 0,-4-6 0 16,0 9 0-16,0 3 8 16,-4 4 0-16,8-4 0 15,6-3 0-15,4 4 0 16,4 5 0-16,-7-9 0 15,-4 10 0-15,-11-7-20 16,-3 7 12-16,0 6 4 16,0-3 4-16,0 6 8 15,3 0-4 1,1 9 8-16,-4-3-8 0,-11 4-28 31,4-1 12-31,0 10 24 0,-8-3-8 16,5-4-8-16,-4 13 0 15,3-6 12-15,-3 0-4 16,-4-4-28 0,7 11 12-16,4-4 24 0,0 9-8 15,0 0-16-15,-4 13 4 0,-3 0 20 16,-7 0-4-16,-4 6-4 0,-3-3 0 16,-4 0 4-16,-4-3-4 15,-2-3-4-15,-5-4 4 16,-3 7-4-16,0 3 0 15,-7 13 8-15,4 3-4 16,-8-1 8-16,-3-5-8 16,0 2 8-16,0-5-8 15,-3-7-12-15,2 6 4 16,-2 0 12-16,-4 16-4 16,-4 4 8-16,-7-1-8 15,-3-10-4-15,-4-8 4 16,-6-1 4-16,-5 0-4 15,-3-6 16-15,1 3-12 0,6-2 4 16,4 5-4-16,-1-9 12 16,1 3-12-16,-4-13 4 15,0 1-4-15,-3-10 4 16,-7-3-8-16,-8-7 8 16,-6 1-8-16,-1-6-12 15,8-1 4-15,-1-6 12 16,-6 7-4-16,-8-10 24 15,-13 0-16-15,-5-4-4 16,1-5-4-16,14-7-16 16,7-12 8-16,11-16-268 15,13-9 144-15,12 0-456 0,16-10 328 16,23-34-244 0</inkml:trace>
  <inkml:trace contextRef="#ctx0" brushRef="#br0" timeOffset="20932.0851">15349 6003 488 0,'-10'6'180'0,"3"1"-140"0,-4-7-12 15,4 3 56-15,0 3-52 16,0-3 32-16,-4-3-36 16,1 6 36-16,-1-3-36 15,4-3 56-15,0 0-48 0,-3 0 44 16,-1 0-44-16,4 0 52 15,0 0-52-15,0-3 28 16,3-3-36-16,1-3 8 16,3-7-20-16,3 3 0 15,4-5-8-15,4-7 4 16,3 6-8-16,4 0-4 0,-1 3 4 16,-3 16-32-16,1 16 16 15,-5 6 24 1,-3 3-8-16,-7 3 0 0,-3 4 0 15,-4-11 4-15,-4 5-4 16,0-1 24-16,-3-7-16 16,4-8 4-16,-1-1-8 15,8 1-192-15,10-4 100 16</inkml:trace>
  <inkml:trace contextRef="#ctx0" brushRef="#br0" timeOffset="22480.32">15304 6097 496 0,'-8'0'184'0,"8"0"-140"0,-3-6-16 0,-1 6 108 0,1 0-80 15,-1 0 24-15,4-3-48 16,-3-4-12-16,-1 4-12 16,1-3 12-16,-1-3-12 0,1 2 16 15,-4 4-16-15,-4-6 60 16,0-1-40-16,1-5 40 16,3 5-36-16,0-5 36 15,3-4-40-15,4-6 4 16,11 6-20-16,3-3-16 15,7-3 0-15,4 9-4 16,3-3 0-16,4 16-12 16,3 6 12-16,0 7 20 15,-10 9-4-15,0 6-20 16,-1 3 4-16,-6-3 32 16,-4 3-16-16,0-3-16 15,-3 3 0-15,-11-9 32 16,0 6-16-16,-4-9 36 0,1-3-28 15,-8-7 48-15,-3 3-36 16,-7-9 20-16,-4-6-28 16,-3 3-16-16,-4-3-8 15,-3-4 20-15,7 7-8 16,3-3-136-16,11-4 72 16,14 1-632-1,14-10 380-15,7-9-28 16</inkml:trace>
  <inkml:trace contextRef="#ctx0" brushRef="#br0" timeOffset="24415.3781">14023 5501 392 0,'-7'-9'148'0,"3"15"-116"0,1-6-8 16,3 0 56-16,-4 0-48 15,1-6 32-15,-1 6-36 16,1-6 60-16,-1 2-48 15,1 4 44-15,-4 4-48 16,0 8 8-16,-4 1-28 0,0 12 88 16,-3 3-56-16,0 6 40 0,-3 4-52 15,-1 15 44 1,0 16-48-16,1-3 36 0,6 3-36 16,7-6 0-16,8-10-20 15,10-6 20-15,0-12-20 16,0-7 4-16,4-3-8 15,0 0 20-15,-1-12-16 16,1 2-216-16,-4-5 112 16,-3-1-584-1</inkml:trace>
  <inkml:trace contextRef="#ctx0" brushRef="#br0" timeOffset="24641.266">13998 5492 600 0,'-3'-16'224'0,"13"13"-176"0,4 3-12 16,-7-6-168-1,4 6 64-15,3 0-324 16,0-3 220-16</inkml:trace>
  <inkml:trace contextRef="#ctx0" brushRef="#br0" timeOffset="25248.4412">14009 5476 364 0,'-14'0'132'0,"14"0"-100"0,0-9-12 16,0 6 104-16,-4-4-72 16,1-2 16-16,-8 6-44 0,0-10 40 15,1 4-36-15,-4 6 40 16,-7-4-40-16,-4-2 20 0,-10 6-28 16,-15-3 28-16,-10 6-32 0,0-3 76 15,0-4-56-15,-7 7 24 16,-10-3-40-16,-15 3 28 15,-7 0-32-15,7 0 12 16,11 3-16-16,4-3-8 16,6 0 0-16,4 0 12 15,4 0-8-15,10 7-20 16,7 2 4-16,7 10 12 16,7 6 0-16,8 6 24 15,2 13-16-15,5-3 12 16,6 6-12-16,4 6-16 15,7 10 0-15,7 0 4 16,4-1 0-16,3-2 16 16,4-13-8-16,3-9 4 15,0 5-4-15,0-8-16 16,0-7 4-16,-3 4 40 16,-4-10-24-16,0-4 0 0,0 4-8 15,0-9 20-15,0-4-12 16,1 1 24-16,-1-4-24 15,10-6 32-15,1 0-28 16,0 0 48-16,6 0-36 16,12 0-4-16,10 0-16 15,14 9 12-15,3-2-12 16,-3-4 4-16,11 6-4 0,21-9-296 16,35 0 156-1,10 6-556 1,12-15 388-16,-5-32-24 15</inkml:trace>
  <inkml:trace contextRef="#ctx0" brushRef="#br0" timeOffset="26637.4634">16729 5348 592 0,'-4'-7'220'0,"8"7"-172"0,-1 0-12 0,1-3 24 16,6 6-40-16,8-3 8 15,7 7-16-15,6 5-16 16,8 10 0-16,0 6 4 15,3 7 0-15,-13-4-12 16,2 4 8-16,-6 5 64 16,-7-2-32-16,-8 0 40 15,-3-4-36-15,-10 10 36 16,-4 0-40-16,-7 3 108 0,-4 3-76 16,-3-3 20-16,-4-3-48 15,0-6-12-15,1-10-12 16,3 3 12-16,3-9-12 15,0-6-108-15,1-7 52 16,3-9-200-16,-1-3 140 16,5-12-156-16,-4-4 152 0,3-16-32 15,-3-2 88 1,3-7 56-16,4-6 4 16,0 3-12-16,0 3 0 15,4 0-40-15,-1 0 28 16,4 6-12-16,7 1 20 15,0-4 24-15,0 3-4 16,0 10-4-16,1-7 0 16,-1 7 48-16,0-3-28 0,3 3 148 15,1-1-96-15,-4 11 48 32,7-1-76-32,4 3 80 0,3 0-72 15,11 4 16-15,17-4-40 0,4 7 24 16,10 3-32-1,11-4-12-15,22 1-8 0,17-4-4 16,-1 7 0-16,-13-4 24 16,-7 1-12-16,3 0-20 0,-7 2 0 15,-6 4-4-15,-12-3 4 16,-13 6 16-16,-15 6-4 16,-14-3 8-16,-7 13-8 15,-7 3 24-15,-7 9-16 0,-3 16 24 16,-4 16-24-16,-4-4 12 15,4-3-12-15,-3 1-16 16,-1-1 0-16,-3 10 4 16,0 6 0-16,0 3-12 15,-3 6 8-15,3-6 40 16,-4-9-24-16,4-10-8 16,0-9-8-16,0-6 12 15,-4 0-4-15,-3-4 8 16,-4-6-8-16,-3 4 8 15,-3-10-8-15,-5-4-4 16,-2-2 4-16,-1-7 28 16,4 1-16-16,-8-10-24 15,-6-10 4-15,-7 7 16 16,-15-3-4-16,-6-3 4 16,-4 2-4-16,3 7 28 0,4-3-20 15,0-3-4-15,-4 6-8 16,8-3 4-16,13-3-4 15,22 6-416-15,14 9 224 16</inkml:trace>
  <inkml:trace contextRef="#ctx0" brushRef="#br1" timeOffset="37604.8142">12883 6028 228 0,'-3'-3'84'0,"10"3"-64"0,-3-6-8 0,-4 6 4 16,7 0-12-16,-7 0-28 15,0 0 12-15,3 0-120 16,-3-3 76-16,0 3 12 15,0 0 28-15,-3 0 84 16,-1 3-36-16,1-3 92 16,-1 0-68-16,0 0 16 15,4 0-40-15,-3 0 4 16,-4 0-20-16,3 0 44 0,1 0-32 16,-1 0 72-16,-3 6-52 15,0-6 20-15,0 3-40 16,-3-3 16-16,-5 6-24 15,-6-3 0-15,-7 7-12 16,-7-1 36-16,-4 1-20 0,-3 2 40 16,-1-9-36-1,4 7 28-15,-3-1-28 0,7-3 16 16,0-2-24-16,-1-4 16 16,1-4-20-16,7-2 0 15,0 6-8-15,-1-9 4 16,8 9-8-16,4-3 8 15,2-4-8-15,5 7-12 16,-1 7 4-16,4-4 12 0,0 12-4 16,4-2 8-16,-1 3-8 15,8 3 24-15,-4 6-16 16,10 0 12-16,1 3-12 16,-1 10 0-16,8 5-4 15,-4 11 20-15,0-1-16 16,0 10 40-16,4-4-28 15,-7 4 4-15,-8 9-16 16,-3 13 12 0,-3 18-16-16,-1-2 4 15,-3-4-4-15,-4 19 36 0,1 9-20 16,3-9 40-16,-4-9-36 16,8-7 4-16,-1 13-20 0,1-3 12 15,-4-7-16-15,3-15 4 16,1-12-4-16,-1-14 28 15,0 7-20-15,-3-3 12 16,-3 3-16-16,-1-6 28 16,1-10-24-16,3-6 4 15,0-6-12-15,7-13-8 16,0 0 4-16,10-9 4 16,8-3-4-16,3-7 8 15,7-9-8-15,7 0 32 16,1 0-20-16,10-9-32 15,17 3 8-15,11 2 36 16,7-2-16-16,0-3-20 16,-3 6 4-16,3-4 44 15,18-2-20-15,7 0 8 16,0 5-16-16,-15-2 36 16,-2 0-24-16,2 3 40 15,12-4-36-15,-5-2 12 0,-6 6-24 16,-14-3-8-16,-8 2-4 15,-13 4 4-15,-11 0-4 16,-11 4-4-16,-7 2 4 16,-7-3-16-16,-3 6 8 15,-8-9 4-15,-3 7 0 16,-7-7-220-16,0 0 120 0,8 0-84 16,-1-10 108-1,-4-5-116-15,1-10 108 16,3 3-4-16,0-7 56 15,3-2 28-15,1-3 4 16,0 5 0-16,-4 1 4 16,0 3-16-16,3 6 8 15,1-6 12-15,-1 6-4 0,1-9 8 16,3 3-8-16,0-3 24 16,-3-7-16-16,-1-9 76 15,1-9-52-15,0 0 24 16,-1-1-40-16,1 7 36 15,-8 3-32-15,1 1-4 16,-8 11-12-16,1-2 12 16,-4-1-12-16,0 7 4 0,0-3-4 15,3 2 4-15,0 1-8 16,4 3 8-16,0-3-8 16,0 9 24-1,0 3-16-15,0 4-12 0,0 6-4 16,-3 6-4-16,-4 15 0 15,0 4-20-15,-7 9 16 16,-4 10 24 0,-7 12-8-16,1 16 72 15,-5 37-44-15,1 7 40 0,0 6-40 16,3 16 68-16,4 12-52 16,0-18 52-16,-4-4-56 15,11-3 32-15,4 6-44 0,6-8 8 16,8-30-24-16,6-15 8 15,4 1-12-15,0-30 12 32,4 8-16-32,3-14-100 0,0-9 48 15,-3-2-456-15,0-8 276 16,3 1-408-16,0-3 360 16,-3-16-24-16,-8-25 180 15,4-50-192-15</inkml:trace>
  <inkml:trace contextRef="#ctx0" brushRef="#br1" timeOffset="38394.1786">14728 8251 436 0,'-17'0'160'0,"20"-9"-124"0,8 6-8 15,0-3-28-15,3-4-4 0,7 7-40 16,7-3 24-16,4-4 60 16,0-5-20-16,-1 5 152 15,-2 7-96-15,-8-3 100 0,-4 6-100 16,-3 6 28-16,-7-3-60 15,1 4 64-15,-5-4-60 0,-3 6 8 16,4-3-32-16,-4 4-4 16,0-4-12-16,0-3 48 15,0 7-32-15,-4-1 52 16,1 7-44-16,-5 12 80 16,-6 16-60-16,-10 28 28 15,-8 6-48 1,0-6-8-16,4 1-16 0,7-11-140 15,14 7 76-15,10 3-704 16</inkml:trace>
  <inkml:trace contextRef="#ctx0" brushRef="#br0" timeOffset="49426.8909">14947 8483 644 0,'-14'-9'236'0,"14"9"-180"0,0 0-20 16,7 0 8-16,0-3-32 16,0-3 32-16,4 6-28 15,-1-4-4-15,1-2-8 0,3 6-4 0,0 0 0 16,0 0 0-16,0 0 0 16,1 0 44-16,-1-3-24 15,3-3 36-15,1 6-32 16,3-10 40-16,7 4-36 15,11 3-4 1,7-3-16-16,7-4-16 16,3 7 4-16,4-3 56 0,-3-4-28 15,-1 10-20-15,4-9-4 16,7 0 44-16,14 2-24 16,4-2-20-16,3 9 0 15,-10-9 16-15,3-1-8 16,4 7-4-16,10-3 0 0,0-4 12 15,-3 4-8-15,-11 6 4 16,0-9-4-16,4 6-8 16,10-4 4-16,0 4 12 15,-3 3-8-15,-7 0-12 16,-4-6 0-16,4 6 12 16,6-3-4-16,4-4 16 15,1 4-12-15,-12 3 16 16,1-6-16-16,14 6-12 15,3-6 0 1,0 6 12-16,-6 6-4 0,-12-6 16 16,1 0-12-16,7 0-20 15,7 0 4-15,-4 0 20 16,-11 6-4-16,-9-3 4 16,-8-6-4-16,-4-3 4 15,4 6-8-15,-7-6 40 16,0 3-20-16,0 3-12 15,-7 0-8-15,-4-7-4 16,-3 14 0-16,0-7 24 16,-7 0-12-16,-7 0-4 15,-4 0-4-15,-3 0 4 16,-4-7-4-16,-4 7 16 0,1-9-12 16,-4 6 16-16,-3-7-16 15,-4-5 4-15,0-1-4 16,-4 4-8-16,-3-14 4 15,-3 1 12-15,-1-12-8 0,1-10 16 16,-4-4-16 0,3 4 4-16,1-3-4 15,-4 3-16-15,-4-6 4 16,4-7-4-16,0-5 0 0,-4-14 16 16,1-2-4-16,-1 8-12 15,4 11 4-15,-4-7 20 16,1-7-8-16,3-8-4 15,0-7 0-15,0 9 12 16,0 4-8-16,-4 12-28 16,-3-9 8-16,-4 3 4 15,-3-13 8-15,-14 0-12 0,3 4 8 16,0 18 4-16,4 0 0 16,-4 7 0-16,1-4 0 15,2 7-20 1,5-10 12-16,3 10 4 0,-1 0 4 15,5 15-12 1,-1 4 8-16,-3 9-24 16,0 6 16-16,0 9 24 15,-4 1-8-15,4 9-16 0,0-6 4 16,-8 6-4-16,-2 6 4 16,-5 3 16-16,-6 1-4 15,-4-1 8-15,-7 7-8 16,0 3 24-16,-3-1-16 0,-1-2 12 15,-6-6-12-15,-1 5 0 16,1-2-4-16,10-4-192 16,14-3 100-16</inkml:trace>
  <inkml:trace contextRef="#ctx0" brushRef="#br2" timeOffset="59237.1028">14492 3877 548 0,'4'-16'204'0,"-4"7"-156"0,7-1-16 0,-4 7 0 0,1-6-24 16,-4 3 4-16,3-4-4 16,1 1 4-16,-1-1-8 15,1 1-4-15,-4 0 4 0,3-1 64 16,4-6-36-16,-3 7 68 15,0-7-60-15,-1 7 44 16,1-4-48-16,-1 1 8 16,1 9-28-16,-4 3 28 15,0 9-28-15,0 16 48 16,0 3-36-16,0 16 28 16,3 3-28-16,-3 4 28 15,0-8-32-15,0-5 40 16,0 6-36-16,0-6 20 15,4-1-28-15,-4 4 8 16,0-13-16-16,0 0 0 16,0-12-4-16,0 0 20 0,0-16-16 15,3-6 4 1,-3-10-8-16,4-3 4 0,3-6-8 16,-7 6-4-1,0-12 4-15,0-10-16 0,0-3 8 16,3-9-16-16,-3 0 12 15,0-4 12-15,0 13 0 16,0 7-20-16,-3 2 8 16,-1 10-4-16,1 6 4 0,-1 3 0 15,1 7 0 1,-1 0 16-16,1 6-4 0,3-4-20 16,0-2 8-16,3 9 4 15,4-10 4 1,4 4 0-16,6-3 0 0,15-1 8 15,3 1-4-15,11 0 16 16,7-1-12-16,0 1-4 16,0 9 0-1,0-7-4-15,0-2 0 16,0 6 8-16,14-6-4 0,14-1-4 16,11 1 4-16,-4 2-24 15,-3-2 12-15,-11 3 20 16,0 6-4-16,-4-10-4 15,-3 7 0-15,-7 3 4 16,-7 3-4-16,-3-3-12 16,-12 7 4-16,-9-4 4 0,-12 3 0 15,-3-6 16-15,-7 0-8 16,-10 9 4-16,-4-2-4 16,-7-4-8-16,-4 6 4 15,-3 1-16-15,0-1 8 16,0 7 12-16,3-1-4 15,0 7-36-15,4 3 16 16,4 13 24-16,6-3-4 16,11 2-8-1,4 7 0-15,6-9-4 0,5 2 0 16,2-2 8-16,4-1 0 16,-3-6 8-16,0 7-4 15,0-7-4-15,-8 4 4 16,1-4 12-16,-8 0-8 0,-3 0-20 15,-3 7 4-15,-8-7 40 16,-3-3-20-16,-7-6 8 16,-10 0-12-16,-8-4 28 15,-14-5-20-15,-7-4 4 16,-7-3-12-16,4-3-16 16,-11-3 4-16,-18-3 12 15,-21 6-4-15,0 9 32 16,0 7-20-16,-6-4 64 15,-12 10-44-15,4-3 20 16,14 0-36-16,22 0-8 16,13-10-8-16,18 1-16 15,11-1 8-15,28-3-200 16,14-6 112-16,17-6-516 16,29-3 336-16,-3-20-188 15,-5 1 272-15,5 3-92 16</inkml:trace>
  <inkml:trace contextRef="#ctx0" brushRef="#br2" timeOffset="67058.5837">14016 3849 560 0,'18'-16'208'0,"-4"16"-164"0,24-9-8 0,-9 9 12 15,17-10-32-15,10-5-4 0,7 5-8 16,4-9-4-1,1 0 0-15,9-6 8 0,18-3-4 0,11 3-4 16,-7 6 4-16,-4-6-16 16,-3 6 8-16,3 1 20 15,-3-1-8-15,-14 9-40 16,-15 4 20-16,-17 6-44 16,-18 9 36-16,-14-2 8 15,-28 12 8 1,-14 15 36-16,-14 22-16 0,-8 20 84 15,-6 5-56-15,-8-9 24 16,-6-9-40-16,-8 9 28 16,0-3-32-16,8-6 12 15,13-16-20-15,15-9 20 16,14-23-24-16,10-21 40 16,18-7-28-16,14-12-24 15,15-9 0-15,13 6-8 16,7-7 0-16,8 4 16 15,3-13-4-15,7-6-4 16,21 3 4-16,11 3 40 0,-4 19-24 16,-10 25 0-16,-4 28-12 15,-14 16-16-15,-7 6 4 16,0 6 28-16,7 7-12 16,14-3-48-16,7-23 20 15,0-27-112-15,15-20 72 16,17-8-44-16,-11-8 56 15,-7-8-28-15,-10 3 40 0,-7-13 28 16,-1-6 4-16,-6-4 28 16,-4 13-16-16,-7 7-196 15,0 15 96-15</inkml:trace>
  <inkml:trace contextRef="#ctx0" brushRef="#br2" timeOffset="69626.054">15106 7571 300 0,'-7'9'112'0,"3"-9"-88"0,1 10-8 0,-1-10 128 15,-3 9-84-15,4-3 64 16,-1 4-72-16,1-7 48 15,-1 3-56-15,1-3 48 16,-1 4-52-16,4-7 68 0,0 0-60 0,-3-10 20 16,-1 4-40-16,4-7 44 15,-3-2-40-15,3-10 20 16,0 3-32-16,0-10 0 31,3 10-12-31,1-12 4 16,6 6-8-16,4-13 8 15,4 13-8-15,3-7-36 16,7 13 16-16,8-9 4 0,-1 9 12 16,0 0-20-1,0 9 12-15,-3 7-4 0,0 6 4 16,0 6 16 0,3 4-4-16,-3 5-4 15,-1 4 4-15,-2 16-4 0,-5 2 0 16,-2 10 8-16,-5 4-4 15,-6-4-20-15,-8 3 8 16,-6-13 20-16,-8 1-4 0,-6-3 48 0,-8-1-28 16,-7-15 4-16,0 0-20 15,1 0 12-15,-1-10-16 16,-3-9-4-16,-1 0 0 16,5-9 20-16,-1-1-12 15,7-9 4-15,4-15-8 16,3-4-24-16,8-15 8 15,6 0 12-15,8-7 0 16,6 13-20-16,11 0 8 16,8 6 4-16,9-6 4 15,12 9-12-15,6-2 8 16,-6 2-16-16,-1 13 12 16,-3-3-12-16,0 12 8 15,0 7 8-15,0 15 4 0,-1 7-12 16,1 8 8-16,-7 1-24 15,0 10 16-15,-11-1 12 16,-3 10 4-16,-4 6-4 16,-7 16 4-16,-3-4 4 15,-4-2-4-15,-7-7 8 16,-4-9-8-16,1-1 16 16,-8-11-12-16,-3-11 32 15,-4 1-24-15,-3-12-12 16,-4-4-8-16,-3-6 28 0,-4-4-12 15,1-12-4 1,6-9-4-16,0 0-32 0,1-13 16 16,6-6 32-16,4 3-12 15,7 0 0-15,7 0-4 16,3 1-32 0,8 2 16-16,10 0-12 15,7-3 12-15,4 7-8 0,0 8 8 16,0-2 16-16,3 9 0 15,0 6-36-15,0 16 16 16,1 0 4-16,-1 16 12 16,-3 3-12-16,-1 9 8 15,-2 0 4-15,-5 7 0 0,-2-1 0 16,-5 10 0-16,1 9 32 16,-11 10-16-16,-4-10-4 15,1 1-8-15,-4-10 12 16,-4-7-8-16,-3-2 40 15,-3-10-24-15,-4-13 12 16,7-2-20-16,-4-13 8 16,-3-13-12-16,0-3-8 15,-7-25 0 1,-8-3-4-16,1-12 0 0,0 5 0 16,3 10 0-16,8 1-12 15,6 5 8-15,11 3 4 16,14 1 0-16,14 3-36 15,11-4 20-15,0 1-64 16,0 9 44-16,3 6 0 0,8 9 20 16,-5 17-4-16,1 5 8 15,0 13 68-15,-4 3-28 16,-3-2 32-16,-7 8-32 16,0 0 0-16,-8-2-16 15,-2-1 20-15,-8-3-20 16,0-9 32-16,-7 0-28 15,3-13 40 1,1-12-208-16,-4-3 84 16,-3-10-180-16,-4 3 140 15,-4-3-116-15,-6 7 132 16,-5-4-8-16,-6 7 60 16,0-1 64-16,3 1-16 15,1 3 100-15,3-4-60 16,3 10 84-16,11-9-16 15,11-1-56-15,6-5 8 16,8 2-40-16,0-2 8 16,3-1-20-16,-3 6 20 15,-4-2-24-15,0 6 32 16,-3 6-28-16,-1 6 20 16,-6 3-20-16,-1 4 72 15,1 12-52-15,-7 0 40 16,-1 3-44-16,1 7 24 15,-1 12-28-15,1 22 44 16,-1 6-40-16,1 3 56 16,3-5-52-16,-7-1 36 0,0 12-40 15,0 7-8-15,0-9-16 16,3 6-236 0,1-16 124-16,10 6-616 15,0-12 400-15,-7-13-204 16</inkml:trace>
  <inkml:trace contextRef="#ctx0" brushRef="#br2" timeOffset="70794.4911">14806 7358 600 0,'-74'-25'224'0,"39"21"-176"0,-18-2-12 15,32 3-8-15,-11-3-24 16,-10-4-12-16,-15 1 4 16,-13 0-16-16,-8 2 12 15,0 4 12-15,4 3 0 0,-3 0 40 16,-8-6-20-16,-7 6 56 16,-3 0-44-16,7 0 28 15,14 6-36-15,3-3-28 16,1 4 0-16,-1-7 8 15,8 6-4-15,3-3-4 16,7 6 4-16,3 10 20 16,8 6-12-16,7 10-12 15,3 12-4-15,11-3 40 0,7 9-24 16,7-6 16-16,10 6-16 16,8 16 80-16,6 22-48 15,5 16 48-15,-1-1-52 16,-4 1 32-16,-3 19-40 15,1 8 44-15,6-27-44 16,7-10-236-16,4 0 112 16,10-6-744-1</inkml:trace>
  <inkml:trace contextRef="#ctx0" brushRef="#br2" timeOffset="93296.0243">5902 14238 384 0,'-21'0'140'0,"17"0"-108"0,4 6-8 0,0-6 92 0,-3 3-68 16,3 3 52-16,3-3-60 15,4 4 16-15,4-4-36 16,0 6 16-16,6-2-20 16,8 2 44-16,14 0-32 0,14 1 56 15,14-1-48-15,3-3 28 16,1-2-36-16,-1-8 36 16,18-2-36-16,22-3 12 15,3-1-24-15,-4-5 28 16,7 5-28-16,26-2-4 15,-5-4-8-15,-6 7 12 16,17-7-8-16,11 7 16 16,-11 5-16-16,0-5 16 15,21 0-16-15,-10 2 16 0,-4-8-16 16,25 5 24-16,-7 1-20 16,-4-1 24-16,25-2-24 15,-14-1-4-15,7 1-4 16,18 2-4-16,-15-5 0 15,26 5 16-15,-8 1-8 16,3-7 24-16,15 7-20 16,-11-1 4-16,18 1-8 15,-18 6 4-15,25-10-8 16,-14 10-12 0,14-6 4-16,3 9 12 0,-20-7-4 15,13 4 16-15,-17-3-12 16,-1 3 24-16,5-3-20 15,-26 6 32-15,18 0-28 0,-6 0-4 16,-26 0-8-16,11 6-4 16,-7-3 0-16,-14-3 16 15,10 6-8-15,-6 4-4 16,-19-10 0-16,8 0-4 16,7 3 0-16,-18-3 16 15,-10 0-8-15,7 0-12 16,-1 0 0-16,-17 0 4 15,-10 0 0-15,-4 9-36 16,-4 4 20-16,-13-1-128 16,-22 7 84-16,-18 6-340 15,-20 10 224-15</inkml:trace>
  <inkml:trace contextRef="#ctx0" brushRef="#br2" timeOffset="94171.2793">6463 15335 540 0,'-42'6'200'0,"24"-2"-156"0,4-4-12 16,7 6 36-16,0-3-44 0,7-3-12 16,0 0-4-16,10 0 8 15,8 6-8-15,0-3-12 0,3 7 0 16,7-4 40-16,7 3-24 15,11 7 60-15,18-3-40 16,10-4 56-16,0 0-52 16,3-2 28-16,26 2-36 15,20-9 52 1,8-6-44-16,10 3-8 0,39-13-16 16,0 4-12-16,35-14 4 15,0 1 4-15,39-3-4 16,-7 3 16-16,39-3-12 15,-15 3 40-15,36 6-24 0,-3 0-4 16,10 0-12-16,21 0 12 16,-4 4-12-16,-3-1-4 15,25-3 0-15,-18 7 40 16,8-4-24-16,6-3-20 16,-25 4 0-16,15-4 8 15,-21 0-4-15,-8 0 40 16,4 0-20-16,-18 4-12 15,1-1-8-15,-22-3 4 16,-4 0-4-16,-41 4 8 31,-4 2-8-31,38-6 16 0,-17 4-12 16,-21-1-28-16,-11 3 8 16,-35-2 12-16,-11 5 4 15,-24 1-12 1,0 9 4-16,-1 3 4 0,-24 10 0 0,-11-1 8 15,-3 13-4-15,-14 3-20 16,-14 1 8-16,-18-4-216 0,-25 9 124 16,-21-9-324-16,-32 4 240 15</inkml:trace>
  <inkml:trace contextRef="#ctx0" brushRef="#br2" timeOffset="94962.1185">6237 16640 976 0,'-3'-4'360'0,"27"4"-280"0,26 0-20 0,-19 0-52 16,15-6-16 0,18 6-4-16,28-9 4 0,13 9 8 15,1-3 0-15,28-4 0 0,29-2 0 16,-15 0 68-16,35 2-36 15,11-5 32-15,14-4-36 0,22-9 44 16,9 6-40-16,23-9 36 16,23 0-36-16,-6-4-28 15,42 4-4-15,-11 0 8 16,26 3-4 0,20 3 16-16,-7-3-12 0,0 6-20 15,29-3 4-15,-1 3 32 16,-10 0-16-16,18 10-8 15,17-10-4-15,-18 4 20 16,-6-4-8 0,17 0 4-16,-14 3-4 0,-25-3-8 15,11 1 4-15,-28 2 12 16,-11-3-8-16,-14 0-4 16,-18 4 0-16,-21-4 4 15,-6 0-4-15,-40 0 8 16,7-6-8-16,-28 6-12 15,-31 10 4-15,-11-1 4 0,-8 4 0 16,-17 6-12-16,-28 6 8 16,-32-2-120-16,-24 5 68 15,-22 7-100-15,-24-7 88 16,-39 10-220-16,-43 6 160 16,-21-6-524-1</inkml:trace>
  <inkml:trace contextRef="#ctx0" brushRef="#br2" timeOffset="95699.3218">6209 17674 840 0,'63'0'312'0,"-17"7"-244"0,25-4-16 0,-25 6-20 15,35-9-28-15,25 10-48 16,3-4 28-16,14 3 28 15,33 1-4-15,-5-4 28 0,12-3-24 0,20-3 24 16,1 0-24-16,27 0 112 16,1-9-72-16,28-1 24 15,7 1-44-15,28-7 32 16,-3 4-36-16,27-4 28 16,8 7-28-16,11-7-16 15,17 3-8-15,-18 7 12 16,22-3-8-16,10-1-4 15,-10 1 0-15,14 0-4 16,17 2 0-16,-35-5 16 16,32 2-8-16,0-5-4 15,-18 5 0-15,11-5 12 16,7 5-8-16,-35 1 4 16,17-1-4-16,-21 1 4 15,-7 9-8-15,-7 0-12 16,-18-6 4-16,-3-4 4 15,-14 10 0-15,-18-12-144 0,-7 5 80 16,-32-2-140-16,-7-4 116 16,-21-2-116-16,-35 5 116 15,-18-5-280 1,-24-4 204-16,-22 13-196 16</inkml:trace>
  <inkml:trace contextRef="#ctx0" brushRef="#br2" timeOffset="96447.916">7775 13642 664 0,'-14'-32'244'0,"14"26"-188"0,0 3-16 0,0 3 12 0,0 3-36 16,0 7 20-1,0-1-20-15,4 16 28 0,3 3-28 16,3 22 20-16,4 7-20 0,8 2 28 16,2 4-28-16,1 0 56 15,0 18-40-15,-4 29 12 16,4 6-28-16,-8 0-8 15,-3 25-4 1,0 4 20-16,0-7-12 0,-3 9 32 16,0 22-28-16,-1-18 20 15,-3 18-20-15,0 19 52 16,0-18-36-16,-3 18 36 16,-1 0-36-16,1-12 16 15,0 31-28-15,-1-19 8 16,1 6-16-16,3 4 0 0,0-20-4 15,3-18 20-15,4 10-16 16,8-26-32-16,13-19 12 16,14-21-228-16,18-29 128 15,4-12-480 1,6-19 328-16,15-29-192 16</inkml:trace>
  <inkml:trace contextRef="#ctx0" brushRef="#br2" timeOffset="97033.1907">10097 13623 612 0,'-18'-28'228'0,"21"28"-180"0,-13 0-12 0,6 6 72 16,1-3-68 0,-4 16 0-16,3 22-24 15,-3 15-12-15,4 13 0 16,3 3-24-16,7 0 12 0,0 29 32 16,3 24-16-16,1-2-16 0,-1 11 0 15,-2 20 4-15,-1 6 4 16,-4 0 76-16,4 28-40 15,-3-9 40-15,-1 25-44 16,1 3 52-16,-1 6-48 0,4 9 44 16,0-18-44-1,4 13 68-15,0-14-56 0,3-24 0 16,3 9-28-16,-3-47-4 31,8 4-8-31,6 5-60 0,4 4 28 16,3-13-164-16,4-9 104 15,-1-7-160-15,-2 10 140 16,-1-10-328 0,0-9 244-16,-10-28-108 0</inkml:trace>
  <inkml:trace contextRef="#ctx0" brushRef="#br2" timeOffset="97610.7919">12337 13560 748 0,'-11'10'276'0,"11"8"-216"0,7 17-16 16,-3-1 4-16,3 20-36 15,-4 18 40-15,-3 9-28 16,0 4-12-16,4 34-8 16,-4 13 28-16,-4-3-16 0,4 30 84 15,0 11-56-15,0-10 32 16,4 25-44-16,-1-3 44 16,1-4-44-16,3 20 36 15,0-4-36-15,4 10 36 16,3 0-40-16,0-22 4 15,-4 22-20-15,8-16 20 16,3-19-20-16,0 1 4 16,8-17-8-16,2-21-24 15,1-16 8-15,7-9-172 16,0-1 100-16,-1-6-216 16,1-18 168-16,-7-4-432 15,3-24 312-15,1-26-44 16</inkml:trace>
  <inkml:trace contextRef="#ctx0" brushRef="#br2" timeOffset="98146.3756">14400 13774 696 0,'-21'134'256'0,"11"-71"-196"0,-4 15-20 0,6-15 92 16,1 38-80-16,4-4 40 16,3 6-52-1,0 16 48-15,0 16-52 0,0-9 28 16,7 15-36-16,0 28 44 15,0-9-40-15,0 19 36 16,0 25-36-16,0-23 8 16,4 23-24-16,-1-16 20 0,5-18-24 15,-1 15-4-15,0-22-4 16,3-19-4-16,8-12 0 16,-4 12-28-16,0-12 16 0,-3-16-48 15,3-16 32-15,4-18-196 16,3-4 124-16,0-15-452 15,8-10 308 1,-5-18-144-16</inkml:trace>
  <inkml:trace contextRef="#ctx0" brushRef="#br2" timeOffset="98648.9224">16355 13451 780 0,'3'-19'288'0,"4"19"-224"0,4 0-20 0,0 9-12 15,-1 4-28-15,1 12 60 16,-4 9-36-16,-7 29 84 0,-4 37-60 16,-6 13-28-16,-4 31-12 0,-4 29 4 15,0 3-8 1,1 37-12-16,3-25 0 0,3 19 72 15,0-3-36 1,4-19 92-16,0 25-68 16,4-16 68-16,3-18-68 15,7 15 4-15,7-12-36 0,4-13 24 16,6 16-32-16,4-16-12 16,1-19-8-16,-1 4-104 15,4 0 60-15,-8-26-52 16,1-18 60-16,-4-26-136 15,0-18 96-15,1-13-412 16,-1-31 272-16</inkml:trace>
  <inkml:trace contextRef="#ctx0" brushRef="#br2" timeOffset="99122.9895">17844 13093 612 0,'10'-25'228'0,"8"25"-180"0,-1 0-12 16,-6 9-36-16,0 1-8 15,-4 5 100-15,-4 14-48 16,-3 24 68-16,0 10-60 16,0 6 48-16,4-3-56 0,3 6 16 15,0 34-40-15,3 20 44 16,-3 5-36-1,-3 58 12-15,-4 8-24 0,0 51 20 16,0-16-24-16,0 28 40 16,7-22-28-16,11 23 84 15,10-35-60-15,14 12 56 16,4-12-60-16,0-23 16 0,-4 11-40 16,-3-20-8-16,-4-15-8 15,1 12-384-15,-1-6 208 16,-3-12-520-1</inkml:trace>
  <inkml:trace contextRef="#ctx0" brushRef="#br2" timeOffset="104919.2828">4149 14843 716 0,'-4'-25'264'0,"8"22"-204"0,6-10-16 0,-6 10 52 16,-1 3-60-16,1-6 32 15,-4 6-40-15,10 6-8 16,-6 10-12-16,3 6 36 0,-3 3-20 16,6 9 76-16,-10 4-56 0,11-1 48 15,-8 7-52-15,4-9 24 16,0 2-36-16,0-2 16 15,-7-1-24 1,7 4 28-16,-7-3-32 0,0-1 4 16,0 1-12-16,4-14-8 15,-8 1 4-15,4-9 56 16,0-13-32-16,-3-3-4 16,-1-7-12-16,4-12 8 15,0 4-12-15,-7-11-12 16,4 4 0-16,3 3-4 15,-4-3 0-15,1 0 24 16,-1 6-8-16,1-6-12 0,-4 6 0 16,3-6 12-1,4-3-4-15,-7 9-28 16,7-6 12-16,-3-3 12 0,3 3 4 16,3-3-4-1,4 0 4-15,-3-7-4 16,3 10 0-16,0-6-28 15,3-1 16-15,4 4 12 0,4 3 4 16,3-3-28-16,0 3 12 16,11-4 40-16,14 4-16 15,-4-3 0-15,4 9-8 16,-3 10-40-16,-19 3 20 0,-6 6 40 16,-18 9-12-16,-11 7 0 15,-13-1-8-15,-8 4-32 16,-3 9 16-16,-1 1 32 15,5 5-12 1,9 1-80-16,8 2 40 0,4 4-60 16,10 0 52-16,7 0 20 15,14-4 16 1,11-2 12-16,10-7-4 16,-3-3-20-16,3 3 8 15,-3-9 12-15,-4-3 0 0,-7 2 60 16,-6-2-36-16,-12-3 68 15,-17 9-56-15,-3-4 44 16,-15 1-48-16,-10 0 60 16,-1 6-56-16,-2-6 44 15,2 0-48-15,1 0 24 0,7-10-32 16,3-3 0-16,0-6-16 16,8-6-8-16,3-6 0 15,10-4-136-15,4-9 72 16,4 6-428-16,20 0 272 15,8 0-380 1,-4-15 340-16,4-20-128 16,3-8 224-16,15 8 36 15</inkml:trace>
  <inkml:trace contextRef="#ctx0" brushRef="#br2" timeOffset="105501.8367">4822 14633 820 0,'-28'-3'304'0,"21"3"-236"0,4 0-20 15,3 9 8-15,0 7-40 16,-4 6 128-16,4 18-80 16,4 7 112-16,3 7-100 15,7-1 16-15,3 0-56 0,1-6 40 16,7-3-44-16,-8-9 20 15,8-1-32-15,-4-6 8 16,-3-2-16-16,-4-8 12 16,-3 1-16-16,-8 0 40 15,-6-10-24-15,-4-2 32 16,-4-7-32-16,-3-7 12 16,0-2-20-16,-4-10 0 15,4-6-8-15,3-6-24 0,1-19 8 16,3-7-68-16,10-12 44 15,4 6-32-15,18 7 40 16,3 6 0-16,22 12 16 16,10 4-12-16,10 15 12 15,-6 3-24-15,-1 16 20 16,-10 0-12-16,-7 10 12 16,-11 12-8-16,-10 18 8 15,-14 14 124-15,-11 5-64 16,-7-2 72-16,-11-4-68 15,-14 0 76-15,-3-9-72 0,-11-9 60 16,-7-7-64-16,4-3 16 31,6 3-40-31,1-3-8 0,10-12-12 16,11-1-192 0,14-18 100-16,7 0-336 15,14-4 236-15,18-8-400 0,7-11 332 0,3-15-84 16,14-12 200-1,15-13-208-15</inkml:trace>
  <inkml:trace contextRef="#ctx0" brushRef="#br2" timeOffset="105734.4858">5863 14620 1100 0,'-32'0'408'0,"18"10"-316"0,-14 8-28 0,10 1-8 15,-13 13-44-15,-15 8 92 16,-4 20-56-16,1-4 100 15,10-2-84-15,15-10 68 0,17-4-76 16,17-8 56-16,25-7-60 16,22-6-4-16,10-1-28 15,3-2-116 1,12-10 48-16,13-3-516 16,4 7 308-16,-11-10-320 15,11-10 332-15,-11-33-184 16</inkml:trace>
  <inkml:trace contextRef="#ctx0" brushRef="#br2" timeOffset="106719.2784">4290 16103 788 0,'-11'-3'292'0,"11"3"-228"0,-3 3-16 15,3 13 0 1,3 3-36-16,-3 0 156 16,0 15-96-16,-3 10 76 15,3 13-84-15,0 5 52 0,0 1-64 0,3-3 4 16,1-13-32-16,3-3 48 15,-7-16-40-15,3-3 20 16,4-6-32-16,-3-10 44 16,-4-9-36-16,3-9 4 15,-3-1-20-15,0-9 28 16,-3-6-24-16,-1-3-12 16,-3-16-8-16,0 0-24 0,0-3 16 15,4 10 12-15,3-4 4 16,-7 6 8-1,3 4-8-15,4-3-28 16,4-4 12-16,6-3-32 0,11-3 28 16,4-3-12-16,10-3 16 15,8 9 16 1,-1 7 0-16,0 9-12 16,-6 9 4-16,-8 13-16 0,-7 12 12 15,-7 7-4-15,0 3 4 16,-7 0 8-16,0 9 0 15,-3-3-20-15,3 3 12 16,4-3-12-16,-1 3 8 0,4 1 8 16,0-4 4-16,-3 9 8 15,-1 4-4-15,-2 3-20 16,-8 6 8-16,-4 0 32 16,-7 6-16-16,-10-9 28 15,-10-10-24-15,-12 4 112 16,-3-7-72-16,4-9 24 15,-4-3-44-15,7-3-4 16,4-7-16-16,10-3 12 16,8-2-16-1,10-4-304-15,7-10 164 0,7 1-496 16,21-16 352-16,7-7-120 16,-3-8 236-1,10 2-164-15</inkml:trace>
  <inkml:trace contextRef="#ctx0" brushRef="#br2" timeOffset="107018.8275">5038 15962 1048 0,'-43'-28'388'0,"36"28"-300"0,-3 9-28 0,6 1-64 16,-6 15-12-16,-5 13 120 15,1 2-56-15,4 7 132 16,-8 4-100 0,11 5 40-16,0 13-72 0,14-6 72 0,4-10-68 15,17-6 28-15,18-12-48 16,14-10 8-16,7-16-24 16,-4-6-52-16,-6-12 20 0,-4-1-236 15,-11-15 140-15,-3 3-356 16,-7-9 260-16,-11 3-304 15,-7 0 288 1,-4-7-156-16</inkml:trace>
  <inkml:trace contextRef="#ctx0" brushRef="#br2" timeOffset="107754.2339">5345 15987 932 0,'-18'-18'348'0,"18"18"-272"0,7 9-20 15,4 7 60-15,-1 6-76 0,1 9 88 16,-1 0-72-1,-3 10 124-15,-3-3-104 16,3 12 28-16,4 6-64 0,-8-9 48 31,4 4-52-31,0-4 0 16,4-4-20-16,-4-17 32 16,0 2-24-16,-4-22 56 0,1-6-44 0,-4-25-44 15,0-3 4-15,0-22-64 16,0 3 36-16,3-13 0 15,5 13 16-15,9-22-60 16,11 6 44-16,11 1-24 0,11 8 36 16,-1 17-8-16,4 11 16 15,-7 26 8-15,-4 10 4 0,-3 15 24 16,-7 9-12-16,-8 4 40 16,-10 6-28-16,-3-6 56 15,-7 15-44-15,-11-3 80 31,-1 3-64-31,-13 4 80 16,4 2-76-16,-15-12 36 16,7-3-56-16,-10-15 16 15,7-4-32-15,-1 0-52 16,12-13 16-16,6-5-280 16,8-14 164-16,13-11-236 0,11-17 212 15,11-12-136-15,7-6 172 16,0-7-16-16,7 4 80 15,10-4 24-15,18-6 20 0,7-12 28 0,4-4-8 16,-11 4 76-16,-10 12-48 16,-8 6 24-16,-14 17-40 15,-10 14 0-15,-21 20 112 16,-15 18-76 0,-20 26 104-16,-19 28-96 15,-10 9 172-15,0-10-132 16,11-8 68-16,17-10-104 15,18 3 112-15,25-7-100 16,17-2 12 0,15-3-52-16,-1-7-16 0,14 0-16 15,15-12 12-15,7 2-12 16,-8-8-284-16,-3-4 148 16,-10-3-680-16,-8-3 452 15,-20-9-56-15,-40-4 252 0,-6-9-48 31,-22-72-124-31</inkml:trace>
  <inkml:trace contextRef="#ctx0" brushRef="#br2" timeOffset="109337.1607">4636 17192 652 0,'-11'0'244'0,"0"6"-192"0,15-3-12 16,3 3-20-16,-7 4-20 15,0 2 112-15,3 4-60 16,1 28 96-16,0 9-88 16,-4 13 96-16,0 3-92 0,0 3 84 15,-4-12-84-15,0-13 48 16,1-10-68-16,3-2 48 16,-7-10-52-16,3-9 52 15,1-13-56-15,-1-3 12 16,1-16-32-16,-1-3-16 15,4-9-4-15,-7-16 4 16,7-9 0-16,0-10 8 16,7-9-4-16,0 15-4 0,4-2 4 15,7 6-24 1,6 6 12-16,1-4 48 0,0 4-20 16,-1 3-8-1,1 10-8-15,0 6 20 16,3 12-12-16,0 7-20 15,4 9 0-15,0 9 12 16,-1 10 0-16,1 6-12 16,-4 9 4-16,1 4 40 0,-1-3-24 15,0 2 36-15,-3 13-32 16,-1 4 4-16,1 2-12 16,0 4-16-16,-4-13 4 15,-3 3 28-15,-1-12-12 0,1-1 4 16,-8-12-8-16,1 3-60 15,0-12 28-15,-4-6-164 16,-7-1 104-16,-7-9-284 16,-15 0 208-16,-9 0-312 15,-19-9 268-15,-6-10-104 16,-4-6 180 0,14-4-192-16</inkml:trace>
  <inkml:trace contextRef="#ctx0" brushRef="#br2" timeOffset="109674.8563">4459 17584 1080 0,'-25'-7'400'0,"36"4"-312"0,17-6-24 15,4-1 20-15,14-15-60 16,17 0 52-16,1-9-44 16,10-4 12-16,28 0-28 0,11 4 36 0,0 6-28 15,-11-7 40-15,15 7-36 16,-1-7 4-16,-6 10-20 15,-29-3 12-15,-14 3-16 16,-14 6 16-16,-18 10-16 16,-21 3-4-16,-18 12 0 0,-20 19 12 15,-19-3-8-15,-6 12 76 16,0 1-48 0,6 24 92-16,12-2-72 0,16-4 44 15,23-6-60 1,16-3 40-16,36-13-44 15,11-12-36-15,6-16-4 16,19-3-536-16,20-18 292 16,-21-7-460-16,-3-4 404 15,-25-8 0-15</inkml:trace>
  <inkml:trace contextRef="#ctx0" brushRef="#br2" timeOffset="109964.9287">6470 17245 1412 0,'-14'34'524'0,"10"-24"-408"0,4 9-32 16,0-10-20-16,4 7-52 0,-1 6-4 15,1 3-4-15,3-7-340 16,4 8 184-16,3-8-504 16,7-8 372-16,4-10-188 15</inkml:trace>
  <inkml:trace contextRef="#ctx0" brushRef="#br2" timeOffset="110353.4011">6459 17602 696 0,'-31'-9'256'0,"17"9"-196"0,-1-16-20 0,5 13 164 0,-8-13-120 16,4-12 80-16,0-9-96 15,3-7 80 1,4 3-88-16,4-12 0 0,13-4-40 16,8-6 4-16,10-6-12 15,11 4-44-15,17 2 20 16,15 10-32-16,7 18 24 0,-4 19 52 16,-7 23-12-16,-11 21 36 0,-6 10-32 15,-12 12 32-15,-9 6-32 16,-15 4 48-16,-18 6-40 15,-10 21 100-15,-18-8-76 16,-10-7 92-16,-11-9-88 16,-3-10-28-16,-1-19-20 15,4-5-320-15,11-4 168 16,10 3-616-16,-17-9 424 0,-11-29-44 31,3-24 228-31,19 59-96 16</inkml:trace>
  <inkml:trace contextRef="#ctx0" brushRef="#br2" timeOffset="121700.8369">8791 12927 872 0,'-39'-13'324'0,"36"7"-252"0,-1-3-20 16,4-1 32-1,7 4-56-15,-3-3 40 16,3-4-36-16,-3-9 8 16,3 9-24-16,-4-5-8 15,1 2-4-15,-4 7 20 0,3-1-12 16,-3 4 40-16,0 6-28 0,-3 0 40 16,3 9-36-16,-4 7-4 15,1 3-16-15,-4 0 4 16,3 6-8-16,-7 3-20 15,8 6 8-15,-11 10 32 16,3 3-16-16,-6 29 44 16,2-1-28-1,-9 13 76-15,6-10-56 16,-10 4 12-16,3-10-32 16,-3 9 4-16,10-9-16 0,-3 1-16 15,7-11 0 1,0-2 20-16,3-13-8 0,4-13 16 15,4-5-16-15,3-4-4 16,3-16 0-16,1 0 12 16,3 1-8-16,7-10-20 0,7-10 4 15,4 7 4-15,3-6 4 16,11-7 8-16,10-3-4 0,11 4-4 16,4-7 4-16,-1-3 28 15,-3 0-16-15,-7-4 20 16,-7 4-20-16,-7 0 20 15,-7 6-24-15,-8 1-76 16,-3-1 36-16,-6 0-300 16,-8 3 184-16,-4 7-400 0,-6 9 308 15,-19 0-144 1,-13-10 224-16,-7 10-152 16</inkml:trace>
  <inkml:trace contextRef="#ctx0" brushRef="#br2" timeOffset="121964.5993">8446 13303 1144 0,'-46'-37'420'0,"60"24"-324"0,18-9-28 16,-8 13-116-16,-3-1 12 15,4-2 48-15,3-4-4 16,1 7 72-16,-1-7-44 16,3 6-16-16,8 1-12 0,-3 0-44 15,-1 9 20-15,-3 0-460 16,-11 9 260-16,-11 0-396 16</inkml:trace>
  <inkml:trace contextRef="#ctx0" brushRef="#br2" timeOffset="122150.7805">8227 13526 1484 0,'-71'-3'552'0,"78"-4"-432"0,29 4-32 16,-1-3-56-16,21-7-36 15,11-2 12-15,0-1-4 0,7-3-12 16,15-9 4-16,13 9-216 0,0-6 120 15,-7 0-400-15,4 6 280 16,-3-9-484 0</inkml:trace>
  <inkml:trace contextRef="#ctx0" brushRef="#br2" timeOffset="125565.142">10770 12980 652 0,'-28'6'244'0,"14"-2"-192"0,0 5-12 16,3-9 84-16,-3 6-76 15,-3 4 76-15,-12 5-68 16,-6 7 92-16,-7 13-84 16,-4 18 76-16,-4 10-80 0,8 0 92 15,3-4-88-15,15-6 40 16,6-12-60-16,11 0 12 16,10-13-36-16,15 0 16 15,14-3-20-15,10-6 20 16,8 0-24-16,2 3-4 15,-2-3-4-15,-8 0 12 16,-7-1-8-16,-3 1-100 16,-11 0 48-16,-6-3-324 15,-5 3 204-15,-6-1-424 16</inkml:trace>
  <inkml:trace contextRef="#ctx0" brushRef="#br2" timeOffset="125802.8307">10195 13570 1236 0,'-17'-19'456'0,"31"19"-352"0,14-19-32 0,0 13-20 0,29-7-44 16,20-6 76 0,4-3-48-16,1 4 48 0,-12-1-48 15,-3 0 44-15,7-6-48 0,0 6-16 16,-7 3-8-1,-10 7-116-15,-15 0 60 16,-14-1-340-16,-7 7 212 0,-42-6-396 31,-7-7 8-31</inkml:trace>
  <inkml:trace contextRef="#ctx0" brushRef="#br2" timeOffset="125982.5505">10425 13077 1204 0,'-64'-18'448'0,"54"11"-348"0,10 4-32 16,7-3 20-16,10-4-64 0,8 1 24 16,14 0-28-16,7-7-8 15,3 3-8 1,7-5 12-16,-6-4-8 0,-1 9-180 0,11-6 96 16,7 4-336-1,0 8 232-15,-10-2-496 16</inkml:trace>
  <inkml:trace contextRef="#ctx0" brushRef="#br2" timeOffset="126520.2907">11187 12845 808 0,'-25'-6'300'0,"14"6"-232"0,-6 6-20 0,10 4 52 16,-7-1-64-16,-4 10 76 15,-3 6-64-15,0 0 8 16,-1 3-32-16,-2 16 84 0,3 13-60 16,3 21 56-16,-3 13-60 15,0-3 84-15,-1-16-72 16,5 9 96-16,3 17-88 16,3-4 8-16,8-10-48 15,3-11 4-15,7-14-16 16,7-6-208-16,7-15 104 15,4-13-280-15,-1-6 208 16,1-13-308-16,-4-15 268 0</inkml:trace>
  <inkml:trace contextRef="#ctx0" brushRef="#br2" timeOffset="127097.2694">11236 12943 716 0,'7'-29'264'0,"0"14"-204"0,-21-1-16 0,14 13 124 16,0-7-100-1,0 1 68-15,-4 0-76 16,1-4-24-16,-1 4-24 16,4 5 16-16,4-2-16 0,-8 6-4 0,4 10-4 15,4-1 12 1,-1 16-8-16,-6 0 60 15,-1 3-40-15,8 10 68 0,-11 6-56 16,7 25 52-16,-4 22-52 16,4-3 8-16,0-7-32 15,7 1 20-15,-7-4-24 16,7 1-4-16,1-4-4 16,-5 0 20-16,-3-18-12 0,0-4 4 15,-3-9-8-15,3-10 36 16,-8-12-20-16,1-6 4 15,-14-7-208 1,-11-9 96-16,-10-15-128 16,-7-4 124-16,-1-9-140 15,-3-10 128-15,8-3 32 16,2 4 44 0,8 8 36-16,3 1-4 0,0-3 136 15,18 12-76-15,7-6 100 31,4 6-92-31,17 0 48 0,11 0-72 16,24 1 40-16,22-1-52 16,10-3 52-16,0 0-56 15,0-3-8-15,7 9-16 0,7-6 8 0,4-3-12 16,-11 9-380-16,-10 7 200 16,-15-10-484-1</inkml:trace>
  <inkml:trace contextRef="#ctx0" brushRef="#br2" timeOffset="144402.226">4223 16191 600 0,'0'-6'224'0,"0"6"-176"0,0-3-12 16,0 3 88-16,7 0-76 0,-7 0 88 16,0 0-80-1,0 0 0-15,0 0-36 0,0 0 4 0,0 0-12 16,0 0 28-16,0 0-24 16,0 0 40-16,0 0-32 15,3 3 12-15,-3 6-20 16,-3 4 8-16,3-1-12 15,0 7 44-15,0 6-28 16,0 13 20-16,10 6-28 16,-10 6 44-16,4-3-36 15,-1 0 20-15,-3-3-28 16,0-3 52-16,0-13-40 16,0 0 20-16,-3-9-32 0,3 6 0 15,0-9-12 1,3-4 12-16,1-5-12 0,-4-7 16 15,7 0-16-15,0 0 4 16,-3-7-4-16,-4 4-16 16,-4-6 16-1,4-1-16 1,0-5 4-16,0-1 12 16,-7 7-4-16,4-4 8 15,-1-3-8-15,4 1-20 16,-4 2 8-16,4-6 4 15,-3-6 4-15,-1 6 8 16,4-6-4-16,0 7-4 16,-7-8 4-16,4 8 12 15,-1-1-8-15,1 0-40 16,-1-6 20-16,1 9 12 16,3-6 0-16,0 0 20 15,0 4-12-15,0-1-12 16,3 3 0-16,1 4 20 0,-4 2-8 15,3-6-28-15,-3 4 8 16,7-4 4-16,4 7 8 16,-4-7 0-16,0-3 0 15,0 4-12-15,4-4 8 16,-4 0-4-16,3 0 0 16,1-6 0-16,-1 6 0 0,1-6 16 15,3 3-4 1,7-9 8-16,4 3-8 15,-4 3-20-15,7-4 8 0,1 4 12 16,2 6 0-16,-2 1 8 16,-1 8-8-1,-3 1-20-15,3 3 8 16,-7 6-12-16,0 0 8 0,-7 9-8 16,-3 7 8-16,3-1 16 15,-14 7 0-15,0 10 8 16,-18-4-8-16,-3 9 8 15,-11-5-8-15,-6-1 8 16,2 1-8-16,1-10 8 16,-4 3-8-16,7-7 8 0,4-2-8 15,7-3-20-15,0 2 8 16,3-5-4-16,8-4 4 16,-1 3 16-1,0-5-4-15,4 5-4 16,4-3 4-16,3-6-16 15,7 0 8-15,7 0 12 0,-3 0-4 16,6 0 8-16,4 3-8 16,1 4-12-1,2-7 4-15,1 9 20 16,-7-3-8-16,-1 4-4 0,-3-1 0 16,1 1-4-16,-1 8 0 15,3-2-12-15,-10 3 8 16,4 0 12-16,-1-1-4 15,1 8-4-15,-4 2 4 0,0 0-4 16,0 3 0-16,-7-9 8 16,-7 3-4-16,0 0-4 15,0-6 4-15,-4 0 12 16,1 0-8-16,-4-3 4 16,-4-7-4-16,1 7 4 15,-5-4-8-15,1-2 32 16,0-4-20-16,-4-3 48 15,1 3-36-15,-5-3 28 16,5-3-28-16,-5-3 28 16,1-3-32-16,0 6 48 15,10-3-40-15,-3-3 28 16,0 6-32-16,7 0-8 16,3 0-12-16,8 6-40 15,17-3 16-15,11-3-524 0,24-3 300 16,4-22-432-16,-4-22 384 15,-13 6 28 1,-1-3 160-16,21-3-204 16</inkml:trace>
  <inkml:trace contextRef="#ctx0" brushRef="#br2" timeOffset="145616.919">4830 15975 464 0,'0'-13'176'0,"3"10"-140"0,4-3-8 15,-7 6 100-15,4-3-76 16,-1-4 104-16,-3 4-92 16,4-3 60-16,3 3-72 15,0-3-12-15,-4 6-24 0,4 0 8 16,0 0-16-16,-7 0-12 16,4 9 0-16,0-3 12 15,-1-3-4-15,4 7 84 16,-7-10-44-16,0 0 12 0,0 6-32 15,0-6 56-15,0 0-44 16,0 0 20-16,0 0-36 16,0 0-8-16,4 3-8 15,-4 4 20-15,0 2-12 16,0 0 12-16,0-2-12 16,0 2 0-16,3 0-4 15,-3 1 36-15,0-1-20 16,4 7 20-16,-8-3-24 15,4 5 0-15,0 7-12 16,-3 0 20-16,-1 1-16 16,-3 5 24-16,4 3-24 15,-5 10 24-15,1 0-24 16,0 3 56-16,4-3-36 16,3-3-16-16,0-10-8 0,0-6 24 15,0 0-16-15,0-12 4 16,0 3-12-16,0-1 20 15,0-11-16-15,0 5 4 16,0-9-8-16,0 0 20 16,7 6-16-16,7-6 40 15,11 3-28-15,6-3-24 16,12 0 0-16,10 0 16 0,0-3-8 16,0-3 4-1,-1 3-4-15,-9-3-24 16,-8 2 8-16,-7 4 12 15,-7 4 0-15,1-4 24 0,-19 0-16 16,-3 0 40 0,-3 9-28-16,-12-3-4 31,8-3-12-31,-3 4 12 0,3-4-12 0,3-3-320 16,15 0 168-16,10 0-628 15,11-10 432-15,7-27-4 16,-4 2 208-16,-3-2-100 15</inkml:trace>
  <inkml:trace contextRef="#ctx0" brushRef="#br2" timeOffset="146611.4069">5405 16103 748 0,'-15'-9'276'0,"12"15"-216"0,3-12-16 0,0 6 100 15,0 0-88-15,0 0 48 16,0 0-60-16,0 0 12 31,0 0 52-31,0 6-56 0,3 4 20 0,-3 2-44 16,0 4 44-16,4 3-40 15,-4 0 48-15,4-1-48 16,-4 17 36-16,7-1-36 16,-7 10 16-16,7 3-28 0,-4-3 44 15,-3 0-36-15,0-6 20 16,4-4-28-16,-4-15 16 15,3 6-20-15,-3-6 20 16,0-10-24-16,0 1 32 16,0-4-28-16,0-6 4 15,0-6-12-15,0-4 20 16,-3-8-16-16,3-11-12 16,0-5-4-16,3-10 4 0,-3 0 0 15,4 6 0 1,-1 1 0-16,4 2 0 0,0 1 0 15,0 6 8 1,0 2-4-16,4-2-12 16,0 0 4-16,6-3-16 15,12 2 12-15,-5 1-12 16,11 0 8-16,4 6 0 0,0 13 4 16,0 5-12-16,0 8 12 15,-4 11-12-15,-3 4 8 16,-4 6-8-16,-3 3 8 15,-1-3-8-15,-2 4 8 16,-1-1 16-16,-4 3 0 0,-3 1-4 16,-7 12 4-16,-7-1 28 15,-7 8-16-15,-3-4 4 16,-11-3-12-16,-8-1 12 16,-6-14-12-16,-7-1 48 15,-8-9-28-15,1-4 20 16,0 1-28-1,3-7 28-15,3-9-32 0,8-6-4 16,11-3-8-16,-1 6 28 16,7-4-16-16,8-2-172 15,6 9 84-15,1 0-512 16,13 3 324-16,1 3-272 16,-4-12 308-16,3-13-32 15,1-3 152-15,7 7-192 16</inkml:trace>
  <inkml:trace contextRef="#ctx0" brushRef="#br2" timeOffset="152568.5663">12781 12955 664 0,'-25'-9'244'0,"18"6"-188"0,4 3-16 16,3 0 4 0,0-7 32-16,0 7-44 15,0 0 8-15,0 0-28 16,0 0 28-16,-4-3-24 0,1 3 92 15,-1-6-60-15,-3 12 76 0,0-12-72 16,0 12 44-16,0-6-56 16,-4 3 60-16,1-3-60 15,-1 0-16-15,1 7-16 16,-4-4 8-16,-4 6-8 16,-3 7 16-16,-7-1-16 15,-1 4 48-15,1 9-28 16,0 10 56-16,3 12-48 15,8 13 72-15,2-10-60 16,8 4-8-16,4-7-24 16,3-12 8-16,7-1-16 15,4-5 4-15,-1-14-4 16,4 1 12-16,0-3-12 16,0-7 16-16,1-6-16 15,-1-3 32-15,0 0-24 16,0-9-12-16,0-4-8 0,-3-9-24 15,3 4 16-15,0-17-64 16,7 4 40-16,0-10-8 16,4 10 24-16,-4-1-32 15,0 14 32-15,0-1 24 16,1 9 0-16,-1 1-36 16,0 3 20-16,-4 6-8 15,-2 9 12-15,-1 0 0 0,-4 7 0 16,-3 3 8-16,4 6 0 15,-11 0 32 1,3-3-16-16,-3 0 84 0,0-3-56 16,0-7 32-16,-3 4-44 15,-1 0 44-15,-3-4-44 16,0-5 48 0,-3 2-48-16,-4 0 20 15,-1-6-32-15,-2 4 0 16,-4-7-12-16,-4 0-8 0,4 0 4 15,3 0-60-15,4-7 32 16,7 7-348-16,11-3 200 16,10-3-548-16,-4-3 400 15,1-20-8-15,-1 1 200 16,5-6-100-16</inkml:trace>
  <inkml:trace contextRef="#ctx0" brushRef="#br2" timeOffset="153080.8942">12852 13131 684 0,'7'-10'252'0,"-4"10"-192"0,8 3-20 16,-4-3 128-16,4 0-100 15,-1 7 80-15,1 2-88 16,3 0 12-16,-4 7-40 16,1 3 68-16,-11 9-56 0,0 0 112 0,0 7-88 15,0-7 72-15,-4 7-80 16,1-10 12-16,-1-6-40 16,1-1 24-16,3-2-32 15,3-7 4-15,1-2-16 16,3-4 12-16,0-6-16 15,4-4-4-15,-1-8 0 16,1 2 4-16,3-6-4 16,4-6-4-16,-1 6 4 15,1 1-4-15,-1 2 0 16,1 10-36-16,-4 6 20 16,0 15 60-16,0 4-24 15,1 0 56-15,6 6-44 16,0 0-16-16,4-3-8 15,6 0 16-15,-2-3-12 0,-1-7-224 16,3 1 116-16,-2-10-448 16,2 7 304-16,-2-20-288 15,-8-24 304 1,-11-4-88-16,19-6 184 16,-12 6-60-16</inkml:trace>
  <inkml:trace contextRef="#ctx0" brushRef="#br2" timeOffset="153918.8328">13391 12845 912 0,'4'-9'340'0,"-4"3"-264"0,7-4-24 15,-7 10 80-15,7 0-84 16,-7 0 76-16,0 10-68 0,0-1 56 15,7 7-60-15,-3 3 48 0,-1 6-56 16,1 3 68-16,-1-3-64 16,1 3 72-16,3 7-68 15,-4 2 52-15,1 13-60 0,-1 7 16 16,1 6-40-16,3-10 8 16,-3 0-16-1,3-9 20-15,-7-6-20 0,0-13 24 31,0 3-24-31,0-6-120 16,-4-9 60-16,-10-4-152 0,0-12 116 16,-11-3-52-16,-3-13 84 15,-4 3-16-15,-3-15 40 0,3-4 16 16,11-6 8-16,3 10-24 16,11 0 16-16,11 3-4 15,13 2 8-15,8 8 76 16,7 8-36-16,0-2 48 15,6-1-44-15,5 10 32 16,6-3-36-16,4 12 16 16,0 3-28-16,-4 10 44 0,1 9-36 15,-8 7 12-15,-7-1-24 16,-6-5 8-16,-8 2-12 16,-7-9 20-16,-4 3-20 15,-6-9 40-15,-8-4-28 16,-3-2-4-16,-3-4-12 15,-4-6 36-15,0 0-20 16,0-6-32-16,-1 3 4 16,1-7 8-16,4 1 0 15,3-7-4-15,0 7 4 16,3-10-4-16,4-6 0 16,4 0 8-16,3-10-4 15,3 4-4-15,1-10 4 16,-1 3-16-16,1 4 8 0,0 6 40 15,3 3-24-15,-4 3 44 16,1 0-32-16,3 3-4 16,7 6-12-16,-3-2-16 15,-1 5 4-15,5 1 4 16,-5-7 0-16,1 7-12 16,-1 6 8-16,-2-10-340 15,-5 10 188-15,1-3-300 16,-4 12 260-16,-4-3-272 15,-3 13 268-15,-3-1-76 16,-1-2 164 0,-6-7-168-16,13 4 160 15,1-1-20-15</inkml:trace>
  <inkml:trace contextRef="#ctx0" brushRef="#br2" timeOffset="154544.1718">14037 13149 600 0,'-7'29'224'0,"0"-14"-176"0,-4 4-12 0,8-3 132 16,-4-4-100-16,0 4 192 15,-4-6-144-15,4 5 64 0,4-12-104 16,-5 4 108-16,8-14-104 0,0-2 32 16,4-4-68-16,3-9-8 15,7 4-20-15,4-4-12 16,3-3 0-1,4-1-16-15,6 1 8 0,5 13-4 16,-1-4 0-16,-3 13-12 16,-8 3 12-16,-6 9-12 15,-7 10 8-15,-11 9 0 16,-7 23 4 0,0-4 60-16,3-10-28 0,4 4 16 15,7-13-24-15,11-9 28 16,6-13-28-16,5-12 20 15,2-13-20-15,1-15 0 16,-4-4-8-16,-6-6-52 16,-5 0 28-16,-3 0 20 0,-7 7 0 15,0-7-16-15,-3-3 4 16,-4-3 20-16,0 6-4 16,3 0-28-16,-3 16 8 15,4 3-32-15,-1 15 28 16,-3 10 24-16,4 10-4 15,0 15 52-15,3 3-28 16,0 6 48-16,0 1-44 16,3 3 108-16,-3 5-80 15,4 8 64 1,-4 5-72-16,0 7 92 0,0-10-80 16,0 0-4-16,0-9-36 15,0 0-32-15,-3-9 0 16,-1-4-540-16,-3 4 296 15,-3-1-592-15,-29-6 480 0,-17-9 68 16,10-3 184-16,-3-79-40 31,-8-9-140-31</inkml:trace>
  <inkml:trace contextRef="#ctx0" brushRef="#br2" timeOffset="163663.3328">21742 7295 756 0,'-11'-9'280'0,"11"9"-216"0,0 0-20 15,0 0-32-15,0 0-16 16,11 0 72-16,3 0-36 15,3 0-20-15,8 0-12 16,3 0 24-16,4 0-12 0,3 0 68 16,1 0-48-16,2 0 60 15,1 0-56-15,0 0 20 16,7 0-36-16,7 0 16 16,3 6-20-16,1-3 8 15,3-3-12-15,0 6 12 16,-7-3-16-16,-8 4 4 15,-2-4-4-15,-4 6 4 16,-8-9-8-16,-2 6-4 16,-5-6 4-16,-3 4-4 15,-3 2 0-15,0-6 32 16,-8 0-16-16,1-6 32 0,-4 2-32 16,4-2 20-16,-4-3-20 15,3-1 0-15,-3-2-8 16,0-4-8-16,-3 7 4 15,-4-7 28-15,-4-3-16 16,1 4-40-16,-4-4 12 16,3-3 20-16,-3 0-4 15,0-6 0-15,-4-7 0 16,1-3 28-16,3-5-16 16,0-1 12-16,0-10-16 15,3 10-16-15,-3 4 0 0,4-10 20 16,-1 6-8-1,1-10 24-15,-1-2-20 16,4-13-4-16,0-3-4 16,7 3-4-16,-3 6 0 0,3 10 0 15,-4 6 0-15,1 0-12 16,-4-3 8-16,0 2 12 16,-4-2-4-16,1 3-4 15,-1 10 4-15,1-4 12 16,3 3-8-16,3 13-28 15,-3-3 8-15,7 9-4 16,0 3 8-16,7-2 0 0,4 2 0 16,7 7-12-1,10-4 12-15,11 4 20 0,10-1-4 16,1 4 4 0,6-4-4-16,-6 1-16 0,3 0 4 15,0-1 4-15,0 1 0 16,-4-1 0-16,-3 4 0 15,-4 0-20 1,-3 6 12-16,-7 0 12 0,-4 0 0 16,-10 6-20-16,0 0 8 15,-4-2 12-15,0 5 0 16,-7 0-4-16,0 1 4 16,-3 5-16-16,-4 14 8 0,0 5 12 15,0 10-4-15,-7 9 24 16,0 10-16-16,-4-6-4 15,-3 5-4-15,0-2 40 16,0 18-24-16,0 7-28 16,0 3 4-16,4 0-8 15,-1-16 4-15,4 0 32 16,0 9-12-16,0 7 24 16,-3 3-24-16,-1-13 12 15,1 1-12-15,-1-13-8 16,0-4 0-16,1-8 4 15,-1-1-4-15,1-3 24 16,3-12-16-16,0-10 12 16,0-3-12-16,0-9 20 15,0-13-20-15,7-3 32 16,-4-3-28-16,1-3-12 16,-4-4-8-16,4 4 28 0,-4 6-12 15,3-3-12-15,1-4-4 16,3 7-4-16,0 0 0 15,7 0 16-15,0 0-4 16,4 0-4-16,3-3 4 16,3-3-4-16,12-3 0 15,10-1-12-15,14 1 8 16,7-1 20-16,3 10-8 16,-3-6 4-16,-3 3-4 15,17-6 4-15,25 2-8 0,-4 4-20 16,-7 3 8-16,-14 0-12 15,-3 3 8 1,-11-3 0-16,-7 10 4 16,-11-4 32-16,-10-3-12 0,-7-3 12 15,-11 0-12-15,-3 0-8 16,-4 0 0-16,-7 0 20 16,-4-9-12-16,4 6-12 15,0-4-4-15,4-2 4 16,0 6 0-16,3-3-20 15,-4-4 12-15,1 10 12 16,-4-6 0-16,4 6-12 16,-4-3 4-16,0-4-4 15,-4 7 0-15,4 0 24 16,0-3-8-16,4-3 16 0,-1 3-16 16,1-3 4-16,-4-10-4 15,0 7-8 1,-3-13 4-16,-1-3 4 15,1-10-4-15,3-12-4 16,-7-13 4-16,7 4-4 16,0-7 0-16,0 4 0 0,-3 2 0 15,3-12-44-15,-7-9 24 16,0-7-20-16,0-3 24 16,-4 16 16-16,-3 3 4 0,0 3-12 15,-4 4 4-15,1-7 4 16,-8 6 0-16,0-6-20 15,1 6 12-15,-1 1 32 16,1 15-16-16,2 3-28 16,5 6 12-16,-1 3-8 15,4 1 8-15,0 9-12 16,-3 6 12-16,-1 10-24 16,0-1 20-16,1 1-32 15,-1 9 28 1,1 6 16-16,3-3 0 15,3-3-16-15,11 7 8 0,7-4 12 16,14-3 0-16,15-3-12 16,6-4 4-16,4 4 28 15,0-13-12-15,0 7 4 16,10-7-8-16,8-2-32 16,10 2 12-16,-7 3 12 0,-10-2 4 15,-8 5-12-15,-3 7 4 16,-11-3 12-16,-6 6-4 15,-1 0-20-15,-3 6 8 16,-4-3 4-16,-3 7 4 16,-1-1-28-16,-2 10 16 15,-5 6 4-15,-3 0 8 16,-3 0 8-16,-8 7-4 16,-3 11-12-16,-3 20 4 15,-4 9 20 1,0 7-8-16,0-1-4 0,0-3 0 15,0 13 20-15,0 16-12 16,3-4-12-16,-3 0-4 16,0-12 20-16,0 12-8 0,3-2 4 15,1 5-4-15,3-12-8 16,0-13 4-16,7-12-4 16,0 3 0-16,-4-6 16 15,1-7-8-15,3 4 4 16,-3-13-4-16,-1-3 20 15,1-10-16-15,-4-8 12 16,0-5-12-16,0-5-8 16,0-6 0-16,0-1 28 15,0-9-16-15,0 0 4 16,-4-3-12-16,4-3-8 16,-3-4 4-16,-1-6 12 15,0 4-8-15,1-4 16 16,3-3-16-16,0 4-48 15,0 2 24-15,7-2 4 16,0-1 8-16,7 3-8 16,4-2 8-16,10 5 4 0,4-5 0 15,7 5-20-15,6 1 12 16,1 6-4-16,-3-4 4 16,-8 4 0-16,0-3 0 15,-7 6 8-15,-3 0 0 0,0 0 8 16,-4 0-4-16,0 6-12 15,-3-6 4-15,-1 0 20 16,1-6-8-16,0 3 4 16,3-3-4-16,-4-4-16 15,1 1 4-15,-4-7-16 16,-3 3 12-16,-8-2 20 16,-3-1-4-16,-3 4-4 15,-4-7 0-15,-4-3 4 16,1 3-4-16,3-6 8 15,-1-6-8-15,5-10-20 16,-1-6 8-16,4-7-24 16,0 1 20-16,0 0-12 15,-3 6 12-15,-1-13 0 16,-3 4 4-16,0-4-12 16,0-3 12-16,-3 10 20 0,-1 0-4 15,4 9 4-15,0 6-4 16,0 10-32-16,3-3 12 15,1 9 4-15,-1 3 8 16,4-3-12-16,0 3 8 16,0 0 20-16,0 1-8 15,0 2-12-15,0 7 0 16,0-1-24-16,4 7 16 16,-4 3-40-16,7 0 32 15,3 3 24-15,12 7 0 16,6-4 0-16,14 3 0 15,11-6-24-15,4 4 12 16,-1 2 20-16,-3-3-4 16,-7-3 24-16,-7 4-20 15,-8-7-20-15,-2 0 0 0,-1 3-12 16,-11 6 8-16,-2 7 36 16,-8 3-16-16,-7 18 16 15,0 17-12-15,0-1 12 16,-4 0-16-16,1 1-12 15,3-4 0-15,0-6 4 16,0-4 0-16,3 4 8 16,-3 6-4-16,0 7-12 15,0 12 4-15,-3-3 20 16,-5-4-8-16,1-2 4 16,0-7-4-16,0-6 4 15,4-12-8-15,-1-7 16 16,1-3-12-16,-1-9 40 15,4-7-24-15,-7-6 4 16,0-3-16-16,4-3 0 16,-1-3-4-16,-3 6-16 0,0 0 4 15,7 0-16-15,3 6 12 16,4 4-12-16,1-1 8 16,9 1 24-16,-3-1-4 15,4 0-4-15,3-9 0 16,4 0 12-16,3-3-8 0,4-6 4 15,0-7-4-15,-1 7 12 16,1-7-12-16,0-3 16 16,3 4-16-1,-3 2-20-15,-4 4 4 0,0-1-12 16,4 4 8-16,-4 3-8 16,-3 6 8-16,0 3 8 15,-4-3 4-15,-7-3-12 16,-4 0 8-1,1 0 4-15,-4-3 0 0,-3-3 24 16,-4-10-12-16,0 4-4 16,0-7-4-16,-4-12 4 15,1-17-4-15,-1-5-4 16,1-10 4-16,-1 10-68 16,0-10 36-16,4 10-24 15,-3 0 32-15,-1 0 0 0,1-1 12 16,-1 10 8-16,1 0 0 15,-4 7 8-15,0 2-4 16,0 7-20-16,-4 9 8 16,0 4-24-16,1 5 20 15,3 1-4-15,3 9 8 16,4 9-12-16,0 1 12 16,7-1-4-16,4 0 4 15,3 7 16 1,0 3-4-16,4 0-28 0,3 6 12 15,-3 0 4-15,3-3 8 16,3 3 16-16,5 3-8 16,10-3-4-16,13-6 0 15,8 6-16-15,0-6 8 0,-3 0 20 16,-8-4-8-16,-10 4-12 16,-4 6 0-16,-14 4-24 15,-6 5 16-15,-8 13 48 16,-4 3-16-16,-6-3 36 15,-4-3-32-15,-4-6 4 16,4 6-16-16,-4-10 20 16,8-9-20-16,-1-6 12 15,11-9-20 1,7-1-4 0,-3-9 8-16,3 0-4 0,0-3-12 15,-3-3 4-15,-1 6 4 16,1 0 16-1,0 0-8-15,3 6-20 16,0-3 4-16,0-3-4 16,0 6 4-16,0-3 8 0,-3-3 0 15,3 0 0-15,0 0 0 16,0 0-12-16,0 0 8 16,0 0 28-16,4 0-12 15,0 7-20-15,-4-7 0 16,10 3 4-16,-6-3 4 15,0 6 32-15,-4-6-16 0,0-6-24 16,-4 3 4-16,1-13-28 16,-4-3 20-1,-3-15-32-15,6-10 28 0,-3-19-28 16,0-3 24-16,0-3-16 16,0 13 20-1,0 6-8-15,1 6 12 16,-5 6 36-16,-3 10-16 15,0 6 28-15,4 12-40 16,10 10 4-16,3 7 4 16,1 2 0-16,3 1-20 15,7 5 8-15,4-2 12 16,7-7 0-16,7 3 8 16,10 1-8-16,4-1 16 15,-7 1-12-15,4 8 48 0,-8 4-28 16,-7 7 12-16,-10 8-24 15,3 7 0-15,1 9-8 16,-1-6-8-16,7-6 4 16,8-6-4-16,10-13 0 15,-4-3-44-15,0-4 24 16,-6-9 32-16,-4-12-4 16,-7-3 8-1,3-7-8-15,-7-3 12 16,-3 10-12-16,-4 6-28 0,0 3 8 15,4 9-180-15,10 4 104 16,1 21-648-16,-8-15 408 16,-10 6 28-16,-15-6 68 31,-10 25 152-31</inkml:trace>
  <inkml:trace contextRef="#ctx0" brushRef="#br2" timeOffset="165601.0342">27760 2798 676 0,'-35'-37'248'0,"24"21"-192"0,1 3-16 16,6 7 24-16,1-3-44 16,-1 2 96-16,4 4-64 15,4 6-24-15,3 13-16 16,10 19 40-16,4-1-28 0,11 10 52 16,3 3-44-16,4 9 20 15,4 13-32-15,-1 13 16 16,11 15-20-16,7-15 44 15,17-4-32-15,15 0 40 16,3 13-40-16,-6 10 48 16,16-4-44-16,15 0 4 0,4-6-24 15,-11 13 44 1,-4 12-28-16,4-7 12 0,14-5-24 16,-14-4-8-16,-18 16-4 15,0 3 4-15,4-3-4 16,3-12 8-16,4 3-8 15,-10 12-12-15,-8 3 4 16,-7-12 28-16,-3-13-12 16,6-6-12-16,8 16-4 15,-4-10-156-15,-10-16 88 16,-11-12-200-16,-7-15 152 16,0-11-424-1,-7-30 304-15,-11-13-200 16</inkml:trace>
  <inkml:trace contextRef="#ctx0" brushRef="#br2" timeOffset="165959.7833">27164 2861 592 0,'-11'-19'220'0,"22"19"-172"0,7 10-12 0,-4-1-20 16,0 7-16-16,3 9-44 0,5-3 24 16,-1 3-256-16</inkml:trace>
  <inkml:trace contextRef="#ctx0" brushRef="#br2" timeOffset="166473.9598">27351 3206 780 0,'-18'12'288'0,"11"-5"-224"0,-10-7-20 16,9-7 112-16,-2 4-96 15,-1-12 36-15,-3-4-56 16,0 0 40-16,0-6-48 16,0-3 20-16,3-1-32 0,1-5 44 15,3-1-36-15,3-8 48 16,11-14-44-16,7-12-8 15,15-3-12-15,13 9-12 16,7 10 4-16,8 9-24 16,10-3 12-16,17 13 4 15,12-1 4-15,2 10 8 0,-13 12-4 16,-11 7-28-16,-7 6 12 16,-3 16-4-16,-4 3 8 15,-7 18 0-15,-8 26 0 16,-9 15 8-16,-15 10 0 15,-11-6 8-15,-13 9-4 16,-11 15-4-16,-14 1 4 16,-1-4 20-1,-6-18-12-15,-4-16 24 16,-7-13-24-16,-6-12 48 0,-5-9-32 16,-6-10 40-16,-1-22-40 15,1-3 4-15,-1-9-20 16,8-20 20-16,-1-14-20 0,-6-14-12 15,-11-21-4-15,0 6 4 16,6 3 0-16,9 3-20 16,16 3 12-16,22 10-188 15,35 9 104-15,36 9-460 16,27 7 304-16,15 3-268 16,7 6 300-1,3 4-12-15</inkml:trace>
  <inkml:trace contextRef="#ctx0" brushRef="#br2" timeOffset="167343.1421">30060 5636 788 0,'-17'0'292'0,"6"0"-228"0,11 0-16 16,-4 6-16-16,4-6-28 15,-10 4 40-15,10-4-20 16,0 0 20-16,0 0-24 16,0-4 88-16,0-2-60 0,0-3 56 15,-4-1-60-15,-3-9 60 0,0 1-64 16,0-11 44-16,-3-11-48 16,6-7 44-16,-3-13-48 15,7 7 28-15,11 6-32 16,3 9-16-16,7-3-8 15,4 4-4-15,10 2 0 16,0 1-28-16,4 5 16 16,14 4-4-16,3-3 8 15,8 9-20-15,3 13 16 16,-7 6-32 0,-7 16 28-16,-11 3-4 0,-10 6 12 15,-4 9 8-15,-7 13 0 16,-7 13 0-16,0 12 0 0,-7 0 0 15,-14 0 0-15,-7-9 32 16,-14 0-16-16,-14 6 12 16,-11 3-16-16,-4 0 36 15,4-16-24-15,4-2 20 16,3-11-24-16,-3-17 52 16,-8-17-40-16,-3-18 20 15,-10-17-32-15,-1-17 28 16,11-11-32-16,11 1 40 15,10-4-32-15,7-2-40 16,18-4 8-16,4-9-68 16,10 6 40-16,10 4-372 15,4 8 228-15,4 13-444 16,-4 10 352-16,-3-13-136 16,-1-9 244-1,-3-7-8-15</inkml:trace>
  <inkml:trace contextRef="#ctx0" brushRef="#br2" timeOffset="168331.3679">29700 3441 904 0,'-17'-31'332'0,"17"34"-256"0,7 3-24 16,0-3-60-16,3 3-8 16,1 4 24-16,10 2-4 15,4 10 0-15,7 0 0 16,-1 13-16-16,12 18 8 0,-1 16 48 0,0 13-24 16,1-1 8-16,-1-9-16 15,-7 0 0-15,-6 23-4 16,-5 5 36-16,-13 6-20 15,-1-8 4-15,-10-7-16 16,-10 15 64 0,-15 4-44-16,-21 3 32 15,-14-22-36-15,-7-3 72 16,4-7-56-16,-1 1 24 0,4-10-40 16,-10-3 44-16,-15-13-40 15,-3-12-8-15,3-9-12 16,15-10 16-16,6-13-16 15,1 1-4-15,3-10-4 0,-4 3-24 16,-3-3 12-16,-7-3 12 16,14-3 0-16,0-3-36 15,11 3 16-15,6-10-144 16,8-6 88-16,10-2-72 16,4-14 80-16,7-6 36 15,4 4 20-15,3-1 8 16,7-6 0-16,14 10 8 15,3-4-4-15,11-3 24 16,18 13-16 0,4 0 4-16,-1 3-8 0,-3 15 12 15,-4 1-12-15,-10 9-20 16,0 9 4-16,-11 10-4 16,-3-3 4-16,-15 9 24 15,-6-3-8-15,-15 3-4 16,-7 9 0-16,-10 1 40 15,-11 9-24-15,-7 3 52 0,0 6-40 16,4-6 48-16,3-6-48 16,7-13 20-16,8 0-32 15,2-9-16-15,8-3-8 16,7 0 12-16,3-13-4 16,8-3-4-16,6-3 4 15,4-7-4-15,8-6 0 16,2 7 16-16,11-7-8 15,11 7 32-15,7 6-24 16,-4-3-24-16,15 6 4 16,-8 0 0-16,-3 0 4 15,0 0-168-15,-4-7 92 0,-3 4-384 16,3-13 256 0,4-5-268-1</inkml:trace>
  <inkml:trace contextRef="#ctx0" brushRef="#br2" timeOffset="175853.1831">21001 13783 944 0,'-21'-66'352'0,"21"60"-276"0,3-4-20 15,-3 10-56-15,11 0-12 16,-4 0 4-16,0 10 8 15,4-1 24-15,-4 1-12 16,3 8 76-16,4 14-52 0,0 5 48 16,4 7-48-16,-4 3-12 15,-3 16-12-15,-1 9 52 16,-10 44-36-16,-3 0 60 16,-8 7-52-16,-3 21 100 15,0 6-80-15,3-15 72 16,1 9-72-16,3 7 32 15,0-10-52-15,3-16 24 0,-3 1-32 16,0 9 8 0,4-10-20-16,-5-18-24 0,1-19 0 15,4-7-172-15,-1-12 100 16,1-12-216-16,-1-14 168 16,1-14-316-16,-15-23-104 31</inkml:trace>
  <inkml:trace contextRef="#ctx0" brushRef="#br2" timeOffset="176499.3985">19985 15451 840 0,'3'-9'312'0,"15"2"-244"0,17 4-16 16,-3-3 112-16,21 3-100 15,14-6 80-15,7-7-84 16,7-3 40-16,22 3-60 15,20-2 60-15,0-1-60 0,1-6 20 16,14 6-40-16,6 0 8 0,-3 3-16 16,11-2 56-1,28-1-40-15,-14 3-12 16,24 3-8-16,11-2 0 16,-7-1-4-16,22-3-4 15,-15 7 4-15,14-4 20 16,11 0-12-16,-8-2-32 0,19 14 12 15,-12-5 44-15,19 3-16 16,-25-4-20-16,13 1 0 16,-2 3-20-16,-8 3 12 15,14-7 12-15,-13-6 0 0,20 1 24 16,-17-4-16-16,21-3-4 16,-14-9-4-16,6-1-16 15,5-2 8-15,-15-1 4 16,15 7 0-16,-29 3 44 15,11 0-24-15,-15 12-8 16,-24-2-8-16,4 5-16 16,-8 1 8-16,-17 9-24 15,-21-6 16-15,-4-4-172 16,-4 10 104 0,-17 0-224-16,-25 6 172 0,-20 4-324 15,-15 9 256-15,-25-4-216 16,-42-2 244-1,-32 3-64-15</inkml:trace>
  <inkml:trace contextRef="#ctx0" brushRef="#br2" timeOffset="185088.4242">20973 15495 520 0,'-11'9'192'0,"8"1"-152"0,-5-4-8 16,5-3 96-16,3 7-76 15,0-10 52-15,0 6-64 16,0-6 16-16,0 0-36 16,7 3 44-16,0 3-36 0,0-6 20 15,0 0-28-15,0 0 8 16,0-6-16-16,0 3 72 16,-3-3-48-16,-1 6 40 15,1-3-44-15,-4 3 24 16,0-7-28-16,0 7-8 15,3 0-12-15,1-3 4 16,0-3-8-16,-1 6 8 16,1-10-8-16,-1 4-12 0,1 3 4 15,-1-3 12-15,-3 6-4 16,4-3-4-16,-4-4 4 16,0 4 12-16,0-3-8 15,-4 3 16 1,4 3-16-16,0 0 4 15,0-6-4-15,0 6 4 16,0-4-8-16,0-2 8 16,-3-3-8-16,3 2 24 0,0-2-16 15,0 0-12-15,0-1-4 16,0-2-16-16,0-4 12 16,0 7 20-16,0-7-4 15,0 7-12-15,-4-7 0 0,4 6 12 16,0 1-4-1,0 6 32-15,0-3-20 16,0-4-12-16,-3 10-8 0,3 0 20 16,0 0-8-16,0-3-20 15,0 3 4-15,0-6 4 16,-4 6 4-16,4-3 16 16,0-4-8-16,0-2-12 15,0 3 28 1,0-4-16-16,4 1-16 15,-1 0 0-15,1-1-4 16,-4 1 4-16,7 2 32 16,-4 4-12-16,4-3-20 15,0 3 0-15,-3-3 4 16,-1 2 4-16,1-2 0 16,-1 6 0-16,1-9 16 15,-4 6-8-15,3-4 4 0,1-2-4 16,3 3 4-16,0 3-8 15,0-13-20-15,0 6 8 16,4 1 4-16,-1 0 4 16,1 2-12-16,-4-5 8 15,4 2 28-15,-4-5-12 16,3 5-12-16,1-5-4 0,3 5 12 16,-3-9-4-16,3 1 8 15,3 2-8-15,4-6-4 16,1 0 4-16,-1 3-4 15,0 0 0-15,4 1 8 16,-4-1-4-16,4 3-28 16,-1-3 12-16,-3 10 12 15,1 0 4 1,-1-1-12-16,-4 4 4 16,1-4 20-16,0 10-8 15,3-9 4-15,-4 9-4 0,-2-6-16 16,-1 6 4-16,0 6 4 15,-4-6 0-15,1 6 0 16,3-3 0-16,0 7 24 16,0-1-12-16,0 1 4 15,4-1-8-15,-4 7-8 16,4 3 4-16,-4 6 28 0,0-7-16 16,-3 11 12-16,-1-4-16 15,-3-6-16-15,4 6 0 16,-4 0 20-16,-4-3-8 15,1 0 4-15,-4 0-4 16,3-4 20-16,1 4-16 16,-1 0 12-16,1-3-12 15,-4 6-24 1,4 10 4-16,-1-1 40 0,1 4-20 16,3 6 0-16,0 3-8 15,0-6 4-15,7-4-4 16,4-9 24-16,3 4-16 15,0-10 4-15,0 3-8 0,4 0-8 16,-4-6 4-16,0-7 12 16,4 4-8-16,-4-7-12 15,0 1 0-15,0-1 20 16,0 1-8-16,1-10-4 16,-1 6 0-16,0-6 4 15,4-6-4-15,-1 6 8 16,1-4-8-16,0-2 16 15,3-3-12-15,0-1-28 16,0 1 8-16,-3-1 12 16,0 1 4-16,-4 3 8 15,-3 3-8-15,-4-7-4 16,0 1 4-16,0-7-16 16,0 7 8-16,-3-1-4 15,-1-5 0-15,1-4 16 16,-1-6-4-16,1-7-20 0,-4-2 8 15,0-1-12-15,4 1 8 16,-1-1 0-16,1 7 4 16,-1 3 8-16,4-3 0 15,1 3 0-15,2 3 0 16,1-3 0-16,7-3 0 16,3-7-12-16,4 1 8 15,6-10 4-15,5-3 0 16,3-7 8-16,3-5-4 0,0 12-20 15,-3 3 8 1,0 0 4-16,-4 13 4 0,1-1-12 16,-1 13 8-16,-3 1-4 15,0 2 0 1,-8 6 24-16,1 7-8 16,-7 3-28-16,0 3 8 15,-8 7 24-15,1-1-8 0,-1 7 0 16,-2 12 0-16,-1 4-4 15,0 8 0-15,0 11 16 16,-4 2-8-16,-2 0 16 16,-8 0-16-16,0-6 40 15,7-3-24-15,0 0-12 16,3 0-8-16,4 3 4 0,-3-3-4 16,3 3 8-16,0 3-8 15,7-6 32-15,0-6-20 16,4-1 4-1,3-2-12-15,4-10-8 0,0 3 4 16,0-9 12 0,-4-3-8-16,4-1 4 0,-4-5-4 15,-3-10 20 17,-1 3-16-32,1-16 4 0,0-2-8 0,3-10-40 15,0-10 16-15,-7 4-12 16,-3-10 16-16,-1 3 0 0,-2-5 4 15,-8 8 0-15,-4 4 0 16,-3-1 24-16,0 4-8 0,-3 3 16 16,-1-3-16-16,1 3-20 15,-1-13 4-15,1 4 4 16,3-20 4-16,0 1 0 16,3-3 0-16,4 2-12 15,4 4 8-15,-1 12-16 16,4 4 12-16,1 6-12 15,-1 9 8-15,0 0 16 16,3 3 0-16,1 1-28 16,3 2 12-16,4 4 4 15,7-1 8-15,10 4-12 16,4 3 8-16,0 3 4 16,-4 3 0-16,-7 3 16 15,-6 4-8-15,-8 2-20 16,-4 13 4-16,-6 4 20 15,-1 15-4-15,-6 6 4 0,3 6-4 16,-3-6 20-16,3-3-16 16,-4 0-4-16,4-3-4 15,-3-9-16-15,3 2 8 16,-7-2 12-16,0-1-4 16,0 10 24-16,0 3-16 15,-4 4-20-15,1-4 0 16,-1-4 20-16,4 1-4 15,0-15-4-15,11-1-20 16,3-3 8 0,4-9 12-16,-1-7 0 15,-3-6 8-15,0-6-8 16,1-3 8-16,-1-7-8 16,0-9 8-16,0 3-8 15,-4 1-12-15,1-8 4 0,-4 5 20 16,4-5-8-16,-1 1-20 15,1-3 4-15,-4 3 32 32,3 3-16-32,1-9-36 0,-4-1 16 15,0-2-52-15,0-7 36 16,-3-6-56-16,-1-9 48 16,4-10-8-16,0 3 24 0,0 7-12 15,1 12 16-15,-5 0 8 0,4 9 8 16,-3 7 0-16,3 3 0 15,0 6 8 1,0-3-4-16,3 0 8 0,8 0-8 16,7-3-20-1,6 0 8-15,5-3-4 16,-1 9 4-16,0 3 16 16,-3 4-4-16,0 6-20 0,0 6 8 15,-8 6 32-15,-3 3-16 16,1 4-8-16,-8 3-4 15,0 2 40-15,-4 1-24 16,-3 6 60-16,0 3-40 0,4 1 20 16,-4 15-32-16,0 9-8 15,0 0-8-15,4 7 40 16,-1-13-24-16,5 3 16 16,2-9-20-16,4 0 36 15,0-7-28-15,1-3-12 16,-1 10-8-16,-4-3-4 15,-2 6 0-15,-1 0 0 16,-4-7 0-16,-3-2 8 16,0-1-4-16,0-12-4 15,-3-6 4-15,3-7-24 16,0-9 12-16,0-9 20 16,4-10-4-16,-4 0-28 15,0-6 8-15,-4-3 4 16,1 3 8-16,-1 0-12 15,1 3 8-15,-1 0 12 0,5 9-4 16,-5-2-4-16,4-4 4 16,4 9-48-16,-4-5 24 15,0 2-12-15,3-6 20 16,-3-12-36-16,0-7 28 16,4-6-12-16,0-9 20 15,-1-10-20-15,1 10 20 16,-1 0-4-16,-3 0 8 15,1 15 8-15,-1 0 0 16,0 7-12-16,0 3 8 16,0 9-4-16,0 3 0 15,0 4 8-15,0-4 0 16,3 7 8-16,5 2-4 16,-1 4-12-16,0-3 4 0,3 6 4 15,5-3 0-15,-1 6 44 16,0 6-24-16,0 1 8 15,0 5-16-15,-3 10 36 16,0 1-24-16,-1 5 12 16,-3 19-20-16,-3 3 20 31,-1 4-24-31,-2 12 4 0,2-6-8 16,-3-10 12-16,4-6-12 15,-1-6 40-15,4-10-24 16,1 0 12-16,2-2-20 0,1-4 8 15,7-3-12-15,-4-4-16 0,3 4 0 16,-2-9-4-16,-5 6 0 16,1-4-28-16,-4-5 20 15,-3 6 24 1,-1-7-4-16,-3-6 28 16,-7-3-20-16,0 0 12 0,0 0-12 15,0-9-16-15,0-1 0 16,-3-2-48-16,3-4 24 15,0 10-72-15,-4-4 56 16,4 1 0-16,0 6 28 0,4-3 12 16,-4 6 4-16,0 0-12 15,0 0 8-15,0 0 4 16,0 0 0-16,0 0-12 16,0 0 8-16,7 0 12 15,-4-4-4-15,1-2-4 16,-1 6 4-16,4-9 4 15,0 2-4-15,4 7-12 16,-4-3 4 0,0-3-4-16,0 6 0 15,0 0 16-15,0 0-4 0,-7 0-4 16,7 0 4-16,-7 0-16 16,7 0 8-16,-7 0 12 15,0 0-4-15,7 0-4 16,-7 0 4-16,0 0-4 15,4 0 0-15,3 0 32 16,-3-3-16-16,-1-3 32 0,-3 6-32 16,4 0-24-16,-1-4 4 15,-3 4 16-15,0 0-4 16,0 0-12-16,0 0 0 16,0 0 4-1,0 0 0-15,0 0 16 16,0 0-8-16,0 0 4 15,0 0-4 1,0 0 20 0,0 0-16-16,0 0-4 0,0 0-4 0,4 0-4 15,-1 0 0-15,-3 0 0 16,0 0 0-16,0 0-20 16,7 0 12-16,-3 0 20 15,-1 0-4-15,-3 0 24 0,0 0-20 16,0 0-40-16,0 0 16 15,0 0 28-15,0-6-8 16,-3 6-8-16,3 0-4 0,0 0 4 16,0 0 0-16,0 0-36 15,3-3 20-15,-3-3 16 16,0-4 0-16,0 1-8 16,0 0 4-16,0-7 28 15,0-9-12-15,0-3-20 16,4-10 0-16,3-22-24 15,3-12 20-15,5 6-20 16,6-3 16-16,7-3-36 0,11-9 32 16,3-23-4-1,-3 4 16-15,3 9 0 16,-3 3 0-16,-4 0 8 16,-3-3 0-16,7 4-12 0,0 5 8 15,3 13-16-15,4 13 12 16,3 12-4-16,1 9 4 15,-1 7 16-15,0 3-4 16,-6 12-28-16,-4 7 12 0,-8 6-4 16,-6 10 8-16,-7 15 8 15,-4 19 0-15,-7 18 0 16,-4 14 0-16,-6-1 16 16,-1 0-8-16,-3 22-4 15,-7 10 0 1,0-7 4-16,3-12-4 0,1-6 8 15,-1-4-8-15,4 10-12 16,4 9 4-16,-1-3 56 16,8-6-28-1,-1-10-12-15,4 1-4 0,0 12 16 16,0 6-12-16,0-6-4 16,4-19-4-16,-4-9-48 15,4-10 24-15,-1-9 16 16,1-10 4-16,-4-15 20 15,7-10-12-15,-7-2-4 0,7-14 0 16,0-8-48-16,0 2 24 16,0-12 24-16,1 6 0 15,-5-6-8-15,4-3 0 16,0-6-4-16,1-1 0 16,-1-3 24-16,3 1-8 15,1-4-28-15,3-3 8 16,-3 7 32-16,3 2-12 15,-3-12-16-15,-1-6 0 16,1-19 12 0,-1-16 0-16,1 16-36 0,-4 3 16 15,0 6 16-15,-7 10 0 16,0-4 0-16,-3-2 4 16,-1-7 12-16,5-3-8 15,-1-3-4-15,3 9 0 0,1 3 12 16,-1 13-8-16,1-9-20 15,3-4 4-15,0-2 4 16,4-17 4-16,-1 4-12 16,8 3 8-16,-4-3 12 15,7 9-4-15,8-6-12 16,-1-7 4-16,4 1 4 16,0 6 0-16,-1 18 16 15,-9 7-8-15,9 13 16 16,-9 15-16-16,-1 3-28 15,-3 7 8-15,3 9 12 16,-3 9 4-16,-1 10-20 16,1 22 8-16,-7 6-4 15,-4 6 4-15,0 10 8 16,-4-3 0-16,1 5-12 16,-4 33 8-16,-3 8 20 0,-4-9-8 15,0 4 4-15,0 15-4 16,0 9-16-16,0-12 4 15,10-6-4-15,-6-10 0 16,3 13 32-16,3 6-12 16,-3-10 12-16,4-8-12 15,0-8 12-15,-1 1-16 0,4 13 16 16,0-13-16-16,0-10-20 16,4-12 4-16,0-12 20 15,-1-13-4 1,-3-10-20-16,11 1 4 0,-4-10 32 15,0-6-16-15,-3-7 8 16,0 4-8 0,-1-7 4-16,-2-3-8 15,-5-2 8-15,-3-4-8 0,-3 0-56 16,-4-10 28-16,0 1 4 16,0-1 8-16,0-8 12 15,0-14 0-15,0-15 0 16,7-16 0-16,3-15-20 15,-3-3 12-15,7 8 4 16,-3-8 4-16,7-16-28 16,-8-4 16-16,-3 4 24 0,4 9-8 15,-4 1 0-15,0-20 0 16,4-9-16-16,-4 9 8 16,0-2 20-1,0-4-8-15,-4-13-4 0,8 1 0 16,-8 15-4-16,4 3 0 15,-3 7-20-15,-4-3 12 16,7 5-4 0,-3 17 4-16,-1 18 32 0,4 7-12 15,0 5 4-15,0 17-8 16,4-4-16-16,3 10 4 16,4 3-16-16,6 6 12 15,5 4-4-15,-5 5 4 0,15 7 0 16,-4 3 0-16,-3 9 0 15,0 4 0-15,0 12 8 16,-4 13 0-16,-7 21 32 16,-3 23-16-16,-15-1 12 15,-3-2-16-15,-10 12 0 16,-8 25-4-16,0 0 12 16,4-3-12-16,4-13-12 15,6 13 0-15,8 6 4 16,6-12 0-1,8-10 0-15,6-6 0 0,1-3 32 16,0 2-16-16,3 5 4 16,-3-11-12-16,-8-15-8 31,1-6 4-31,7-10 4 0,-1-6-4 16,-6-12 8-16,0-7-8 0,-4-12-12 15,7 2 4-15,0-11-60 16,4-14 36-16,0-2-60 15,3-7 52-15,-7-2-28 16,4-4 40-16,-4-10 28 0,-11 4 0 16,-6 3 0-16,-4-6 0 15,0-1 12-15,0 4-8 16,-11 3 16-16,8 3-16 16,-4-3-4-16,3 0 0 15,4 6-24-15,0 3 12 0,7 4-4 16,0 2 4-16,4 4 16 15,3 6-4-15,4 10 68 16,-1 15-40 0,1 9 24-16,0 10-36 15,-1-3 28-15,1 9-32 0,3-12 4 16,0-4-12-16,-3-6-8 16,-4-3 12-1,7-6-8-15,-7-9 8 16,-3-1-8-16,3-9-80 15,-3-3 40-15,-1-13-40 16,-3-3 44-16,-3 4-24 0,-4-4 32 16,0 0 28-1,-7 3 0-15,0 7-24 0,0-4 8 16,-4 4 12 0,7 3 4-16,-6-4-12 15,-1 1 4-15,8 3 4 0,-4-4 0 16,3 1 0-16,1-1 0 15,-4 1 0 1,7 0 0-16,0 2-20 16,-4 4 12-16,4-3-4 0,-7 6 4 15,7 0 16-15,-4 0-4 16,1 0-28-16,3 0 12 16,0 0 12-16,-7 6 4 15,7-6 8-15,0 0-8 0,7-6-12 16,-4 3 4-16,1-7 20 15,3-5-8-15,-3 5-12 16,3-5 0-16,-4 2 4 16,-3-3 0-16,0 7 16 15,4-7-8-15,-4 7-4 16,0-4 0-16,0-2 4 16,0-1-4-16,3 3-4 15,1-5 4-15,-4-7 20 16,0-1-12-1,0-8 12-15,3-4-12 0,-3-15-24 16,0-13 4-16,7-3-4 16,4 7 4-16,-4-1 16 15,4 3-4-15,3-3-28 16,-4 1 12-16,1-1 24 16,-1 10-8-16,-6 9 0 15,3 16 0-15,-4 9-16 0,-3 28 8 16,-3 10-32-16,-4 16 20 15,3 8 4-15,-6-5 12 16,-1 6 0-16,8 6 0 16,-4 13 8-16,3 12-4 15,4-3 32-15,4 7-20 16,6-7 20-16,1-10-20 16,3 1 0-16,4 9-8 15,-1 7 12-15,8-1-12 16,-4-12-12-16,0-3 0 15,-3-19 4-15,3-4 0 16,-7-11 24-16,-3-11-12 16,-4-8 4-16,0-20-36 15,3-15 12 1,5-19-24-16,-5-12 16 0,11-7-16 16,0 1 16-16,-3 2 8 15,7-3 8-15,-8 0 8 16,1-12-4-16,0-9 8 15,-4 11-8-15,-4 1-12 16,-3 10 4-16,4 15 28 16,0 6-12-16,-4 3-40 15,-4 13 16-15,1 6-8 16,-4 4 12-16,0 11 0 16,0 14 0-16,-4-1 24 0,1 10-8 15,-1 9 4-15,4 16-4 16,0 16-8-1,4 12 4-15,-1-3-16 16,8-3 8-16,-8-4 12 16,11-2-4-16,-3 6 16 0,7 6-12 15,-4 3-12-15,0-12 0 16,0-7 4-16,4-2 0 16,-4-17 16-16,0-12-8 15,0-6-4-15,4-9 0 0,-4-13-4 16,-4-13 0-1,-3-9 0-15,4-16 0 0,3-12 8 16,-3-7-4-16,6 4 8 16,1-4-8-16,3 4-20 15,4-16 8-15,-4-13 32 16,-3 3-16-16,3 1 0 16,-7 12-4-16,-4 12 12 15,-3 4-8-15,-7 3 4 16,0 12-4-16,0 4 12 15,0 12-12-15,-3 6-20 16,-1 10 4-16,-6 6 4 16,10 9 4-16,-11 7 8 15,11 9-4-15,-3 3 40 16,3 10-20-16,0 12-32 31,3 7 4-31,8 15 0 0,10 3 4 0,0-12 16 16,-3-10-8-16,6 0-40 15,1-6 20-15,0-9 44 0,-4 6-12 16,4-16-20-16,-4-3 0 16,-7-6-36-16,0-19 20 15,-3-3 32 1,3-3-8-16,-4-13-28 16,1-6 12-16,0-4-8 15,-1-5 8-15,1-10 8 16,-4-12 0-1,3-7-12-15,1-9 8 0,0 3 12 0,-1 6-4 16,1 10-12-16,-4 6 4 16,3 3 20-16,1 9-8 15,3 1 4-15,-3 12-4 0,-1 0-8 16,1 19 4-16,-1 3-16 16,4 3 8-16,1 13 4 15,-1-1 0-15,-4 7-20 16,1 3 12-16,-1 19 20 15,1 9-4-15,0 20 4 16,-4-1-4-16,3 0 4 16,1-19-8-16,3 0-4 15,4-2 4-15,-1-7-16 16,4-7 8-16,-6-12 20 31,9 3-8-31,1-15 16 0,-4-7-16 0,0-6-12 16,-3-9 0-16,-8-7-4 15,5-3 0 1,-5-6-28-16,1-6 20 0,-1-10-20 16,-6-12 20-16,3-10 0 15,-4-3 8-15,-3 4 8 0,0 8 0 16,0 10 16-16,-3 10-8 16,-4 9-20-16,3 6 4 15,-6 19 32-15,-4 9-16 0,0 20 52 16,-4 21-32-16,4 6-24 15,3 4-4-15,8-4 16 16,3-6-8-16,3-6 4 16,11-6-4-16,7-10 20 15,4-3-16-15,17-9-20 16,11-4 0-16,7-5 32 16,7-4-16-16,-7-3 8 15,-7 0-8-15,-3 0 4 16,-4-3-8-1,-8-4 8-15,-2-2-8 0,-1 0 32 16,-3-1-20-16,-4 1-4 16,7 3-8-16,0-7 12 15,15 7-8-15,-4-4-20 16,0 1 4-16,-8 0 12 16,-2 2 0-16,-8-2-12 15,-3 6 4-15,-4-4 28 0,0-2-12 16,-7 6-12-1,0 3-4-15,0-6-32 0,7-1 20 16,1 7-292-16,6-3 168 16,18 6-224-16,3 4 208 15,7-7-368-15,-10 0 292 16,-17-16-40-16,-15-6 164 16,-7-9-108-1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36:10.149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00B050"/>
    </inkml:brush>
    <inkml:brush xml:id="br2">
      <inkml:brushProperty name="width" value="0.05292" units="cm"/>
      <inkml:brushProperty name="height" value="0.05292" units="cm"/>
      <inkml:brushProperty name="color" value="#FFFF00"/>
    </inkml:brush>
    <inkml:brush xml:id="br3">
      <inkml:brushProperty name="width" value="0.05292" units="cm"/>
      <inkml:brushProperty name="height" value="0.05292" units="cm"/>
      <inkml:brushProperty name="color" value="#FF0000"/>
    </inkml:brush>
    <inkml:brush xml:id="br4">
      <inkml:brushProperty name="width" value="0.05292" units="cm"/>
      <inkml:brushProperty name="height" value="0.05292" units="cm"/>
      <inkml:brushProperty name="color" value="#FFC000"/>
    </inkml:brush>
    <inkml:brush xml:id="br5">
      <inkml:brushProperty name="width" value="0.05292" units="cm"/>
      <inkml:brushProperty name="height" value="0.05292" units="cm"/>
      <inkml:brushProperty name="color" value="#00B0F0"/>
    </inkml:brush>
    <inkml:brush xml:id="br6">
      <inkml:brushProperty name="width" value="0.05292" units="cm"/>
      <inkml:brushProperty name="height" value="0.05292" units="cm"/>
      <inkml:brushProperty name="color" value="#0070C0"/>
    </inkml:brush>
  </inkml:definitions>
  <inkml:trace contextRef="#ctx0" brushRef="#br0">20204 4636 852 0,'-11'-10'316'0,"11"17"-248"0,4-7-16 0,-4 0 4 16,0 0-40-16,0 0 20 15,0 0-20-15,0 0-8 0,0 0-4 16,0 0 20-16,0 3-12 0,0 6 56 16,0 1-36-16,0-1 20 15,3 7-32-15,-3 12 44 16,0-3-36-16,0 13 4 15,0 2-20-15,0 1 20 16,0 9-20-16,0-12-4 31,0 3-4-31,0-1 4 16,4 4-4-16,-1 10 16 0,1 5-12 16,-4 7 16-16,3 6-16 15,-3-3 16-15,4-6-16 0,-4-10 4 16,3-3-4-16,1 1-8 15,-1 14 4-15,1 8 28 16,3 2-16-16,-4-3-40 16,1 3 12-16,-1-18 72 15,1 2-32-15,0-2-24 16,-1 15-8-16,1 9 36 0,-1-2-20 16,1-7 16-16,3-3-16 15,-4-6 0-15,4-1-4 16,0 4-16-16,0 13 4 15,4-1-4-15,-4-6 0 16,0 0 16-16,4-9-4 16,-4 6 40-16,0-3-20 15,0 12-4-15,0 10-12 16,0-7-24-16,0-8 8 16,0-4 32-16,0-7-16 15,0 1 0-15,0 9-4 16,0 3-4-16,0 4 0 15,0-7 0-15,0-9 0 16,0-1 16-16,-3-8-8 0,3 8-4 16,-3 1 0-16,-1 6 12 15,4 3-8-15,0-9 16 16,-3 0-16-16,3-10 16 16,0-3-16-16,0-3-12 15,0 0 0-15,-3 13 20 16,3 2-8-16,-4 11-4 15,4-11 0-15,0-2 12 0,0-4-8 16,-3-12 16-16,-4 0-16 16,0 0-4-16,0 0 0 15,0-3 28 1,0 9-16-16,0 3 4 16,0-6-12-16,0 3-16 15,0-12 4-15,0-3 12 16,0-10-4-16,0-7-268 15,3-5 148-15,8-4-372 16,3-2 276-16,11-14-260 0,-1-2 268 16,-6-10-156-1</inkml:trace>
  <inkml:trace contextRef="#ctx0" brushRef="#br0" timeOffset="1372.8827">19583 9597 560 0,'-21'-10'208'0,"24"10"-164"0,1 0-8 0,-1-6-48 16,8 3 0-16,3-3 40 16,11-4-16-16,10 1 104 15,11 6-64-15,3-4 40 0,-3-2-56 16,3 3 8-16,8-4-28 15,13 7 28-15,18-3-28 16,-3 6 32-16,0-10-32 16,-4 10 64-16,14-9-44 15,18 0 20-15,7 2-36 16,-7-2 0-16,14 0-12 0,18-1 4 16,-4 1-8-16,-7-1 16 15,14 1-12-15,11 9 16 16,-11-6-16-16,0-4 4 15,18 7-4 1,-11 3 4-16,-3-9-8 0,14-1 16 16,-1 4-12-16,-17-3-20 15,8 2 4-15,13 7 4 16,-17-9 4-16,-11 6 24 16,14-7-12-1,0 4 12-15,-10 3-12 16,0-13 12-16,17 7-16 0,-10-10 24 15,-11 10-20-15,21-7-4 16,4 7-4-16,-8-7-4 16,12-3 0-16,6 7 0 15,-14-4 0-15,-10-3-12 16,18 3 8-16,-15-2 12 0,-14 2-4 16,14-3 8-16,11 0-8 15,-18 4 40-15,0 5-20 16,18-2-48-16,3 2 12 15,-20-2 28-15,16 2-8 16,1 1 8-16,-14 6-8 16,3-7-8-16,14 1 4 15,-17 3 12-15,-14-4-8 16,13 1-28 0,5-1 8-16,-19 4 48 0,-17-3-16 15,21-1 16-15,7 7-20 16,-17-3 0-16,-11-4-8 15,10 4 20-15,4 3-16 16,-3-3 32-16,-15 3-28 16,-3-4-12-16,14 4-8 0,-3 3 12 15,-15 0-4-15,-17 3-12 16,-15-3 4-16,1 0 12 16,0 0-4-16,-1 0-4 15,-10 0 4-15,4 0 4 16,-11 7-4-16,-4-4-116 15,-10-3 60-15,4 0-348 16,2 6 220-16,-2-3-376 16,-15-3 312-1,0-9-136-15</inkml:trace>
  <inkml:trace contextRef="#ctx0" brushRef="#br0" timeOffset="2755.1274">11726 4413 728 0,'-21'-19'268'0,"21"19"-208"0,-10 0-16 0,6 0 44 16,-3 0-56-16,0 0 4 15,0 7-20-15,3-4-20 16,4 3 0-16,0-3-16 0,4 7 12 16,3-1 40-16,4-3-20 15,-1 10 36-15,1-4-32 16,-4 7 48-16,0 0-36 16,0 6 28-16,0 3-28 15,-4 7 28-15,5 9-32 16,-8 18 12-16,0 7-20 15,0 4 20-15,3-8-24 16,4 4 24-16,0-6-24 0,0 6-12 16,4 6-4-1,-1 10 56-15,4-3-28 0,-3-10 0 16,0 0-16 0,-4 0 12-16,-4 10-12 15,1 15 24-15,3 0-20 16,-7-6 24-16,0-3-24 0,0-1 12 15,0 11-12-15,3-4 0 16,1 3-4-16,-1-12 20 16,1-10-16-16,-4 13 12 15,0 9-12-15,3 0 12 16,-3-6-16-16,0-9 24 16,0-1-20-16,-3 7-4 15,-1 9-4-15,1-6 12 16,3 0-8-16,0-6 32 0,0-13-24 15,0 0-24-15,0 16 4 16,3-7 44-16,4 1-20 16,1-10 0-16,-1-9-12 15,0-1 12-15,0-8-12 16,3-1 4-16,1 7-4 16,-4 5 4-1,0 4-8-15,0-6 8 16,0-10-8-16,4-6-100 0,3-3 52 15,7-19-352-15,7 1 220 16,7-8-416-16,-6-15 332 16,-15-3-48-16,-7-21 184 15,3-5-120-15</inkml:trace>
  <inkml:trace contextRef="#ctx0" brushRef="#br0" timeOffset="3551.3891">10866 8330 840 0,'3'9'312'0,"11"1"-244"0,7-1-16 0,1 0 16 0,9-2-48 16,19 2 0-16,6 0-12 16,4-2-16-1,0-14 4-15,7 4-16 0,18-9 12 16,14 2 40-16,-4 1-20 16,0 0 68-16,4-1-44 15,10-6 56-15,11 7-56 0,-7 0 28 16,-7 9-36-16,7-10 16 15,21 10-24-15,-4-3-16 16,-10 3-8-16,7-6 28 16,14 6-12-16,-7 0-4 15,-3 0-4-15,3-3 4 16,18-4-4-16,-11 7-12 16,-11-3 4-16,19-3 12 15,2-3-4-15,-10 9-12 16,-3-7 4-16,14 7 12 0,3-9-4 15,-21 6-12-15,7-3 4 16,11 2 12-16,-8-2-4 16,-13 3-4-16,6-3 4 15,5-4 4-15,-8 4-4 16,-18 3-20 0,-3-3 8-16,7 3 12 15,7-7 0-15,-7 4-4 0,-14-4 4 16,-11 1 4-16,0 3-4 15,7 3-4-15,1-7 4 16,-8 4 4-16,-10-3-4 16,-11-1-4-16,-4 7 4 0,8-3-4 15,7-4 0-15,-1-5-88 16,-3 5 48-16,-14 1-304 16,-3-1 192-16,-15-8-468 15</inkml:trace>
  <inkml:trace contextRef="#ctx0" brushRef="#br0" timeOffset="7063.0382">12869 5106 592 0,'-10'-16'220'0,"6"16"-172"0,1-6-12 0,-1 6 68 0,8-3-64 16,-8 3-36-16,4 0-4 15,0 0 4-15,4-6 0 16,-1 3-12-16,1 3 4 0,-4 0 28 16,7 0-12-16,-4-7 68 15,8 7-48-15,-11 0 48 16,0 0-44-16,0 0 16 15,0 0-32-15,3 7 44 16,1-4-36-16,-4 6 4 16,-7 7-20-16,7-7 0 15,-4 7-4-15,1-7 12 16,3 1-12-16,0 5 4 16,0-5-4-16,3 2 28 15,-3 4-20-15,4 3 32 16,-1 6-32-16,-3 9 40 15,-3 4-32-15,-1 9 20 0,1 6-24 16,-4-2-8 0,3-4-8-16,-3-3 28 0,0-1-16 15,0 11 32-15,0 18-32 16,0 6 40-16,0-2-32 16,0-7 40-16,-4-7-36 15,4-8 20-15,0-1-28 16,0 0-8-16,4-6-8 15,-1 7 28-15,1-11-16 16,3-5 4-16,7 3-12 16,-4-13 12-1,1 0-12-15,3-3-4 0,7 0 0 16,0-6-224-16,4-6 120 16,-1 2-268-16,1-8 208 15,0-4-200-15,-1 3 208 16,-3-3-292-16,0-3 252 15,-7-3-12-15,0-3 676 32,-7 15-248-17,0-2-68-15,-3-4-96 16,-1 3-56-16,4 3 0 16,-3-2 4-16,-4-4-4 15,3 3-20-15,1-3 8 0,-1 3 108 16,4-6-52-16,-3 0 148 15,-1 0-112-15,4 0 24 16,0 0-64-16,0 0 16 16,4 4-32-16,-4-4 28 0,3 9-32 15,4 0 12 1,0 1-20-16,0 6-8 16,4-7-4-16,0 7 20 15,3-7-12-15,3 7 32 16,8-4-28-16,3 7 40 0,15 12-32 15,-1 1-12-15,7 9-8 16,1 2 12-16,6-2-8 16,-3 3 16-16,7-3-16 15,11-10 4-15,17 4-4 16,7 5 4-16,-3-8-8 0,-4-1 8 16,11-3-8-16,14-3 8 15,7 4-8-15,-11-1 8 16,-7-3-8-1,11-6 16-15,7-3-12 0,-4-4-4 16,-17-3 0-16,-14 1 4 16,-11-4-4-16,-7 4 8 15,0 5-8 1,-7-2 32-16,-4 2-20 0,-6 4 20 16,-8 0-20-16,-3-3-8 15,-7-4-4-15,-8 4 28 16,-6-7-16-16,-4-2-12 15,-3-4-8-15,-11-3 20 16,0 0-8-16,0 0-48 16,0 0 24-16,0 0-60 0,7 0 44 15,3 0-72-15,5 0 60 16,6 0-80-16,3-3 72 16,1-4-60-16,3-2 64 15,1 6 12-15,-1-3 24 16,4-4-16-16,-1 10 16 15,1-6 24-15,-4 3-8 16,-3-4 0-16,-4 7 0 16,-3-3 20-16,-1-3-12 15,-3-3-4-15,-3 6-4 16,-4-4 12-16,-3-2-8 16,-8-1 4-1,4 4-4-15,-7-6 4 16,0-4-8-16,0-3 24 0,-4 3-16 15,4-2-12-15,0-1-4 16,0-9 56-16,0-4-28 0,0 1 16 16,-3-10-24-16,-1-12-8 15,0-19-4-15,1 0 4 16,-4-7-4-16,0 16-4 16,3-2 4-16,0-8-16 15,4-14 8-15,0-11 4 16,4 8 0-16,-1 8 0 15,1 4 0-15,-1 9-20 16,1 6 12-16,-1 10 4 16,1 6 4-16,3 9 0 0,-4 3 0 15,4 7-20 1,-3 6 12-16,3 3-4 16,-4 1 4-16,4-1-56 15,0 13 36-15,0-4-24 0,0 1 32 16,0 9 8-16,0 0 12 15,0 6 0-15,-4 7 0 16,4-4 0-16,0 13 0 16,-3-10 0-16,-1 7 0 15,4-12-12-15,-3 2 8 16,3-9 28-16,0 0-12 16,0 0 24-16,-4-6-24 0,1 3-4 15,-1-13-4 1,-3 3 4-16,-3-5-4 0,-1 2-4 15,0-3 4-15,-3 0 4 16,-3-3-4-16,-4 0 16 16,-4-3-12-1,-7 6-4-15,-7-6 0 16,-7 6 12-16,-10 1-8 0,3-1 4 16,0-6-4-16,0 0-8 15,-3-4 4-15,-11-5-4 16,-14-4 0-16,-8-6 32 15,1-6-16-15,11 10 12 16,3-4-16-16,-8 0 0 16,-6 6-4-16,-3 4 4 0,2-1-8 15,12 1 8-15,6-4-8 16,8-6 8-16,3-9-8 16,-4-10-4-16,1-6 4 15,-1 6-4-15,-3 10 0 16,4 6 0-16,10 9 0 15,3-2-12 1,12 5 8-16,-1 7 12 0,11-7-4 16,-4 13-12-16,7-3 4 15,4 0 12 1,3-3-4-16,1 9-4 0,6-6 4 16,-3 6-4-16,7 1 0 15,-4-8-12-15,4 8 8 16,-3-7 12-16,3 6-4 0,-4 3-28 15,4 3 12-15,0-2 4 16,0 5 8-16,3 1 8 16,1 6-4-16,-4-3-4 15,3-1 4-15,-3 4-4 16,4 3 0-16,-4 0-20 16,0 0 12-16,-1 0 12 15,1 0 0-15,4 0-12 16,-1 3 4-16,1 4 4 15,-1-7 0-15,1 0 0 16,-1 6 0-16,1-3-20 16,3-3 12-16,-4 0 4 15,1 6 4-15,-1-3 0 16,1-3 0-16,-4 10 16 16,3-10-8-16,0 6-4 15,1-3 0-15,-1-3-16 16,1 6 8-16,-1-6-16 0,1 0 12 15,-1 0 48-15,4 0-20 16,-3 0-28-16,3-6 4 16,0 6 8-16,0-3 0 15,0-3-12-15,0 6 4 16,0-3 12-16,0-4-4 16,0 7-4-16,0-3 4 0,0 3-16 15,0 0 8-15,-4 0 12 16,1 0-4-1,-1 0 8-15,-3 0-8 0,0-6 8 16,0 6-8 0,0-3-12-16,0-3 4 15,0 6 4-15,0 0 0 16,0 0 0-16,3-7 0 0,1 7-12 16,-1 0 8-16,1 0-24 15,3 0 16-15,0 0-4 16,0 0 8-16,0 7 8 15,0-7 0-15,0 6 8 16,0-6-4-16,0 3 16 16,0-3-12-16,0 0 4 15,0 0-4-15,-4 0-16 0,4 0 4 16,-3 0 20-16,-1-3-8 16,-3 3-4-16,-4-6 0 15,1 6-16 1,3-7 8-16,-4 4 20 0,1 3-8 15,-1-6-12-15,0 3 0 16,1-4-4-16,-1-2 0 16,1 6 24-1,3-3-8-15,0-4-12 0,0 4 0 16,3 3-4-16,4-3 0 16,0-4-12-16,4 7 12 15,-1-3 4-15,1 6 4 16,3-3-20-16,0-4 12 15,0 7 4-15,0 0 4 0,0 10-20 16,0-1 12-16,-7 10 20 16,3 25-4-16,-3 25-40 15,0 12 20-15,4-2 12 16,7 12 0-16,17 25-192 16,28 0 104-16,-3-10-484 15,-3-8 320-15</inkml:trace>
  <inkml:trace contextRef="#ctx0" brushRef="#br0" timeOffset="8057.7818">10308 5116 392 0,'7'-16'148'0,"-3"13"-116"0,3-10-8 15,-4 10 64-15,4-3-52 16,0 3 68-16,1-4-64 16,-1-2 20-16,3 0-40 15,-3 5 60-15,0-2-44 16,0-3 56-16,0 9-56 0,0-7 20 0,0 7-36 15,1 13 44 1,-1 0-36-16,3 5 72 16,1 17-52-16,-1 9 20 15,1 34-40-15,0 4 44 16,-1-1-40-16,4-9 4 0,0-9-24 16,0 0 12-16,4 0-16 15,0-4 32-15,-4-2-24 16,-4-7 20-16,-3-13-20 0,4-2 28 15,-4-7-28-15,0-12 64 16,-7-13-44-16,-3-6 12 16,-8-16-32-16,-7-16-8 15,-3-5-4-15,-7 2 4 16,-4-6-4-16,1 0-4 16,-1-3 4-16,4-6 4 15,3-10-4-15,7 0-28 16,11-6 12-16,7 4-12 15,14 5 12 1,14 7-20-16,11 6 20 0,7 3-12 16,0 9 12-16,0 7 8 15,-7 12 4-15,-1 7-28 16,-6 15 16-16,0 4 4 16,-4 2 8-16,7 13-12 15,-6 0 8-15,-1 13 4 16,-7 12 0-16,-7 3 32 15,-7 4-16-15,-14-4 20 0,-10-6-20 16,-1-3 20-16,-7-3-24 16,-14-13 4-16,-10 0-8 15,-11-9 48-15,-3-3-32 16,3-7-12-16,10-2-4 16,11-14-380-16,18-8 204 15,21-4-460 1</inkml:trace>
  <inkml:trace contextRef="#ctx0" brushRef="#br0" timeOffset="9224.8504">13705 8643 748 0,'-24'-9'276'0,"20"9"-216"0,4 0-16 0,0 0 12 0,7-9-40 16,0 5 40-16,4-2-32 15,-1-3-4-15,1 9-12 16,3 0 48-16,0 3-32 0,0 13 88 16,1 9-64-16,-1 3 20 15,-4 0-36-15,1 3 56 16,-1 1-48-16,1 12 36 15,-4 9-44-15,4 10 44 16,-4 9-44-16,3-9 20 16,1-1-32-16,3-12 8 15,0-6-16 1,0-12 36-16,4-1-24 0,-4-12 20 16,0-10-24-16,0-2 60 15,-3-14-44-15,-1-2-8 16,1-16-16-16,-4 0 24 15,-4-7-20-15,1-18-4 16,3-3-8-16,-3 0 12 16,3 5-8-16,3 1 4 15,4 7-4-15,4 2 4 0,3 0-8 16,7-2 8-16,8 2-8 16,6-6-20-16,4-3 8 15,7-3-232-15,0-7 128 16,7 7-552-1,3 6 372-15,15-3-100 0,-8-31 232 16,-3 6-208-16</inkml:trace>
  <inkml:trace contextRef="#ctx0" brushRef="#br0" timeOffset="14727.2059">12901 4222 612 0,'-7'-13'228'0,"4"13"-180"0,-8-3-12 0,7 3 16 15,4-6-36-15,-3 6 12 16,3-3-16-16,-4 3 12 0,4-7-16 16,0 7-20-16,0 0 4 15,-3 0 40-15,3 0-20 0,0 0 60 16,0 10-40-16,-4-4 20 15,4-3-32-15,0 10-8 16,0-1-8-16,0 7 40 16,4 6-24-16,-4 4-8 15,0 11-8-15,-4-2 4 16,4 0-4-16,-3 5 8 16,-4-8-8-16,0-1-4 15,0 4 4-15,0 0 4 16,3 12-4-16,0 6 52 15,1 13-32-15,3-3 8 16,-4 3-20-16,1-16 20 16,-4 1-20-16,0-1 4 15,-4 0-8-15,-3 10-8 16,4-6 4-16,2-4 4 16,5-3-4-16,3-12 16 0,3-13-12 15,5 0-4 1,2-13 0-16,4-5 20 15,-7-14-12-15,0-2-48 0,0-16 20 16,-3-3 20-16,-4-10 0 16,0-6-16-16,0 0 4 15,0 0-12-15,3-9 8 16,-3-10-28-16,4-9 24 16,-1-6-4-16,1 12 12 0,-4 6 0 15,0 7 0-15,4 9 16 16,-4 13-4-16,3-4-12 15,-3 10 4-15,0-3 12 16,0 3-4 0,4 3-12-16,-4-3 4 0,0-3-4 15,3-4 0-15,1 4 24 16,3 3-8-16,0-3-4 16,-4 3 0-1,1 3 4-15,3-3-4 16,0 6 24-16,0 0-16 0,0 3-12 15,-3 7-4-15,-1-1 12 16,4 1-4-16,0 0-12 16,4-1 4-16,-1 1-4 15,1-4 0-15,0 4 8 16,3-1 0-16,0 1 16 16,0 6-8-16,0-3-4 0,0-4 0 15,4 4 4-15,-1 3-4 16,8-3-4-16,-4 6 4 15,0-4-16-15,1 4 8 16,-5 4 4-16,-3 2 0 16,0 3 8-16,1 1-4 15,-5 8-12-15,1-2 4 16,-1 9 20-16,4-3-8 16,1 3-20-16,-5 4 4 15,4-4 20-15,0-7-4 16,0 8-4-16,1-8 0 15,-1-2-4-15,-4 3 0 16,4-7 0-16,4 10 0 16,0-3 16-16,-1 0-8 0,-3 0-20 15,4 0 4-15,0-4 32 16,-1 4-16-16,4-3 0 16,-3-4-4-16,3 4-4 15,4-7 0-15,0 7 0 16,-1-3 0-16,1-4 8 15,3 7-4-15,0 2 8 16,1-2-8-16,-5 3-20 16,1 0 8-16,0 6 12 15,-4 0 0-15,4 3-36 16,-4 0 16-16,0-2 32 16,4-5-8-16,-4 5 0 0,0-8-4 15,0 1 12 1,0 3-8-16,1-9-4 15,2 2 0-15,1 1-16 16,0-3 8-16,3 2 4 0,4-5 0 16,-1 2 16-16,5 4-8 15,-1-7 4-15,0 1-4 16,-3-1-16-16,0 7 4 16,-4-7 12-16,4 10-4 0,-8-3-4 15,1-4 4 1,-4 10-4-16,0-3 0 0,1 0 8 15,2 0-4-15,4 6-4 16,4-6 4-16,0 6-16 16,3-7 8-16,0 8 4 15,4-5 0 1,0-5 0-16,-4 9 0 0,1-6 0 16,-5-6 0-16,-2 2 16 15,-1 4-8 1,-3-3-12-16,-1 3 0 0,-3-1 12 15,4 1-4-15,0-3-12 16,-1 0 4-16,1-4 12 16,3-2-4-16,8-1 24 15,-1 3-16-15,0 1-12 16,4-4-4-16,0 7-24 0,0-3 16 16,-1 12 4-16,-2 0 8 15,-1 3 0-15,-3 0 0 16,-4 7 8-16,0-7-4 15,-3 6 16-15,0-8-12 16,-1-8-4-16,1 1 0 16,0-3 12-16,-4-7-8 15,0 1 16-15,-3-4-16 16,-1-6-4-16,1 0 0 16,-7 3-4-16,-4-3 0 15,0 0 0-15,-7 9 0 16,0-9 8-16,-4 7-4 15,1-4-12-15,-1 6 4 16,1-2 4-16,-1-7 0 16,4 9 8-16,0-9-4 0,0 16-12 15,-7-4-4 17,3 4 8-32,-6 12 16 0,-4-3-4 15,0 10-28-15,-1 9 8 16,5 6-4-16,3 16 8 15,3-10 8-15,8-3 0 0,-4 1 8 16,7-1-4-16,0-6 16 16,0 3-12-16,0 13-4 15,4 9 0-15,-1 6 12 16,-3-2-8-16,4-14 16 16,-4 1-16-16,0 6-12 15,0-6 0-15,-3 0 12 16,3-1-4-16,-4 1 16 15,1-10-12-15,-4-9 4 16,3-6-4-16,-3-10 12 0,0 3-12 16,0-9-4-16,0 3 0 15,0-6 12-15,0-3-8 16,0-7 16-16,0 1-16 16,0-1 4-16,0-9-4 15,0-9 12-15,0-1-28 16,0-5 4-16,-3 5 0 15,-1-2 4 1,-3-4 16-16,-3 7-8 16,-1-1-20-16,-3 10 4 0,0-6 4 15,0 6 4-15,-1-3 0 16,-2-3 0-16,-1 6-12 16,1 0 8-1,-1-4-32-15,-7-2 20 16,1 3 32-16,-5-3-8 0,-6-4-16 15,-7 1 0-15,-8-7 20 16,-3 7-4-16,-7 6 4 16,4-4-4-16,3 4-16 15,7-3 4-15,7 6 4 16,1-3 0-16,-1-3-12 16,0-4 8-16,-7 1 20 0,-3-7-8 15,-1-3-12-15,-3 0 0 16,4 1 12-16,0 2-4 15,3-3-4 1,3 3 4-16,8 7 4 16,-7-3-4-16,0-4-12 0,-11 6 4 15,-4-5-16-15,-6 5 12 16,-1 7 12-16,1-3 0 16,6 3-12-16,4-3 4 15,0 6 20 1,0-10-8-16,-3 4-12 0,-7 3 0 15,-5-4 20-15,5-2-8 16,3 0-4-16,7-1 0 16,4-5 12-16,10 2-8 0,0-6-28 15,4-6 8-15,-4 0 12 16,0-9 4-16,-7 5-12 16,-7-5 4-16,-7 2 4 15,0 1 0-15,4 3 8 16,3 3-4-16,4 6-4 15,10 0 4-15,0 0-4 16,7 1 0-16,4 2-20 16,3-3 12-16,4 10 12 15,7-7 0-15,0 7-20 16,11 5 8-16,-1-2-12 16,4 6 8-16,0 0 0 0,7 6 4 15,0-2 0 1,0 11 0-16,4-2 16 15,-1-4-4-15,1 7-12 16,0-7 4-16,-4-2 48 0,3-4-24 16,-3-3-8-16,0 0-8 15,0-10-4-15,0 7 0 16,-3-6 16-16,-1-4-8 16,-3 4-4-16,0-1 0 15,-3 1 4-15,-1 0-4 0,1-1 8 16,-1 1-8-16,-3-1-4 15,4 1 4-15,-4-7-4 16,3-3 0 0,1 4-12-16,3-4 8 15,-4-9 4-15,4 3 0 16,0-13 8-16,0-6-4 0,0-9-4 16,0-4 4-1,0-2-16-15,4 5 8 16,-1 1 20-16,4 0-8 0,0 0-28 15,-3-10 8-15,-1-9 4 16,1 0 8-16,-1 3 8 16,-3 12-4-16,0 4-4 15,0-1 4-15,0-8-16 16,0-1 8-16,-3-15 12 16,-1-4-4-16,1 10-12 15,-4 3 4-15,0 3 20 0,0 7-8 16,-4 5-12-16,0 7 0 15,4 3-4-15,0 10 0 16,0-1 8-16,0 4 0 16,0 0-20-16,4 2 12 15,-1 4 4 1,1 3 4-16,-1-3 8 0,4 0-4 16,0 0-12-1,4 3 4-15,-1-3 20 16,-3-3-8-16,4 3-12 0,-4-10 0 15,-4-2 12-15,-3-7-4 16,-4 9-20-16,1 7 8 16,-1 9-40-16,1 10 28 0,-4 9 16 15,-4 3 4-15,4 3-8 16,3 4 4-16,4-1 12 16,4-3-4-16,6-3-116 15,4 4 60-15,4-4-208 16,10-6 144-16,7-22-376 15,22-10 276 1,6-9-192-16</inkml:trace>
  <inkml:trace contextRef="#ctx0" brushRef="#br0" timeOffset="19847.1993">21636 6028 572 0,'-11'0'208'0,"11"0"-160"0,0-3-12 0,0 3-12 15,7 3-20-15,0-3 24 16,0-3-16-16,4-3-12 16,3-4-4-16,4 1-4 0,-1-1 0 15,5-5 60-15,2-4-28 16,1 0 76-16,3-6-52 16,4-3 36-16,0 0-48 15,-1-4 8-15,1 10-28 16,0-3 20-16,-4 0-24 15,0 6 24-15,1-6-24 0,-1 3-4 16,4-9-4-16,3 3 12 16,7-1-8-16,8-5-4 15,3-10 0-15,3 0-24 16,-3-3 12-16,-4 3 20 16,-3 0-4-1,-7 0 16-15,-4 13-16 0,-3-3 32 16,-4-1-24-16,4 7 12 15,3-7-16-15,4 7-8 16,3-6 0-16,1-1-4 16,6 1 0-16,0-4 16 15,1-6-8-15,-4 7-4 16,-4-4 0-16,-7 0 28 16,4 6-16-16,-7 1-12 15,3-1-8-15,4 7 28 16,7 0-12-16,7-3 4 0,7 2-8 15,-4 1-16-15,-3 0 4 16,-4-3 12-16,-6 2-4 16,-4 4-12-16,-4 3 4 15,-3-3 20-15,3 0-8 16,11-3-20-16,10 3 4 16,15 3-4-16,-1-3 4 15,-3 9 8 1,-3-3 0-16,-4 10 8 0,3-10-4 15,1 13-4 1,6-4 4-16,1 1 4 0,-4 9-4 16,-7 6-4-16,-7-3 4 15,3 7-4-15,-6-4 0 16,-1-3 8-16,8 4-4 16,10 2-12-16,7 0 4 0,0 1 12 15,-4 5-4-15,-6-5-12 16,-8 9 4-16,1 0 4 15,3-4 0-15,0 10 0 16,0-3 0-16,0 3 8 16,0 4-4-16,-4-11-12 15,-3 7 4-15,-4-6 4 16,-3 0 0-16,0 3 0 16,7-9 0-16,3-4 0 15,8 7 0-15,3-7 0 16,3 10 0-16,-3-10 8 0,-7 7-4 15,-10 3-4-15,-1-4 4 16,1-2-16 0,6 9 8-16,4 0 4 15,7 3 0-15,4 3 16 16,-8 0-8-16,-3 4 4 0,-7-10-4 16,3 9-16-16,11-9 4 15,4 3 12-15,10 3-4 16,-3-9 16-16,-8 6-12 15,-10 0-20-15,0 0 4 0,-7-3 4 16,7-6 4-16,7 3 16 16,11 0-8-16,10 0 16 15,-7 6-16-15,-7-7-4 16,-3 7 0-16,10 4-4 16,11 2 0-16,-1 0 0 15,5 4 0-15,-12-1 24 16,1 4-12-16,10-13-12 15,15 3-4-15,-5 7 20 16,-6-10-8 0,0-6 24-16,10 6-20 0,11-3 12 15,0 3-12-15,-25-6-16 16,-10 0 0-16,0-4 20 16,-1 4-8-16,1 0-92 15,-4 0 48-15,-14 3-352 16,-7 0 216-16,-17-7-372 15,-8-5 304 1</inkml:trace>
  <inkml:trace contextRef="#ctx0" brushRef="#br0" timeOffset="22621.4501">18835 5420 476 0,'-14'-10'176'0,"14"4"-136"0,-4 3-12 0,1-3 92 15,-1 6-72-15,4-3 76 16,0-4-68-16,-3 7-4 16,3-3-32-16,0-3 24 0,0 0-28 15,0 2 12-15,7-2-16 0,-7 6 28 16,3-3-24-16,1-3 40 16,-1 3-32-16,4-4 20 15,0 7-24-15,4-3 16 16,-4-3-20-16,0 6 28 15,0-3-28-15,-3-3-4 16,-1 6-8-16,1-7 20 16,3 4-12-16,-7 3 40 15,3 0-28-15,-3-6-24 16,4 3 0-16,-4 3 24 16,0 0-12-16,3-7 4 15,1 7-8-15,-4 0-16 16,3-3 4-16,1-3 28 15,-1 6-12-15,1-3 4 16,-1-3-8-16,-3 6 12 0,0 0-12 16,0-4 4-16,0 4-4 15,0 0 4-15,0 0-8 16,0 0-12-16,0 0 4 16,0 0-4-16,0 0 0 15,0 0 16-15,0 0-4 16,0 0 8-16,4 10-8 15,-4 2-12-15,0 23 4 16,0 9 56-16,-4 9-28 16,-3 10 24-16,0 0-28 15,-3 18 28-15,-4 7-32 16,3 3 40-16,-3-13-32 0,0-6-12 16,-4-9-8-1,4-19-4-15,4 0 0 0,-5-16 24 16,1 0-12-16,4-12 32 15,-4-10-52 1,0-12 4-16,-1-10-24 16,5-2 12-16,-1-17 8 15,4-3 8-15,4-9-12 16,3-6 8-16,7 3 4 16,0 3 0-16,0 12 0 15,0 10 0-15,7 6-20 16,4 10 12-16,3 9 20 15,3 9-4-15,1 10-28 16,3 6 8-16,4 4 12 16,7 11 4-16,3-8-4 15,4 2 4-15,0 1 4 16,3-7-4-16,-3 3-4 16,-3-9 4-16,-8-3 4 0,-3 6-4 15,-8-6-4-15,-3-3 4 16,-6-7 4-16,-5 0-4 15,-3 1-12-15,0-1 4 16,-7-9-136-16,-3 0 72 16,-4-3-100-16,-4-3 96 15,-3-4-36-15,-4 1 64 0,-10 0-20 16,-11-1 40-16,1 1 12 16,-5-1 8-1,1 4-24-15,0-3 16 0,3-1 24 16,7 1-8-16,4 3 0 15,7-13 0 1,3 6 12-16,4-9-8 16,7-6-20-16,7 0 4 0,3-7 56 15,8-2-24-15,7-7 32 16,10 9-28-16,7 1 16 16,7 6-24-16,4-1 16 15,4 4-20-15,-5 10-16 16,-6 5-4-16,4 1 20 15,-15-4-8-15,0 4 16 0,-3-1-16 16,-8 4 32 0,-2-9-24-16,-1 5 20 0,-4 1-20 15,-3-4-8 1,0 1-4-16,-3 8 20 16,-1-2-12-16,-3 6 4 0,4 6-8 15,-4 13 20-15,-4 10-16 16,-3 21 56-16,0 16-36 15,-3 12 4 1,3 0-24-16,0-12-8 16,3-6 0-16,11-13 20 0,4-13-12 15,3-9 12-15,3-12-12 16,8-13 20-16,3-3-20 16,1-13-4-16,2-3-4 0,-2-6 12 15,-5 3-8-15,1-3 16 16,-7 0-16-16,-1 16-40 15,-3-1 20-15,-3 10-32 16,-4 10 24-16,0-1 36 16,4 10-8-16,-1-3-16 15,4 9 0-15,4-3 20 16,3-7-4-16,0 4-28 16,4-3 8-16,3-4 32 15,0-5-12-15,1 2 0 16,-1-9-4-16,-3 0 4 15,-4 0-4-15,0 0 16 16,0-9-12-16,0 2 40 16,-7-11-24-16,-7-1-12 15,-3-6-8-15,-4-13 12 16,-7-15-8-16,0-10 4 16,-4-9-4-16,1 3-32 0,-4 6 12 15,-4-9-120-15,4 9 76 16,-7 10-252-16,6 18 172 15,12 7-472-15,17 3 336 16,18 13-48 0,17-4 192-16,32 7-108 15</inkml:trace>
  <inkml:trace contextRef="#ctx0" brushRef="#br0" timeOffset="24367.575">24557 9891 676 0,'10'7'248'0,"1"-4"-192"0,3 3-16 16,0-3 24-16,0 7-44 16,8 5 60-16,-5 14-44 15,1 8 56-15,3 16-56 16,-3 7 100-16,-1-7-80 0,-3 4 12 16,-3-13-44-16,0-4 40 15,-4-8-36-15,-4-7 48 16,-3-6-44-16,4-4 20 15,-4-5-32-15,-4-10 16 16,-3 0-20-16,0-10 0 16,-4-5-8-16,4-7 12 15,0-10-12-15,0-5-20 16,0-7 4-16,11-9-12 16,3 6 8-16,3-4 0 0,4 14 4 15,1-1 16 1,-1 7-4-16,3 3-28 15,1 9 12-15,0 0 4 16,-1 3 8-16,4 4 0 0,4-4 0 16,3 7 8-16,4 2-4 15,0-2-4-15,0 6 4 16,-1-4 12-16,-2 7-8 16,-1 0-4-16,-7 7 0 15,0-4 12-15,0 6-8 0,-3 1-4 16,0 5 0-16,-1 4 28 15,-3 19-16-15,0 15 4 16,4 13-12-16,0-3-8 16,-4 3 4-16,0-7 48 15,0-2-28-15,-3 5 8 16,3 10-20-16,-4 1 0 16,1-4-4-16,3-7 20 15,4-8-16 1,-4-1-4-16,0-16-4 15,0-2 40-15,-7-7-24 0,-3-3-28 16,-1-6 4-16,-6 0 60 16,-1-13-28-16,-7-3 16 15,-3-6-28-15,0-3 8 16,0-7-12-16,-7-12 0 16,3-3-4-16,-3-16-8 0,4-3 4 15,-8-19-4-15,4 4 0 16,3 5-12-16,7-2 8 15,4 2-16-15,7 4 12 16,4-16-32-16,6-3 24 16,8 6-28-16,3 3 24 15,0 13-36-15,4 6 36 16,0 16-12 0,3 9 20-16,-3 13-8 15,-1 12 8-15,-2 13 0 16,-5 15 4-16,-3 10-20 0,-3 0 16 15,-4 0 40-15,-3-3-16 16,-8-7 8-16,-7-6-12 16,-3-2 80-16,-3-1-44 15,-4-13 24-15,3 4-40 0,-3-7-8 16,-8 1-12-16,8-10 12 16,-3 0-12-16,2 0-136 15,5-10 72-15,3 1-464 16,14-10 288-16,10-6-288 15,4-13 300-15,1-6-52 16,13 1 160 0,14 5-120-16</inkml:trace>
  <inkml:trace contextRef="#ctx0" brushRef="#br0" timeOffset="25134.1031">25950 9935 600 0,'-35'10'224'0,"28"-7"-176"0,-4-3-12 0,8 6-16 0,-1-6-20 16,1-6 60-16,-1 6-32 16,4 0 104-1,4-3-76-15,3 3 72 0,0 0-72 0,0 0 32 16,4 0-52-16,-1 0 24 16,4 9-32-1,0 1 36-15,1 15-36 16,-5 3 56-16,-3 16-48 0,0 3 64 15,0 3-60-15,-7-3 64 16,4-3-64-16,-1-10 8 16,1 4-28-16,3-13 4 15,0 3-12-15,-4-9 44 16,1 3-28-16,0-9 4 16,-1-4-20-16,-3-9 36 0,0-3-24 15,0-3 12 1,-3-4-20-16,-1 1-16 0,0-1-4 15,1-8-4-15,-1-1 0 16,-3-6 24-16,0-4-8 16,0-2-4-16,4-13 0 15,-1 7-4-15,1-7 0 16,-1 0 0-16,1 12 0 16,3 7-20-16,0 6 12 15,3 10-40 1,8 9 28-16,10 3 16 0,18 7 4 15,17-1 28-15,11-9-16 16,-7-9-144-16,0-1 68 16,-3-9 8-16,-1 4 36 15,-3 5 32-15,-7 1-4 0,-11 15 136 16,-10 7-76-16,-8 12 76 16,-10 12-84-16,-7 14 4 15,0-4-40-15,0 6-12 16,11-9-8-16,10 0-480 15,22 3 260-15,-1 12-488 16,7-5 404-16,-3-10 28 16,-11-10 168-1,36-15-184 1</inkml:trace>
  <inkml:trace contextRef="#ctx0" brushRef="#br1" timeOffset="48082.1485">13508 7502 104 0,'3'-3'36'0,"1"3"-28"0,-1 0 0 0,-3 0 64 0,0-7-40 16,-3 7 104-16,3-3-80 15,-4-3 100-15,4 6-92 16,-3-3 40-16,-4-3-60 16,3 6 48-16,1 0-56 15,-4 0 28-15,0-3-36 16,-4 3-8-16,4 0-12 0,-7 3 20 15,0 3-16-15,-7-3-12 16,-1 6-4-16,-6 7 40 16,0 0-24-16,-4-4 44 15,-3 7-32-15,3-9-12 16,4 5-8-16,3-5-4 16,8 5 0-16,3-5 8 15,7-1-4-15,7 1-20 16,7-1 8-16,7 0 4 0,7 1 4 15,4-1 0-15,6 1 0 16,1-1-12 0,0 4 8-16,-4-4 12 15,4 0-4-15,-8 4-12 0,1-4 4 16,-4 7 4-16,-3-7 0 16,-4 1 8-1,-3 6-4-15,-11-1-4 16,0 4 4-16,-4 0 40 15,-3 0-24-15,-7-1 24 0,-4 1-24 16,-3-3 52-16,-4-7-40 16,-6 1 36-16,-8-1-36 15,0-9 16-15,-3 0-28 0,3-9 44 16,0-1-36-16,4 1-4 16,7-7-16-16,6-3-84 15,8 1 40-15,21 2-444 16,22 3 264-16,-1 4-332 15</inkml:trace>
  <inkml:trace contextRef="#ctx0" brushRef="#br1" timeOffset="49235.0943">13705 7715 464 0,'11'0'176'0,"0"0"-140"0,6 0-8 16,-6 0-68-1,3 0 16-15,0 0-60 16,-3 0 48-16,-1 0 44 0,1 0-4 16,-1-3 172-16,1 3-100 15,-4-6 60-15,0 6-80 16,-3 0 12-16,-1-3-40 16,-3-4 16-16,0 7-24 0,0 0 36 15,0 0-32-15,0 0-12 16,0 0-8-16,0 0-4 0,-3 0 0 15,-1-6 16-15,-7 3-8 16,1 3 32-16,-4 0-24 16,-4 0-12-16,1-6-8 15,-1 6 28-15,0 0-12 16,-3 6 40-16,3-6-28 16,1 0-12-16,-4 0-8 15,3 0-24 1,0 9 12-16,-3 7 84 0,0 3-44 15,3 6 44-15,4 6-44 16,4 4 44-16,3 9-44 16,3-7 4-16,8-12-24 15,10-6 20-15,14-19-20 16,11-12-4-16,7-13-4 0,-4-1-16 16,0 1 8-16,-3 3-4 15,-4-3 0-15,-3-3 24 16,-11 0-8-16,0 6-4 15,-3 3 0-15,-7 7-16 16,-4-1 8-16,-7 13-16 16,0 6 12-16,-4 13 4 15,1 0 4-15,-1-3 0 16,-3 12 0 0,0-3 24-16,0 13-12 15,3-4 32-15,1 1-28 0,-1-1-4 16,1-6-8-16,-4 7-4 15,0-13 0-15,0 3 8 16,0-6-4-16,0-4 16 0,-4-5-12 16,4 5-4-1,0-5 0-15,0-1-4 0,3-6 0 16,1 4 16-16,3-7-8 16,0 0-4-16,7 0 0 15,0-7-4-15,-4-2 0 16,-3 6-12-16,0-7 8 15,0 1-16-15,4-4 12 16,-4 4 12-16,3 0 0 16,8-1-20-16,-4-9 8 15,0 4-40-15,0 2 28 16,-3-3-12-16,-1 4 20 16,1-1-28-16,-4 13 32 15,7 7 4 1,-7-7-44-16,7 6 32 15,0-3-184-15,-3 6 112 16,-4-9-232-16,7 0 176 0,-7 0-388 16</inkml:trace>
  <inkml:trace contextRef="#ctx0" brushRef="#br1" timeOffset="49910.8551">13857 7803 560 0,'-3'-25'208'0,"3"15"-164"0,10-2-8 0,1 6-32 16,-1-4-8-16,1 4-68 16,0 3 40-16,-1-3-68 15,-3-4 60-15,0 10 28 16,-3-3 8-16,-4 3 104 16,7 3-56-16,-7-3 124 15,0 0-96 1,0 0 44-16,0 0-68 15,0 0 12-15,0 6-40 0,0-6 8 0,0 4-16 16,0-4 12-16,7 9-16 16,0-3-4-16,0 4 0 15,0-1 12-15,-3 0-8 16,3 7 16-16,-4-6-16 0,1-1 32 16,3 7-24-16,-4-7 32 15,-3 0-32-15,4-5-4 16,-4-4-8-16,0 0 12 15,7 0-8-15,-4 0-4 16,-3-4 0-16,4-2-4 16,-4 3 0-16,0-3 8 15,0-4-4-15,-4 7-20 16,1-3 8 0,-1 0-4-16,1 3 4 15,-1 3-72-15,1-7 44 0,3 7-92 16,0 0 72-16,-4 0-52 15,4 0 64-15,-3 0-48 16,-1 0 52-16,-3 0 12 16,0 0 16-16,-4 0-16 15,4 0 16-15,-3-3 48 0,3 3-16 16,0-6 52 0,3 6-40-16,1 0 28 15,3 0-32-15,3 0-16 16,-3 0-8-16,0 0-4 15,7 0 0-15,0 0-12 0,0 0 8 16,-7 0 20-16,0 0-8 16,0 0-4-16,7 9 0 15,-7-9-68-15,0 0 36 16,0 0-136-16,4 7 88 0</inkml:trace>
  <inkml:trace contextRef="#ctx0" brushRef="#br1" timeOffset="56219.3936">11197 5699 280 0,'-14'-3'104'0,"11"3"-84"0,-5-7 0 0,5 7-12 16,-4 0-8-16,0 0-64 16,0 0 36-16,0-3-48 15,3-3 40-15,-3 6 12 16,4-3 12-16,-1 3 224 15,1-6-120-15,-4 6 124 16,-1 0-124-16,5 0 4 16,-4 0-56-16,3 0 36 15,1 0-44-15,-1 0 36 0,-3 0-36 16,4 0-20-16,-1 0-4 0,4 0-8 16,0 0 0-16,0 0 16 15,0 0-8-15,7 0 4 16,-7 0-4-16,0 0 48 15,0 0-32-15,0 0 16 16,-3 6-24-16,-1-3 28 16,1-3-28-16,-1 6 12 15,1-3-16-15,3 7 20 16,3-4-20-16,4-3-4 16,-3 3-4-16,3 4 12 15,0 6-8-15,0 2 24 16,3 7-20-16,5 7 12 15,-8 12-12-15,0 0 12 16,3 0-16-16,-3-7-12 16,4-2 0-16,-4-1 12 0,-4-6-4 15,5-3 16 1,-1-6-12-16,-7 0 24 0,3-9-20 16,-3 5-4-16,0-5-4 15,0-7 12-15,0-3-8 16,-3 0 24-16,3 0-20 15,-11-3-12-15,4 3-4 16,-4-7 12 0,4 7-4-16,-3-3 8 15,3-3 0-15,-7 6-4 16,7-3-32-16,-1-3 12 16,1-4 24-16,0 1-8 15,4-1 8-15,-1-5-4 0,1 5-8 16,-1-9 4-16,1 1-4 15,-1-8 0-15,1 5-12 16,-1-5 8-16,1-2-4 16,3-3 0-16,0 3 24 15,-4-1-8-15,4 4-4 16,0 0 0-16,0-3-16 16,4 3 8-16,-1 6-16 15,4 0 12-15,0-6 4 16,0 6 4-16,0 1 0 15,0 2 0-15,-7-3 8 16,0 0-4-16,0 0-12 16,4 4 4-16,3-4 28 15,-3 6-12-15,-1-9-20 16,8 4 0-16,6-11-24 16,4 4 20-16,1 7-12 15,2-1 12-15,-6 9-8 0,7 4 8 16,-1 15 8-1,-6-2-8-15,-4 12 8 16,-3-4-4-16,-4 4 0 16,-7 0 32-16,0 0-12 15,-11-1-12-15,4 8-4 0,-7-8 20 16,0 7-8-16,3-6-12 16,4 0 0-16,0-3-4 15,7 3 0-15,4-1-12 16,3 1 12-16,0 3 20 15,3 0-4-15,-3 9-4 16,0 1 0 0,1 9 4-16,-5-4-4 15,-3 10 68-15,-7-6-40 16,-4-3 40-16,-13-1-40 0,-1-2 0 16,-3-7-20-16,7-3-16 15,3-6 0-15,14-3-296 16,15-1 164-16,7-2-520 15,6-4 372 1,8-9-68-16</inkml:trace>
  <inkml:trace contextRef="#ctx0" brushRef="#br1" timeOffset="57341.9788">11412 5752 716 0,'-17'25'264'0,"10"0"-204"0,-4 22-16 16,11-18 80-16,-3 14-76 16,-1-8 16-16,1 3-40 15,-1-7-20-15,0-9-8 16,4-3 20-16,-3-4-8 0,3-15 40 15,3-9-24-15,1-7 4 16,3-6-16-16,4-12-16 16,-4-10 0-16,3-3-4 15,1-3 0-15,-1 6 24 16,-3 6-8-16,4 10 48 0,0 3-28 16,-1 6 12-1,1 3-24-15,-1 7 8 0,-3 0-12 16,4 5-16-16,3-2 0 15,0 6 4-15,7 6 0 16,1-2 8-16,-1 11-4 16,0-2 24-16,0 12-16 15,-3 0 24-15,-1 3-24 16,-3 7 4-16,4-1-8 16,0-2 28-16,-1-1-20 15,1-9-4-15,0-6-8 16,-1-7 12-16,1-3-8 0,0-6-20 15,-1-6 4 1,-3-3-4-16,4-7 4 16,0 3-12-16,-1-5 12 15,1-4 4-15,3 3 4 0,0 0 0 16,0-6 0-16,1 6-36 16,-5 0 20-16,-3 4-20 15,0-4 20-15,-3 9-16 16,-4-5 16-16,-3 5 16 15,-4 1 4-15,0 6-12 16,0-4 4-16,0-2 4 16,-4 6 0-16,1-3-12 0,-5 2 8 15,-2 4 12-15,-8 4-4 16,-6 14-12-16,-1 7 4 16,0 10 64-1,4 3-32-15,3-1-12 0,4 4-8 16,11-13 8-16,10-9-8 15,10-10-56-15,8-9 24 16,3-9-16 0,4-10 24-16,3 4 8 0,-3 5 8 15,-7 1 0-15,-4 9 0 16,-3 15 96-16,-4 14-52 16,0 8 36-16,-7 7-48 15,0 6-20-15,0-3-4 16,0 16 8-16,-3 9-8 0,-4 7-20 15,-7-7 4-15,-8-10 64 16,-2-8-28-16,-8-10 52 16,-7-7-48-16,-3-2 28 15,-4-10-32-15,0-13-16 16,-3-2-8-16,3-4-4 16,-3-6 0-16,0-9-132 15,6-1 72-15,12-9-348 16,13-12 228-16,4-10-388 15,18-9 324 1,31-3-112-16</inkml:trace>
  <inkml:trace contextRef="#ctx0" brushRef="#br1" timeOffset="58696.8963">14549 4620 716 0,'-18'16'264'0,"14"-1"-204"0,-6 7-16 15,10 3 20-15,0 1-44 0,-4 2 52 16,1 9-40-16,-1 4 20 15,4-6-32-15,4-4 80 0,3-6-56 16,0 0 48-16,7-3-52 16,4 0 84-16,-4-9-68 15,7 2 36-15,0-12-56 16,7 4 0-16,1-1-24 16,-1-6-68-16,0-6 28 15,-3-1-296-15,-4-2 180 16,-7 0-304-16,-7-1 256 15</inkml:trace>
  <inkml:trace contextRef="#ctx0" brushRef="#br1" timeOffset="58879.9987">14503 4912 704 0,'-53'0'264'0,"35"6"-208"0,-17-3-12 16,17-3 88-16,4-3-80 15,7-3 60-15,14-10-68 16,7-3-28-16,7-9-16 15,4 3 8-15,3-3-4 16,1-1 52-16,6-2-32 0,0 3 16 16,4 0-24-16,3 9-124 15,-3-6 60-15</inkml:trace>
  <inkml:trace contextRef="#ctx0" brushRef="#br1" timeOffset="59074.3936">14552 4495 1288 0,'-10'-22'476'0,"10"12"-368"0,10-12-32 0,1 13-40 16,6-10-36-16,12-6-132 15,20-3 72 1,11 0-592-16,0 3 360 15,-7 6-212-15</inkml:trace>
  <inkml:trace contextRef="#ctx0" brushRef="#br1" timeOffset="59399.2977">15004 4611 912 0,'0'6'340'0,"3"3"-264"0,11 10-24 0,0-3 124 15,8-4-108 1,2 13 24-16,15-6-52 16,7 6 8-16,10 0-28 15,1-3-220-15,-1 4 108 0,-6-1-344 0,-4-13 244 16,-8-6-324 0</inkml:trace>
  <inkml:trace contextRef="#ctx0" brushRef="#br1" timeOffset="59594.0057">15325 4645 800 0,'-78'6'296'0,"43"4"-232"0,-8 2-16 0,26 4 96 0,-8 3-88 16,-3 6 4-1,0 13-36-15,-4 2-16 16,0 1-4-16,4 0 12 0,10-3-8 15,11-4-240-15,7 1 124 16,14-7-556-16</inkml:trace>
  <inkml:trace contextRef="#ctx0" brushRef="#br1" timeOffset="60225.7407">15448 4626 820 0,'-10'16'304'0,"13"6"-236"0,11 31-20 15,-3-9 36 1,3 6-56-16,4 7 40 0,3-4-36 16,0 0-8-16,7-9-16 15,-7 0 12-15,0-16-12 0,4 1 68 16,0-14-44-16,-4 1 48 15,0-16-44-15,-10-6 16 32,3 0-32-32,-7-4 0 0,-7-9-12 15,-7-9 12-15,-4-10-12 16,1-12-4-16,-1-22 0 16,4 3-24-16,7 3 12 0,7 13 4 15,7-10 4-15,7 10-56 16,8 9 32-16,6 10 20 15,7 15 4-15,1 9-52 16,-5 10 28-16,-2 10 4 16,-8 9 8-16,-7-1 20 15,-3 14-4-15,-11-4 76 0,-14 10-44 16,-7 15 56-16,-18 0-52 16,-11 1 8-16,-13-4-32 15,0-10 28-15,3 4-28 16,0-9-56-16,0-7 16 15,7-3-456-15,7 10 264 16,4-10-508 0</inkml:trace>
  <inkml:trace contextRef="#ctx0" brushRef="#br1" timeOffset="61158.4506">16168 6784 528 0,'-18'-6'196'0,"11"6"-152"0,-3 6-12 15,6-3 104-15,0-3-80 16,-3 9 92-16,0 1-84 16,4 5 40-16,-4 11-64 15,3 2 120-15,4 0-88 0,4 6 80 16,3 4-88-16,0-7 72 15,3-2-76-15,1-4 84 16,7-3-84-16,6-7 0 16,8-5-40-16,10-1-20 15,8-9-4-15,3 0 28 0,0-15-12 16,-7 5-120-16,-4 1 60 16,-10-10-132-16,-8 0 100 15,-6-6-144-15,-7-3 124 16,-4 3-124-16,-11 6 128 15,-10 0-96-15,-11 3 112 16,-10-2-108-16,-11 8 108 16,-3 4-84-1,-1 3 96-15,1 3 156 16,3 3-44-16,0 3 184 16,4-6-128-16,0 0 92 15,10-6-108-15,7-4 76 16,11 1-92-16,11-10 92 0,13 0-96 15,11 4 52-15,7-7-72 16,11-3 24-16,11 0-40 0,3 3-28 16,3-3 0-16,-3 0-292 15,-4 6 160-15,-10 3-388 16,-14-3 296 0,-11 7-216-16</inkml:trace>
  <inkml:trace contextRef="#ctx0" brushRef="#br1" timeOffset="61310.7576">16203 6530 1144 0,'-18'-28'420'0,"11"18"-324"0,7-9-28 0,0 4 68 15,7-4-88-15,1-6 8 16,6-3-36-16,7-1-152 16,14-5 68-1,14 6-344-15,4 9 228 0,4 3-500 16</inkml:trace>
  <inkml:trace contextRef="#ctx0" brushRef="#br1" timeOffset="61561.5477">16595 6680 996 0,'3'19'368'0,"11"3"-284"0,7 6-24 15,-3-9 20-15,3 6-56 16,4 3 0-16,7 10-16 16,3-3-316-1,4 2 172-15,-4-2-424 0,-3-7 316 16,0-3 0-16</inkml:trace>
  <inkml:trace contextRef="#ctx0" brushRef="#br1" timeOffset="61743.4062">17029 6796 768 0,'-15'-9'284'0,"5"9"-220"0,-11 19-20 0,3-4 128 15,-7 14-104-15,-10 11 16 16,0-2-48-16,0 9-24 15,3-3-8-15,0 0-76 0,0-6 40 16,4 5-472 0,3 11 280-16,1-4-192 15</inkml:trace>
  <inkml:trace contextRef="#ctx0" brushRef="#br1" timeOffset="64326.3286">15797 6063 300 0,'7'-10'112'0,"1"4"-88"0,6 3-8 15,-7-4 40-15,3 7-36 16,1-3 36-16,3-3-32 16,0 6 108-16,-3 0-72 15,-1 0 72-15,1 0-76 16,-4 0 40-16,0 0-56 16,0 0 32-16,0 0-40 0,0-3 24 0,0 3-28 15,4 0 0-15,-1 0-16 16,1-6 36-16,3 6-24 15,4-3 4-15,-1 3-16 16,8 0 64-16,0 3-44 16,6 3 16-16,12-3-32 15,6 3 36 1,11-3-28-16,11-3 12 0,3 10-20 16,-4-10 20-16,-3 6-24 15,-3-3-12-15,6-3-4 16,4 0-4-16,1 0 0 15,-5 0-12-15,-6-3 12 16,-11-3 20-16,-15-4-4 16,-9 7 16-16,-8-3-16 0,-7-3-4 15,-14 9 0-15,-7 0-24 16,-21 0 12-16,-15 6 4 16,-17-3 4-16,-7 6-20 15,4 1 12-15,-8-4 12 16,-10-3 0-16,-11 4-12 15,1 2 4-15,9-9 12 16,12 0-4-16,13 0 8 16,12 0-8-16,6 0-4 15,14 0 4-15,11 0-24 16,7 0 12-16,10 0-12 16,15-6 8-16,17 3-80 15,25 3 52-15,18-7-348 16,7 7 216-16,6-3-416 15</inkml:trace>
  <inkml:trace contextRef="#ctx0" brushRef="#br1" timeOffset="65198.7406">15998 7696 664 0,'-35'0'244'0,"21"0"-188"0,-4 7-16 16,11-7-20-16,0 3-20 15,4-3 0-15,-1 0 0 0,4 0 8 16,7-3-4-16,4-4 40 0,7 7-20 15,3 0 108-15,7-6-72 16,4 3 64-16,7-6-72 0,6-7 60 16,26 3-64-16,14-2-36 15,3-1-8-15,-7-3-24 16,-7 10 12-16,-10-7-4 16,-1 13 4-16,1-7 8 15,-1 10 0-15,-3 0 8 16,-7 10-4-16,-11-7-4 15,-10 3 4-15,-14 4 4 16,-18-1-4-16,-14 1 16 16,-22-1-12-16,-6-3-4 15,-4 4 0-15,-10-1 28 16,-15 0-16-16,-14 1 4 16,-6-4-12-16,6-3 36 15,14-3-20-15,11 7 40 16,8-7-36-16,13 0 4 15,7 0-20-15,18 0 12 16,7 0-16-16,14-10 40 0,11 1-24 16,17-7 12-16,28 0-20 15,18-2-8-15,8-1-4 16,-1-6-136-16,21 3 72 16,18-13-340-16,4 7 224 15,-22-3-456 1,0 9 352-16,-3-10 12 15</inkml:trace>
  <inkml:trace contextRef="#ctx0" brushRef="#br1" timeOffset="66187.8846">17406 6313 880 0,'-14'-9'328'0,"14"9"-256"0,3 0-16 0,-3 0-60 16,8 0-8-1,-8 0-4-15,3 0 8 0,-3 0-12 16,4-6 12-16,-4 3 12 0,-4 3 0 15,-3 9 76-15,-4 0-44 16,-3 10 48-16,-3 6-48 16,3 4 8-16,-1-1-28 0,1 6 20 15,4 1-24-15,-1 2 24 16,1-2-24-16,-1 9 68 16,0 0-48-16,1 9 60 15,3 19-56-15,0 10 72 16,0-4-60-16,0 0 0 15,7-12-28-15,0 3 4 16,7-12-12-16,0 2 0 16,0-12-4-16,0-3 20 15,0-9-16 1,0-10 12-16,0-6-12 0,-7-10-24 16,0-9 4-16,0-6-56 15,-4-7 32-15,1-2 8 16,-1-1 12-16,-3-3 4 15,0 7 0-15,0-4 0 16,0 0 0-16,-3 7-28 0,3-4 20 16,-4 4 40-16,0-4-12 15,1 4-8-15,-1-1-8 16,1 7 4-16,-1-3 0 16,0 6 0-16,1 0 0 15,3 9 0-15,3 1 0 16,4-1 8-16,4 13-4 15,3 0 24-15,3 3-16 16,5 0-4 0,-1-6-4-16,3 0-4 15,5-10 0-15,2 1 16 0,8-10-8 16,10-10-4-16,4 1 0 16,7 6-60-16,-4-3 32 15,-6-1 12-15,-11 4 8 16,-11 3 4-16,-11 0 0 0,-10 0 32 15,-14 0-16-15,-14 0-12 16,-14 0-8-16,-8 0 28 16,1-6-12-16,-1 3 32 15,5-7-28-15,2-5-4 16,4-1-8-16,11 3-280 16,14-12 152-16,11 13-540 15,-1-20 372-15,1-24-168 16</inkml:trace>
  <inkml:trace contextRef="#ctx0" brushRef="#br1" timeOffset="67031.2145">17219 6110 572 0,'4'-10'208'0,"-4"7"-160"0,7 6-12 15,-7-3-12-15,0-3-20 16,0 3 52-16,0-6-32 15,0 6-20-15,-4-3-4 16,4 3 52-16,4-7-28 0,-4 7 104 0,0-3-72 16,0 3-16-16,-4 3-24 15,1 13 56-15,-1 3-40 16,-3 0 48-16,-4 6-44 16,1-3 52-16,-4 9-52 15,3 4 36-15,1-4-40 16,-1 0 24-16,7-9-28 15,1-3 16-15,14-19-24 16,3-9-8 0,7-10-72-1,-4-6 32-15,-2 3-24 0,-5-3 32 16,4-4 8-16,-3-5 12 16,-1 6 8-16,1 3-4 15,0 0 16-15,-4 6-12 16,0 9-12-16,0 7 0 0,0 6-16 15,0 16 12-15,0 6-4 16,0 4 4-16,4 5 16 16,3 10-4-16,0 3-12 15,3 3 4-15,-2-6 20 16,-5-6-8-16,-3-1 4 16,0-12-4-16,-7-6 72 15,0-3-44-15,-7-13 40 16,0 3-44-16,-3-6 16 15,-5-6-28-15,1 6 8 16,0 0-16-16,0 0-8 16,-4 0 0-16,1 6-148 15,3-6 80-15,10-6-660 16,8-13 400 0,6-9-180-16</inkml:trace>
  <inkml:trace contextRef="#ctx0" brushRef="#br2" timeOffset="75615.8608">13229 4520 496 0,'14'-10'184'0,"-10"10"-140"0,6 0-16 16,-10 0 76-16,7 7-64 15,-7-7 28-15,8 0-40 16,-1 3-16-16,3-6-8 16,-3 3 28-16,0 0-16 0,-7 0-12 15,4-7-8-15,-8 14 72 16,-3-4-36-16,-3 3 32 15,-8-3-36-15,-7 13 16 16,-10-4-24-16,0 10 72 16,-4 0-56-16,0 19 40 15,-3 12-44-15,10 4 24 16,4 6-28-16,0-4 36 0,-1-2-36 16,8-7 12-16,4-13-24 15,6 1-24-15,4-13 0 16,14-6 32-16,4 0-16 15,3-13-16-15,7-12 0 16,7-4-24-16,11-2 20 16,7-13-40-16,10 0 32 15,-6-4-36-15,-5-5 32 16,5-1 20-16,-8-2 4 16,-7 9-8-16,-3-4 4 15,-4 4-4-15,-3 9 0 16,-4 0 8-16,0 4 0 15,1-4-12-15,-5 9 8 16,1-5 12-16,-4 5-4 0,-3 10-4 16,-11 0 4-16,-4 10 12 15,-3 5-8-15,-4 14 40 16,-10 5-24-16,-3 4 20 16,-5 3-24-16,-9 2 52 15,-5-5-40-15,-3 6-8 16,-3-6-12-16,-4-1 24 15,0 13-20-15,7 4 4 16,4 8-12-16,7 1 4 16,3 0-8-16,4-10-20 15,3 0 8-15,7-9 20 16,4-9-4-16,4-7-4 0,6-9 0 16,8 0-24-1,6-10 12-15,1-9-4 16,6-3 4-16,5-13 16 15,13-9-4-15,14-12-36 0,18-7 16 16,0-13 24-16,7-2-4 16,-10 5-24-16,-1 10 8 15,1 1 4-15,-1 11 8 16,-3 1-12-16,-3 12 8 16,-4 0-4-16,-4 0 0 0,-7 10-20 15,-3 0 16-15,-7 2 24 16,-4 4-8-16,-7-3-16 15,-3 3 4-15,-11 6 12 16,-7 6 0 0,-3-2 8-16,-8 2-8 0,-3 0 32 15,-4 1-20-15,-10 9-4 16,-4 6-8-16,-7 9-4 16,-3 13 0-1,-7 13 24-15,3 3-12 16,-4-7 40-16,8 4-28 0,-7-4 32 15,-4 4-32-15,0 2-4 16,4 10-12-16,-1-6-16 16,8-3 4-16,3 0 28 15,7-13-12-15,4-3 4 16,7-13-8-16,3 1-32 0,8-7 12 16,3-3 4-16,7-12 8 15,10 2 16-15,11-15-8 16,8 0-28-16,13-9 8 15,4 0 24-15,7-16-8 16,0-4-36-16,3-8 20 16,15-26-44-16,24-15 36 15,7-1-36-15,-7 7 32 16,1 0-32 0,-1 3 32-16,4 3 12 15,3-6 8-15,-14 3 4 0,-7 16 0 16,-14 9 0-16,-14 6 0 15,-10 22-12-15,-12 7 8 16,-9 18-4-16,-12 17 0 16,-3 2 52-16,-10 16-24 0,-11-7-36 15,-8 7 8-15,-13 6 8 16,-21-3 4-16,-15 7 52 16,-7 18-32-16,4 12 32 15,-3-2-28-15,-15 0 52 16,-10-1-44-16,-8 16 20 15,15 4-36-15,10-4 0 16,8-9-12-16,6-16 4 16,15-10-8-16,6-11-4 15,12-11 4-15,6-5-4 16,11-7 0-16,7-3-20 16,7-6 12-16,10-3 4 15,11-16 4-15,7 0 0 16,11-7 0-16,3-2 16 15,8-13-8-15,13-9-4 16,22-1 0-16,14-18-24 0,3-16 12 16,0-12-32-16,18 6 24 15,7 0-64-15,-4 3 44 16,-13-3-72-16,-15 3 64 16,-7 3 28-1,7-3 12-15,18-3 4 16,-14 15 4-16,-22 13-4 15,1 4 0-15,-8 8 0 0,-10 1 0 16,-10 12 0-16,-8 6 0 16,-14 1-20-16,-7 9 12 15,-14 3 20-15,-3 9-4 0,-8 1 16 16,-14 15-16-16,-10 3 32 16,-14 16-24-1,-11 12 48-15,-7 4-36 16,7-4 12-16,0 4-24 0,7 3 0 15,-7 9-8-15,-11 19 36 16,-3 6-20-16,-3 0 56 16,-1-6-44-16,14-3-16 15,11 3-12-15,15-7 0 16,13-8-4-16,11-14-4 0,7-11 4 16,10-14-4-16,11-9 0 15,11-12 0-15,7-16 0 16,14-9 8-16,10-20-4 15,-3-14-4-15,0-11 4 16,3 4-16-16,8-3 8 16,10-4-16-16,14-5 12 15,-7-7-24-15,-7-4 20 16,-3 1-56-16,-15 13 36 16,1 9 8-1,-4-1 12-15,0 17 12 0,-4 3 0 16,4-1 0-16,0 4 0 15,-4 3-20-15,8 3 12 16,-15 0-32-16,-3 13 24 16,-7-1-12-16,-8 1 16 0,-13 28 8 15,-15 3 20 1,-13 9-8-16,-18 32 84 16,-15 24-48-16,-17 4 76 15,4 3-68-15,3-3-16 16,7 10-24-16,7-4 0 15,7-9-8-15,7-26 16 16,15-8-12-16,6-17-20 16,8-12 4-16,10-15-12 15,3-20 8-15,4-5-20 16,4-13 20-16,0-7-20 16,3-3 16-16,0 4-8 15,4 6 12-15,-4 3 36 16,3 12-16-16,1 4 8 15,3 2-8-15,4 14-16 16,3-4 4-16,11 6-16 0,-3 1 12 16,-5 5 20-16,-2 4-4 15,-8 9-12-15,-3 13 0 16,-4-3 20-16,-4-1-8 16,-2-2-20-16,-5 3 4 15,-3-4 12-15,-3 1 0 16,-1-10-12-16,4-3 4 0,4-1-604 15,7 8 332-15,3-4-208 32,0-6 284-32,-7-1-132 15</inkml:trace>
  <inkml:trace contextRef="#ctx0" brushRef="#br3" timeOffset="90430.6584">27436 2196 728 0,'-8'-22'268'0,"12"13"-208"0,3-1-16 16,0 10 20-16,4-9-44 16,-1 9-20-16,-3-3 0 15,4-3 36-15,0 6-24 16,-1 0 36-16,1 9-32 0,-1 0 64 16,1 7-44-16,-4 9 56 15,-4 6-56-15,-3 4 72 16,0 9-60-16,-3-6 20 15,-1 5-40-15,-3-2 52 16,0 0-44-16,0 9-8 16,0 3-16-16,4-6 8 0,-4 7-12 15,3-10-12-15,1 0 0 16,-1-10 4-16,0-6 0 16,1-9 24-16,-1 0-4 15,1-3-8 1,-4-7 12-16,0 0-16 15,0-2-12-15,0-7 0 16,3-7 28-16,-3 4-12 16,0-9-4-16,0 2-4 15,0-8-24-15,0-8 12 16,0-2 12-16,0 0 0 16,0-7 8-16,-4 7-8 15,1 0-4-15,-1-6 4 16,0 8-24-16,4-2 12 15,4 3 12-15,-1 6 0 0,8 1-4 16,3-8 4-16,0-2 4 16,0 3-4-16,4-3-20 15,-4 3 8-15,3-3 20 16,-3-1-4-16,0 1-20 16,4-3 4-16,-1-4-4 15,5 7 4-15,-1 6 8 16,3-3 0-16,1 0-20 15,3 6 12-15,4-6 12 16,3 6 0-16,11 0-20 16,3 4 8-16,8 5 4 0,6 1 4 15,-7 0-12 1,-3 9 8-16,-3 0 4 16,-12 6 0-16,-2-3 0 0,-8 16 0 15,-4-4-12 1,-6 4 8-16,-11 6 20 0,-4 4-8 15,-6-1-12-15,-8 3 0 16,-7-9 20-16,-6 3-8 16,-1 0-4-16,0-3 0 15,4-6-16-15,0 0 8 0,3-4 4 16,0 4 0 0,11-7 0-16,0 1 0 0,14 5-12 15,14-2 8 1,7 2 12-16,8-5-4 0,9-1-48 15,1 7 28 1,-3-3-32-16,-5 2 28 0,1-5 0 16,0 8 12-1,-4-8 8-15,-3 6 0 16,-1 2 0-16,-2 7 0 0,2-3 8 16,-6 10-4-16,-4-10 8 15,-7 3-8-15,-7 0 16 16,-7-6-12-16,-7-10 16 15,-7 0-16-15,-11 1 76 16,-14-1-48-16,-14-2 68 16,-10-7-64-16,-4 0 44 15,7 0-48-15,7-7-36 0,14 4-4 16,10-6-176-16,12-1 100 16,10-5-472-16,14-1 308 15,17 3-216 1</inkml:trace>
  <inkml:trace contextRef="#ctx0" brushRef="#br3" timeOffset="91031.3869">28596 2005 892 0,'-32'6'332'0,"15"-6"-260"0,-4 0-20 16,7 0 28-16,-8 0-56 16,-2 3-36-16,-1 4 4 15,4-7-44-15,0 6 32 16,3-3-20-16,4 6 24 0,7 1 0 16,14 5 8-16,7 4 44 15,14 6-24-15,7 4 8 16,8 5-12-16,-4 4 12 0,6-1-12 15,8 7-20-15,7-9 4 16,-3 2 20-16,-4 4-4 16,-7-3-4-16,-8-4 0 15,-13 4 28-15,-4 6-16 16,-17-10 108-16,-15 4-68 0,-10-4 92 16,-11-5-88-1,-7-11 16-15,-3-2-44 0,-4-7 40 16,0-9-40-1,1-3 12-15,-8-12-28 0,-7-1 20 16,-7-12-24-16,7 3-40 16,7 3 16-16,10-3-412 15,12 0 232 1,20 3-404 0,11-13 340-16,4 1-124 0</inkml:trace>
  <inkml:trace contextRef="#ctx0" brushRef="#br3" timeOffset="91545.0106">29083 2281 924 0,'0'-13'340'0,"14"26"-260"0,4 2-28 0,-15-5 36 16,8-1-60-16,-4 10 32 15,-4 0-32-15,-3 6-28 16,0 9 0 0,-3-8 8-16,-4 5-4 0,-4 3 32 15,4 1-20-15,-3-1 40 16,-1 1-32-16,4-7 64 0,0 0-48 16,3-9 0-16,4 0-24 15,0-13 16-15,0 4-20 16,0-10 12-16,-3-7-12 0,3-2 0 15,-4-4-4-15,-3-12 4 16,7 7-8-16,-7-17 8 16,-3 10-8-16,3-3-4 15,-4 0 4-15,11-16 12 16,-3-3-8 0,3-13-12-16,3-6 0 0,4-3 56 15,4 16-28-15,3 6 0 16,0 6-16-1,0 7-8-15,4 5 4 16,-1 4-4-16,15 6 0 0,3-3-12 16,15-3 8-16,10 10-268 15,0-4 144-15,-7 0-368 16,7 3 280-16,-11-2-304 16,-3 5 296-1,-11 7 28-15</inkml:trace>
  <inkml:trace contextRef="#ctx0" brushRef="#br3" timeOffset="92011.4344">28857 2378 976 0,'0'-16'360'0,"18"13"-280"0,17-12-20 0,-14 5 108 15,11-12-104-15,10-3-8 0,8-9-36 16,20-1 12-16,22-3-20 16,14 13-4-16,-11-3-4 15,-3 3 4-15,7 6-4 16,-4 0-12-16,0 19 4 0,-17-9 20 16,-11 3-8-16,-14 15-28 15,-7-3 8-15,-15 10 24 16,-6 3-8-16,-14 3 52 15,-8 9-28-15,-6 13 40 16,-8-3-40-16,-14 9 20 16,-6-3-28-16,-12-3 60 15,8-10-44-15,3 1 88 16,15-7-68-16,13 0-28 16,25-2-16-16,18-11 12 15,17-2-12-15,1-4-40 16,10-9 16-16,14 0-192 15,18-3 112-15,-4-3-276 0,-10 6 204 16,6 9-396 0,-6-3 316-16,-11-2-204 15,-17 11 260 1,-19 4 84-16</inkml:trace>
  <inkml:trace contextRef="#ctx0" brushRef="#br3" timeOffset="94592.3676">24310 5730 664 0,'-14'3'244'0,"10"7"-188"0,-3-4-16 0,7-6-20 16,-3 3-20-16,3 7 0 15,-4-10 0-15,4 0-20 16,-3 0 12-16,-1 0 12 0,1 0 0 16,-1 0 120-16,1-10-68 15,-1 7 60-15,-7-6-72 16,1-1 40-16,-4-2-48 15,0 2 44-15,0 1-48 0,-1-4 20 16,1-2-32-16,0-1 16 16,0 3-20-16,3-2-8 15,4-4-4-15,0 3-4 16,7-3 0-16,4 1 16 16,3-1-8-1,7 3-12-15,4-6 0 0,3 0-4 16,0 3 0-16,4 1 24 15,3 2-8 1,4 3 24-16,7-2-20 0,6 12-20 16,5-4 0-16,3 14 32 15,0 2-16-15,0 0 0 16,-4 1-4-16,-3 2-40 16,-7 10 20-16,-8-3-4 15,-6 0 12-15,-7 0 8 16,-4 6 0-16,-11-6 16 0,-3 6-8 15,-7-7 4-15,-7 8-4 16,-4-4 36-16,-6-7-20 16,-8 4 4-16,-3 0-16 15,-8 0-8-15,1-4 0 16,-4 1 20-16,0-3-12 16,4-7-4-16,0-6-4 15,3 0-4-15,0-6 0 16,0-4-20-16,0-2 12 15,1-4 32-15,-5 0-16 16,1 4 0-16,0-4-4 16,3 3 4-16,7-2-4 15,4 9 8-15,10-7-8 16,8-3-20-16,10 7 8 0,14-7 4 16,14-3 4-16,11 7-12 15,3-4 8-15,4 0-4 16,-4-2 0-16,1 8 8 15,-5 1 0-15,5 3 0 16,3 2 0-16,3 4 0 16,4 0 0-16,-4 10-12 15,-3-4 8-15,-7 7 12 16,-7-4-4-16,0 7 8 16,-8-1-8-16,-3 4-12 15,-10 0 4-15,0-6 4 16,-11 2 0-16,-4 4 8 15,-10-9-4-15,-11-1 32 16,-14 7-20-16,-3-7-24 16,-7 7 4-16,-1-4 0 15,1-2 4-15,7 5 16 16,3-5-8-16,0-4-12 0,-3-6 0 16,3-6 20-16,-3 3-8 15,-1-4 16-15,1-2-16 16,7-7-28-16,3 4 8 15,7-4 32-15,7 3-12 16,8-8 0-16,6 2-4 0,11 0-16 16,15 0 8-16,2-6-24 15,8 6 16-15,3 3 4 16,-3-2 8 0,3 5 0-16,-3-3 0 0,-4 10-12 15,4 6 8-15,3 0-16 16,4 6 12-16,3 4 12 15,4 6 0 1,0-4-4-16,0-3 4 16,-4 13-4-16,-6-3 0 0,-8 0 0 15,-3 0 0-15,-11 0 0 16,-7 0 0-16,-7 6 0 16,-11 3 0-16,-6 3 0 15,-15 1 0-15,-3 2 8 16,-8-6-4-16,-3-3 24 15,4 0-16-15,0-12 4 0,-1 0-8 16,1-10-16-16,-7-13 4 16,-8 1 12-16,-6-10-4 15,-1-6 16-15,4-3-12 16,4-1-4-16,13-2 0 16,5 9-4-16,6-3 0 15,14 0-12-15,8-9 8 16,6 12 4-16,11-10 0 15,11 4-20 1,17 0 12-16,11 3-24 0,14 0 20 16,0 3 4-16,0 3 8 15,3 3-12-15,11 0 8 16,8 13 12-16,2 6-4 16,-3 4-20-16,-7 5 8 0,-7 10-4 15,-10-3 4-15,-8 6 0 16,-6 3 0-16,-5-3 16 15,-6-3-4-15,-11 3-12 16,-10 4 4-16,-8-4 4 16,-10 3 0-16,-3 0 16 15,-4-3-8-15,-7 4 4 16,-11 2-4-16,-7-9 12 16,-10-6-12-16,-11 2-12 15,-7-8 0-15,3-1 28 16,4-9-12-16,7-9-4 15,4-1-4-15,-1-8 4 16,5 2-4-16,-5-6-12 16,1-3 4-16,3 6 20 15,7 0-8-15,7-3-12 16,11 3 0-16,7-3 12 0,11 1-4 16,10 2-28-16,10-10 12 15,12 4-4-15,9-3 8 16,5 3-12-16,-5 3 12 15,1 0 12-15,7 3 0 16,4 10-4-16,2 0 4 16,5 9-16-16,-1 6 8 0,-6 3-4 15,-1 4 0-15,-7 6 8 16,-3 6 0-16,-7 0 0 16,-11 3 0-16,-7 0-28 15,-14 4 16-15,-3-4-4 16,-11 0 8-1,-11 0 8-15,-10 7 0 16,-15-7 8-16,-3 6-4 0,0-8 8 16,1-1-8-16,6-13 52 15,-4-2-32-15,4-4 24 16,-3-6-28-16,-4-10 0 16,4-5-12-16,6-10-24 15,15 3 8-15,21-13-320 16,21 10 176-16,7 6-420 15,22-34 324-15,10-3-192 16</inkml:trace>
  <inkml:trace contextRef="#ctx0" brushRef="#br4" timeOffset="101420.5457">24730 5197 384 0,'-4'-16'140'0,"1"16"-108"0,-1 0-8 0,4-3-12 16,0-3-12-16,-3 6-12 16,-4-9 8-16,-4 9-4 15,-7-10 0-15,-6 10 8 16,-8-3 0-16,0 3 68 16,-3 0-36-16,-4 0 76 15,0 0-60-15,0 3 20 16,4-3-40-16,3 0 44 15,4 0-40-15,0 0 4 0,0 0-24 16,-4 0 12-16,0 0-16 16,-7 6 24-1,-6-2-20-15,-5 2 32 0,1 3-28 16,-1 1 32-16,5-1-32 16,2 10 40-16,8-3-32 15,0 2-4-15,10 1-12 16,0 0-8-16,4-3 4 0,3 9 12 15,1-3-8-15,-1 12 32 16,4 1-24-16,-7 9 40 16,-4-7-32-16,1 7 20 15,-1-6-24-15,0 6 0 16,4 9-12-16,7 0 12 16,3 1-12-16,8-1-28 15,13 0 8-15,4-6 48 16,4-6-16-16,7-6 24 15,7-4-24-15,3-6 28 16,0 0-32-16,11-12 4 16,14-4-12-16,18 4 4 15,-1-10-8-15,-3 6-12 16,-7-9 4-16,-7 0 20 16,0 0-8-16,7-9-12 15,7-1 0-15,0 1 12 16,4-7-4-16,-7-3-20 0,-8-6 8 15,-6-6 4-15,-1-10 4 16,0 4 16-16,4-10-8 16,0 3-12-16,0 3 0 15,-3 13 12-15,-4-1-4 0,-11 4-4 16,-7 0 4-16,-10 13-4 16,-4-7 0-16,-10-3 0 15,-8 9 0-15,-6-5 8 16,-8-8-4-16,-14 1-12 15,-10-3 4-15,-14 3 12 16,-8-3-4-16,1 9 16 16,-1 0-12-16,-3-3 16 15,-7 10-16 1,-10-4 4-16,-1 7-4 16,4-4-208-16,14-3 108 0,18 1-472 15,21 5 312-15</inkml:trace>
  <inkml:trace contextRef="#ctx0" brushRef="#br4" timeOffset="102535.6672">24218 4912 424 0,'-24'-10'156'0,"13"10"-120"0,-7 0-8 16,8 0 16-16,-8 3-28 15,-3 4 20-15,-7 8-20 16,-4-2 64-16,-3-4-48 16,-1 7 84-16,1 0-64 15,3-4 28-15,1 7-48 16,2-3 36-16,1 3-40 0,3-1-4 16,1 1-16-16,-1 6 20 15,0 0-16-15,-3 4 56 16,-4 8-36-16,-6 17 12 0,-12 5-28 15,-3-6 0-15,-3 4-8 16,3-4 36-16,4-3-20 16,10-6 48-16,7 0-40 15,4 3-24-15,7 0-8 16,3 7 16-16,4 5-8 16,3-6 4-16,4 4-4 0,7-4 56 15,4-9-36-15,-1 0 40 16,8 0-36-16,3-6 0 15,11 5-20-15,10 1 0 16,18 0-4-16,10-6 4 16,8-4-8-16,-8-5-20 15,4-11 8 1,11-2-4-16,17-16 4 16,18 0 16-16,-11-9-4 0,-10-7 8 15,0-3-8-15,14-6-12 16,10-3 4-16,-6 3-16 15,-12 3 12-15,5-6 32 16,13-4-16-16,0-2 28 16,-6-4-24-16,-18 4-56 15,-8-13 20-15,-6-7 12 16,-4 1 8-16,-7 0 4 0,-11 6 0 16,-13 6 8-16,-8 3-4 15,-14 4-4-15,-7 5 4 16,-14 4 12-16,-7-3-8 15,-14 3-20-15,-11-3 4 16,-7-7 4-16,1-9 4 16,-1-3-12-16,-7-6 8 15,4-6 4 1,-4 5 0-16,-7 7-12 16,-4 10 8-16,1-4 4 0,-7 13 0 15,6 3 24-15,1 12-12 16,3-3 32-16,-7 13-28 15,-14-3 4-15,-15 6-12 0,-2 6-24 16,6-3 8-16,15 7-12 16,2-1 8-16,12-3-132 15,10-6 76-15,11 10-328 16,3-1 216-16,7 1-304 16</inkml:trace>
  <inkml:trace contextRef="#ctx0" brushRef="#br4" timeOffset="103553.2163">24356 4736 652 0,'-39'-9'244'0,"39"9"-192"0,-21-3-12 16,10 3-48-1,-6-7-4-15,-5 7-40 16,-2-3 32-16,-8 3 8 16,-10 3 8-16,-8 13 80 0,-10 3-40 0,0 9 120 15,0 13-88-15,0 3 56 16,7-4-72-16,-10 11 16 15,-11-14-40-15,-4 4 8 16,1-10-20-16,6 4 28 16,11-1-28-16,7 4 4 15,4 3-12-15,3 6 4 16,0 6-8-16,0 0 16 16,-7 4-12-16,0-4 40 0,-3 0-24 15,3 7 12 1,4 3-20-16,10 15 8 0,4-3-12 15,6-2-8 1,8-4 0-16,11-7-4 16,3 1 0-16,10 0 44 15,11 6-24-15,14 6 24 0,15-6-24 16,13-6 36-16,8-10-32 16,3-6-24-16,3-13 0 15,22-8 16-15,24-14-8 16,1 4 16-16,3-7-16 0,24-9-4 15,22-3 0-15,-18-3-16 16,-3-4 8-16,7 1 12 16,-11-7-4-16,-21 7-12 15,-4-10 4-15,4-6 12 16,7 3-4 0,-10-9-12-16,-12 2 4 0,-2-5 20 15,13-4-8-15,4 4-12 16,-7 6 0-16,-18-1 12 15,-14-2-4-15,-10 3-20 16,-8 0 8-16,-13-1-24 16,-11-11 20-16,-15-7 12 15,-13-13 4-15,-15-6-4 16,-6-12 4-16,-8 15 4 16,-3 0-4-16,-7-9-12 15,-4 3 4-15,-10-6 20 16,-11 3-8-16,-14 9 4 0,-11 13-4 15,-3 6 4-15,0 6-8 16,-7 10-12-16,-25 3 4 16,0 6 12-16,11 4-4 15,10 2-36-15,4-3 16 16,3 7-248-16,4-7 144 16,7 4-348-16,7-13 268 15,14 0-216 1</inkml:trace>
  <inkml:trace contextRef="#ctx0" brushRef="#br4" timeOffset="104635.4464">24356 4673 476 0,'-35'-3'176'0,"20"3"-136"0,-6-6-12 16,7 3 108-16,-7 3-80 15,-4 0 68-15,-6-6-72 16,-8 6 68-16,-7 9-68 15,-4-3 36-15,-6 4-52 0,3 15 8 16,0-3-28-16,0 9 20 16,4 0-24-16,-4 4 12 15,-7-1-12-15,-4 4 12 0,-3-7-16 16,-3 1-4-16,6-1 0 16,8-3 28-16,-8 1-16 15,-6 5 48-15,-15-6-36 16,-17 13 4-16,7 0-20 15,14 12 64-15,6 0-44 0,8 1 16 16,0 5-32-16,0-2-8 16,0-4-4-16,4 0-16 15,3 7 8-15,3 6 4 16,8 12 0-16,10 4 8 16,7-1-4-16,11-12-4 15,4-6 4-15,6 9 48 16,8 10-28-1,10 2 8-15,14-8-20 16,18-14 0-16,21 1-4 0,17-10 4 16,-3-3-8-16,4-12-12 15,17 0 4-15,22-7 20 16,2 0-8-16,1-5-4 16,29-8 0-16,6-2-4 15,-11-13 0-15,19-3-12 16,13-3 8-16,-14-3 12 0,8-13-4 15,13 10 16 1,-13-7-12-16,9 3-4 0,26-2 0 16,-29 2 40-16,15-3-24 15,-1 7 8-15,-20-7-16 16,-1-6-16-16,11-9 0 16,-21 0 12-16,-15-20-4 15,-6-11-12-15,-4-7 4 16,-21 3-32-16,-25 3 20 15,-21-6-20 1,-21-15 20-16,-14-14 8 0,-18 4 8 0,-25 3-12 16,-24 13 8-1,-21 3-4-15,-19-13 0 16,5-9 32-16,-8-1-12 16,-13 8-20-16,-22 11 0 0,-4 7-4 15,1 0 4-15,-22 9 16 16,-24 19-4-16,10 16-28 15,-24 3 12-15,-4 16-4 16,18 9 8-16,7 0-56 16,-1 0 36-16,15 0-200 15,25 6 128-15,24-6-160 16,18 0 148-16,18-6-172 16,13 6 160-16,18-10-76 15,11 7 112 1,7-3-28-16,7-4 68 15,7 4 88-15,11-3-20 0,7-1 128 16,14-2-80 0,10-4 0-16,18 0-40 15,3 4-104-15,5-7 40 0,-8 3-324 16</inkml:trace>
  <inkml:trace contextRef="#ctx0" brushRef="#br4" timeOffset="105538.8876">24941 4573 780 0,'-31'-9'288'16,"24"9"-224"-16,-8-10-20 0,8 13 48 15,0-6-60-15,0 3-4 0,0-9-16 16,0 3-12-16,-3-4 4 16,-4 1-4-16,-4-1 0 0,0 4 0 15,-6 3 0-15,-12-3 16 16,-6 6-8-1,-15 0 68-15,-13 6-44 16,3-3 40-16,3 3-40 16,-6 4 8-16,-8-1-24 0,-10-3-8 15,-4 7-4-15,4-4-4 16,11 7 0-16,-5-7 0 16,-6 10 0-16,-14-3 0 15,-7 12 0-15,10 7 52 16,0 9-28-16,-7 3 44 15,-14 12-40-15,4-5 4 0,10-1-20 16,11-6-8-16,-8-3 0 16,-2-7 12-16,-1 17-8 15,10 8-4 1,12 11 0-16,-1 5 4 0,4-6-4 16,-4 0 16-16,4-9-12 15,4 15 16-15,10 13-16 16,14-3 16-16,14 0-16 15,7 3 32 1,14-13-24-16,11 4-32 16,11 9 8-16,14-4 36 0,13 4-16 15,15-12 36-15,14-7-32 16,0 0 12-16,0 6-16 16,7 10 0-16,21-6-4 0,18-10 12 15,11-9-12-15,-12-4 4 16,26-12-4-16,24 0 12 15,-3-3-12-15,24-9-4 16,22-7 0-16,-11-3 20 16,35-16-12-16,-10-9-4 15,31-3-4-15,-21-12-16 16,29-11 8-16,-11 8 28 16,7-11-12-16,-7-8-4 15,-15-13-4-15,5-13-92 16,-26-9 48-16,-3-7-4 15,0 17 28-15,-24 8 20 16,-11-8 0-16,3-4 24 16,-7-19-16-16,-24-6-20 15,-15 3 0-15,-6 4-4 16,-12-4 4-16,-13-25-12 0,-18-6 12 16,-21 6-12-16,-21 13 8 15,-21-7 16-15,-26-3 0 16,-16 7 16-16,-15 18-12 15,-7 10 4-15,-4 18-4 16,-6 4-8-16,-18 0 4 16,-18 9-84-16,-7 9 44 0,0 4-364 15,-14 0 220-15,-21 9-336 16,0-10 292 0,-25 10-144-16</inkml:trace>
  <inkml:trace contextRef="#ctx0" brushRef="#br4" timeOffset="106436.895">21601 5940 904 0,'-15'7'332'0,"5"18"-256"0,3 3-24 16,3-3-24-1,-6-3-28-15,-4 12-12 0,7 10 8 16,-4 3-4-16,-3 16 0 15,3 12 8-15,4-3 0 0,4 1 52 16,-1-8-28-16,4 4 96 16,0 19-68-16,0 9 20 15,4-3-40-15,6 4 4 16,8-17-20-16,3 13-8 16,7-3-4-16,11 0 28 15,14-3-16-15,18-16 48 16,10 0-36-16,0-9 64 15,4-3-52-15,20-4 0 16,33-3-24-16,-4-9-12 16,21-16 0-16,25-6-16 15,-7-19 8-15,35-3 20 16,0-12-8-16,15-10-4 0,2 3 0 16,5-3-4-16,10 0 0 15,-25-6 0-15,25-6 0 16,-29 5 8-16,4-5-4 15,4-4-12-15,-18-15 4 16,18-16 20-16,-11 6-8 16,-10 0-4-16,20-2 0 15,-17-14-32-15,4-18 16 16,7-19-4-16,-36 19 8 16,-10-4-56-16,3 4 36 15,-17 0 12-15,-25 6 12 0,-32 13 64 16,-24 15-32-16,-15 10 16 15,-17 9-28 1,-11 6 20-16,-14 0-24 16,-7-5 24-16,-10-4-24 0,-8-22-48 15,-6-10 20-15,-12 4-128 16,-9-10 80-16,-12 13-228 16,-10 0 164-16,-14 0-268 15,4 0 224-15,-11 12-232 16</inkml:trace>
  <inkml:trace contextRef="#ctx0" brushRef="#br4" timeOffset="107440.2033">21611 6009 664 0,'-7'0'244'0,"7"10"-188"0,-7-1-16 16,7 0-32-16,0-1636-12 15,-3 3254 12-15,-1-1627-4 16,0 0-80-16,-3 0 40 16,-3 0 32-16,-4 0 4 0,-11 10 84 15,0 6-48-15,-13 2 76 16,-12 11-64-16,-10 5 88 0,-3 29-76 16,3 25 96-16,10 12-92 15,1-3 24-15,3 10-52 16,7 18 4-16,8-9-24 15,2-3-8-15,12-3-4 16,6 15 40-16,11 1-24 16,11-10 44-16,10-3-36 15,7 3 28-15,18 3-28 16,24-3 0-16,22-19-16 0,7-9-16 16,7-22 0-1,35 3 20-15,4-16-8 16,-4-6 16-16,35-12-16 15,0-17 24-15,11-11-20 16,22-7 12-16,-15 0-12 16,24-7-16-16,-6 7 0 15,-4-9 4-15,18 0 0 0,-11-4 8 16,25-9-4-16,-21 0-36 16,45-12 16-16,-20-4-12 15,6-15 16-15,-6-16 0 16,-12-19 4-16,5 6-28 15,-19 4 20-15,19 3 24 16,-22-19-4-16,-14-7 0 0,14 10 0 16,-24 13 28-16,-22 9-16 15,4 3 48-15,-4 7-36 16,-20-17 20 0,-12-21-28-16,1 0-16 15,-4 15-8-15,-28-5-16 0,-15-20 12 16,-20-12-24-1,-18 3 20-15,-7-7-48 16,-15-11 32-16,-9-8 32 16,-12 26 0-16,-10 0-24 0,-10 10 8 15,-5 5-20-15,-16 14 16 16,-26 15-28-16,-20 18 28 16,-1 26-260-16,-3 22 156 15,3 15-404-15,-6 13 296 0,-1-9-208 16</inkml:trace>
  <inkml:trace contextRef="#ctx0" brushRef="#br4" timeOffset="108725.176">20906 6658 912 0,'-14'-6'340'0,"6"6"-264"0,-2 6-24 15,3-2-124-15,-4 2 28 16,-6 3-76-16,-5 4 64 16,1 2 12-16,-7 4 28 15,3 9 48-15,1 7-20 0,-1 18 112 0,0 10-68 16,4 6 80 0,0-6-76-16,0-1 76 0,3 11-80 15,4 14 24-15,0 4-44 16,3 0 12-1,8-3-28-15,3-6 8 16,3 24-16-16,8 1 20 0,10-1-20 16,11-8 12-16,7-7-12 15,14 6 36-15,7 12-24 16,7-5 12-16,-4-16-20 16,4-7 36-16,14-9-28 15,18 1 32-15,7 5-32 0,-7-3 4 16,13-6-16-16,30-12 12 15,-1-7-16-15,-4-16-4 16,29-12 0-16,0 0 12 16,-11-9-8-1,14-4-4-15,4-3 0 0,-25-2-4 16,11 2 0-16,11-6 32 16,-12 0-16-16,-2 0-4 15,20-6-8 1,-3-7 28-16,-7-18-16 15,21-10-32-15,0-19 8 0,-11 4-36 16,29 3 28-16,-22 2 4 16,0 4 12-16,4-3-20 15,-14 9 12-15,-25-2 12 16,8-8 0-16,2-2-12 16,-16 0 4-16,-5-4 20 0,15-2-8 15,3 12 4-15,-17-13-4 16,3 4-8-16,25-16 4 15,-15-23-24-15,-10 4 12 16,15 4-32-16,6 15 24 16,-21-4 4-16,-21-8 12 15,0-1 16-15,3-3-8 16,-6 16 32-16,-19 9-24 16,-16 4 40-16,6 12-32 15,-11-3-24-15,8-7 0 16,-4-12 0-16,-3-6 0 15,-8-4 0-15,-10 10 0 16,-7-3 24-16,-14-19-12 16,-11-15-4-16,-10-1-4 15,-11 1-32-15,-7-1 16 0,-14-9 4 16,-18 0 8-16,-17 9 8 16,-15 23-4-16,-6 21-20 15,-1 13 8-15,8 6-188 16,6 12 104-16,8 11-656 15,6-27 416-15,12-5-36 16,3 6 228 0</inkml:trace>
  <inkml:trace contextRef="#ctx0" brushRef="#br5" timeOffset="127588.5231">21523 8242 392 0,'-7'-3'148'0,"14"-3"-116"0,-3 6-8 0,-4 0-48 16,3-10 8-16,-3 10-28 0,4 0 24 16,3-9-8-16,7-1 16 15,-7 10 24-15,0-6-4 16,0-3 136-16,-4-1-76 16,4 1 84-16,-3 6-88 15,0-4 48-15,-1-2-68 16,1 3 32-16,-1 3-44 15,1 3 36-15,-1-7-40 0,-3 4 28 16,4-3-28-16,-1 6 16 16,-3 0-24-16,4-3 28 15,-4 3-32-15,0 0 32 16,0 0-32-16,0 0 4 16,-4 0-12-16,4 0 28 15,-3 3-20-15,-1 6 4 16,1-2-12-16,-1 2 12 15,1 10-12-15,-1 0 24 0,4-4-20 16,-3 10 56-16,-1-3-36 16,0 3-16-16,4 4-8 15,-3 2 24-15,3-9-16 16,0 9 12 0,0-9-16-16,0 3-24 0,3-6 4 15,1 0 4-15,-4-3 4 16,0-7 16-16,0 0-8 15,-4 1-4 1,1-4 0-16,-1-3-24 16,-3-3 12-16,0 0 4 0,-3 0 4 15,-8-9-20-15,8-1 12 16,2-5 4-16,-2 2 4 16,-1-2 16-16,1-4-8 15,3 3-20-15,0-3 4 0,3 0 12 16,1 4 0-16,-5 5-12 15,5-2 4-15,3-4-4 16,0 7 0-16,3-7 16 16,5 7-4-16,2-1-20 15,1 1 8-15,6-1-4 16,-3 7 4-16,1-3 0 16,-5 0 0-16,8 6 24 15,-8-3-8-15,4 3-12 16,1 0 0-16,-1 0-156 15,3-7 88-15,8 7-436 16,3 7 280-16</inkml:trace>
  <inkml:trace contextRef="#ctx0" brushRef="#br5" timeOffset="129391.2643">21527 8474 624 0,'-4'0'228'0,"-3"0"-176"0,3 6-16 15,1-3 8-15,-1-3-32 16,1 7 24-16,3-7-24 0,0 0 4 16,-4 0-8-16,-3-7 36 0,0 7-20 15,0-3 108-15,4-3-72 16,-4-3 88-16,-1-1-84 16,1 1 12-16,-3-1-44 15,3 1 32-15,0-7-36 16,3 4-4-16,1-4-16 15,-1 7 36-15,1-7-20 16,-1 7 4-16,4-1-16 16,7 1-24-16,0 2 4 15,7-2-4-15,4 0 4 16,0 6 8-16,-1-4 0 16,-3 4-20-16,4-3 12 15,-4 6 4-15,4 9 4 16,-8-2 0-16,1 2 0 0,-1 3-12 15,1 4 8-15,0 0 4 16,-4-4 0-16,0 4 0 16,0 3 0-16,-4-3 0 15,-3-4 0-15,0 4 24 16,0-7-12-16,-3 7-32 16,-1-7 12-16,-3 1 28 15,-3-1-12-15,-1 0 0 16,-3-2-4-16,0-7-4 15,-7 0 0-15,3-7 0 16,0 4 0-16,1-3 8 16,-4-3-4-16,-1-7 16 15,1 3-12-15,0-2-4 16,3-1 0-16,4-3 12 16,4 7-8-16,6-4-4 15,4 0 0-15,7 4-16 0,4-4 8 16,-1 7-24-16,5-1 16 15,-1 4 4-15,0-3 8 16,0 9-12-16,4-10 8 16,-1 10 4-16,1 0 0 0,3 0-12 15,-3 0 8-15,3 7-16 16,0-4 12-16,0 6 32 16,4 0-16-16,0 4-28 15,-4 0 12 1,0 5 0-16,-4-2 8 0,-6 3 24 15,0 6-12-15,-4-6-4 16,-4 0-4 0,-3-1 4-16,-3-2-4 15,-1 0 8-15,-3-4-8 0,-3-2 8 16,-5-4-8-16,-2-3 8 16,-1-6-8-16,1-3 8 15,-5 3-8-15,1-7-12 16,0-6 4-16,0 7 20 15,-4-7-8-15,4 4-12 16,0-4 0-16,0-3 4 0,3 4 0 16,4 2 8-16,3-3-4 15,4 1-28-15,7 5 12 16,7-2 12-16,0 2 4 16,4-5-20-16,3 5 8 15,4 1 4-15,3 0 4 16,-3 2-20-16,-1-2 12 15,1 9-4-15,-1-3 4 16,1 3 16-16,3 0-4 16,0 0-20-1,1 3 8-15,-1 6 20 0,-4-2-4 16,-3 2-4-16,1 0 0 16,-8 1-24-1,3 5 12-15,-6-2 40 0,-4-4-20 16,-4 7 8-16,-6 3-12 15,-1 0-24-15,-3-4 8 16,0 4 4-16,-4 0 4 0,4-3 24 16,0-7-12-16,-4 0-12 15,4-9-4-15,-3 0 12 16,-1-3-4-16,0-9 8 16,1 2-8-16,-1-2-12 15,4-4 4-15,0 1 20 16,0 2-8-16,3-3-4 15,8 4 0-15,3-4-24 16,0 0 12-16,3-2 12 16,4-1 0-16,4 3-20 15,6-3 8-15,-2 7-4 16,-1-4 4-16,3 7 8 16,-3-1 0-16,0 4-12 15,1 6 8-15,-1 0-4 0,0 6 0 16,0-3-12-16,0 7 12 15,-3 5 20-15,-1-5-4 16,-3 6-4-16,-3-4 0 16,-4 13-4-16,-4 3 0 15,-3 4 52-15,-3-1-28 0,-1 4-28 16,0-1 0 0,1-6 8-16,-4-3 0 0,0-6 16 15,0 0-12 1,3-10 24-16,-3-9-20 0,0-9-4 15,0-10-4 1,3-6-68-16,0-3 36 16,4-7-340-16,7 7 204 15,15 9-348-15,13 4 292 16,-4 2-156-16</inkml:trace>
  <inkml:trace contextRef="#ctx0" brushRef="#br5" timeOffset="132392.6079">23791 4046 528 0,'0'-9'196'0,"0"12"-152"0,-3-6-12 0,-1 6 96 0,4 3-76 16,-3 1 24-16,-1-7-44 15,-6 0-12-15,3-7-12 16,-4 7 12-16,0 0-12 0,-3 7 24 16,0-4-20-16,-3-3 56 15,-5 0-36-15,-2 0 20 16,-12 0-32-16,-6 6 44 15,-11-3-36-15,-3 3-24 16,-4-3-4-16,3 7 24 16,-3-10-12-16,0 6 12 15,-14-6-12-15,-17 0 12 16,2 10-16-16,5-4 24 16,-4-3-20-16,-4-3 4 15,-14 0-8-15,-7 6 36 16,11-3-20-16,-4 4 4 0,-10-4-16 15,-8-3 56-15,4 9-40 16,7-3-20-16,0-6-8 16,-7 0 36-16,-7 0-24 15,18 0 16-15,7 0-16 16,6-6 20-16,-9 6-20 16,-1 0 32-16,7 0-28 15,7 0 20 1,18 0-20-16,7 0 52 15,4 0-36-15,3 0 12 0,10 0-28 16,8 0 8-16,14 0-12 16,10 0-68-16,15 0 28 15,17 6-340-15,14-2 204 16,18 11-472-16</inkml:trace>
  <inkml:trace contextRef="#ctx0" brushRef="#br5" timeOffset="133729.6776">18034 4021 592 0,'-4'-9'220'0,"4"-1"-172"0,-3 1-12 16,3 9 56-16,0 0-56 15,-4 6 92-15,1-3-72 16,-1 13 44-16,1 3-60 16,-1 0 68-16,1 15-60 0,-1 4 52 15,1 15-56-15,3 0-4 16,7 7-24-16,7-13-100 15,11-3 48-15,3-6-376 16,11 2 228-16,-15-18-380 16</inkml:trace>
  <inkml:trace contextRef="#ctx0" brushRef="#br5" timeOffset="134256.8739">18373 4545 728 0,'-29'9'268'0,"26"-9"-208"16,-15-9-16-16,11 9 52 0,-3-6-60 15,-4-4-4-15,-4-2-20 16,4-10 32-16,0-7-20 16,3-5 20-16,4-10-24 0,7-3 8 15,0 3-16 1,11 0 0-16,6 7-4 0,4 8-24 16,4 4 8-1,7-3-12-15,7 3 8 0,3 9 16 16,4 13 0-16,3 3-48 15,-6 3 28-15,-8 13 48 16,-3 12-16-16,-8 7 28 16,-6 9-24-16,-7 3 8 15,-4 3-16-15,-7-13 64 16,-11 1-44-16,-7-3 48 0,-6-10-44 16,-12 3 60-16,-6-9-56 15,0-4 0-15,-4-5-24 16,4-4-12-16,-1-12 0 15,4-4-172-15,4-5 92 16,7-4-312-16,10-3 216 16,11-3-300-1,-7 0 268-15,7 6-68 16</inkml:trace>
  <inkml:trace contextRef="#ctx0" brushRef="#br5" timeOffset="134722.1381">18919 4554 892 0,'-52'0'332'0,"37"3"-260"0,-16-6-20 16,20 3-24-16,-7-6-28 0,1-3-144 15,3-1 80 1,0-9-156-16,7-6 120 0,7-6 16 16,3-10 52-1,8 4 120-15,-1-7-48 16,11 9 108-16,1 1-84 15,2 5 52-15,1 1-72 0,3 12 24 0,4 7-40 16,3 6 28-16,4 12-32 16,-4 10 12-16,1 9-20 15,-8 10 0-15,-7 6-8 16,-7-10 72-16,-10 1-44 0,-11 3 92 16,-11-13-72-16,-7 3 36 15,-3-9-56-15,-4 3-12 16,8-10-12-1,2-6-300-15,8-12 156 0,21-3-492 16</inkml:trace>
  <inkml:trace contextRef="#ctx0" brushRef="#br5" timeOffset="135953.0754">19625 3921 840 0,'-42'-16'312'0,"21"26"-244"0,-8-10-16 0,19 6 32 16,-4 3-56-16,0-3-4 15,3-2-12-15,0 2-36 16,4-6 12-16,0 0-20 0,4-6 16 16,-1 6 8-16,4 0 8 15,-3 6 120-15,3-3-64 16,0 3 68 0,-4-3-72-16,1 7 24 0,-1 6-44 15,1 2 0-15,-1 1-20 16,-3-3 20-16,3 9-20 0,-3 3 24 15,4 19-24 1,-8 13 68-16,1 6-48 0,-1-4 40 16,-3-2-40-16,0-7 8 15,0-6-24-15,3-6 0 16,1-13-8-16,3-9 4 16,3 0-8-16,0-10 32 15,4-9-20-15,0-9-68 16,-3-1 28-16,-1-8 0 15,1-7 12-15,-1-4 12 16,1-5 0-16,-1-1-12 16,4 4 8-16,0 0 20 15,0 12-8-15,4 0 24 16,3 10-20-16,0 9-4 0,4 9-4 16,3 10-4-16,3 0 0 15,1-4-12 1,0 4 8-16,6 0 12 15,4 3-4-15,4-3 8 0,7-7-8 16,0-2-12-16,0-1 4 16,-4 4 12-16,-3-4-4 15,-4 0 16-15,-3-5-12 16,-8 5-4-16,-6-3 0 16,-8-3-68-16,-6 4 36 0,-1-1-84 15,-3-3 60-15,-3-6-124 16,-1-3 100-16,-7 6-16 15,-3-10 52-15,0 1 8 16,-4-7 20-16,1 7-8 16,-1-10 8-16,4 3 16 15,0-3 0-15,7-9-20 16,3 0 8 0,4-3 12-16,7-7 0 15,7 4 8-15,7-1-8 0,7 7 40 16,4 0-20-16,0 9 12 15,-4 3-20-15,-4 7 36 16,1 9-28-16,-4 9 64 16,0 16-48-16,-3 3 28 15,3 10-40-15,0 3-8 16,0-7-12-16,7-2-8 0,4-7 4 16,0 0-16-16,-4-13 8 15,4 4 28-15,-1-7-12 16,-2-2-12-16,-1-4-4 15,-4 6 28-15,-3 7-12 16,-3 0-32-16,-4-4 12 16,0 4 8-16,0-4 4 15,4 4-4 1,3 0 4-16,0-7-68 16,11-9 36-16,-1 0 20 0,8-6 8 15,0-4 12-15,3-8-8 16,-3 2 32-16,-4-15-20 15,0-10-4-15,1-3-8 16,-8-3 28-16,-4 3-16 0,-6 0 92 16,0 10-60-16,-4 5 4 15,-7 1-32-15,-4 3 4 16,-7 0-12-16,1 12 0 16,-4-2-4-16,-4 2-140 15,4-2 76-15,7 5-632 16,3 4 380-16</inkml:trace>
  <inkml:trace contextRef="#ctx0" brushRef="#br5" timeOffset="140499.7655">19960 8615 392 0,'-14'0'148'0,"14"6"-116"0,0-2-8 0,0-4-24 16,-3 0-4-16,3 0 4 16,0 0 0-16,3 9 60 15,-3-9-32-15,11 0 68 16,-1 6-56-16,4-6 28 15,8 0-40-15,6-6 44 16,7 6-40-16,7-9 48 0,11-1-48 16,4 1 56-16,3-1-52 15,-4-5 36-15,1-4-40 16,13 3 44-16,22-3-44 0,3 10 4 16,-3-1-24-1,3 10 28-15,0-3-24 16,11 6 12-16,7 4-16 0,-7 2-8 15,-7 4 0 1,6-4-148-16,19 7 80 16,-4-7-316-16,-4 7 212 15,-3-16-324-15</inkml:trace>
  <inkml:trace contextRef="#ctx0" brushRef="#br5" timeOffset="141942.6723">21594 8461 756 0,'-8'-9'280'0,"8"12"-216"0,4 3-20 0,-4-2-76 0</inkml:trace>
  <inkml:trace contextRef="#ctx0" brushRef="#br5" timeOffset="163308.048">21558 8233 664 0,'-24'0'244'0,"24"0"-188"0,0-10-16 0,0 20 4 15,0-10-32-15,0 0-12 16,0 0-4-16,0 0 12 16,0 0-4-16,0 0-4 0,3-4 4 15,-3 4 92-15,0 0-52 16,0 0 60-16,0 0-60 16,0 0 32-16,-3 0-44 0,3 0 24 15,0 4-28-15,0 2-8 16,3-3-12-16,1 6 20 15,-4 7-16-15,7 3 4 16,0 6-8-16,-4 3-8 16,1 16 4-16,-1 3 56 15,4 6-32-15,-3 1 24 16,-4-1-32 0,3-9 36-16,-3 0-32 0,0-7 40 15,0-2-36-15,0-7 20 16,0 4-28-16,0-11 0 15,4 5-12-15,-1-11-16 16,1-2 4-16,3-4 20 16,0-3-8-16,0-6-152 15,0 0 76-15,-7-6-208 16,0 3 152-16,-7-3-152 16,-3 3 160-16,-1-4-172 15,-3 7 164-15,-7 0-252 16</inkml:trace>
  <inkml:trace contextRef="#ctx0" brushRef="#br5" timeOffset="163626.1367">21033 8625 892 0,'-29'-10'332'0,"26"10"-260"0,3 0-20 15,0 0-36 1,0 0-20-16,7 0 48 16,0 10-24-16,11-10 44 0,6-4-36 15,15-2 64-15,18-3-52 0,10-7 20 16,3 7-40-16,-6-10 28 15,-4 9-32-15,-4-5-32 16,8 2 8-16,6-3-256 16,11 7 148-16,-14 3-660 15</inkml:trace>
  <inkml:trace contextRef="#ctx0" brushRef="#br5" timeOffset="176755.634">24306 5445 508 0,'-7'-25'188'0,"7"18"-148"0,-3 4-8 16,3-3 80-16,0 6-68 15,0-9 24-15,-4 9-36 0,1-3 32 16,-1-4-36-16,4 7 4 0,0-3-20 15,0 3-8-15,0 0 0 16,4 3 92-16,-4 13-52 16,3-4 60-16,1 14-60 15,-4 2 68-15,0 3-64 16,3 0 64-16,1 1-64 16,3-1-8-16,0 4-24 15,0-1-4-15,0 1-4 16,4-1 12-16,-1 4-12 15,4-1 16-15,-3-2-16 16,0-1-4-16,-1-5 0 16,1-1-32-16,-1-9 16 0,-3 3-180 15,-7-10 104-15,-3-6-100 16,-4-2 104-16,-7-4-48 16,0-10 72-16,-4-2 8 15,-3-4 32-15,0 0 20 16,-1-3 4-16,1 10 40 15,-3-10-20-15,2 10 56 16,1-1-44 0,7 1 0-16,7-7-20 0,0 7 8 15,7-7-16-15,4-3 60 16,3 7-40-16,3-4 60 16,1 1-52-16,3 5 56 15,3-2-56-15,5-4 28 16,2 6-36-16,12 4 16 15,6-3-24-15,11-1-36 0,7 10 8 16,0 0-8-16,0 0 8 16,7 0-548-16,7 16 304 15,-7-7-320 1</inkml:trace>
  <inkml:trace contextRef="#ctx0" brushRef="#br5" timeOffset="190914.4538">15603 6053 652 0,'-14'-6'244'0,"14"6"-192"0,-3-10-12 0,3 10 12 0,3-3-36 15,-3-3 12-15,4-3-16 16,3 6-16-16,-4-4 0 16,4-2-4-16,0 3 0 0,-3 6 8 15,-4-4 0-15,4-2 76 16,-4 6-40-16,0 0 32 15,0 0-40-15,0 0 52 16,0 10-44-16,0-10 20 16,-4 6-36-16,4-6 0 15,0 0-12-15,4 3 20 16,-4-3-16-16,7 6 24 16,0-6-24-16,-7 0 32 15,7 0-28-15,0 0 48 16,-7 0-36-16,7 0-32 15,0 7 0-15,0-7 28 0,-4 3-16 16,1 6 28-16,3-3-24 16,0-3-12-16,0 7-4 15,0-1 12-15,4-2-4 16,-1 2 8-16,1 0-8 16,3 1 8-16,0-1-8 15,0 1 8-15,0-4-8 16,1-3-4-1,-5 3 4-15,4 4 4 0,0-4-4 16,0-3 8-16,1 7-8 16,-1-10-4-16,0 9 4 15,0-9 4-15,0 6-4 16,4-3 8-16,-1-3-8 16,-3 7-20-16,8-7 8 15,-5 3 12-15,1 3 0 0,-4 3 8 16,0-2-8-16,4-4-4 15,-4 6 4-15,0-3 4 16,-4-2-4-16,1 5-4 16,0-3 4-16,3 4-4 15,-4-1 0-15,1 1 0 16,0-1 0-16,-1-3 8 16,4-3-4-16,0 4 16 15,0 2-12 1,1 0-12-16,2 1 0 0,1-1 4 15,3 1 0-15,4-4 0 16,3 3 0-16,4-2 24 16,3-4-12-16,-3 6-12 15,-1 1-4-15,-2-1 4 16,-1 0 0-16,0 7-20 16,-3-7 12-16,-1 7 32 0,-2-3-16 15,-1 2-8-15,-4 1-4 16,5-3 4-16,-1-4 0 15,0 7 0-15,4-7 0 16,3 0 8-16,4 1-4 16,-1-1-20-16,5 1 8 0,-1-4-4 15,-3 3 4-15,-4 1 32 16,0-1-12-16,-7 1-12 16,0-1-4-16,-6 0 4 15,-5-2 0-15,1 2 16 16,-4-3-8-16,-7-6 32 15,0 4-24 1,0-4 4-16,0 0-12 16,-4 6-16-16,1-3 4 15,-4-6 4-15,0-3 8 16,-4-4-4-16,-7 1 16 16,1 2-12-16,-4-2-4 15,-4-4 0-15,-3-2 4 16,-8 5-4-16,-6-5-12 15,3-4 4-15,4 0 12 0,0-6-4 16,-1 3-12 0,-2-3 4-16,-5 0 20 0,-6 0-8 15,-4 6-12-15,-3-3 0 16,3-3 20-16,0 6-8 16,7 0-28-1,7-3 8-15,4 10 12 0,3-4 4 16,0-3-4-1,8 4 4-15,-1-4-16 16,-3 0 8-16,3 3 4 0,4 4 0 16,0-4-12-16,-1 7 8 15,-2-1-4-15,-1 1 0 16,4 9 24-16,7-6-8 16,0 6-28-16,7 0 8 15,3 0-20-15,1 0 16 0,3 0 8 16,10 0 8-16,1 6 0 15,3-6 0-15,0 9-12 16,4-9 8-16,-1 10 12 16,4-4-4-16,1 3-20 15,-1 1 8-15,0-7 12 16,0 6 0-16,4-2-20 16,-4 2 8-16,4 0 4 15,6 1 4-15,1-1 0 16,7 1 0-16,0 5-12 15,3 4 8-15,0 6-4 16,1 0 0-16,-4-3 32 0,-4 10-12 16,0-1 4-1,-3-6-8-15,-4 3 4 16,0-3-8-16,-3-6-4 16,0 6 4-16,-1-6 12 0,5 0-8 15,2-3-4-15,1 2 0 16,0-2 12-16,3-3-8 15,4 5-4-15,-4-2 0 16,0 0 4-16,-3-4-4 16,-4 4 8-16,-3 3-8 15,0 0-4-15,3-4 4 16,-3 4 4-16,-4 0-4 0,0 0-4 16,-3-4 4-16,3 4 4 15,0 0-4 1,0-3 8-16,4 3-8 0,0-4-12 15,-1-2 4-15,1 2 12 16,3 1-4 0,0-3 24-16,4 5-16 15,0-2 12-15,0-6-12 0,-4 5-8 16,4-2 0-16,-8-7 12 16,-2 3-8-16,-5-2-12 15,-3-4 0-15,4-3 28 16,-4 9-12-16,-7-9-4 15,4 0-4-15,-1 0-180 16,1 0 96-16,3 0-128 16,0-3 120-16,-3-3-104 0,-4 6 108 15,0 0-104-15,0 0 104 16,0-3-104 0,-7 3 104-16,7 3-220 15</inkml:trace>
  <inkml:trace contextRef="#ctx0" brushRef="#br5" timeOffset="191893.8519">17695 6912 444 0,'-7'-12'164'0,"7"6"-124"0,0 2-16 16,0-2 16-16,0 6-28 16,-3-6 4-16,-1 3-8 15,4-4 28-15,-3 7-20 16,-1-3 84-16,-3-3-56 0,0 3 68 16,4-3-64-1,-8 6 52-15,0-3 0 0,4-4-56 16,-3 7 40-16,3 0-52 15,0 0 20-15,3 7-32 16,1-4 16-16,-1-3-20 16,4 0-16-16,4 9-4 15,-1-3 12-15,1-3-4 16,-4 4 8-16,0 2-8 16,0 1 32-16,0-1-20 15,-4 0 32-15,1 7-32 16,-4 0 40-1,3 6-32-15,-7 12 32 16,1 4-32-16,-4 6 40 16,0-4-36-16,3-2 20 0,0 0-28 15,4 2 8-15,4 1-16 0,-1 9-8 16,1-3 0-16,3-3 4 16,0-9-4-16,3-1 32 15,1-5-20-15,-1-11-12 16,1 1-8-16,-4-3 48 15,0-7-24-15,0-15 8 16,0-3-16-16,0-10-16 16,0-19 0-16,0-12-32 0,-4 3 20 15,4-6-40-15,0 6 36 16,-3-4-28-16,-1 8 28 16,1 5 20-1,-4 13 0-15,0 3 0 0,0 6 4 16,-4 1-16-16,0 15 8 15,1 6 4 1,-4 9 0-16,0 4 24 16,0 0-12-16,-4 9 24 0,0 7-24 15,4-1 56-15,0 4-36 16,3 9 28-16,1 6-32 16,-1-3 0-16,4-3-16 15,0-3 28-15,0-6-24 0,4-3-12 16,-1-10-8-16,4 3-24 15,0-3 16-15,0-9-312 16,0-4 176-16,0-2-420 16,0-1 320-16,-3-3-148 15,-22-21 232 1,-14-4-140-16</inkml:trace>
  <inkml:trace contextRef="#ctx0" brushRef="#br5" timeOffset="194332.3913">15494 7640 600 0,'-21'0'224'0,"17"0"-176"0,-6 0-12 16,6 0 0-16,4-6-28 15,0 6-4-15,7 0 0 16,4-7 72-16,3 4-40 16,0 3 76-16,0 0-64 0,4 0 28 15,3 0-44-15,-3 0 52 16,-1 3-48-16,4 4 44 16,1-7-44-16,2 0 24 15,8 6-32-15,3-3 8 0,8-3-20 16,6 0 8-1,4 6-12-15,0-3 12 16,0 4-16-16,-7-4-4 16,-4 6 0-16,0-2 20 0,1 2-12 15,6-6-4-15,4 3-4 16,3 4 12-16,4-1-8 16,4-3 16-16,-8-2-16 15,-3 5 16-15,-7-9-16 0,-4 6 4 16,-3 4-4-16,4-10 4 15,2 0-8-15,8 0-12 16,4 6 4-16,-1-3 4 16,4-3 0-16,-7 6 16 15,-7-3-8-15,-4-3-12 16,1-3 0-16,-5-3 12 16,5 6-4-1,-1-9-4-15,4 2 4 0,0 4-16 16,0 3 8-16,-4 0 12 15,-3 0-4-15,-7 0 8 16,-8 0-8-16,-3 0 16 16,-3 0-12-16,-7 0 16 15,-11 0-16-15,0 0-20 16,-4 0 4-16,-6 0 20 16,-5 0-4-16,-6 0-4 0,-7 0 0 15,-7 0-24-15,-4 3 12 16,-3 4-4-16,3-1 4 15,-3-3 16-15,-1-3-4 16,-3 0 16-16,-7-3-12 16,-10 3-12-16,-4 0 0 15,-4-6 20-15,1 6-8 16,10 0-20-16,7-10 4 16,-4 4 32-16,-3 3-16 15,-3-7-28 1,-1 1 12-16,1 0 8 0,3 2 4 15,7-2-4-15,4 9 4 16,10-6-16-16,4 3 8 16,3 3 4-16,4 3 0 15,3-3 0-15,4 9 0 0,0-3-20 16,10 4 12-16,7-4-12 16,4-3 8-16,8-3-8 15,-1 10 8-15,7-10 8 16,10 0 4-16,8 0 8 15,10 0-4-15,15 0 32 16,10 6-20-16,0-6 20 16,0 0-20-16,-3 0 0 15,3 0-8-15,7 0-16 16,3 0 4-16,8 0 12 16,-4 0-4-16,-14 0 8 15,-3 0-8-15,-12 0 8 0,-2-6-8 16,-4 6 8-1,-4-10-8-15,-3 10-12 16,-4-3 4-16,-7-3 20 16,-3 6-8-16,-4-3 4 0,-7-4-4 15,-3 7-8-15,-4-6 4 16,0 6 28-16,-7 0-16 16,0-3-4-16,0 3-8 15,0-6-16-15,0 3 8 16,0 3-24-16,0-7 16 15,0 7 12-15,0-3 4 0,0-3-20 16,0 6 8-16,0 0 4 16,0 0 4-16,7 0 0 15,4 0 0 1,-1-3-20-16,1-4 12 0,-1 4-32 16,1-3 24-1,-4-3 16-15,0-1 0 0,0-5 12 16,0 2-8-16,-3-9-4 15,-1 3 4-15,4-3-16 16,-3-3 8-16,3-3 20 16,0-7-8-16,0 1-40 15,-3-1 20-15,-1-2-16 16,1 9 16-16,-4-7-8 16,0 7 8-16,0-3 8 15,0 9 4-15,0 3 0 0,0 3 0 16,0 0-20-16,0 16 12 15,-4 0 4-15,1 7 4 16,3-4 8-16,0 3-4 16,0 4-12-16,3-1 4 15,-3 0 4-15,0 10-12 16,0 6 8 0,0 10 48-16,4 9-24 15,-4 3 16-15,0 6-20 16,3-6 8-16,1-3-12 15,-1-10-16-15,4-5 0 16,0-4 4-16,0-16 0 16,0 1 44-16,-3-10-24 15,3-10 16-15,-7-9-20 16,0-9-24-16,-4-6 0 0,-3-10 20 16,-3 0-4-16,-1 0-12 15,1 6 0-15,-1 1-40 16,-3-4 24-16,0 3 8 15,0 10 8-15,0-6-24 16,0 5 16-16,-1-2 4 16,5 3 8-16,-4 9 0 15,3 0 0 1,-3 3 8-16,0 7-4 0,0 0-28 16,3-1 12-16,-3 4 12 15,4 3 4-15,-1-4 8 16,0-2-8-16,-3 6-12 15,4-3 4-15,-4-4 20 16,3 1-8-16,-3 6-4 16,0-4 0-16,0-2 4 0,0 3-4 15,-4 3-20-15,-3-7 8 16,0 1 12-16,-4-7 0 16,-7 7-12-16,-3-7 4 15,-4-3 4-15,0 7 0 16,-3-4 8-16,0 0-4 15,-4-2-4-15,7 8 4 0,4-6 4 16,3 7-4-16,4-4-12 16,-1-2 4-16,1 5 20 15,0 1-8-15,-4 0-12 16,-3-1 0-16,0 4 12 16,-4-3-4-1,-3-1-4-15,-4 1 4 0,0 2-4 16,3-2 0-1,1-4 8-15,3-2-4 0,4-1 8 16,-4-3-8-16,4 0 16 16,-7-6-12-16,-1-3 16 15,-6 0-16-15,3-7-12 16,0-2 0-16,7 2-16 16,4 1 12-16,14 6-268 15,10-7 148-15,11 10-436 0,7 12 312 16,0-2-100-1</inkml:trace>
  <inkml:trace contextRef="#ctx0" brushRef="#br2" timeOffset="200554.5963">15956 6332 384 0,'0'-9'140'0,"0"9"-108"0,0-10-8 0,0 10 100 16,0-3-72-16,0-3 68 15,7 0-68-15,0 3 16 16,0-7-40-16,0 4 0 16,0-3-16-16,4 5 28 0,0-2-24 15,-1 6 40-15,1-3-32 16,3-3-4-16,4 6-12 15,-4-3 20-15,-4 3-16 0,8 3 4 16,-4-3 28 0,-7 9-28-16,0 1 4 15,-3 5-12-15,-4-5 36 16,0 8-20-16,-7-2 20 16,-1 3-24-16,-2 0 52 15,-1 9-40-15,-6-3-8 16,-1 13-12-16,-7-4 8 15,-6-6-12-15,-1 7 16 16,-3-10-16-16,-1 9 16 16,1-5-16-16,0-1 24 15,-1-3-20-15,5-6 40 16,6 6-28-16,4-6 4 16,3 0-16-16,1-1-8 15,2-2 0-15,8 3-24 16,0-3 12-16,4-4 4 0,-1-3 4 15,4-2 0 1,0-7 0-16,7-10 0 0,4-5 0 16,3-4 0-16,7 0 0 15,14-6-12-15,11-10 8 16,11 4-4-16,6-3 0 16,-3-1 8-16,-3 1 0 15,-4-1 8-15,-4 4-4 16,4-4-12-16,-4 1 4 15,1-1 4 1,-1 7 0-16,-3 3 24 0,-4 3-12 16,-3 6-20-16,-11 7 0 15,-7 3-4-15,-10 6 4 16,-4 9 24-16,-10 7-8 16,-8 9 16-16,-7-3-16 15,-3 9-20-15,-7-3 4 0,-4 7 4 16,-3-1 4-16,0-2 16 15,-1 2-8-15,1 1 16 16,-4-1-16-16,-3 4 24 16,-11 15-20-16,0 0 32 15,-7 10-28-15,0-3 32 16,4-10-32-16,6 0-12 16,8-12-8-16,7 2 12 0,7-8-4 15,6-7 8-15,5-6-8 16,3 0-20-1,3-4 8-15,4-5 4 16,3-1 4-16,1-9-20 0,3 0 12 16,11-3 4-1,3-3 4-15,10-10 16 16,8 3-8-16,10-12-4 16,8-3 0-16,6-10-4 0,4-12 0 15,-7-3-20-15,0 0 12 16,-4-1 12-16,1 10 0 15,-4 7-12-15,3 9 4 16,0 3 4-16,1-1 0 0,-1 8-12 16,-3 5 8-16,-4-3 4 15,-6 7 0-15,-5 3 8 16,-2-4-4-16,-5 1-20 16,-6 9 8-1,-4-9 20-15,-7 9-4 0,0-4 24 16,-7 4-20-16,-3 4-20 15,-4-4 0-15,0 6 12 16,0-3 0 0,-4 6-20-16,-3-2 8 15,-4 2-4-15,-3 0 4 0,-4 1 24 16,-3 9-8-16,-4-1-20 16,-3 17 4-16,0 6 12 15,-4 6 0-15,0 6 24 16,4 3-16-16,7-5 32 15,-1-4-28-15,5-3-4 16,-1-7-8-16,7-2 4 0,8-10-4 16,3 3-48-16,3-9 28 15,1-3 28-15,-4-1-4 16,14-5 8-16,0-7-8 16,0-6-16-16,3-4 4 15,5-2-4-15,6-10 0 16,7 3 16-16,14-2-4 15,11-7 8-15,11-4-8 16,-1-5-12-16,-3-4 4 16,-3-15-4-16,-4 0 0 15,3 6 24-15,0 3-8 16,-3 0-12-16,-3 16 0 16,-4 2-4-16,-1 11 0 15,-13-4 16-15,-4 10-4 0,-3 5-20 16,-7-2 8-16,-1 0 32 15,-2 6-16-15,-8 0-8 16,-7 0-4-16,0 6 20 16,-7 4-8-16,-4-1-4 15,-7 0 0-15,-6 7-16 16,-8 3 8-16,-3 9 20 16,-4 7-8-16,0 2-20 15,4 7 4-15,3-3 48 16,0 3-20-16,4-3-8 15,-4-1-8-15,4-5 4 16,0-4-4-16,3 4 16 0,0-1-12 16,8-6-4-16,6 1 0 15,4-4-16 1,4-7 8-16,3-8 4 16,7-4 0-16,0-6 16 15,3 0-8-15,4-9-4 0,4-7 0 16,0 4 4-16,3-10-4 15,4 3-4-15,6-9 4 16,8 2-16-16,10-2 8 0,4-6 20 16,7-4-8-16,-3 0-28 15,-8-2 8-15,-6 11 12 16,-8 14 4-16,-7 2-20 16,-10 7 8-16,-8 15 20 15,-3 16-4-15,-10 4 4 16,-8 11-4-16,-6-2 28 15,-5 9-20-15,-2 6-4 16,3 7-8-16,3-4 12 16,7-12-8-1,8-15-12-15,10-4 0 0,3-19 4 16,8-15 0-16,0-13 16 16,-4-7-8-16,3 1 16 15,-2 0-16-15,-5 3-4 16,1 6 0-16,-8 0 4 15,1 4-4-15,-4 8-12 0,3 4 4 16,-3 3-4-16,-3 10 0 16,3-1 0-16,0 10 0 15,7-4-188-15,7 11 108 16,14-8-632-16,7-5 396 16,4-7-32-1,0-12 216-15,-7 12-208 16</inkml:trace>
  <inkml:trace contextRef="#ctx0" brushRef="#br6" timeOffset="223236.1758">24363 6226 736 0,'-18'-10'272'0,"18"10"-208"0,-3-9-20 0,3 9 8 16,-4 0-36-16,1 0 40 15,3-3-32-15,0-4-48 16,0 4 12-16,3-3 28 0,1-3-8 16,-1 9 80-16,4-7-52 15,0 4 56-15,0-3-52 16,0-3 40-16,-7 9-44 15,4 0 32-15,-1-4-36 0,-3 4 88 16,0 0-68-16,0 0 20 16,0-6-40-16,0 6-4 15,0-3-16-15,0 3 20 16,0 0-20-16,0 0-12 16,4-6-4-16,3 6 28 15,-7 0-12-15,0 0 4 16,0 0-8-16,0 0 4 15,0 9-8-15,0-9 24 16,0 0-16-16,0 6 4 16,0-2-8-16,0 5 4 15,0-9-8-15,0 9 24 16,0-2-16-16,4 8 24 16,-1-2-24-16,-3 2-4 15,0 4-4-15,0 6 20 0,0 4-12 16,0-1-4-16,0 13-4 15,0-4 4 1,-3 1-4-16,-1-4 24 0,1 4-16 16,-1-4 4-16,-3 1-8 15,3-7 20-15,1 7-16 16,-1-7-12-16,1-3-4 16,3 9 4-16,0-2 0 15,-4 9 16-15,1-4-8 16,-1 7 16-16,1 3-16 15,-1-3 16-15,-3 0-16 16,4 0-4-16,-4-6 0 16,3-4-4-16,4-6 0 0,0 4 8 15,4-10-4-15,-1-1-12 16,4-2 4 0,0 0 4-16,-3 0 0 15,-1 6 16-15,1-3-8 0,-1 9-20 16,1-2 4-16,-1-1 12 15,1-3 0-15,3 3-12 16,-4-3 4-16,1-6 20 16,0-10-8-16,-1 7 16 15,1-13-16-15,-4-3-48 16,0-9 24-16,0-4-32 16,-4-2 28-16,1 5 28 0,-1-6-4 15,-3 7 0-15,-4 0 0 16,4-1-4-16,0 1 0 15,0-1 8 1,0 4-4-16,0-3-28 0,0-4 12 16,0-2-12-16,0-1 12 15,0-3-20 1,-4 0 20-16,4 0 24 16,0 4-8-16,0 5-8 15,-3-2 0-15,2-4 12 0,1 10-4 16,0-4-12-16,0 7 4 15,0-3 4-15,4-3 0 16,-1 5 0-16,-3-2 0 16,4 0-12-16,-1 3 8 0,1 3 12 15,-1-6-4-15,4 2-4 16,0 4 4-16,0-6-24 16,0 6 12-16,0-3 4 15,-3-3 4-15,3 3-12 16,0 3 8-16,-4-7 20 15,4 7-8-15,0-3-12 16,0 3 0-16,0 0 20 16,0-6-8-1,0 6-20-15,0 0 4 16,0 0 4-16,0 0 4 0,0 0 0 16,0 0 0-16,0 0-12 15,0 0 8-15,0 0 12 16,0 0-4-16,4 0 8 15,3 9-8-15,-7-9-4 16,7 0 4-16,-7 0-4 0,7 10 8 16,-4-4-4-1,4-3-12-15,-3 3 4 16,-1-2 20-16,-3-4-8 16,4 6 4-16,-4 3-4 15,3 1 12-15,1-1-12 16,-1 0-12-16,4 7 0 15,-3 0-4-15,3-4 0 16,0 7 8-16,-3 6 0 16,3-6 0-16,0 6 0 0,0-6 0 15,0 9 0-15,0-3 0 16,-4 0 0 0,1-3 16-16,3 3-8 15,-3 0 16-15,-1-6-16 16,4 6-4-16,0-6 0 0,0 0-4 15,0 0 0-15,0-3 8 16,0-7-4-16,0 0 8 16,-3-2-8-16,0-4-4 15,-4-3 4-15,0 0 28 16,0 9-16-16,0-9-12 16,-4 0-8-16,0 0 12 15,4 0-4-15,-3 0-12 0,-1 0 4 16,4-9 4-16,-3-1 0 15,-1 1 0 1,1-7 0-16,-4 4 0 16,3-4 0-16,-3-3 0 15,4 4 0-15,-4-4 0 16,0 0 0-16,0 0-12 16,-1-6 8-16,5 6 4 15,-1 0 0-15,1 1-12 0,-1-8 8 16,1 8-32-16,-4-7 20 15,3-1 16-15,1 8 0 16,-1-1-8-16,-3 0 4 16,4 3-4-16,-4 4 0 15,3-1 24-15,0 4-8 0,1-1-20 16,-4 1 4-16,3 6 4 16,1-3 4-16,-1 2 0 15,1-2 0-15,-1 0 8 16,1 3-4-16,3 3-4 15,-4-6 4 1,4 6-16-16,0-4 8 0,0-2-16 16,0 6 12-16,4-3 12 15,-4-3 0 1,10-4-20-16,1 1 8 0,3 0-4 16,4-1 4-16,3 4 8 15,0-4 0-15,4 1 0 16,3-4 0-16,0 1 8 15,0 3-4-15,1 9-12 16,-5-4 4-16,1-2 4 0,-4 6 0 16,-3 0-12-16,-1 0 8 15,-2 0 20-15,-5 0-8 16,1 6-12-16,-1-2 0 16,-10-4 20-16,7 0-8 15,0 0-12-15,-7 0 0 16,0 0 12-16,0 0-4 15,-3 0 16-15,-4 9-12 16,-4-3-12-16,-6 0 0 16,-1 4 4-16,-3-7 0 0,-4 13 8 15,0-7-4 1,4 1-4-16,0-1 4 16,3 0 4-16,1-2-4 15,3 2-28-15,3 0 12 16,0 1 48-16,4 5-16 0,0-2-44 15,4 6 12-15,-4 6 12 16,0 3 0-16,0 4-8 16,0 5 4-16,0 1 12 15,3-4-4-15,1 4 8 16,-5-4-8-16,5-9 16 16,-1 4-12-16,4-1-4 15,-3-12 0-15,3 2 12 16,0-8-8-16,0 6 4 15,0-13-4-15,0 3 4 16,0 3-8-16,0-2 24 0,0-4-16 16,0-3 4-16,-4 9-8 15,1-3-16 1,3-2 4-16,0 2 4 16,0-6 0-16,3 3-36 15,4 3 20-15,4-3-356 0,14-6 204 16,17 3-520-16,-3-6 388 15,-7-13-20 1,-11-9 196-16,-11-16-192 16,11 0 176-16,25 0 24 0</inkml:trace>
  <inkml:trace contextRef="#ctx0" brushRef="#br6" timeOffset="223943.6303">24596 7198 112 0,'3'0'44'0,"1"0"-36"0,-1 0 0 0,-3 0-16 15</inkml:trace>
  <inkml:trace contextRef="#ctx0" brushRef="#br6" timeOffset="225518.1077">24694 7179 560 0,'-3'0'208'0,"3"0"-164"0,0 0-8 0,0 0 40 0,0 0-48 16,-4 0-4-1,4 0-12-15,0-3 0 0,0 3-8 16,0-6 8 0,-3 6-8-16,-1-7 52 15,1 7-32-15,-4-3 52 0,0 3-44 16,3 0 28-16,-3 0-32 0,0 0-8 16,0 0-12-16,-4 0 4 15,1 0-8-15,-1 0 24 16,1 0-16-16,3 0-12 15,0 0-4-15,0 0 4 16,-1 0 0-16,1 0 24 16,0 0-12-16,0 3 24 0,4-3-24 15,-1 7 40-15,1-1-28 16,-1-3-24 0,4-3 0-16,0 0 0 0,4 9 0 15,3-2 24-15,0-4-12 16,0-3 4-16,-7 0-8 15,3 9 4-15,1-3-8 16,-4-2 8-16,-4 2-8 16,1-3 24-1,3 3-16-15,-4 4 56 0,1-10-36 16,-1 9-24-16,4-3-8 16,-3-3 0-16,3-3 0 15,0 10-12-15,3-1 8 16,-3 7 20-16,0-7-8 0,-3 10-4 15,-1-3 0-15,1 3 20 16,-4-1-12-16,0 8 4 16,0-1-8-16,-4 3 28 15,0 0-20-15,1 0 12 16,-1 4-16-16,4-10-16 16,-3 3 0-16,3 0 20 15,-4-6-8-15,4-1-4 16,0 1 0-16,3-3 12 15,1 0-8-15,-1-4 4 16,1-2-4-16,3-1 4 16,-4 0-8-16,-3 4 16 15,4-4-12-15,-4-6-4 16,-1 7 0-16,1-1 4 16,0-2-4-16,0 2-12 15,0 0 4-15,7 1 4 0,0-4 0 16,0-3 0-16,0-3 0 15,0 0 16-15,7 0-8 16,0-3-4-16,0-6 0 16,0-7 12-16,-7 7-8 15,0-1-4-15,0-6 0 0,0 7 4 16,-3-7-4-16,3 7-4 16,0 0 4-1,0-1-16-15,-4-2 8 16,1-4-4-16,3 7 0 0,0 2 16 15,0-2-4-15,-4-4-12 16,1-2 4 0,-1-1 4-16,1-3 0 15,-4 0 16-15,-4 0-8 0,4 4-12 16,0-7 0-16,0 0 4 16,-4 3 0-16,1 0-12 15,-1 4 8-15,4 5 4 16,0 1 0-16,0-1 16 15,0 1-8-15,3-7-12 16,1 7 0-16,-1-1 12 16,1 1-4-16,-1-3-20 0,4-4 8 15,0 6 4-15,0-5 4 16,7 5 0-16,-3-2 0 16,3-4-12-16,4 10 8 15,3-7-4 1,0-2 0-16,7-4 8 15,11 9 0-15,7-5-12 16,3 2 8-16,-3 4 4 16,-4 3 0-16,-3 6 0 15,-8 9 0-15,-2-3 0 0,-1 4 0 16,-7 2 0-16,-4-2 0 16,5 5 0-16,-8-5 0 15,0-1-12-15,-4 0 8 16,-3 1 12-16,0-4-4 0,0-3-4 15,-3 4 4-15,-4 2 12 16,-4 7-8-16,-7 2 4 16,-3 1-4-16,-3 6-16 15,-5-3 4-15,1 3 20 16,0 0-8-16,3 1-4 16,4-8 0-16,0-5-16 15,3-4 8-15,1-2 12 16,2-7-4-16,5-7 8 15,3-2-8 1,0-4-12-16,0-5 4 0,7-4-4 16,-4 3 0-16,4 9 0 15,0-2 0-15,0-1 8 16,0 10 0-16,0-3 16 16,4 6-8-16,-4 0-40 15,7 6 20-15,0 13-8 16,0 9 12-16,-4 4 16 0,1-1-4 15,-1 3 16-15,1-5-12 16,-1 5-292-16,5-6 152 16,6 7-432-16,3-1 320 15,-6 4-260 1,-4-13 292-16,-14-6 120 0</inkml:trace>
  <inkml:trace contextRef="#ctx0" brushRef="#br6" timeOffset="227785.6892">24363 7276 464 0,'-7'0'176'0,"7"0"-140"0,3 0-8 16,-3 0-4-16,4-6-20 15,6 6-12-15,1-3 4 0,3-4 12 16,0 4-4-16,4-3-20 15,0-3 8-15,-1 9 92 16,1-4-44-16,-4-2 60 16,-4 6-56-16,1-6-4 15,0 3-24-15,-4 3 8 0,0-6-16 16,-4 6 24-16,-3 0-20 16,0-4 12-16,-3 4-12 15,-1 0 20-15,1 4-20 16,-1 2 40-16,4-3-28 15,0 3 4-15,0 4-16 0,0-1-8 16,0 7 0 0,0-4 12-16,-3 13-8 0,-4 4 60 15,-4 14-40-15,0-2 40 16,1 0-36-16,-1 3-28 16,4-3-4-1,0-13 16-15,4 0-8 0,-1-3 4 16,1-9-4-1,3-7 4-15,-4-6-8 0,4-3 8 16,-3 0-8-16,3-12-4 16,3-10 4-16,1 0 4 15,3-13-4-15,-4 1-36 16,-3-1 16-16,-3 7 4 16,-4 9 12-16,-4 10 0 15,-3 9 0-15,0 9 24 16,0 10-12-16,0 9 32 0,3 7-28 15,0-1 12-15,1 4-16 16,3-10-24-16,0 4 4 16,7-4 32-16,7-9-16 15,7 0-220-15,7-4 116 16,18-5-440 0,-7 5 300-16</inkml:trace>
  <inkml:trace contextRef="#ctx0" brushRef="#br6" timeOffset="244246.7183">24786 5733 488 0,'-17'-3'180'0,"17"6"-140"0,-8-3-12 0,8 0-4 16,0 0-20-16,0 0-4 16,0 0 4-16,0 0 4 15,0 0-4-15,0 0 60 16,0 0-36-16,0 0 52 15,0 0-48-15,0 0 48 16,0 0-48-16,8 7 28 0,-1-4-32 16,-4 3 0-16,4-3-16 15,0-3 28-15,0 6-24 16,0-2 32-16,4-4-32 16,0 0 20-16,3 0-20 15,3 0 20-15,4-4-24 0,4-2 12 16,7 6-12-16,3-3 36 15,4-3-24 1,3 6-12-16,4 0-8 16,-4 0 20-16,-3 0-12 0,0 6 12 15,0-6-12-15,-4 0 0 16,0 0-4-16,4 0-8 16,7 0 4-16,0 0 20 15,3 0-12-15,1 0-12 16,-4 0-4-16,-1 0 12 15,-2 0-4-15,-1 0 16 16,-7 0-12-16,1 0 24 16,-5-6-20-16,1 6-20 0,-4-3 0 15,4-4 4 1,0 4 4-16,3-3 24 16,0 6-12-16,4 0-4 0,-3 0-4 15,-1 0-4 1,0 0 0-16,-7 0 8 31,4 0-4-31,0 0-4 0,-4 0 4 0,0 0 4 16,1 0-4-16,-5 0-12 15,-3-6 4-15,1 6 4 0,-5-4 0 16,1 4 8-16,-1 0-4 16,1-6 8-16,3 6-8 0,-3-9-20 31,3 9 8-31,4 0 4 15,-1 0 4-15,8-3 16 0,3 3-8 16,1-7-12-16,-4 7 0 16,-4 0 4-16,0 0 0 15,-7 0-12 1,4 7 8-16,-4-7 4 0,-10 0 0 16,-1 3 24-16,1-3-12 15,-4 0-12-15,-7 0-4 16,0 0 12-16,0 0-4 15,0-3-4-15,-4-4 4 0,-6 7-4 16,-1-3-20 0,1-3 12-16,-5-3 20 15,1 5-4-15,-7-2-4 16,-4 0 0-16,-3 3-16 0,-4 3 8 16,1 0 12-16,-1 0-4 15,4-6-4-15,0 6 4 16,3 0 4-16,0 0-4 15,4 0-20-15,0-4 8 16,3-2 12-16,1 6 0 16,2-3 8-16,1 3-8 15,0 3-12-15,4-3 4 16,3 0-16-16,-1 0 12 16,5 0 4-1,3 0 4-15,0 0 0 0,7 6 0 16,-3-6-12-1,6 0 8-15,4 0 12 16,7 0-4-16,4 0 32 16,7-6-20-16,7 6-12 15,7-3-8-15,3 3 12 0,4 0-4 0,-4 3-4 16,-3-3 4-16,-4 10-4 16,1-10 0-16,-4 0-12 15,6 0 8-15,-2 0 4 16,-1 0 0-16,0 0 16 15,1 0-8-15,-1 0-4 16,-3 0 0-16,-4 0 4 16,-7 6-4-16,1-6-4 15,-12 0 4-15,-3 3-16 0,-3 3 8 16,-4-6 4 0,-7 0 0-16,0 0 16 15,-4 0-8-15,1 6 16 16,-4-6-16-16,0 0-12 15,-4 0 0-15,1 0 4 16,-1 0 0-16,-3 0 0 16,0 0 0-16,-4 0 8 0,-3-6-4 15,0 6 8-15,-4 0-8 16,0 0-4-16,1 0 4 16,-4 6 20-16,3-2-12 15,0-4-4-15,0 6-4 16,1-3 20-16,3-3-12 0,-8 6-20 15,5-3 0-15,-8 4 20 16,4-4-4-16,-8 3-12 16,-6-3 0-16,0 7 28 15,-1 5-12-15,1-5-4 16,7 9-4-16,0-4 20 16,6 4-12-16,5-3-4 15,2-4-4 1,5 4-4-16,-1 0 0 0,4-4 0 15,4-2 0-15,-1-1 8 16,0-3-4-16,1 4-4 16,3-4 4-16,0-6 28 15,3 0-16-15,-3-6-32 16,0 3 8-16,3-4 0 16,1 7 8-16,-4 0 0 15,3 0 0-15,1-6 8 0,-1 3-4 16,1-3 8-16,-1-4-8 15,4 1-4 1,-3-10 4-16,3 3-4 0,0-3 0 16,-4 1 8-16,4-1-4 15,0 3-12-15,4-3 4 16,-4 0 4-16,0 4 0 16,3 5-12-16,1-2 8 15,-1-4-4 1,1 7 0-16,-1 3 8 0,1-4 0 15,-4 7-20-15,0 3 12 0,0 0-12 16,0 0 8 0,0 3 16-16,0 7 0 15,0-4-12-15,0 3 4 0,0 1-4 16,0-1 0-16,0 0 0 16,0 7 20-1,0 3-8-15,0 0 28 16,0 15-20-16,0 4 32 15,0 15-28-15,3 0-12 16,-3-9-8-16,0-6 40 16,0 3-24-16,0-13-20 15,0 0 4-15,0-9 28 16,4 3-16-16,-4-9 8 16,0-7-8-16,3-3 12 15,-3-3-12-15,0-3 4 16,0-7-4-16,0-5 4 15,0-10-8-15,0-4-28 16,0-5 12-16,-3-10 12 0,-1 3 4 16,4-3-28-16,0 0 12 15,0 4-4-15,0 8 8 16,0 7 16-16,4 0-4 16,-4 3 8-16,0 0-8 15,0 10-28-15,0-4 12 16,0 7-12-16,0-1 12 0,0 1 36 15,0-1-16-15,0 1-28 16,0 0 12 0,0-7 8-16,0 6 4 0,0 1-12 15,0 3 4-15,0 3-4 16,0-4 0-16,0 7-28 16,3 7 20-1,-3-7 16-15,4 3 0 16,3 6-8-16,4 1 4 15,-1-4 4-15,8-6 0 0,3 0 16 16,7 0-8-16,11 0-20 16,7 0 4-16,7 0 12 15,0 0 0-15,-4 0-28 16,1 0 12-16,-8 0 12 16,0 0 4-16,-3 0-4 0,10 9 4 15,4-9-4-15,4 0 0 16,3 7-12-16,-4-4 8 15,-3-3 28-15,-7 6-12 16,-11-3-12-16,-3-3-4 16,-4 6 4-16,-7-2 0 15,-3 2 8-15,-7-6-4 16,-1 0-4-16,-10 0 4 16,-3 3 12-1,-1 3-8-15,-6-6 32 16,-5 10-24-16,1-10-32 0,-3 6 8 15,-1-3-8-15,-7 6 8 16,-3-2 8-16,0-4 0 16,-4 6-12-16,-3 1 8 15,0 2 20-15,-1 1-8 0,1-4 4 16,3 7-4-16,4 3-24 16,-4 6 8-16,1-6 4 15,-1 9 4-15,-7-3 24 16,-7 9-12-16,-3-12 4 15,-4 3-8-15,0-6-8 16,0 6 4-16,4-9 4 16,6-4-4-16,8 4 32 15,3-6-20 1,4-1-4-16,3 0-8 0,1 1 12 16,2-1-8-16,1 1 16 15,0-4-16-15,4-3 4 16,2 3-4-16,1 4 12 15,7-10-12-15,4 9-216 16,13-3 116-16,11 4-556 16,15-7 360-16,6-31-136 15</inkml:trace>
  <inkml:trace contextRef="#ctx0" brushRef="#br6" timeOffset="254374.2985">24292 5646 580 0,'-14'0'216'0,"14"0"-168"0,-3 0-12 0,3 6 12 15,0-6-32-15,0 0-4 16,0 0-8-16,3-6-4 0,1 6 0 16,-4 0 0-16,3-4 0 0,4 4 24 15,-3-6-12-15,-4 6 128 16,3 0-76-16,-3 0 24 15,0 0-52-15,4-3-12 16,-4-3-16-16,0 6 20 16,0 0-16-16,0 0-20 15,0-3 0-15,0-4 40 16,0 7-20-16,-4 0 52 16,4 0-36-16,-3-3-4 15,-1-3-16-15,4 6 12 16,0-10-12-16,0 10 40 15,0-6-24-15,0 3-4 16,0-3 4 0,0-4-12-16,0 1 12 15,0 0-16-15,0-1 32 0,0 1-24 16,-3 2-12-16,3-11-8 16,0 8 28-1,-4-9-12-15,4 4 4 0,-3-7-8 16,3-3 20-16,-4 6-16 15,4-6 12-15,-3 0-12 16,-1 6 0-16,1-6-4 16,-1 6-8-16,1-3 4 15,-1 0 28-15,0 3-16 16,4 7-4-16,0-4-8 16,0 0 12-16,0-2-8 15,-3 5 4-15,-1-3-4 16,4 1 4-16,-3 5-8 15,3-9-12-15,-4 1 4 16,1 2 40-16,-1-3-24 16,4-6 0-16,-3 3-8 0,-1-9-4 15,1 9 0-15,-1-10 8 16,1 4-4-16,-1 0-12 16,-3 3 4-16,4-3 12 15,-1-1-4-15,1 4-12 16,-1 0 4-16,0 3-4 15,-3-3 0-15,4 6 8 16,-1 1 0-16,1 2 8 16,3-3-4-16,-4 3 8 0,1-2-8 15,3 2-12-15,0-3 4 16,-4 7 4-16,1-4 0 16,3 0 24-1,0-3-12-15,0 1-12 0,-4 2-4 16,4-3-4-1,4-6 0-15,-4 6 8 16,0-3 0-16,0-3 16 16,3 6-8-16,-3-6 4 0,0 6-4 15,4 1-32-15,-4-1 12 16,0 3 12-16,0 0 4 16,0 7 8-16,0-3-8 15,3-1-20-15,1 4 8 0,-4-1 12 16,0 1 0-16,0-1-4 15,3 1 4-15,-3 0 12 16,0-7-8-16,0 6-4 16,0-2 0-16,0-4-4 15,0 1 0-15,0 5-12 16,0-9 8-16,4 10 4 16,-4-7 0-16,0 7-28 15,3-1 16-15,-3 1 24 16,0 6-8-16,4-3-8 15,-4 6 0-15,0 0 4 16,0-4 0-16,3-2 8 16,1 0-4-16,-4 6-4 15,0-3 4-15,0 3-4 16,0 0 0-16,0 0 0 16,0 0 0-16,0 0 0 15,0 0 0-15,0 0-12 0,0 0 8 16,0 9 20-16,-4-9-8 15,4 6-4-15,0-2 0 16,-3 5-4-16,3-3 0 16,-4 4 0-16,-3-1 0 15,4 10 32-15,-4-10-16 16,0 10 4-16,-4-3-12 16,1 3 20-16,-5-1-16 15,-2 8-20-15,-4-8 0 16,-1 11 40-16,-2 2-20 15,-1-3 0-15,0 10-8 16,4-10 12-16,0 7-8 16,3-10 16-16,4 0-16 15,4-3-12-15,3-7 0 0,0-5 20 16,0-1-8-16,3 1 16 16,0-10-16-16,4 0-12 15,0-10 0-15,8 1 12 16,-1-10-4-16,3 0-12 15,1-6 4-15,3-9 4 16,0-1 0-16,0 7 8 16,4-7-4-16,-1 7 16 15,1 3-12-15,-4 3-20 16,0-3 4-16,-3 6 4 16,-1 3 4-16,-3-2-12 15,1 2 8-15,-5 7 20 16,1-1-8-16,-4 1-20 15,0-1 12 1,0 1 0-16,0 6-8 16,3-3 4-16,1 6 12 0,-4-10-4 15,0 10-12-15,3-6 4 16,1 6-16-16,-4-3 12 16,0 3-12-16,0 0 8 15,3 3 16-15,1 3 0 0,-1 4-12 16,-3 5 4-16,4-2 12 15,3-4-4-15,0 7-12 16,3 0 4-16,-2-4 4 16,2-3 0-16,1 7 8 15,-1 3-4-15,1 0-12 16,-4 6 4-16,0 3-4 16,0-3 0-16,4 10 44 15,-1-4-24-15,1 4-36 16,-1-10 12-1,-3 3 12-15,0-3 0 0,1 0 12 16,-1-6-8-16,0 0-12 16,-4-4 4-16,1-2 12 15,-4-4-4-15,0 7 16 16,0-7-12-16,-4 1 24 16,-3-1-20-16,0-3-4 15,0-2-4-15,-4 2-4 0,1-3 0 16,-4-3 8-16,-4 0-4 15,0 0 8-15,-3 0-8 16,-3-9-12-16,-5 5 4 16,1-5 20-16,0 0-8 15,-4 2-28-15,0-2 8 16,1 3 24-16,2-4-8 16,5 7 0-1,3-3 0-15,6 6-4 16,1-3 0-16,7-4-36 0,4 14 20 15,3-7 16-15,10 3 0 16,12 6-296-16,6 1 160 16,7-4-564-16,4-12 396 15,0-16-32-15</inkml:trace>
  <inkml:trace contextRef="#ctx0" brushRef="#br6" timeOffset="257122.0857">24423 3682 312 0,'3'-9'112'0,"4"15"-84"0,-7-3-12 0,0-3-4 15,4 7-12-15,-4-4 16 16,0-3-8-16,0 6 76 16,0-6-48-16,0 10 128 0,0-4-92 15,0-6 52-15,0 0-68 16,0 0 12-16,0 0-40 16,0 0 28-16,0 0-32 0,-4 3 4 15,1-3-16-15,-4 0 36 16,0 6-24-16,-4-3 40 15,4-3-36-15,0-3 40 16,0-3-40-16,0-3 4 16,3-1-20-16,4 1-8 15,4-7 0-15,3-3 20 16,4 7-12-16,3-4-32 16,7 0 12-16,4-2 8 15,3 8 4-15,7-6 8 16,0 7-8-16,1 0-12 15,-1-1 4-15,0 1 12 16,-7 9-4-16,-3-3-4 0,3 3 4 16,-3 0-4-16,-4 3 0 15,0 6 0-15,1-2 0 16,-5 2-12-16,-3 0 8 16,-3 1 12-16,-4 9-4 15,-4-4-4-15,1 4 4 16,-8 6 12-16,-3-3-8 15,-3 9 4-15,-4-2-4 16,-4-4 20-16,-3-3-16 16,-4 3 48-16,0-6-32 15,-3-4 20 1,-3-2-28-16,-1-7 0 0,0-3-12 16,-7-6 4-16,4-3-8 15,3-4 32-15,0-8-20 16,11-1-4-16,7-6-8 15,7-4-104-15,7 1 56 0,11-3-308 16,6 12 196-16,12 0-320 16,-5 10 272-1,-6 6-156-15</inkml:trace>
  <inkml:trace contextRef="#ctx0" brushRef="#br6" timeOffset="257646.8202">24913 3504 716 0,'-21'0'264'0,"14"6"-204"0,3-6-16 0,4 9 28 16,4 1-48-16,-1-4 8 16,8 4-20-16,0-1-16 15,3 3 0-15,3-2 4 0,5 6 0 0,2 2 16 16,4-2-8-16,1 0 48 16,2-4-28-16,1-2 64 15,0-1-52-15,0 0 28 16,-1 1-40-16,-2 2 8 15,-8-2-20 1,-4-7 8-16,-6 6-12 0,0-2 36 16,-4-4-24-16,-7-3 20 15,0 0-24-15,3-3 0 16,-6-4-12-16,-1 4 20 16,1-12-16-16,-4-1 4 15,3 3-8-15,-3-2 12 16,0-4-12-16,0 0 16 15,3-6-16-15,1 6-28 16,10-6 8-16,0-3 4 16,7 3 8-16,4-3-72 0,-1 2 40 15,-3-2-136-15,1 9 92 16,2 4-256-16,4 5 188 16</inkml:trace>
  <inkml:trace contextRef="#ctx0" brushRef="#br6" timeOffset="258555.9806">25439 3673 892 0,'-18'-9'332'0,"18"9"-260"0,0 0-20 16,0 0-52-16,7 0-12 15,0-10 4-15,4 1 8 16,3-7-44-16,4 7 24 16,-1-4-108-16,4-2 72 0,4-4 44 15,3 3 8-15,-3 4 88 16,0-4-48-16,-4 0 12 15,-7 7-28-15,-3-4 40 16,-8-2-32-16,-3 5 12 16,-7 4-24-16,0 3-8 15,-4-4-4-15,1-2-4 0,-4 6 0 16,0-3 8-16,0 6-4 16,-1 0-12-1,1 0 4-15,4-4 12 16,-1 4-4-16,4 0-4 0,0 4 4 15,0-4 12-15,0 0-8 16,0 9 40-16,-4 0-24 16,1 7 32-16,-4 3-32 15,-1 0 56-15,-2 6-44 16,-1 3 44-16,8 7-44 0,-5-1-20 16,12 4-8-16,3-10-8 15,18-3 0-15,13-16 8 16,19-9-4-16,10-9 16 15,0 0-12-15,-4-10-12 16,-3-6 0-16,-11 6 28 16,-3 3-12-16,-4-3-12 15,-6 7-4-15,-8-4 56 16,-4 7-28 0,-2 2 0-16,-5 7-16 0,1 7 12 15,-8-4-12-15,1 13-12 16,-4 2 0-16,3 1 4 15,4 6 0-15,0 3 0 16,1-2 0-16,-1 2 16 16,-4 3-8-16,-3-9-12 15,0 3 0-15,0-6 20 0,-3-10-8 16,-1 1 4-16,1-1-4 16,-1-9 4-16,0-3-8 15,1-13-12-15,-1-12 4 16,1-6 4-16,-1-4 0 15,-3 4 0-15,0-4 0 16,4-6 0-16,-1 10 0 16,1-4 8-16,3-3-4 15,3 4-20-15,4 8 8 16,4-5-120-16,14 9 72 16,17 3-376-16,18 0 244 15,7 9-300 1</inkml:trace>
  <inkml:trace contextRef="#ctx0" brushRef="#br6" timeOffset="259605.3868">26973 3065 560 0,'-17'-19'208'0,"17"19"-164"0,-4-6-8 0,1 6 40 16,-8-3-48-16,4-4 60 16,4 4-52-16,-1-3 12 15,0 6-32-15,1 0 36 0,-1 0-28 16,1 0 20-16,3 0-24 16,-4 16 60-16,4 2-8 15,-3 7-36 1,-1 13 48-1,1 25-48-15,-1 9 44 0,1-9-44 0,-1-4 32 32,1 4-36-32,-1 9 8 15,1 10-24-15,3-1 8 0,0-3-12 16,0-5 12 0,3-14-16-16,-6-6 4 0,3-12-4 0,0 3 4 15,0-12-8-15,-4-4 24 16,-6-9-16-16,-5-1-20 15,-6-8 0-15,-7-4-68 16,-11-12 44-16,-3 3-68 16,-4-4 60-16,4-2-28 15,-1-7 44-15,5 7 36 0,2-10-4 16,5 0 8-16,2 4-8 16,8-14-32-16,3 1 12 15,8-6 12-15,6-10 4 16,4 6-4-16,7-6 4 15,4 0-4-15,3 10 0 16,7-4 68 0,8 10-36-16,6 3 40 15,7 0-40-15,4 12 0 16,3 4-20-16,-3-1 12 0,4 4-16 16,-8 6-4-16,-3 0 0 15,-4 6-16-15,-3 4 8 16,-4-7 20-16,4 6-8 15,-4 7-4-15,0-7 0 0,0 10-24 16,4 0 12-16,0-3 4 16,0 9 4-16,-4-3 0 15,0-7 0-15,-3 4 24 16,0 0-12-16,-4-9-12 16,-4-1-4-16,1-3 28 15,-4-6-12-15,0-6 12 16,-3-3-12-16,-4-4 0 15,-4-3-4-15,1-3 12 16,-4 4-12-16,0-7-12 16,0-3 0-16,0 6 4 15,0 0 0-15,0-3 16 16,0 10-8-16,0-4-4 16,0-3 0-16,-4 3-4 15,1-2 0-15,-1-1 0 16,1 0 0-16,-1 0-28 15,4 0 16-15,4-3-392 0,3 4 224 16,0-1-388 0</inkml:trace>
  <inkml:trace contextRef="#ctx0" brushRef="#br6" timeOffset="260442.5761">27425 3651 904 0,'-7'-16'332'0,"7"16"-256"0,0 10-24 16,0-4-16-16,0 4-32 15,3-7-28-15,4 6 12 16,1-3-4-16,6-6 8 16,0-6 8-16,3 3 0 0,5-6 16 15,-1-7-8-15,7 6 148 16,0-5-88-16,4 2 60 0,0-2-72 16,-1-1 0-16,-2 6-32 15,2-2-12 1,-6 3-8-16,0-1-16 15,-4 1 8-15,0-4 4 0,-3 4 0 16,-8 6 8 0,-3-4-4-16,-10 4-4 15,-8-3 4-15,-3-3-4 16,-11 9 0-16,-3 9-12 0,-3 0 8 16,-8 7 40-16,3 0-24 15,1 6 52-15,3 3-36 16,8 3-4-16,3 13-16 15,3-4-8-15,7 1 4 16,11-10-4-16,7 4 0 0,15-14 8 16,13-8-4-16,14-1-4 15,11-15 4-15,7-3 12 16,-10-1-8-16,-4-9 4 16,-8-9-4-16,-2 3 12 15,-8-3-12-15,-3 0-20 16,-8-7 4-16,1 1 40 15,-7-4-20-15,-1-12 8 16,-6-7-12-16,-4-5-16 16,-7 2 4-16,-3 7 12 15,-8 6-4-15,4 9-12 16,-7 13 4-16,0 0-4 16,0 12 0-16,-4 1 44 15,-3 9-24-15,7-4-20 16,-4 14 4-16,0 8-8 0,4 7 4 15,7 19 68-15,0 6-32 16,4 0 40-16,3 6-36 16,3 1 44-16,4-10-44 15,4 0-16-15,3-1-8 16,0 4-8-16,4-3 0 16,3 10-320-16,14-1 176 15,11-9-600-15,0-10 416 0,-7-24-216 16</inkml:trace>
  <inkml:trace contextRef="#ctx0" brushRef="#br6" timeOffset="261930.8523">28399 3566 664 0,'0'0'244'0,"10"-3"-188"0,8-3-16 15,-4 6 24-15,4 0-44 0,-1 0 16 16,8 0-20-16,0-3 44 16,-1 3-32-16,5 0 28 0,-1-6-28 15,4 6-16-15,-1 0-8 16,5 0 20-16,-1 0-12 16,-3 0-216-16,-1 0 112 15,-2 0-372 1</inkml:trace>
  <inkml:trace contextRef="#ctx0" brushRef="#br6" timeOffset="262172.1106">28600 3403 852 0,'-21'-9'316'0,"21"18"-248"0,-15 20-16 16,12-14 76-16,-8 4-80 16,4 6 16-16,0-3-40 15,0 3 4-15,7 3-16 16,0 7-52-16,7-1 24 0,4 4-280 16,6-3 164-16,5-1-488 15</inkml:trace>
  <inkml:trace contextRef="#ctx0" brushRef="#br6" timeOffset="263660.2984">29460 3243 736 0,'-31'-9'272'0,"10"9"-208"0,-4 9-20 16,18-2 20-1,-11 2-44-15,1 1-28 0,-5 2 4 16,1 4 36-16,0 9-20 16,3-6-8-16,-6 6-8 0,6-3 56 15,0 9-28-15,-3-9 120 16,7 3-76-16,0 3 44 15,0-3-64-15,-4 1 12 0,4-5-40 16,4 5 8-16,-1 2-16 16,11-3-8-16,0 3 0 15,14-3-48-15,0 0 24 16,4-12-48-16,3-4 40 16,4-9-36-16,3-3 32 15,4-3 28-15,3-13 4 16,-7 6 20-16,7-2-12 15,-10-1 4-15,0 4-4 16,0-4 4-16,3 0-8 16,-7 7-4-16,-3-4 4 0,-4-2-48 15,0-1 24 1,-4 6 8-16,1 1 8 16,0-3-8-16,-8 2 8 0,11 4-16 15,-3-4 12-15,-4 10 32 16,0 0-16-16,0 0-36 15,-4 7 16-15,8-4 36 16,3 6-12-16,4 1 0 16,-1-1-8-16,8-3-4 15,0-3 0-15,-4 7-36 16,4 2 20-16,-8-8 4 16,-10 5 12-16,0-3 0 15,-14 4 0-15,4-1 68 16,-11 0-36-16,-4 1 24 15,-7 6-36-15,8-7 16 16,-15-6-20-16,7 3 8 16,-3-12-12-16,0 6 0 15,0 0-4-15,7-3-24 16,3-3 8-16,4 6 12 0,7 0 0 16,7 0-28-16,7 0 12 15,7 6 12-15,4-3 4 16,3 3-20-16,3-3 8 15,1-3 20-15,0 0-4 16,7 0-40-16,-4-9 20 16,7 6-16-16,4-6 16 15,-4-1 16-15,-3 1 0 16,-4-4-20-16,-3 10 8 16,-4-6 12-16,-3 2 0 0,-1-2 16 15,-3 0-12 1,7-1-28-16,-6 4 8 0,6 3-20 15,-7-4 16 1,0-2-8-16,-3 9 12 16,-1-3 8-16,-10 3 4 15,0 0 0-15,7 3 0 0,0 6 32 16,-7-2-16-16,11 2-4 16,-11 1-8-16,0 5 4 15,0-2-4-15,0-7-4 16,0 13 4-16,-4-10 48 15,-6 10-28-15,-4-3 68 16,-4 3-52-16,-7-4 0 0,18-2-24 16,-3 2-4-16,17-15-84 15,10-9 40 1,8-7-96 0,-4-2 72-16,4-1 20 15,0-6 20-15,-8 6 8 0,4-6 0 16,-6 3 0-16,2-3 0 15,1 0 76 1,-4-4-36-16,-4 4 40 16,5-3-40-16,-8 12 52 0,3-2-48 15,-3 5 0-15,0-3-20 16,-3 7-12-16,6 3 0 16,8 6-4-16,-4 0-20 15,4 9 12-15,-8 7-4 16,-3 3 4-16,-3 6 60 15,-8 9-28-15,-3-6 52 16,-3 10-44-16,3 12-8 16,0 4-12-16,-4-1-36 15,11 0 12-15,0 0-496 16,14-5 276-16,4-20-440 31</inkml:trace>
  <inkml:trace contextRef="#ctx0" brushRef="#br6" timeOffset="265813.7141">28600 5065 632 0,'7'-28'236'15,"-4"12"-184"-15,-10 13-16 0,7-3 0 0,-7-3-28 16,0 6 16-16,-3-4-16 16,2 4-20-16,-2 3 4 15,-8 3 56-15,4 7-24 0,-7 5 32 16,-7 10-28-16,0 4 52 16,-8 8-44-16,1 23 108 15,0 15-84-15,-1 4 12 16,5 2-48-16,6-9 76 15,7 3-56-15,11 7 56 16,4 9-56-16,10-3-4 16,3-13-24-16,1 3 8 15,7-18-16-15,-1-7 4 16,1-6-4-16,-8-9-140 16,-2 3 76-16,-8-13-184 15,-8-3 136-15,-2-12-120 0,-8-7 132 16,-6-12-76-16,-8-4 96 15,0-2 20-15,4-4 32 16,-4 0 52-16,0-3-20 16,11 1 132-16,0-7-80 15,0 3 76-15,7-4-80 16,7 1-12-16,7-3-32 16,7-6-28-16,3-1 4 15,8-2 4-15,7 2 4 16,13-3 0-16,8 4 0 15,7 9 76-15,0 3-40 16,-3 6 32-16,-5 7-40 16,-6 9 60-16,0 0-48 15,0 9 28-15,-7 1-40 0,6 8-8 16,-2 8-12-16,6 8 12 16,4 1-12-16,3 2 24 15,4-9-20-15,-3 7 4 16,-5-7-8-16,1 0 12 15,-10-12-12-15,-5 0-12 16,-6-7 0-16,3-9 28 16,-3-6 16-1,0-7-20-15,-8-9-28 16,1 0 0-16,-4-12 12 16,-3-10 0-16,-1 9 8 15,-3-2-8-15,0 12-4 16,-7 6 4-16,0 10 64 15,0 2-36-15,0 7-48 16,0 7 8-16,0 11-4 16,7 11 12-16,-3 5 16 0,-1 1-8 15,4-1 4-15,-3-6-4 16,7 0 4-16,-4-2-8 16,-4-1-196-16,1-7 104 15,-1-5-412-15,-3 3 276 0,0-1-320 16</inkml:trace>
  <inkml:trace contextRef="#ctx0" brushRef="#br6" timeOffset="265952.0084">28970 5608 984 0,'-25'-25'368'0,"11"22"-288"0,-3-4-20 15,6 7 100-15,11 0-100 16,7-3-44-1,14-3-12-15,11 3-412 0</inkml:trace>
  <inkml:trace contextRef="#ctx0" brushRef="#br6" timeOffset="266279.4374">29704 5733 852 0,'-49'29'316'0,"31"-4"-248"0,-3 19-16 0,10-16 4 15,-7-3-40-15,8 9 56 16,-4-12-40-1,14 3 28-15,7-9-32 0,7-3 80 0,7-4-60 16,-3 4 56-16,6-10-60 16,8-3 4-16,7 0-28 0,7 0-292 15,7-10 144-15,0 1-492 16,-14-16 344 0,-15 0-100-16</inkml:trace>
  <inkml:trace contextRef="#ctx0" brushRef="#br6" timeOffset="266944.0857">30194 5144 1068 0,'-21'-35'396'0,"21"35"-308"0,7-3-24 0,0 3-60 15,0 3-16 1,-3-3 4-16,-4 0 8 16,14 7-20-1,4 2 12-15,-8 0 4 0,-3 10-16 0,7 6 12 16,-3 13 40-16,-1 15-20 16,1 10 60-16,0 0-40 15,-1-1 28-15,1-2-32 16,-8-4 52-16,1 13-44 0,-4 3 20 15,10 10-36-15,-3-13 8 16,1-3-16-16,-5-13 12 16,4-9-16-1,-7 0-84-15,0-16 44 16,0-3-148-16,-7 0 100 0,-11-12-132 16,4 3 124-16,-7-16-168 15,-4 0 144 1,1-10-36-16,-12-9 92 15,-6-12-4-15,-4-7 36 0,-3-9 156 16,-4-12-72-16,4-4 92 16,13 7-88-16,12 5-32 15,10 4-20-15,14 3-112 16,14 10 56-16,7 0 0 16,7 5 28-16,7 10 108 15,1 10-48-15,-1 9 156 0,0 3-108 16,0 7 104-16,4 5-112 15,4 10 80-15,-1 4-96 16,11 14 20-16,0 5-52 16,-4 5 4-1,8 0-24-15,-8 0 8 0,-10-12-12 16,7-9-104 0,-11-7 48-16,-3-7-352 15,-4-8 220-15,-3-10-372 16,-11-13 308-1,-4-12-128-15</inkml:trace>
  <inkml:trace contextRef="#ctx0" brushRef="#br6" timeOffset="267497.6711">30861 6053 956 0,'-32'0'352'0,"25"0"-272"0,-10 0-24 0,10 0-56 15,-4 0-12-15,0-6-144 16,-3 6 84-16,4-3-48 16,3-4 72-16,-4-2 88 0,0 0-20 15,4-10 136-15,4 0-84 16,6-12 8-16,4-1-44 15,4-8-44-15,7 2 4 16,6 0 0-16,12 4 4 16,-1 6-12-16,0 2 8 15,0 17 84-15,4 3-48 16,-3 12 160-16,-1 7-112 16,0 21-24-16,4 1-36 0,-4 12 16 15,0-3-20 1,8-1 32-16,-1-8-32 15,11-1-68-15,7-15 28 0,4 0-336 16,-1-3 200-16,-10-4-420 16,-21-5 332-1,-22-14-88-15</inkml:trace>
  <inkml:trace contextRef="#ctx0" brushRef="#br6" timeOffset="268501.3497">25329 8323 924 0,'-3'7'340'0,"10"12"-260"0,-3 15-28 0,3-15-36 16,0 15-20-16,3 4 48 0,1 6-24 16,3-6 24-1,0 5-24-15,4-8 60 0,-4-7-44 16,-7-3 72-16,0-6-60 16,-4 0 44-16,-3-7-52 15,0-8 32-15,-3-4-40 16,-1-4 0-16,-3-11-20 15,0-1-8-15,-3-18 0 16,-1-4 12-16,-3-19-8 0,3-2-12 16,4 2 0-16,-3-2 4 15,6-4 0-15,1-15-36 16,3-4 20-16,3 7 16 16,8 6 0-16,6 6-44 15,15 10 28-15,3 9-16 16,8 10 20-16,3 15-28 0,0 6 24 15,-4 7 4 1,-3 15 12-16,-8 16 0 0,1 13 0 16,-11 15-20-1,-3 1 12-15,-4 8 48 0,-7-8-20 16,-7-1 80 0,-7-9-56-16,-7-6 40 15,-7-4-48-15,-11-6 8 16,-7 7-28-16,0-16 8 15,1-1-12-15,2-8-296 0,8-4 152 16,14-6-492-16,7 0 348 16,3 0-276-1,4-9 316-15,4-7 120 0</inkml:trace>
  <inkml:trace contextRef="#ctx0" brushRef="#br6" timeOffset="268849.1656">25950 8455 1236 0,'-14'72'456'0,"18"-31"-352"0,6 0-32 15,-3-16-36-15,8-6-36 16,6-4 0-16,7 1 0 15,4-6-28-15,6-10 16 16,1-7 4-16,0-12 8 0,0 4 24 16,-4-13-12-16,-7-7 84 15,-3 1-52-15,-4 2 56 16,-3-2-56-16,-4 9-4 0,-3-4-24 16,-1 11-12-16,-3-8 0 15,-3 8-112-15,-1 2 60 16,1-3-384-16,3 10 236 15,3-7-328 1,5 7 300-16,-8-10-188 16</inkml:trace>
  <inkml:trace contextRef="#ctx0" brushRef="#br6" timeOffset="269464.8775">26843 8355 1080 0,'-21'12'400'0,"21"4"-312"0,3 9-24 16,-3-12-32-16,4 6-32 15,3 6-12-15,0 0 8 16,0 0 4-16,-4-3 0 16,1 9 8-16,-4-3-4 0,0 1 24 15,0-4-16-15,-4-7 32 0,-3 1-28 16,0-3 32 0,4-7-32-16,-1-6 12 15,4-6-16-15,-3-6 20 16,3-10-20-16,3-6 4 15,4-13-8-15,0-6-16 0,4-6 4 16,0 3 12-16,-1 3-4 16,4 16-4-16,0 3 4 15,-3 6 28-15,10 10-16 16,4 3-4-16,0 2-20 16,10 8 4-16,11-4-4 15,10 6 0-15,4-3-36 16,-3-3 24-16,-1 9-20 15,-10-2 24-15,-7 2 28 16,-8 10-8-16,-2 0 132 16,-12 15-72-16,1 4 84 15,-4 12-84-15,-3-6 40 16,-1 0-64 0,1-7-28-16,3-8-12 0,7-4-292 15,4-6 160-15,6-10-492 16,1 0 348-16,-4 1-152 31,-13-57 36-31</inkml:trace>
  <inkml:trace contextRef="#ctx0" brushRef="#br6" timeOffset="270017.6305">27739 8358 1172 0,'-4'16'436'0,"19"2"-340"0,9 20-24 0,-10-13-40 16,4 13-32-16,3 12-12 15,4-3 8-15,-4-3 4 16,0 0 0-16,-3-7 0 16,-4-2 0-16,4-1 24 0,-8 1-12 15,1-7 56-15,-4-3-36 16,0-3 4-16,-4-6-24 15,4-7 44-15,-7-9-28 16,0-3-4-16,0-9-16 0,0-1 4 16,-3-12-8-16,-1 0-12 15,8-6 4-15,3-10-24 16,4-13 16-16,3-2-32 16,0-4 28-16,10 4-28 15,8 3 24-15,11 15-24 16,2 7 24-16,1 9 20 15,-3 6 0-15,-15 7-24 32,4 12 12-32,-4 12 40 0,-7 14-16 15,-7 11 52-15,-7-2-36 0,-7 0 56 16,-7-4-48 0,-7 1 80-16,-7-1-64 0,-7-12 72 15,-8-6-72-15,-3 0-8 16,1-4-28-16,-1-6 8 15,4-3-16-15,3-3-84 0,-3-9 44 16,10-10-280-16,0 0 172 16,8-9-388-16,2-6 296 15,5-1-188 1,3 1 244-16,3 5-160 16</inkml:trace>
  <inkml:trace contextRef="#ctx0" brushRef="#br6" timeOffset="270231.8125">28452 8295 1172 0,'21'0'436'0,"0"7"-340"0,0 5-24 15,-10-3 12-15,3 7-60 16,0 3 44-16,0 6-40 16,-3 13-24-16,3 6-4 15,-7-1 0-15,-4 1 0 0,-3-6-28 16,4-13 16-16,-8 0-172 15,1-6 104-15,-4-10-208 16,0 1 164-16,0-16-292 16</inkml:trace>
  <inkml:trace contextRef="#ctx0" brushRef="#br6" timeOffset="270483.0982">28377 8248 808 0,'4'3'300'0,"10"7"-232"0,14 12-20 0,-7-13 72 16,8 4-76-16,13-4 8 15,7 0-32-15,18 4 24 16,18 0-28 0,0 2 40-16,-8 4-32 0,-10 0 84 0,-7 9-60 15,-7 3 32-15,-7 1-48 16,-7 2 0-16,7-5-20 15,-7-4-296-15,7 0 152 0,-8-16-520 16,-13-15 368 0,-11-4-60-16</inkml:trace>
  <inkml:trace contextRef="#ctx0" brushRef="#br6" timeOffset="272599.6119">24299 5912 436 0,'-7'0'160'0,"4"0"-124"0,-8 0-8 16,8 0-28-16,-1 0-4 0,-3 0-40 15,0-3 24-15,0-3-20 16,-4 3 24-16,4-4 60 15,0-2-20-15,0 3 156 16,0 2-100-16,0-2 12 16,0 6-56-16,4 0 28 15,-5 0-36-15,1 0-4 0,0 0-16 16,0 10-16-16,-3-10 4 16,-1 6 28-16,1 3-12 15,-5-9 40-15,1 7-28 16,-7-4 32-16,-7 6-32 15,-4-3 32-15,-7-3-32 0,-3 7 20 16,0-4-24 0,-4 4 36-16,4-1-32 15,-4 0 20-15,-4 1-24 16,-6 5-8-16,-4-5-8 0,-4-1 28 16,1 1-16-16,-1-4-12 15,8-3-8-15,7 3 4 16,-4-6 0-16,0 0 32 15,-4 0-16-15,-10-6 20 16,-3 12-20-16,-1-3 36 16,4 4-28-16,7-4 4 15,0-3-16-15,-3 6 20 16,-8-3-20-16,-3-3-12 16,-4 7-4-16,4-7 4 0,4 0 0 15,10 3 24-15,3-3-12 16,4-3 24-1,0 3-24-15,-6-7 12 0,-1 7-12 16,0-3 12-16,0 3-16 16,3 0-4-1,11 0 0-15,4 3 12 0,7-3-8 16,6 7-4-16,8-4 0 16,4-3-4-16,-1 6 0 15,4 0-12-15,0-6 8 16,0 3 4-16,3-3 0 15,1 0 0-15,-5 0 0 16,5 7 8-16,-1-4-4 0,1-3-12 16,3 9 4-16,-4-3 20 15,4-2-8-15,3 2-12 16,1-3 0-16,3 3 4 16,3 4 0-16,-3-10 16 15,0 0-8-15,7 0 4 16,-7 0-4-16,4 0 4 15,3 0-8-15,0-3-20 16,-3-4 8-16,3 1 20 16,0 3-4-1,0 3-4-15,0-6 0 0,0 6-16 16,0 0 8-16,4-4 4 16,3-2 0-16,3 3 8 15,-3-13-4-15,4 7 8 16,7-7-8-16,3-3-12 15,7-9 4-15,1 3-16 0,2-9 12 16,1 5 4-16,-4 1 4 16,-3 9 8-16,-4 4-4 15,1 2-20-15,-8 7 8 16,0 15-4-16,0 7 4 16,0 6 24-16,-3 12-8 15,3-5-20-15,0 5 4 16,-3-2 4-16,0-4 4 0,-1 0-12 15,-3-3 8 1,0-6 12-16,1 0-4 0,-5 0 8 16,1-1-8-1,-4-2-4-15,0 0 4 16,0 2-16-16,-7-5 8 16,0 3 20-16,-4-1-8 0,1-5 16 15,-8-7-16-15,-3 3-4 16,0-6 0-16,-4-6 12 15,-3 3-8-15,-7-3-4 16,-11-4 0-16,-14 1-4 16,-10-1 0-16,-8 1 24 15,1-1-12-15,10 1-12 16,3 3-4-16,1-4 20 16,3-5-8-16,0 5 24 15,11 1-20-15,10 6-56 0,14-3 20 16,18 2-580-1,11 8 332-15,3-14-232 16,14 1 296-16,4-26-160 16</inkml:trace>
  <inkml:trace contextRef="#ctx0" brushRef="#br6" timeOffset="288364.9254">20941 6411 488 0,'-21'-16'180'0,"14"13"-140"0,-4-3-12 15,8 6 56-15,-1 0-52 16,1-4 32-16,3-5-36 16,7 3-16-16,3-4-8 15,-3 4-16-15,4 3 8 0,-4 6-16 16,0 3 12-16,-4 13 20 15,1 0-4-15,-4 12 92 16,-4 1-52-16,1 8 92 16,-1-2-80-16,1 6 60 15,-1 3-68-15,1-3 40 16,-1 15-52-16,4 4 52 16,-3 0-56-16,-1-7-8 15,4-2-16-15,-3-1 24 0,-1-9-20 16,1-6-24-16,-1-7 4 15,4-9-124-15,0-6 72 16,0-7-288-16,-3 0 196 16,-4 1-484-1</inkml:trace>
  <inkml:trace contextRef="#ctx0" brushRef="#br6" timeOffset="288551.5757">20443 6966 1184 0,'8'-35'440'0,"16"26"-344"0,12-10-24 15,-5 10-8-15,29-7-48 16,18 3-112-16,3-2 52 16,4 5-628-16,6 10 372 15,-9 0-156-15</inkml:trace>
  <inkml:trace contextRef="#ctx0" brushRef="#br6" timeOffset="289098.6438">21269 6812 592 0,'-4'-6'220'0,"8"6"-172"0,3-3-12 15,0-4-4-15,0 7-24 16,4-3-28-16,-1-3 8 16,-3 3-20-16,-7 3 16 15,0 0 28-15,-7 3-8 0,-7 16 176 16,-3 6-96-16,-8 3 112 15,0 7-112 1,4-1 20-16,3 1-64 0,8-14-16 16,6 5-12-16,8-11 0 15,10-12-8-15,7-3-20 16,4-3 8-16,-1-6 32 16,1 3-16-16,-4 6-16 15,-7 0 0-15,1 9 56 16,-5 10-24-16,1-4 8 0,-1 4-20 15,8 0-104-15,7-3 48 16,-1-7-288-16,1 1 184 16</inkml:trace>
  <inkml:trace contextRef="#ctx0" brushRef="#br6" timeOffset="289882.4401">21971 6404 696 0,'-28'-12'256'0,"14"6"-196"0,3 6-20 16,11 0 4-16,0 0-32 15,0-4-4-15,0-2-4 16,0 6-16-16,0 0 8 16,0 0 12-16,0 0-4 0,-3 10 16 15,3-1-12-15,-4 0 48 16,1 7-28-16,-1 3 40 15,0 0-40-15,1 6 4 16,-1 0-20-16,-3 3 80 16,0 10-48-16,-3-4 48 15,-4 16-52-15,-4 7 16 0,-3 12-36 16,0 3 60-16,3-9-44 16,4-16 20-16,7-7-36 15,7-11-36-15,3-11 8 16,4-8 0-16,0-10 8 15,1-16-20-15,-5-6 12 0,1-12 4 16,-4-10 4-16,0 0-20 16,0 9 12-16,0-2 40 15,3 12-20 1,1 6 44-16,-1 10-32 0,4-1-12 16,4 16-8-16,3 7-4 15,7 6 0-15,4 12-12 16,3 7 8-1,-3-1-4-15,-1-2 0 16,1-1 16-16,-4-5-4 0,-3-4-28 16,0-7 12-16,-4-8 40 15,0-1-16-15,-4-2-8 16,1-14-8-16,-1 4 12 16,1-6-4-16,-4-7 16 15,4-9-12-15,-1 0 32 16,1-3-24-16,-1-1 20 0,1 1-20 15,0-6 0-15,3 6-8 16,3-7-156-16,5 10 80 16,2-3-396-16,1 3 260 15,-4-4-352 1</inkml:trace>
  <inkml:trace contextRef="#ctx0" brushRef="#br6" timeOffset="290345.1546">22250 6991 912 0,'17'-7'340'16,"8"14"-264"-16,21-7-24 0,-21-7-36 0,6 4-20 15,1-6-112-15,3-7 64 16,1-9-112-16,-1 3 96 15,-7-9-4-15,0 3 44 0,-6 6 44 16,-5 0-8-16,-3 0 132 16,-3 0-76-16,-1 9 84 15,-2-2-84-15,-5 5 12 16,-3 7-44-16,0-3-32 16,0 6 0-16,-3 0-8 15,-5 9 0-15,-2 1 16 16,-8 5-4-16,-3 4 96 15,3 6-56-15,-3 3 44 16,0 10-52-16,3-3 88 16,1-1-72-16,10 1 92 15,3-7-84-15,11-3-12 16,4-3-28-16,3-7 12 0,4 4-20 16,3 0 4-16,0-9-8 15,-3 5-156-15,-1-5 80 16,8-1-412-16,3-9 268 15,11-13-340 1,-4-8 316-16,-10-8-76 0</inkml:trace>
  <inkml:trace contextRef="#ctx0" brushRef="#br6" timeOffset="290743.4509">23241 6724 728 0,'-18'0'268'0,"8"0"-208"0,-8 10-16 16,8-10-24-16,-5 6-20 16,-6-3 8-16,-3-3-4 15,-5 6 8-15,-2-3-8 16,9-3 8-16,5 0-8 0,10 7 32 15,7-7-20-15,7 3 40 0,7 13-32 16,4-1 48-16,3 4-40 16,0 9 64-16,-7 7-56 15,-7 2 80 1,-10 4-68-16,-8-10 104 0,-17 4-84 16,-15-7 60-1,-10-3-76-15,-6 0 48 16,2-6-60-16,11-3-172 0,7-4 68 15,8-2-420-15,2 6 268 16,12-7-368 0,3 16 332-16,-18-6-88 15</inkml:trace>
  <inkml:trace contextRef="#ctx0" brushRef="#br6" timeOffset="291396.5051">21001 7286 800 0,'-7'9'296'0,"14"-3"-232"0,0 7-16 0,-4-4 0 15,5 7-36-15,-1 9 12 16,-4 19-12-16,4 3 88 16,-3 6-52-1,-1 10 128-15,-3-10-100 0,0 1 88 0,-3 8-96 16,-1 1 48-16,4 0-72 15,-3-1 24-15,-1-8-40 16,4-7-8-16,-3-3-12 0,3-13-200 16,-4-9 104-16,-3-13-324 15,-4-2 228-15,-6-14-240 16,-8-2 244 0,-10-4-216-16,-11-12 228 15,-3 0 56-15,-1-9 792 31,-6-13-356-15,20 12-16-16,22 1-192 0,21 5-40 16,22 1-44-1,16 3-84-15,15 6 28 0,-3-6-360 0,10 6 208 16,3 1-372 0</inkml:trace>
  <inkml:trace contextRef="#ctx0" brushRef="#br6" timeOffset="291910.6045">21601 7875 880 0,'3'19'328'0,"-3"-10"-256"0,-3 1-16 0,3 2-32 0,0-2-24 16,0-7-28-16,-4 6 16 16,1-9-76-16,-5 0 52 15,5-9-40-15,-4-1 44 0,-4-8 36 16,-6 2 0-16,3-3 72 15,-1 0-44-15,1 4 60 16,0-4-56-16,4-6 0 16,6 6-20-16,4-3 8 15,4 0-16-15,3 3 32 16,7 7-24-16,0-4 4 16,0 10-12-1,0 3-8-15,4 3 4 0,-1 9 12 16,5 0-8-16,-1 1-4 15,3-1 0-15,1 7 12 16,-4-7-8-16,-3 10 60 16,-7-3-40-16,-4 3 60 15,-11-1-52-15,-3 1 56 16,-4 0-56-16,-6-3 12 0,-1-1-32 16,-3-2 44-16,0 3-32 15,-4-7 12-15,-3 0-24 16,-4-9 8-16,4 0-12 15,0-9-8-15,-1 0 0 16,1-7-84-16,4-3 44 16,6 0-296-16,7 0 188 15,8 4-224-15,3 2 212 16,7-2-220-16,0 8 216 16,0 7-132-1</inkml:trace>
  <inkml:trace contextRef="#ctx0" brushRef="#br6" timeOffset="292345.7192">22003 7812 164 0,'39'10'60'0,"-36"-1"-44"0,8 1-8 16,-4-4 112-16,0-3-68 15,-4 3 104-15,-6 4-92 16,-1-1 148-16,-3-9-120 15,0 0 68-15,0-3-92 16,-3-10 44-16,2 4-68 16,1-4 16-16,4-2-40 0,3 5 8 15,10-5-16-15,1 5-16 16,3 1 0-16,0-1 28 16,0 7-12-16,0 3 40 15,4 3-28-15,0 7 32 16,-1-1-32-16,5 1-12 15,2 5-8-15,-3 1 20 16,1-3-12-16,-5 5 48 0,-6-2-32 16,-8 3 48-16,-6-3-44 15,-8-7 28-15,-6 7-32 16,-5-4 16-16,-6 4-24 16,0-7 72-16,-4 7-56 0,-3-7 4 15,7-6-24-15,3-3-188 16,7-3 96-16,11-12-588 15,14-1 368 1,15-3-252-16</inkml:trace>
  <inkml:trace contextRef="#ctx0" brushRef="#br6" timeOffset="292704.5839">22740 7286 652 0,'-49'-10'244'0,"38"10"-192"0,1 3-12 0,6 4 112 16,-3-1-92-16,0 6 72 16,0 7-76-16,3 16 48 15,-3 9-60-15,0 9 128 16,0 3-96-16,0-2 52 0,-4-1-72 16,4-3-24-1,4-3-20-15,3-3-124 0,14 0 60 16,4-6-500-16,10-4 308 15,7-9-364 1</inkml:trace>
  <inkml:trace contextRef="#ctx0" brushRef="#br6" timeOffset="293167.0671">23259 7910 488 0,'-29'-10'180'0,"15"13"-140"0,-7 4-12 15,7-4-32-15,-7-3-4 0,-7 0 20 16,-8 0-4-16,-9-3-4 16,-1-4 0-16,3 4 136 15,1-6-76-15,3-7 132 16,7 0-112-1,4 4 76-15,7-7-96 0,7 0 4 0,7-3-44 16,10 0-32-16,12-3 4 16,9 6-8-16,8-6 4 15,7 10-20-15,0 5 16 16,-4 10-12-16,0 7 12 16,-7 2 16-16,-3 10 0 0,-4 0 60 15,-7-1-36-15,4 7 96 16,-7 4-72-16,-11 2 84 15,-4-3-80-15,-7 0 60 16,-6-9-64-16,-1 3-28 16,1-12-16-16,-1-7-116 15,0-13 60 1,4 1-456-16,0 0 280 16,0 2-380-1,-4 4 344-15,4-3 32 16</inkml:trace>
  <inkml:trace contextRef="#ctx0" brushRef="#br6" timeOffset="294218.4093">23230 7671 832 0,'-10'-3'308'0,"10"6"-240"0,0 13-20 0,0-13-36 16,-4 3-16-1,1 4 12-15,-1 5-4 0,-3-2 52 16,0 3-32 0,0 2 132-16,4 1-88 0,-4-3 92 15,-1 3-92-15,5 0 12 0,-1-10-48 16,11-9 12-1,4-13-112-15,3-2 40 16,4-4-116-16,-4-6 80 16,4 6 20-16,-1-6 28 0,-3 3 24 15,0-3-4-15,1 9 76 16,-5 7-44-16,-3 9 112 16,-3 6-88-16,-4 4 56 15,0-1-72-15,0 10 4 16,0 6-28-16,7-6-12 15,3 6-4-15,4-6 4 16,8-1-4-16,2 1-12 16,8-9 4-16,0-4-4 15,0-6 0-15,-4 0 0 16,0 0 0-16,-7-6 0 16,-3 6 0-16,-4 0 32 15,-4 0-12-15,1 0-12 16,0 0-4-16,-1 0-16 15,1 0 12-15,-1-4-32 16,5-2 24-16,-5-3-84 0,1-1 60 16,-1 1 4-16,4 0 24 15,-3 2 4-15,0-5 0 16,-4-4 24-16,3 13-8 16,-6-10-4-16,-1 10 0 15,1-6 4-15,-1 3-4 0,-3-4-4 16,0 10 4-16,-3-9-16 15,-1 6 8-15,-3-4-4 16,0 7 0 0,-3 0 24-16,2 7-8 15,-9-4 32-15,-1 6-24 0,-3 1 56 16,3 5-40 0,1-5 4-16,6 8-24 15,8-8 0-15,17 6-4 0,0-13-40 16,7 3 16-16,4-12-28 15,3 3 24-15,7-4 8 16,8 4 12-16,2-3 0 16,-6 12 0-16,-3-3 68 15,-5 13-36-15,-3 9-12 16,-3 6-12-16,-4 13 0 0,-3 0-4 16,0 6 8-16,-8-6-8 15,-6-3-12-15,-8-6 4 16,-3-7 48-16,-10-3-24 15,-12 0 44-15,-10-6-36 16,-3 0 40-16,-4-4-40 16,0-5 64-16,-6 5-52 15,2-5 28-15,-10-7-40 16,-10 6 8-16,-4-2-20 16,3 2 20-1,7-6-24-15,15-3-268 0,14 0 140 16,14 0-740-16,17 0 476 15,4-9-12 1,0-35 244-16,-7 16-184 16</inkml:trace>
  <inkml:trace contextRef="#ctx0" brushRef="#br6" timeOffset="327776.8003">27968 7938 560 0,'-17'-19'208'0,"6"19"-164"0,-3-9-8 0,3 9-32 15,-6-7-8-15,-4-2-32 0,-8-1 20 16,-2 1 4-16,-5-7 12 16,-3 7 60-16,-6 0-32 15,6-1 96-15,0 1-72 16,4-1 48-16,-4 1-60 15,0-7 24-15,0 7-36 0,-3-4-8 16,-4-2-12-16,0 5 20 16,0-5-16-16,-3 5 4 15,3 1-8-15,0-1 12 16,7 1-12-16,1 3 24 16,-5 3-20-16,1-4 32 15,-11 4-28-15,-7-3 12 16,-10 6-16-16,-5 0 0 15,5 0-4-15,6 0-8 16,1 0 4-16,-1 0-4 16,-6 0 0-16,-8 0 8 0,-3 0-4 15,3 9 16 1,8-2-12-16,6-7-12 16,1 9 0-16,-4-6 20 0,-7 3-8 15,-4 4-20-15,1 5 4 16,6-2 12-16,8-4 0 15,10 7 16 1,0 3-12-16,0-3-12 16,-7 9 0-16,0 6 28 0,-4 10-12 15,4 6 12-15,4 6-12 16,7-1627 0-16,6 3255-4 16,11-1634-8-16,4 3 4 0,4-3-4 15,2-3 0-15,5 15 0 16,6 4 0-16,4 3-12 15,7-3 8-15,0-1 20 16,4 1-8-16,3-10 4 16,0 1-4-16,7-1 12 15,7 7-12-15,11 2 24 16,10 4-20-16,15-12 12 16,10-1-12-16,0-3 12 15,0-12-16-15,3-10 16 16,18 3-16-16,18-9-4 15,-7 3 0-15,-11 3 12 16,-7-2-8-16,0 2 4 16,15 6-4-16,6 4 12 15,-3 6-12-15,-4 6 24 16,-7-12-20-16,7-1 24 0,15-12-24 16,-4 0-32-16,-8-6 12 15,-6 0 20-15,7 0-8 16,14 0 20-16,-4-4-16 15,-3 1-4-15,-11-3 0 16,8-4 20-16,13-3-12 16,0 4 4-16,-3-10-8 15,-14 0-8-15,3-10 4 16,11 4 48-16,4-13-28 16,-15 0-44-16,-10-9 8 15,-1-6 0-15,1-10 12 0,7 6 16 16,-4-6-8-16,-10 10-28 15,-15-1 8 1,-6-2 48-16,-1 8-16 16,1-2-8-16,3 3-8 15,0 0 20-15,-4 2-12 0,-3-11 12 16,-3-16-12-16,-8-7 0 16,-10-3-4-16,0 7-8 15,-11 2 4-15,-10 11 4 16,-4-1-4-16,-11 9 16 15,-3 4-12-15,-7-4-12 16,-7 1 0-16,-7-4 12 0,3-6-4 16,-13-6-12-16,-5-6 4 15,-2-4 40-15,-1 4-24 16,-4 6-20-16,1 9 4 16,0 0-8-16,-4 6 4 15,7 4-12-15,0-10 12 16,-3 4 12-1,3-1 0-15,-17-6-20 16,-11 0 8-16,-11 0 4 16,8 7 4-16,3 2 0 0,-1 1 0 15,9 6 8-15,-16-7-4 16,-16 10-12-16,-5 3 4 16,5 3-4-16,3-3 0 0,-4 3 8 15,-18 1 0-15,-6 2-12 16,10 7 8-16,4-1 4 15,-4-9 0-15,-10 4 0 16,-1 5 0-16,15-9 8 16,7 7-4-16,-1-10 8 15,-9 9-8-15,-5-2-20 16,4 5 8-16,11 1-4 16,0-1 4-16,-18 4 8 15,-10 6 0 1,13 0 0-16,4 6 0 0,11-2 0 15,-7 5 0-15,-1 4-12 16,1-1 8-16,14 7-16 16,14 6 12-16,0 0 4 15,-7 3 4-15,-4 1-20 16,-3 14 12-16,3 8-4 16,11 14 4-16,14 4 8 0,7-3 0 15,7 3 0-15,8-6 0 16,2-10-28-16,8 4 16 15,7 12 12-15,10 3 4 16,8 0-12-16,6 0 4 16,15-3 4-16,3-12 0 15,11 2 0-15,14-6 0 16,10 10-20-16,15 16 12 16,3-14 32-16,3 8-16 15,-6-14-8-15,3-2-4 16,14-14 4-16,29-2 0 15,-4-9 0-15,-8 2 0 16,8-15 0-16,25 6 0 16,-4 3 24-16,-4 7-12 0,12-7-12 15,13 6-4-15,-18 1 12 16,1-1-4-16,14-5-12 16,3 5 4-16,-21-6 20 15,3 1-8-15,15-11-12 16,-7 7 0-16,-15-6 12 15,-3-9-4-15,7-1 16 16,0 4-12-16,-14-13 4 16,-14-7-4-16,14-8 4 15,7 2-8-15,-10-6-4 16,-15-6 4-16,-14 0-16 16,7-9 8-16,-3-4 12 0,-4 4-4 15,4-4 24-15,-18 3-16 16,-10 7-4-1,3-6-4-15,-15-1 4 16,5 1-4-16,-1-4 16 16,1-15-12-16,-11-19-20 0,3-10 4 15,-14 10 4-15,-3 9 4 16,-11 13-20-16,-14 3 12 16,-7 3 32-16,-7 7-16 15,-10-7-8-15,-8-7-4 0,4 4 4 16,-7-6 0-16,-1 0-12 15,1-1 8-15,0 11 12 16,0-1-4-16,-1 6-12 16,-2-6 4-1,-5-3 12-15,-9-3-4 0,-12-6-12 16,-13-4 4-16,-5 3-16 16,5 4 12-16,-4 3-4 15,0 9 4-15,-11 0 8 16,-10 13 0-1,0 3 0-15,6-3 0 0,8 9 8 16,0-6-4-16,-11 0-4 16,-13-3 4-16,2 0-16 15,8-1 8-15,7-5 12 16,-11-1-4-16,-14 1-20 16,0 6 8-16,11 2-4 0,-7 5 4 15,-4-1 24-15,-11 9-8 16,8 4-56-16,10-1 24 15,14 4 36-15,-3-3-4 16,-11 9 8-16,4-7-8 16,10 7-24-16,7 0 8 15,4 0 20-15,-7-3-4 16,-7 3-28-16,-7 10 8 16,6-1 12-16,15 0 4 15,4 16-28-15,2 4 12 16,-2 5-12-16,-4 13 12 15,0-3 0-15,7 0 4 16,6-6 24-16,9 6-8 16,-5-10-4-16,4 4 0 15,-7 6-32-15,-7 9 16 0,0 6 40 16,3 4-16-16,11-6-20 16,11-4 4-16,3 0-8 15,4-3 4-15,6-3-12 16,5 13 12-16,6 6 40 15,4 6-20-15,7 0-28 16,7-12 8-16,10-4-16 16,11-3 12-16,0-9 24 15,8 7-4-15,9-4-4 16,12 6 0-16,17 10-16 16,17-4 8-16,4-2 4 15,1 5 0-15,-8-11 24 0,7-11-12 16,14-5-32-1,18 9 12-15,-11 0 20 16,1 3-8-16,13-3 8 16,18 6-4-16,-11-3 4 0,-3-3-8 15,4-7-4-15,13 7 4 16,-6-16-4-16,-8 4 0 16,12-10 0-16,16-7 0 15,-10 4 8-15,-14-9-4 0,11-4 16 16,14-6-12-1,-15 0-12-15,-10 0 0 0,0 0 12 16,7-6-4-16,-10 6-4 16,-15-4 4-1,-14-5 12-15,1-7-8 0,9 1 16 16,1-14-16-16,-7-14 24 16,-14-11-20-16,-4-12-12 15,3-3-4 1,1 7-48-16,3-1 24 15,-7 0 24-15,-13 1 4 0,-16-1 20 16,-9 3-12-16,-11 4-20 16,3 6 4-16,-11 9 4 15,1 0 4-15,-7 3 0 16,-4 4 0-16,0-1 32 16,-3-12-16-16,-8-6-12 0,1-16-8 15,-8-12 20-15,1 15-8 16,-8 6-40-16,0-3 20 15,-13 16 0-15,-4-6 12 16,-15 3-12-16,-13-3 8 16,-4-1 20-16,-7 1-8 15,7 6-4-15,3 3 0 16,8 6-40-16,-4-2 20 16,-3 2 24-16,-15 4-4 15,0 5-8 1,-10 1 0-16,7-6-4 0,0 5 0 15,0-5-12-15,-18-1 12 16,-13 1 4-16,-1 6 4 16,7 3 0-16,-7 3 0 15,-10-3 8-15,-8-1-4 0,11 8-20 16,0-1 8-16,-7 3-4 16,-21-3 4-16,7 16 24 15,-7-3-8-15,-28 6-12 16,-4 9 0-16,4 10 12 15,-29 6-4-15,18 13-12 16,-14 6 4-16,4 9-288 16,10 10 160-16,-7 15-432 15,10 1 320-15,-38 12-64 16,25 53 184 0,-57-9-164-16</inkml:trace>
  <inkml:trace contextRef="#ctx0" brushRef="#br6" timeOffset="337581.388">15131 11901 716 0,'-14'7'264'0,"10"2"-204"0,4 1-16 0,0-4-44 15,7-3-8 1,-7-3 4-16,7 0 4 0,0 0 8 16,4 0-4-16,-1 0-20 0,4 0 8 15,1-3-4-15,-1 3 4 16,-4 0 32-16,-3 0-12 15,-3 3-4-15,-4 3-4 16,-7 4 20-16,-7-7-12 16,-4 3 48-16,-3-3-32 15,-4 3 64-15,-10-2-52 16,-4-4 96-16,-7 6-76 16,-3-6 24-16,7 0-48 15,6 0-12-15,47-6-256 16,28 2 128-16,24-11-648 31</inkml:trace>
  <inkml:trace contextRef="#ctx0" brushRef="#br6" timeOffset="340249.7441">16746 5680 456 0,'-14'-19'168'0,"4"19"-128"0,-1-15-16 15,4 15 68 1,0-4-56-16,-7-2 24 0,0-3-40 15,-7 6 36-15,-1-4-32 16,-2 7 12-16,-4 7-20 0,-4-4 52 16,-4 3-36-16,1-3 4 15,-4 7-24-15,-3-4 44 16,3 3-28-16,0 7 12 16,1-4-24-16,-1-2 8 15,-3 5-12-15,-4-5 20 0,0 9-20 16,-4 0 24-16,-6 6-24 15,0 9 48-15,3 4-32 16,3 12-16-16,4-3-4 16,8-3 8-16,2-7-8 15,5 4 16-15,2-3-16 16,1 0 24-16,3 5-20 16,1 17 24-16,-1 6-24 15,0 6 12-15,1-3-12 16,-1-3 20-16,4 3-20 15,3 0 24-15,4 12-24 16,7 1 12-16,0-1-12 16,3-9 12-16,8-3-16 15,3 0 32-15,4-3-24 0,3 13 40 16,3 2-32-16,4-9-4 16,4 0-12-16,7-9 4 15,0-3-8-15,3-13 16 16,11-6-12-16,10-4 16 15,11 1-16-15,4 3 4 16,-1-4-4-16,-6 1 12 16,-4 3-12-16,-7-10 24 15,7 3-20-15,7-8-20 16,7-1 0-16,3-7 20 16,5-5-4-16,-12-7-4 15,1-3 0-15,6-3-4 16,11-3 0-16,4 3 0 15,0-6 0-15,-11-3 32 16,-7-10-16-16,-7 0-24 16,7 0 4-16,7-9 8 0,1-3 0 15,-5-1 40-15,-3 1-20 16,-10-7-32-16,-4 4 4 16,0-10-8-16,-4 0 4 15,1-9 8-15,-1-10 0 16,-3-3 16-16,-7-3-8 0,-4 13 4 15,-7 5-4-15,-3 4 4 16,-4-6-8 0,-6 3-20-16,-5 0 8 0,-3-16 20 15,-3-6-4 1,-4 9-20-16,-7-3 4 0,-7 7 4 16,-4 12 4-16,-6-4-20 15,-5-5 12-15,-2 3 20 16,-1-10-4-1,0-6-20-15,-3 6 4 0,-4 10-4 16,-3 0 4-16,0 15 0 16,3 10 0-16,-3 0 24 15,0-4-8-15,-1 13-20 16,5-6 4-16,-5-3 4 16,-6-6 4-16,-7 2 0 15,-1-9 0-15,1-2 8 0,-1-11-4 16,1 7-4-1,7 3 4-15,-1 7-24 0,1 2 12 16,3 10-4 0,-3-3 4-16,-4 12 24 0,-14-3-8 15,-3 10-20-15,-8 6 4 16,4-3 4 0,3 6 4-16,15 0 0 0,0-4 0 15,3-2 0-15,3 6 0 16,-2 0 0-1,-5 0 0-15,1 0-12 0,-8 6 8 16,1-2-4-16,-1 11 0 16,5-2 8-16,6 6 0 15,7 6-20-15,-3 0 12 0,6 3 12 16,-3 10 0-16,1 2-20 16,-1 4 8-16,-3-6 20 15,-1-4-4-15,4-5-12 16,1 5 0-16,-1-6 12 15,0-3-4-15,7 1-4 16,4 2 4-16,0 0-16 16,3 0 8-16,4 7-4 15,0 2 0-15,3 14 8 16,4 2 0-16,7 3 0 16,3 4 0-16,1-4 0 15,-1-2 0-15,1 8 0 0,-1 17 0 16,1 2-12-1,3 1 8-15,-4-4 20 16,1-9-8-16,6-3 4 16,1-3-4-16,-1 9-16 15,1 0 4-15,3 3 40 0,3-9-24 16,5-3 36-16,6-10-32 16,7-9 12-16,11 0-16 15,10-6 12-15,11 2-16 16,7-2 16-16,0 6-16 15,-3-10-12-15,3-5 0 0,14-1 28 16,11-9-12-16,3-4-12 16,-3-5-4-16,-11-4 20 15,3-6-8 1,12-6 4-16,13-4-4 16,4 1-8-16,-14-7 4 15,-1-3 4-15,15 1-4 16,7-1-20-16,-7 3 8 15,-18-3 4-15,-6 4 4 0,6-4 8 16,4 0-4-16,-1 3 16 16,-9-6-12-16,-12-9 4 15,-10-13-4-15,-3-12 12 16,-1-26-12-16,-3 1-12 16,0 2 0-16,-7 7 4 15,-14-6 0-15,-11 6-20 0,-7-10 12 16,-14 4 4-16,-10 12 4 15,-8 6 24-15,-10 13-12 16,-7 3-20-16,-4-6 0 16,-3-3 12-16,3-13 0 15,0-16-48-15,-3-2 28 16,-7 2-16-16,-22-6 20 16,-24-6-28-1,-14-12 24-15,-8 2-72 0,-31 4 48 16,-25 21-72-1,-21 7 68-15,-31 25-200 0,-36 16 136 16,-28 37-404-16,-25 22 288 16,-36 16-92-1,-27 0 188-15,38-6-188 16</inkml:trace>
  <inkml:trace contextRef="#ctx0" brushRef="#br6" timeOffset="348050.0069">4240 14087 508 0,'-24'0'188'0,"24"6"-148"0,-21-3-8 0,17-3 36 0,-7 0-44 15,-3 0 24-15,-3 0-28 16,-8 0 8-16,-3-3-16 16,-8 3 36-16,-6 0-24 0,0 0 92 15,-8 3-64-15,8-3 28 16,3 0-44-16,-17 0 32 15,3-3-40-15,-4-3 4 16,-6-3-20-16,3-1 12 16,-7 1-16-16,7-1 16 15,7-5-16-15,4 2 4 16,3-2-4-16,-4-1 20 16,-6-3-16-16,0 0 32 15,-1-6-28-15,-3-3-4 16,7 0-8-16,4-7 4 15,10-2-4-15,4-4-20 0,10 3 8 16,11 1 12-16,-4 2 0 16,11 1-12-16,-3-1 4 15,10 4 4-15,0-4 0 16,3 1-20-16,8-4 12 16,10-3 4-16,-3-6 4 15,6 10 8-15,22-13-4 16,4 2-12-16,-1 5 4 15,4-1-4-15,0 15 0 16,-4-2 8-16,8 3 0 16,3 6 0-16,0 0 0 15,-8 0-12-15,-9 0 8 16,-8 3-4-16,145-34 12 16,-49 6-4-1,52-13 0-15,-14 7 4 0,-17 12-4 16,35 0 0-16,-21 4 16 15,-22 12-8-15,-2 6-28 16,37 0 8-16,5 10 12 16,-1-1 4-16,-35 4 8 15,-3-3-8-15,17 9-4 16,-6-3 4-16,-22 3 12 16,-11 0-8-16,36 3-4 15,-14 6 0-15,-26 0 4 16,1 7-4-16,7 3 8 15,-10 15-8-15,-15 4-12 16,-14 12 4-16,-17-3 12 16,-8 7-4-16,-13-7 16 15,-8-3-12-15,-10-4 4 16,-11-2-4-16,-14 0 4 0,-10 2-8 16,-12 7-4-16,-9 13 4 15,-12 3 20-15,-27-1-12 16,-22 1 32-16,-6-10-28 15,-1-6-4-15,-21-3-8 16,-35 10 4-16,14-7-4 16,3 6 8-16,-24-3-8 15,-4 3 16-15,15-5-12 0,-15-11 16 16,-7-2-16-16,14-1 32 16,4-6-24-16,-7-9 4 15,3-3-12-15,22-7-16 16,6-9 4-16,-10 0 12 15,0-3-4-15,7-3-12 16,21-10 4 0,8 4 12-16,-1-7-4 15,4-3-20-15,10-6 8 0,18-1 32 16,-21-14-16-16,-22-11-28 16,1 7 12-16,7 6 8 15,24 13 4-15,4 3 16 16,21 6-12-16,11 0-20 15,6 4 4-15,-31-13 4 16,18-7 4-16,14-9-28 16,14-3 16-16,13-6-4 0,8 0 8 15,8 5 0-15,9-2 0 16,8-3 0 0,38-22 0-16,33-4 0 0,2 7 0 15,-2-6 8-15,6 6 0 16,43 9-28-16,3 10 16 15,-7 9 24-15,42 6-8 16,-13 10 0 0,17 3 0-16,7 0 4 15,-11 6-4-15,8 3 8 0,24 7-8 16,-25 6-12-16,25 6 4 16,-31 6-16-16,-4 13 12 15,7 0 40-15,-18 13-20 0,-21 9-36 16,-3 9 12-16,7 16 12 15,-15-3 0-15,-24-4 0 16,-21 1 4-16,-15-10-4 16,-10-2 0-16,-10 2 24 15,-11 10-12-15,-14 2-4 16,-18 8-4-16,-18-11-16 16,-14-8 8-16,-6-1 20 15,-15-12-8-15,-21-10-4 16,-35 4 0-16,-15-1-4 15,1-6 0-15,-18 0 0 16,-28 7 0-16,10-7 8 16,-10 7-4-16,-25-1 8 15,14-6-8-15,-17 7-4 16,-11-16 4-16,21 0 4 16,-3-7-4-16,-19-9-4 15,30-12 4-15,-8-1 4 0,-14-5-4 16,28-4-4-16,-7 10 4 15,-10-1-16-15,17 10 8 16,15 0-16-16,-1 0 12 16,-7 0 4-16,18 0 4 15,25 0 24-15,6-9-12 0,12-7-32 16,-5-12 12 0,12 3 8-16,3-13 4 15,21 10-20-15,14-13 8 0,18-3 4 16,3-12 4-1,25-16-20-15,14-16 12 16,25 6-12-16,21 10 8 16,10-6-8-16,12-4 8 15,16 1 0 1,19-4 4-16,27 0 0 0,15 7 0 16,25 22 16-16,-15 5-4 15,14 4-12-15,11 7 4 16,-14 11 4-16,25 1 0 0,-8 3 8 15,1 6-4-15,17-6-12 16,-17 6 4-16,13 7 4 16,-6 5 0-16,-22 17 0 0,8 9 0 15,-15 9-20-15,-24 6 12 16,-21 7 20-16,6 6-4 16,-17 16 4-16,-14 18-4 15,-21 7-16-15,-18-9 4 16,-14-7 20-1,-18 0-8-15,-10 9 16 16,-15 17-16-16,-13-7 4 16,-22-10-4-16,-21-6-8 0,-25-9 4 15,-10-3-16-15,-3 0 8 16,-22 6 12-16,-35-7-4 16,7-5-4-16,-15-16 4 15,-27-4-16-15,7-9 8 16,-29-9 28-16,-6-3-12 0,10-7-4 15,-29 1-4-15,19-4 4 16,-8-3-4-16,0-6-20 16,32-3 8-16,11-4-56 15,-11-8 32-15,29-8-232 16,27-2 148-16,1-16-400 16,6 19 288-1,18 13-176-15</inkml:trace>
  <inkml:trace contextRef="#ctx0" brushRef="#br6" timeOffset="351033.8376">8904 13560 444 0,'-21'0'164'0,"17"0"-124"0,-6 0-16 15,6 0 104-15,1 0-76 16,-1 0 40 0,8 0-52-16,-4 0-4 0,0 0-24 15,3 10 36-15,4 5-24 16,0 4 32-16,0 16-32 0,1 18 20 15,-5 13-24-15,-3 9 36 0,-3-3-32 16,-5 19 64-16,-2 35-48 16,-4-1 28-16,0 0-40 15,0 26 60-15,-1 3-48 16,1-7 28-16,0 25-40 16,0-2 28-16,7-17-32 15,0 17 12-15,3 5-20 16,1-21 8-16,-4 6-12 15,0 9-8-15,0-24 0 16,0-29 20-16,0 0-12 0,0-4-48 16,3-2 20-16,4-13-68 15,0-24 48-15,7-11-240 16,4-18 156-16,6-16-336 16</inkml:trace>
  <inkml:trace contextRef="#ctx0" brushRef="#br6" timeOffset="351554.6578">9289 13990 548 0,'-39'-38'204'0,"28"29"-156"0,4-7-16 0,4 13-72 16,-8-3 16-16,4 6 20 16,4 0 4-16,-5 0 108 15,1 9-60 1,0-3 112-16,4 10-88 15,-1 3 32-15,4 3-60 0,0 3-8 0,4 9-20 16,-4 20-20-16,3 34 0 16,1 3 12-16,-1 6-4 15,-3 3 8-15,0 35-8 16,0-10 68-16,0-2-40 0,0 11 40 16,0 17-40-16,0-7 68 15,-3 0-52-15,3 23 20 16,0-14-40-16,3-12 28 15,-3 13-32-15,0-3 12 16,0-17-20-16,-3-18 8 16,-1 10-12-16,1-1-52 15,-1-9 24-15,1-28-148 16,-1-16 92-16,1-18-260 16,3-14 188-16,-4-18-444 31,-45-50 232-31</inkml:trace>
  <inkml:trace contextRef="#ctx0" brushRef="#br6" timeOffset="352173.9991">8608 15185 664 0,'-7'0'244'0,"3"0"-188"0,-6 0-16 0,3 0 100 16,0 6-84 0,-8-6 60-16,-2 0-72 0,-8 3 48 15,-10 3-52 1,-11-3 52-16,-3 4-56 0,-8-4-16 0,-3 9-12 16,7-8 16-16,-3-4-12 15,-15 6 12 1,-17-3-12-16,-11 3-8 0,4 4 0 15,3-1 12-15,-3 0-8 16,-4 1 4-16,4 9-4 16,7-1-32-16,14-2 12 15,14 3-144-15,14 6 84 16,11-6-216 0,10 0 164-16,14 6-244 0,11 3 212 15,14-9-172-15</inkml:trace>
  <inkml:trace contextRef="#ctx0" brushRef="#br6" timeOffset="352561.9037">8601 15329 800 0,'-28'-10'296'0,"13"20"-232"0,-9 6-16 0,13-10-36 16,-7 3-16-16,-3 1-4 15,-14-1 0-15,-7 10 16 16,-15 6-4-16,-3-6 128 0,0-4-68 15,-3 4 32-15,-11 0-56 16,-22 0 4-16,-9 0-28 16,6 0 0-16,-7-10-8 15,-28 13-16-15,0-10 4 16,21 4-4-16,14-7 0 0,22 1-144 16,20-1 84-16,47 1-464 31,24-4 72-16</inkml:trace>
  <inkml:trace contextRef="#ctx0" brushRef="#br6" timeOffset="353538.8219">12379 13924 488 0,'-21'-25'180'0,"21"9"-140"0,-4-3-12 0,1 10 108 0,-4 0-80 16,3 5 60-1,-3 8-52-15,-7 14-36 16,3 8 56-16,-6 8-52 0,6 4 60 15,1 15-56-15,-4 19 56 16,-1 35-56-16,1 6 28 16,0 6-36-16,0 3 104 31,0 7-72-31,-4 21 64 16,1 29-72-16,-1-10 48 0,4-25-56 15,3 7 4-15,8 15-28 16,3-28 4-16,3-22-12 0,8-9 0 15,0-1-4-15,6-2-76 16,4-13 36-16,0-19-128 16,-3-16 88-16,0-12-132 15,-1-12 116-15,-2-14-108 16,-1-18 112-16,-4-15-132 16,4-29 124-16,7-9-292 15</inkml:trace>
  <inkml:trace contextRef="#ctx0" brushRef="#br6" timeOffset="353988.4897">12813 13968 788 0,'-28'-35'292'0,"21"35"-228"0,3-6-16 15,1 6-60-15,-1 0-4 16,4 0 4-16,-3 0 12 16,-5 6 0-16,1-2 0 15,-3 11 60-15,-4 1-32 16,3 6 52-16,1 0-48 16,-1 6 28-16,0 10-32 0,4 24 16 15,0 26-24-15,0 13 36 16,0 2-32-16,0 32 32 15,-3 9-32-15,-1 0 48 16,0 41-40-16,1-15 36 16,-4-10-36-16,3 12 96 15,0-12-72-15,1-28 28 0,3-23-48 16,0 4-12-16,0-3-16 16,3-13 12-16,4-9-12 15,0-22 4-15,4-6-4 16,3-7-128-16,0-6 64 15,3-13-252-15,-3 4 172 16,4 3-384-16,-4-4 288 16,-7-2-276-1</inkml:trace>
  <inkml:trace contextRef="#ctx0" brushRef="#br6" timeOffset="358940.7229">7398 13821 384 0,'-11'-22'140'0,"15"12"-108"0,-4-5-8 16,7 5 4-16,-4 4-20 15,1 3 24-15,-1-4-20 16,-3-2 68-16,4 9-48 16,-4-3 60-16,0 3-56 15,0 0 44-15,3 3-44 16,-3 6 76-16,4 7-60 16,-4 9 60-16,0 3-60 0,0 10 48 15,0-3-56-15,0 8 92 16,0 4-76-16,-4-3 60 15,4 10-68-15,0 8 84 16,-3 11-76-16,3-4 16 16,0-4-44-16,3-5-12 15,-3-13-12-15,4-3 12 16,3-10-12-16,0-5 24 16,0-4-20-16,4-7-144 15,-1-8 68-15,1-1-300 0,-1-9 204 16,5-9-352-16,-5-10 292 15</inkml:trace>
  <inkml:trace contextRef="#ctx0" brushRef="#br6" timeOffset="359293.547">7669 13711 852 0,'-10'6'316'0,"17"3"-248"0,7 13-16 16,-3 4 68-16,-4 2-76 15,3 16 52-15,-3 0-56 16,0-1 84-16,0 1-68 16,0-6 24-16,0 6-44 0,1 0 20 15,-1 9-28-15,0 4 36 16,0-4-36-16,0 0 12 15,-4 0-24-15,4-9 8 16,-3-6-12-16,-1-4 12 16,-3-5-16-16,-3-4-108 15,-4 0 52-15,-4-9-236 16,-6-4 160-16,-8-6-236 31,4-3 204-31,-18 4-300 0</inkml:trace>
  <inkml:trace contextRef="#ctx0" brushRef="#br6" timeOffset="359422.8684">7232 14470 1028 0,'-14'-10'380'0,"24"10"-296"0,29-15-20 0,-7 5 96 16,14-2-100-16,3-13-16 0,8-10-28 16,10 1-16-16,10 5 4 15,4 4-428-15,1 6 232 0</inkml:trace>
  <inkml:trace contextRef="#ctx0" brushRef="#br6" timeOffset="359741.3155">7719 14329 872 0,'28'-19'324'0,"11"9"-252"0,24 1-20 15,-31 3-40-15,7 6-16 16,-4 12 4-16,-3 1 0 16,-7 6 44-16,-4-1-24 15,-7 14 16-15,-4-10-20 0,-6 9 52 0,-4-12-36 16,-4 6 80-16,1-3-60 16,-1-6 44-1,4 2-56-15,0-2 16 0,0-3-36 16,7-4 0-16,4 4-12 15,3-10-8 1,4-3 4-16,6 6-84 16,1-6 44-16,7-6-480 0,0 15 284 15</inkml:trace>
  <inkml:trace contextRef="#ctx0" brushRef="#br6" timeOffset="361042.0952">14506 13203 436 0,'-3'-16'160'0,"-1"13"-124"0,4-6-8 0,-3 2 52 15,-4 4-48-15,0-3 48 16,-4-7-44-16,0 4 68 15,1 3-56-15,-4-4 36 16,-7 4-48-16,-4 6 8 0,-7 0-28 16,-3 6-8-16,-4-3-4 15,-3 10 40-15,-1-1-24 16,5 4 0-16,2-3-12 16,1 9 48-16,0 0-32 15,3 9 52-15,0 10-44 16,-7 3 56-16,1 15-52 0,-12-2 108 15,-3 21-84 1,4 22 72-16,3 4-76 0,7-13-4 16,11-10-32-16,10-9 16 15,4 1-24 1,7-4 12-16,7-10-12 0,0-12-60 16,4-12 24-16,-4-13-128 15,-4-7 80-15,-3-18-124 16,-3-12 112-1,-5-1-56-15,-2-12 80 0,3 3-16 16,0-4 40-16,-1 4 4 16,5-3 20-16,3 3 16 15,0 6 0-15,3 0-4 16,4 0 4-16,4 4 56 16,-1 5-32-16,1 1 76 15,3 0-56-15,3 2 20 0,-2 14-40 16,-5 8 36-16,-3-2-36 15,0 6 40-15,-7 6-40 16,0 0 64-16,3 9-52 16,-3-2 0-16,4 8-24 15,-1-11 8-15,4-1-16 16,0-12 4-16,4 2-4 16,-1-11 4-16,8-7-8 15,0-10 16-15,6-5-12 16,4-1-4-16,0-3 0 15,1 0-4-15,-5 0 0 16,-6-6 16-16,-4 6-8 16,-7 1 4-16,-7 2-4 15,-4-3 4-15,-3 3-8 16,0-2-20-16,0-11 8 0,7 1-268 16,10-6 148-16,26-4-508 15</inkml:trace>
  <inkml:trace contextRef="#ctx0" brushRef="#br6" timeOffset="361642.6462">14510 14024 852 0,'-28'16'316'0,"17"-13"-248"0,-3 3-16 0,7 4 120 16,0-4-104-16,-4-3 88 15,1-3-92-15,6 0 48 16,-3 0-68-16,3-9-4 0,1-1-24 0,3 1 24 15,0-16-24 1,0 0 20-16,0-16-20 0,3-9-16 16,1-7-4-16,3-2 4 15,7 12 0-15,0 3-28 16,7 3 16-16,1 13-12 16,2-7 12-16,8 17-8 15,7-1 8-15,7 16 0 16,-4-4 4-16,0 17-12 15,-6-1 12-15,-5 10 12 16,-2 12 0-16,-8 10 40 16,-7 19-20-16,-4-4 56 15,-6 4-44-15,-8-7 72 16,-6-6-60-16,-8-6 36 16,-6-10-48-16,-5 4 52 15,-2-10-52-15,-1 3-8 0,0-9-16 16,4 3-12-16,0-13 4 15,-8-6-120-15,8-3 64 16,0-3-296-16,3-12 192 16,4 5-448-16,0 1 84 31,-4-26 264-31,11-9-48 16</inkml:trace>
  <inkml:trace contextRef="#ctx0" brushRef="#br6" timeOffset="361995.1152">15007 13811 820 0,'50'6'304'0,"-33"4"-236"0,11 5-20 16,-10-2 96-16,3 3-88 15,-3 3 48-15,-4-1-60 16,0 7 100-16,-7 1-84 15,-3-5 36-15,-4-5-56 0,-4 3 40 16,1 0-48-16,-1-10 28 16,8 1-32-16,6 2 36 15,11-9-36-15,11 7 12 16,14-4-24-16,7-3 52 16,7 6-36-16,-7-2-8 15,-7 2-12-15,-4-6-12 16,-3 4 4-16,-4-1 20 15,0-6-12-15,4 3-664 16,-11 6 356-16,-6 7-324 16,-8-16 360-1</inkml:trace>
  <inkml:trace contextRef="#ctx0" brushRef="#br6" timeOffset="364727.7428">9010 14263 456 0,'-11'0'168'0,"15"3"-128"16,-4-3-16-16,0 0 52 0,0 0-48 15,0 0 96-15,0 0-72 16,-4 0 28-16,4 0-44 15,0 0-4-15,0 0-20 0,0-3 12 16,0-4-16-16,0 7 32 16,0-9-24-16,0 6 56 15,0-10-40-15,0 4 20 16,0 0-32-16,0-4 28 16,4-3-32-16,-4 1 32 15,3 2-32-15,-3-3 12 16,0 4-16-16,4-4 0 15,-1 0-4-15,1-2 20 16,0 5-16-16,-1-9 12 16,1 3-12-16,-1 1-16 15,1-8 0-15,3-2 12 0,0-6-4 16,0-10 16-16,0-9-12 16,0 6 4-16,0-1-4 15,4 5 12-15,-1 2-12 16,-3 0-40-16,-3 0 20 15,3-3 20-15,-4 7-4 16,4-7 0-16,0 6 0 16,-3-6-4-16,-1 7 0 15,1-4 8-15,-4 6-4 16,0 7 8-16,0 0-8 16,-4 12 24-16,1-3-16 15,-1 7 24-15,4-4-24 16,-7 10-4-16,4-3-4 15,3 9-4-15,0-4 0 0,3-2-36 16,1 6 20-16,3 0 4 16,0 0 12-16,-7 0 16 15,7 0-8-15,0 0-4 16,4 0 0-16,-4 0 12 16,3 0-8-16,1 0 24 15,7-3-20-15,10-3 4 16,11 6-8-16,6-3 12 15,15 6-12-15,4-3 4 0,3 6-4 16,-4-3 12 0,4 3-12-16,8-2-20 15,-1-4 4-15,-4 6-4 16,-3-3 4-16,-14-3 52 16,-7 6-24-16,-14-6 36 15,-11-6-32-15,-10 6 20 0,-11-3-24 16,-8-3-8-1,-6 2-8-15,0-2-236 0,0 6 128 16,11 6-536-16,-4 7 352 16</inkml:trace>
  <inkml:trace contextRef="#ctx0" brushRef="#br6" timeOffset="367156.3063">10153 13131 320 0,'11'0'120'0,"-1"0"-96"0,1 0-4 0,-4 0 24 16,-4 6-28-16,4-3 32 15,-3 6-32-15,-1 1 120 16,-3-1-80-16,4 7 32 16,-4 0-52-16,-4-4 40 0,-3 7-44 15,0 6 36-15,-3-6-36 0,-1 0 44 16,1-4-44-16,-1-5 28 15,4-1-32-15,0 1 16 16,-4-10-24-16,4-4 16 16,0-5-20-16,0-7 28 15,0-9-28-15,0 3 4 16,-4-9-12-16,4 0 36 16,0-1-20-16,0-5 48 15,0 12-40-15,7-4-16 16,4 4-8-16,10-3-8 15,3 3 0-15,1-3 0 16,3 3 0-16,0-4-28 16,4 1 16-16,-4 9 12 15,0 4 4-15,1 5-20 16,-5 10 8-16,4 16-12 16,-3 3 8-16,0 9 16 0,-1-3 0 15,1 3-4-15,-4 1 4 16,0 5 20-16,0 4-12 15,-3 6-4-15,-1 9-4 16,-6 10-4-16,-8-10 0 16,-6-9 68 15,3 0-36-31,-11 0 32 0,4-10-36 0,-4-12 44 0,1 0-40 31,3-9 12-31,0-13-28 0,-1-4 20 0,1-11-24 16,4-1-4-16,3-12-4 15,-4-7-16-15,1-12 8 16,3-6 4-16,3 0 0 0,4-1 8 16,7-2-4-16,7-4-28 15,11-2 12-15,7-7-12 16,13 6 12-16,8 0-20 16,0 19 20-16,0 16-20 15,-7 9 16-15,-7 19 0 16,-11 19 8-16,0 16 24 15,-7 12-8-15,-3-3-20 16,-7-1 4-16,-1 8 4 16,-3 2 4-16,0 3 16 15,-10 16-8-15,3 1-12 16,-7-11 0-16,-4-2 28 16,-3-13-12-16,0-3 32 15,-4-10-28-15,4-9-4 16,0-6-8-16,0-6 40 0,0-7-24 15,-4-6 8-15,1-6-16 16,-5-4 12-16,-2-8-16 16,-4-11-20-16,-1-15 4 15,5-12 4-15,2-13 4 16,5 0 0-16,6 6 0 16,8 7-12-16,10 3 8 15,7 2-40-15,7 14 24 16,14 2-28-16,8 16 28 0,10 7-8 15,-4 12 16 1,-3 3 16-16,-7 13 0 16,-1-4-20-16,-2 4 8 0,3 0 4 15,-8 2 4-15,1 1-20 16,-7 9 12-16,-8 10 32 16,-6 22-16-1,-4 18 16-15,-7-6-12 0,-4-6 12 16,-6-3-16-16,-1-10 4 15,-6-9-4-15,-1-3 12 16,-3-19-12-16,3-7 32 16,-3-5-24-16,0-17 4 15,-4-5-12-15,11-13-16 16,0-3 4-16,3-23-16 0,1-11 12 16,10-10 12-16,7 6 0 15,3 6-36-15,5 7 16 16,6 6-48-16,7 12 36 15,0 10 24 1,11 13 4-16,7 5-16 0,3 7 8 16,8 16-24-16,-4 12 20 15,3 7 4-15,-17 12 8 16,0-3 8-16,-11 6-4 16,-3-9 32-1,-11-7-20-15,-4-9 40 0,-13-6-32 16,-4-3 12-16,-11-13-20 15,-10-12 0-15,-11-10-8 16,-7-10-8-16,-3-11 4 16,6 2-60-16,5 4 32 0,6-1-8 15,4 16 20-15,10-3-20 16,0 7 20-16,8 5-12 16,6 10-32-1,4 0 32-15,18 3 36 16,10 4 32-1,11-7-20-15,17 0 12 16,4 0-20-16,7-7 28 16,11-2-28-16,24 0-12 15,15-4-8-15,-4-3 12 16,-4 1-4-16,14-4 8 16,8 0-8-16,-8 0-20 15,-17 0 8-15,0 4 4 16,0-1 4-16,-11 7 8 15,-7 6-4-15,-17 6-20 0,-15 3 8 16,-13 3 20-16,-12 10-4 16,-13-3 24-16,-7-4-20 15,-15 4 12-15,-10 3-12 16,-11 0-8-16,-6 6 0 16,-5 3-4-16,-6 16 0 15,3 6 8-15,4-3-4 16,3-3 16-16,7 3-12 15,1 6-28-15,3-2 8 16,6 5 32-16,1 32-12 16,4 12-8-16,3 4-4 15,7-4-112-15,3 32 64 16,11 12-604-16,0-3 360 16,-3-16-144-16</inkml:trace>
  <inkml:trace contextRef="#ctx0" brushRef="#br6" timeOffset="369930.9495">8999 15558 572 0,'4'3'208'0,"3"3"-160"0,0-12-12 16,0 3 68-16,4 3-64 15,-4 0 52-15,3 0-52 16,1 0 52-16,-1 0-56 15,1 0 28-15,3 0-36 0,-3 0 16 0,3 0-24 16,3 0 44 0,5-6-36-16,2 6 4 0,12 0-20 15,9-4 28-15,5-2-24 16,6 6 48-16,4-3-36 16,-10-3 20-1,3 3-28-15,-8-4 16 31,-6 7-20-31,-7-3-16 16,-4 3-4-16,-3-6 28 16,0 12-12-16,-8-12 4 0,-3 6-8 0,-3 0-8 15,0 0 4-15,-1-10 4 16,1 10-4-16,-1 0 8 16,1 0-8-16,-1-6-4 15,5 3 4-15,-5-3-40 16,4 6 20-16,-3-3-40 15,-1 3 36-15,-6-7-4 16,-1 4 16-16,-3-3-20 0,-3-3 16 16,-8-1-32-16,1 1 28 15,-4 2-12-15,0-2 16 16,-1 0 0-16,5-1 4 0,-1 1 16 16,1-1-4-16,3 1-4 15,0 9 4-15,0 0-4 16,-1 0 0-16,1 0 0 15,4 0 0-15,-1-6 0 16,1 6 0-16,3-3 0 16,3-4 0-16,4-2-12 0,4 6 8 15,3-3-16 1,7-4 12-16,8 10 20 16,9-6-4-16,8 3 16 15,0 6-16-15,0 3 4 0,-7 4-4 16,-4-1 12-16,-7 0-12 15,0 7 16-15,-6 0-16 16,-5-4 4-16,-6 7-4 16,-1-3 4-16,-6 3-8 15,-4-1 8-15,-7 1-8 0,0 6 16 16,-11-6-12 0,4-3 4-16,-4 9-4 15,1-13-8-15,-4 4 4 16,3-13 4-1,0 10-4-15,-3-10 40 0,4 3-20 16,2-6 12-16,1-6-20 16,-3 3 36-16,-1-4-28 15,0-8 4-15,-3 5-16 16,0-8 12-16,0-1-16 0,3 3-12 16,8-3 0-16,6 0-208 15,15 1 116-15,13-7-480 16,1 6 320-16</inkml:trace>
  <inkml:trace contextRef="#ctx0" brushRef="#br6" timeOffset="370684.6996">10439 14561 444 0,'3'-4'164'0,"1"-2"-124"0,3 3-16 0,0-3 104 16,0 6-76-16,0-3 76 16,-3-4-72-16,-4 7 40 15,0 0-56-15,0 0 52 0,0 0-56 16,0 10 80-16,0-1-64 16,-4 7 36-16,0 3-52 0,1 9 88 15,-4 6-72-15,-4 20 20 16,4 15-40-16,-3-3 56 15,3-4-48 1,0-8 20-16,-4-1-40 16,4-9-8-16,0-7-8 15,0-2 12-15,3-1-8 16,1-5 24-16,3-11-20 0,3-2-240 16,4-6 120-16,0-10-324 15,4-10 240-15,0 1-400 16</inkml:trace>
  <inkml:trace contextRef="#ctx0" brushRef="#br6" timeOffset="371029.643">10724 14495 780 0,'-7'-16'288'0,"7"16"-224"0,4 6-20 0,-4-6 56 15,0 0-64-15,-4 3 84 16,4 13-68-16,0 3 36 16,0 0-52-16,0 6 16 0,7 0-32 15,-10 6 44 1,6 10-36-16,5 6 64 0,-5 16-52 16,4-4 28-16,0-2-40 15,0-4 0-15,-3-9-16 0,6 0 12 16,-6-6-16-16,-1-10 4 15,1 3-4-15,-4-3 12 16,0-3-12-16,0-6-4 16,-4 0 0-16,4-9-156 15,-3-1 84-15,-11 0-296 16,0-9 200-16,-8 0-292 16</inkml:trace>
  <inkml:trace contextRef="#ctx0" brushRef="#br6" timeOffset="371191.8748">10375 15103 976 0,'-10'-9'360'0,"17"2"-280"0,17-2-20 0,-2 9 80 15,16-9-88-15,8-1-12 16,18 1-24-16,-11-7 4 16,3-3-12-16,1 0-64 0,6 4 28 15,-3 2-400-15,-7-2 232 16,-11-4-400-1</inkml:trace>
  <inkml:trace contextRef="#ctx0" brushRef="#br6" timeOffset="371447.3771">10947 14639 852 0,'7'-16'316'0,"10"16"-248"0,12-9-16 15,-8 9 92 1,3 0-88-16,5 6 40 0,2-3-56 16,-2-3-4-16,2 0-24 15,-6 0-8-15,-4 0 0 0,0 0-340 16,-10 7 184-16</inkml:trace>
  <inkml:trace contextRef="#ctx0" brushRef="#br6" timeOffset="371599.5608">11031 14604 1080 0,'-17'7'400'0,"20"2"-312"0,11 10-24 0,0-3 12 16,4 6-56-16,3 3 0 15,8 19-12-15,-1 9-288 16,-4 3 152-16,-20 13-624 16</inkml:trace>
  <inkml:trace contextRef="#ctx0" brushRef="#br6" timeOffset="372698.6304">11028 14485 288 0,'3'-6'108'0,"8"6"-84"0,-8-3-4 0,5 3-32 16,-8 0 4-16,-4 3 152 0,0-3-76 15,1 9 88-15,-1-9-92 16,4 0 40-16,-3 7-64 16,3-7 68-16,0 0-60 15,0 3 96-15,0 6-80 0,0-9 40 16,0 7-60-16,0 2 12 16,3 0-36-16,1 1 36 15,-1 9-32-15,5-4 4 16,-5 4-16-16,1 0 20 15,-1 0-20-15,-3 6 56 16,0 3-36-16,4 7 28 16,-4-1-32-16,0 1 44 15,0-7-40-15,3 6-8 16,-3-6-12-16,4 1 0 16,-1-4-8-16,4-6-92 15,-7-1 52-15,0-2-296 0,-3-7 184 16,-4 1-352-1</inkml:trace>
  <inkml:trace contextRef="#ctx0" brushRef="#br6" timeOffset="372948.9861">10834 14677 488 0,'-7'-10'180'0,"3"7"-140"15,1-3-12-15,3 6 108 0,0 0-80 16,0 0 76-16,0 0-76 16,7 0 84-1,-7 0-80 1,21 0 112-16,7 0-16 0,11 0-84 0,7 0-12 16,10-3-40-16,4-4 4 15,-7 7-12-15,0 0-492 16,0 16 264-16,0-13-436 15</inkml:trace>
  <inkml:trace contextRef="#ctx0" brushRef="#br6" timeOffset="374648.8413">12418 15975 644 0,'-11'-6'236'0,"11"6"-180"0,11 9-20 0,-8-3 52 15,1-3-56-15,3 7 60 16,0 5-56-16,-4 4 80 16,5 0-64-16,-8 6 16 15,3 3-36-15,-6 1 48 16,3-4-44-16,-4 12 28 15,0 7-36-15,1 16 16 16,3-4-24-16,3 7 44 16,5 6-36-16,13-6 4 15,3-10-20-15,26 3 20 16,6 4-20-16,22 18 32 0,-4-12-28 16,0-12-32-16,11-4 8 15,10-19 36-15,11-6-16 16,-18-6 68-16,-10-13-44 0,-8-12 28 15,1 3-36-15,-1-13 16 16,1-9-24-16,-4 13-228 16,-11-7 112-16,-10 3-416 15,-11 10 288-15,-24 3-292 16,-18 3 296-16,-7-7-84 16</inkml:trace>
  <inkml:trace contextRef="#ctx0" brushRef="#br6" timeOffset="375066.1057">13480 16765 436 0,'10'-19'160'0,"-10"19"-124"0,0-9-8 16,0 9-8-16,0-3-16 16,-3 3 200-1,-4 0 72-15,3 3-136 16,1-3 8-16,6 9-96 15,4 1 16-15,4-1-40 16,10-3 0-16,14 4-16 0,15-1-8 16,6 1 0-16,-3 5 4 15,-4-2-4-15,-10 12-4 16,-11 3 4-16,-3 7 28 16,-14 8-16-16,-15-5 40 15,-17 6-32-15,-11-3 76 16,-10-10-56-16,-8 4 48 15,5-10-52-15,6 0 32 0,4-13-40 16,3-5 0-16,4-7-20 16,-1 0 28-1,1-10-24-15,3-5 12 0,1-4-16 16,3-6-8 0,3 0 0-16,4-7-32 0,10-9 16 15,11-6-524 1,18 19 296-16,14 3-364 15</inkml:trace>
  <inkml:trace contextRef="#ctx0" brushRef="#br6" timeOffset="375576.4872">14552 16583 832 0,'-3'-6'308'0,"3"12"-240"0,7 7-20 0,-4-4 44 16,-3 7-60-16,0 12 120 15,4 7-84-15,-4 18 108 16,0 28-100-16,-4-2 104 0,4 9-104 16,-3-16 60-16,3 0-80 15,0-9-12-15,0 6-28 16,0-13 16-16,0-3-20 0,3-15-120 16,1-7 60-1,-1-21-416-15,4-17 260 16,7-2-432-16,-3-16 360 15,0-3-120 1</inkml:trace>
  <inkml:trace contextRef="#ctx0" brushRef="#br6" timeOffset="375877.1511">14954 16636 932 0,'-3'10'348'0,"10"-1"-272"0,7 10-20 15,-7-3 92-15,0-4-92 16,0 7 112-16,0 13-96 0,-3 5 76 16,3 16-84-16,0 1 48 15,0 8-68-15,3-8 24 0,1 5-40 16,-4-18 28-16,0 3-32 16,0 0 12-1,0-10-20-15,0 4 0 16,0-7-8-16,-3-2-140 15,-4-17 76-15,0 4-228 0,-7 0 160 16,-7-13-288-16,-4-13 236 16,-7 1-216-1,-24 9 224-15,-7 0-248 16</inkml:trace>
  <inkml:trace contextRef="#ctx0" brushRef="#br6" timeOffset="376039.7047">14563 17229 1132 0,'10'-12'420'0,"22"5"-328"0,35-5-24 16,-21 2 68-16,17-2-88 16,4 2 52-16,-3-8-60 15,-1 8 8-15,1-5-32 16,-1 5-124-16,-3-2 60 0,-7 5-528 16,-14-2 316-16,-21 0-380 15</inkml:trace>
  <inkml:trace contextRef="#ctx0" brushRef="#br6" timeOffset="376752.192">15219 17129 1172 0,'14'0'436'0,"18"0"-340"0,42 0-24 0,-32 9-40 16,8-3-32-16,-8 4 16 15,-10 2-8-15,-8-2 16 16,-10 6-16-16,-7 2 40 0,-10 1-24 15,-4-3 40-15,-7 9-36 16,-4-6 48-16,0 0-44 16,1-1 100-16,3-8-76 15,7-1-32-15,10 1-20 16,15-4 4-16,7-12-4 16,3-4-48-16,4 10 28 15,3-12-348-15,4 5 200 16,3-2-268-16,0 0 248 15,1-1-144 1,-8 4 188-16,-3 3 192 0,-8-4-24 16,-3 7 276-16,-3 0-168 15,-4 0 140-15,0 0-160 16,0 7 80-16,-3 2-112 0,3 1 16 16,0-1-60-16,0 0 4 15,-3-2-28-15,-4-4 44 16,-7-3-32-16,0-3 20 15,0-13-28-15,-4-3-8 16,1-6-8-16,-1-3 4 16,4-16-4-16,7-13 8 15,8-11-8-15,2 5-56 16,4 9 28-16,8 11-24 16,-1 8 28-16,7 16 0 15,7 19 12-15,4 19 16 16,0 25-4-16,0 9 60 15,-7 10-36-15,-7-10 40 16,-8 10-36-16,-13 6 124 0,-11 3-88 16,-14-9 112-16,-14 6-104 15,-11-22 92-15,0-9-92 16,-3-13 12-16,-4-10-52 16,-7-15-32-16,-11-9-4 0,4-16 16 15,4 0-8-15,7-10-312 16,13 4 168-16,15-4-468 15,18 10 340-15,3 10-416 16,0 2 388-16,3-3 52 16,8 4 144-1,-1-41-220-15</inkml:trace>
  <inkml:trace contextRef="#ctx0" brushRef="#br1" timeOffset="384642.7148">8872 13657 540 0,'-31'-6'200'0,"20"12"-156"0,-3-6-12 16,7 0 132-16,0 0-96 15,0 0 104-15,0 0-96 16,3 0 56-16,1 7-76 16,3-7 56-16,7 0-60 0,3 3 60 15,4-3-64-15,4 0 36 16,10 0-48-16,8 0 60 16,-1 0-56-16,7-3 0 15,-3 3-24-15,-4 0 16 0,-7 3-20 16,-3-3-4-16,0 6-4 15,-8-3 4 1,-2 4-4-16,-5-4-168 0,4 3 88 16,0-6-356-1,4 3 240-15,7-3-364 16,-4 0 316-16,0 0-76 16</inkml:trace>
  <inkml:trace contextRef="#ctx0" brushRef="#br1" timeOffset="385457.6645">9229 13516 704 0,'-14'10'264'0,"17"-4"-208"0,-3 10-12 16,0-4 88-16,0 7-80 15,-3 6 84 1,-1 13-76-16,1 6 40 16,-1 6-60-16,4-12 60 15,4-1-60-15,-1-2 28 16,4-7-40-16,4-6 8 16,-1-3-20-16,4-7 44 15,4-6-32-15,3-6 20 0,0-6-28 16,1-3 0-16,-1-10-12 0,-4-6 28 15,4 3-20-15,-6-19 40 16,2 10-32-16,-3-13 12 31,4 3-20-31,-7-3 8 16,3 13-12-16,-4-13-24 0,1 9 4 16,-1-8 12-1,1 5 0-15,-4-3-12 16,0 13 4-16,-3 9-172 15,3 3 96-15,0 13-320 0,0 13 224 16,-7-1-372-16</inkml:trace>
  <inkml:trace contextRef="#ctx0" brushRef="#br1" timeOffset="385726.9905">9384 13836 860 0,'-28'16'320'0,"31"-4"-248"0,15 4-20 16,-8-6 4-16,8 5-40 15,3-2 172-15,0-4-104 16,1 1 40-16,2-4-72 16,4 3 52-16,4-18-64 0,0 3 28 15,0-4-40-15,-11 1-8 16,0-10-12-16,0 0-172 15,-3 0 88-15,3 0-180 16,11 4 144-16,3-1-280 16,4 16 220-16</inkml:trace>
  <inkml:trace contextRef="#ctx0" brushRef="#br1" timeOffset="387141.9825">9232 13585 436 0,'-10'-15'160'0,"17"5"-124"0,-4-2-8 0,4-4 80 15,0 0-64 1,4 4 68-16,7-13-60 0,-1 9 48 16,8-6-56-16,3-3 76 0,11 0-68 15,0 3 16-15,3-3-36 16,-3 0 84-16,3-3-64 16,-3 3 28-16,0-4-44 0,0 4 4 15,6-3-24-15,1 9 28 16,-3-6-28-16,-5 16-12 15,-2-1-8-15,-5 10-16 16,-2-6 12-16,-1 6 32 16,-3 6-16-16,3-3-16 15,-7 4 0-15,-3-1 32 32,-1-3-16-32,1-3 28 0,7 0-24 15,-4 0 12-15,3 0-12 16,1 0 12-16,3 0-16 15,1 6 16-15,9-3-16 0,5 7-12 16,3-1 0-16,3 1 28 16,7-4-12-16,1 3 24 0,-1-9-24 15,1-6 24 1,-11-3-24-16,7-1 4 0,10-9-8 16,4 1 4-16,7 8-8 15,0-5 8-15,-10 5-8 16,-1 1-4-16,-10 6 4 15,0-4-4-15,-4-2 0 16,4 3 0-16,0 3 0 16,-3-4 8-16,3 7-4 15,0-3 24-15,-8 3-16 16,-2-6-12-16,-4 6-4 16,-1 0 4-16,-2-3 0 15,-5-4 0-15,5 4 0 16,2-6 24-16,8 3-12 15,7-4-4-15,0 4-4 16,4 3-16-16,-1-3 8 0,-3 2-4 16,-7-2 0-16,-4 6 0 15,0-3 0-15,-3-3 32 16,0 3-12-16,0-4-12 16,0 1-4-16,0 3 12 15,-1-3-4-15,-2 6-4 16,-5 0 4-16,1 0-4 15,0 0 0-15,0 0-20 16,-4 6 12-16,-7-3 4 0,-3 10 4 16,-4-1-12-16,-4 4 8 15,-3-4 20 1,0 10-8-16,0-3-4 0,1 0 0 16,-5 9-16-16,4-3 8 15,0 13 12 1,4-4-4-16,-1 4 8 15,-3-3-8-15,0 8-12 16,4 1 4-16,-7 3 4 0,-1-3 0 16,1 0-20-16,-1 0 12 15,-3 12 40-15,-3 13-20 16,-1 0-8-16,4-6-8 16,-3-10 20-16,3-5-8 0,0-5 4 15,-4-5-4-15,4-10 12 16,0-3-12-16,-3 0-224 15,-5 4 120-15,1-4-228 16,-3 9 184-16,-1-2-188 16,1 8 188-16,-1-11-240 15,0-11 220 1,11-8-144-16</inkml:trace>
  <inkml:trace contextRef="#ctx0" brushRef="#br1" timeOffset="387830.8468">12446 13880 716 0,'-7'-9'264'0,"7"9"-204"0,0-7-16 0,7 7 108 16,0 0-92-16,0 0 108 16,0 0-96-16,4 0 52 15,-1 0-72-15,1 7 48 0,3-4-56 16,0 6 16-16,4 7-40 16,-1 0 28-16,1-4-32 15,0 13 32-15,-1 0-32 16,-3-3 48-16,-3 10-36 15,0 2 72-15,-1 4-52 16,1 9 8-16,3 6-32 16,0-3-12-16,0-6-8 0,4-6 28 15,-1-4-16-15,-2-12 4 16,-5-6-12-16,1 0 12 16,3-13-12-16,-4 3 48 15,4-12-28-15,-3-4-40 16,3-8 4-16,4-8 20 15,-1-11-8-15,1-7-36 16,0 0 20-16,3 10-8 0,0-4 12 16,0 10-20-16,-3-4 16 15,-4 10-32-15,0-3 28 16,-3 0 24-16,-4 6-4 16,-4-6 0-16,-6 6 0 15,-1 7 4 1,-3-4-4-16,-3 1 16 15,-1 5-12-15,-3-2-4 0,-4-4 0 16,1 7-16-16,-5-1 8 16,-2 1 20-16,-4 2-8 15,-1-2-4-15,1 9 0 16,0 0-16-16,0 9 8 16,-1 7-68-16,5 0 40 0,10 6-568 15,10 3 328-15,-3-16-244 16,0-28 296-1,10-6 0 1,54 0-52 0</inkml:trace>
  <inkml:trace contextRef="#ctx0" brushRef="#br1" timeOffset="393024.742">11014 12811 456 0,'-7'0'168'0,"10"6"-128"0,1-3-16 0,-4-3 168 16,0 0-112-16,7 0 72 16,0 0-88-16,3 0 8 15,5-3-40-15,2-3 48 0,4 6-44 16,1-3 36-16,-1-4-40 15,3 4 36-15,-2-6-40 16,2-7 12-16,-3 1-24 16,1 2 20-16,-1-9-24 0,-7 3-20 15,0 0 0-15,-3 1 32 16,-4 2-16-16,-4 3 8 16,1-2-8-16,-4 5 4 15,0-5-8-15,-4 5-4 16,4 7 4-16,-7-6-24 15,0 2 4 1,3 4 8-16,-3-3-16 16,4 6 16-1,-4 0 4-15,-4 0 4 0,1 0 0 16,-4 9 0 0,-4 1-20-16,0 5 12 0,-3 4-4 15,0 9 4-15,3 13 24 16,1-3-8-16,6 0-4 15,4 2 0-15,7-8 28 16,4-1-16-16,6-3-4 16,4-9-8-16,0 0 20 15,8-3-12-15,-1-13 12 0,3-3-12 16,5-3 12-16,-8-7-16 16,3-6-4-16,-6 4 0 15,3-10-4-15,4 3 0 16,0-9 8-16,-4-7-4 15,0 1-4-15,-7 3 4 16,-3-1-32-16,-4 1 16 16,-4-1 24-16,-6 4-8 15,-1 9 20 1,-3-6-16-16,0 7-48 0,-3-8 24 16,6 8 28-16,0-7-4 15,1 3-28-15,3-3 12 16,0 9-16-16,0-3 12 15,0 10 24-15,0-1-4 0,-4 1-20 16,4 3 4-16,0 6 20 16,0-4-4-16,0 4-28 15,0 0 8-15,0 0 4 16,0 4 8-16,0 5-12 16,0 7 8-16,0 2 4 15,-3 1 0-15,-1 6 68 16,1 4-36-16,3 11 40 15,-4 7-40-15,4 7 44 16,0-1-44-16,7 0 12 16,0-9-28-16,8-6 28 15,2-4-28-15,4-15-4 0,4 0-8 16,0-13 40 0,3 4-24-16,-3-10-8 15,-1 0-8-15,-2-10 12 16,-1-5-8-16,-4-7 4 0,-3-10-4 15,-3 1-52-15,3-10 28 16,-3 7-16-16,-4-4 20 16,0 10-20-16,0 3 20 15,-4 0-12-15,1 12 12 0,-4-3-8 16,-4 7 8-16,-3 0 8 16,0 2 4-16,-3 4-12 15,-1 3 8-15,1 0-16 16,-5 0 12-16,1 3-24 15,0 13 20-15,4 3 76 16,-4 6-36-16,3 3 52 16,4 7-44-16,7-1 52 15,7 1-52 1,7-4 20-16,4-6-36 16,3 3 28-16,0-9-32 0,0 3 12 15,4-9-16-15,-4-4-76 16,-3 7 32-16,-1-7-188 15,-3 0 120-15,-3 1-176 16,-4-1 160-16,-3-2-96 16,-1-14 124-16,-3 4-136 15,7-3 124-15,4-7-264 16,3-12 200-16,7-9-148 16</inkml:trace>
  <inkml:trace contextRef="#ctx0" brushRef="#br1" timeOffset="394161.9915">12033 12551 820 0,'-14'-7'304'0,"7"14"-236"0,-7-7-20 0,3 9 80 15,-3 0-80-15,-3 1 76 0,-1 9-68 16,0 6 24-16,4 0-48 16,0 3 52-16,4 6-48 0,3 1 56 15,3-7-56-15,4 0 28 16,4-3-36-16,3-6-8 15,7 0-12-15,7-9 12 16,7-4-12-16,4-6-20 16,3-6 4-16,4 2-172 15,0-5 100-15,-4-7-156 16,-7 1 136-16,-3-7-80 16,-4-10 104-16,-7 4-48 15,-7-6 72-15,0-4 28 16,-3 3 16-16,-1-2-20 15,1 2 16-15,-1-2-20 16,1-4 16-16,-1 10-8 16,1-1 12-16,0 10 16 15,-1-3 0-15,-3 10 52 32,4-4-32-32,-4 6 88 0,-4-3-64 15,1 1 76-15,-1-4-72 16,0 6 60-16,1-2-60 0,-1-1 4 15,1 7-32-15,-1-1 24 0,1 1-32 16,-1 9 12-16,1-6-16 16,3 6-24-16,0 6 4 15,0 3 56-15,0 7-24 16,-4-3 16-16,4 8-24 16,0-2 0-16,4 0-8 0,-1 0 12 15,1 0-12-15,6 6-4 16,-3 0 0-1,4-3 40-15,-4 9-24 0,0 1 52 16,4 8-40 0,-1 14 36-16,-3 2-36 15,4 7 8-15,-8-10-24 16,5-3 8-16,-1-12-12 16,-4 0 20-16,-3-7-20 0,-3-9 32 15,-4-3-28-15,-4-10-120 16,-10-3 56-16,-4-6-72 15,-10-6 72-15,-4-3 12 16,-3-1 24-16,3-12-16 16,7-9 16-16,7 0-20 15,15-10 16-15,13-3-8 0,15 6 12 16,7 10-20-16,10 0 20 16,0 6-12-16,1 12 12 15,2 1 44-15,-2 9-20 16,-8 0 44-16,4 6-32 15,-8 7 32-15,-3 3-32 16,1 9 4-16,-5 3-16 16,-3 0 20-1,-3 0-20-15,-4-3 12 16,0 0-12-16,0-6-8 0,-7-3 0 16,4-3 20-16,-1-7-12 15,-3-6 32-15,-3 0-28 16,3-6 12-16,0-7-16 15,-4-3-24-15,1 1 4 0,-1-4 40 16,1 0-20-16,3-6-8 16,-4 3-8-16,4-3 28 15,0 0-12-15,4-3 24 16,-4 9-24-16,3-6 12 16,4 6-12-16,0-6 0 15,0 6-4-15,0 0-8 16,0 0 4-1,0 4 4-15,4-4-4 0,0 3-100 16,-1 7 52-16,1-1-228 16,3 1 152-16,0 0-212 15,0 9 192-15,0 0-260 16,-3 6 228-16,-4 3-232 16,7 1 228-1,-7-1 40-15</inkml:trace>
  <inkml:trace contextRef="#ctx0" brushRef="#br1" timeOffset="394732.8722">12675 12685 436 0,'7'19'160'0,"-7"-9"-124"0,4 5-8 0,-1-5-16 16,1-1-12-16,-4 1 88 0,0-1-48 15,-4-3 132-15,1-6-96 16,3-6 80-16,-4-3-92 15,1-1 72-15,-1-9-76 0,1 4 12 16,-4-7-40-16,0-3 48 16,3 6-44-16,4-6 36 15,4 6-40 1,3 3-28-16,3-3-4 16,4 1-8-16,1 8 0 0,2 4-20 15,1 3 16-15,-4 3-20 16,0 3 16-16,0 13 72 15,-3 2-32-15,-1 11 28 16,1 5-32-16,-1-6 16 16,5 4-20-16,2-10 28 15,4-13-28-15,1-9 40 16,-1-3-32-16,0-13-4 0,7-6-12 16,0-3-8-16,1 6 4 15,-1-6 12-15,4 10-8 16,-8 2 68-16,1 4-44 15,-4 2 68-15,0 4-60 16,-3 6 36-16,0 7-44 16,-1 9 8-16,1 6-24 15,-1 3 0 1,5 6-8-16,-1-5 28 16,0-4-20-16,0-6 12 0,-3-4-16 15,-8-5-140-15,1-1 72 16,0-3-352-16,3-3 228 15,-4 4-352-15,1 2 304 0,-8-6-128 16,1 7 208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43:56.227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FF0000"/>
    </inkml:brush>
    <inkml:brush xml:id="br2">
      <inkml:brushProperty name="width" value="0.05292" units="cm"/>
      <inkml:brushProperty name="height" value="0.05292" units="cm"/>
      <inkml:brushProperty name="color" value="#C00000"/>
    </inkml:brush>
    <inkml:brush xml:id="br3">
      <inkml:brushProperty name="width" value="0.05292" units="cm"/>
      <inkml:brushProperty name="height" value="0.05292" units="cm"/>
      <inkml:brushProperty name="color" value="#92D050"/>
    </inkml:brush>
    <inkml:brush xml:id="br4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19886 6342 184 0,'-10'0'68'0,"2"6"-52"0,1-6-4 16,0 0 136-16,0 0-84 16,-7 0 80-16,-3 0-84 15,-5 0 12-15,-2-6-40 16,-5-4 76-16,1 1-60 15,-4-1 40-15,-3 1-52 16,-4 0 32-16,1 2-36 0,2-2 60 0,1-4-52 16,3-2 36-16,4-1-44 15,3 3 16 1,1-2-28-16,3-10 28 16,3 3-32-16,4-6-4 15,3-7-8-15,4-6 40 0,7-12-24 16,0 0-20-16,7-4 0 15,7 13 8-15,4 0-4 16,3 7 16-16,7 2-12 16,8 1-4-16,9-4 0 15,12 10-24-15,6-3 12 0,4 2 4 16,0 7 4-16,-7 0 0 16,-7 10 0-16,0-4 0 15,4 13 0-15,3 3-12 16,0 10 8-1,-4 2-16-15,-3 7 12 0,-7 6 4 16,-4 3 4-16,-7 4 0 16,-6-4 0-16,-5 9 8 15,-6 14-4-15,-4-4-4 16,-3 12 4 0,-4-5-4-16,-7-4 0 0,-4 0 16 15,-6-3-8-15,-4-6 4 16,-4-4-4-16,-7 1-8 15,-7-4 4-15,-6 10 12 16,-8-6-8-16,0 3 4 16,0-10-4-16,4 0 20 0,3-9-16 15,0-6 12-15,-3-10-12 16,3-12 12-16,-7-3-16 16,-3-7-4-16,-4-12 0 15,-4 3 12-15,1-4-8 16,-4 4-12-16,11-3 0 15,3 3 28-15,10 3-12 16,-2-3 24-16,2 0-24 16,8-3-4-16,0-7-4 15,7 1-16 1,7-7 8-16,3-9 4 0,11-7 0 16,4-2-12-16,6 12 8 15,8 3 4-15,3-6 0 16,7 9-20-16,11 0 12 15,7 3-12-15,7 10 8 0,-4 3 8 32,8 6 4-32,6 4-28 0,1 5 16 15,-4 1 12-15,3 9 4 16,8 0-28-16,6 6 12 16,-3 4 4-16,-3 2 8 0,-8 7 16 15,-10 3-8-15,-7 6-20 16,-7 0 4-16,-11 7 4 15,-7 12 4-15,-7 6-12 16,-3 16 8-16,-7-6 40 16,-1 0-24-16,-6-10-8 15,-4 0-8-15,-4-9 12 16,-10-6-4-16,-11-4 24 16,-17 1-16-16,-11 2-4 15,-7-2-4-15,0-7 12 16,7 0-8-16,-4-3-4 0,-6-9 0 15,-8-13 20-15,-3-3-12 16,3-12 32-16,8-10-28 16,10-7 20-16,10 1-20 15,4-6-24-15,11 5 0 16,7-5 4-16,7 0 4 0,7 5-144 16,14 4 80-16,14 3-308 15,28 0 208-15,22-15-492 16,17 2 372-1,32-2 68 1</inkml:trace>
  <inkml:trace contextRef="#ctx0" brushRef="#br0" timeOffset="1722.9564">22733 6169 424 0,'4'3'156'0,"-4"4"-120"0,-8 2-8 16,5-3 72-16,-4-3-60 15,0 7 44-15,-4-4-48 16,1-3 76-16,-4-3-60 16,-4 0 72-16,0 0-72 0,1-9 72 15,-8-1-72-15,-3 1 44 16,-8 0-56-16,-2-7 16 16,-1 3-36-16,-3-12 28 0,3 0-32 15,0-3 20-15,0-7-20 16,11-2-8-16,3-13-4 15,8 0 12-15,6-1-8 16,4 7-12-16,10 7 0 16,8 2-4-16,7 7 0 15,10 0 24-15,11 3-8 16,14 0-28-16,-4 6 8 16,0 0-4-16,1 3 8 0,-4 7 0 15,3 0 0-15,4 5 16 16,7 4-4-1,7 4-28-15,0 2 12 0,-4 6 4 16,-3 4 8-16,-10-3-12 16,-8 12 8-16,0 0 4 15,-10 9 0 1,-11 13 8-16,-3 7-4 16,-4 5 16-16,-10 4-12 0,-1-10 4 15,-6-6-4-15,-4 0 4 16,-7-12-8-16,-4-1-4 15,-7-5 4-15,-10-4 20 16,-14-7-12-16,-4 1 24 16,-11-9-24-16,4-1 12 15,0-9-12-15,11-3 12 0,-4-13-16 16,0 4 4 0,-11-13-4-16,-6 0 4 15,-1-4-8-15,4-5 40 0,11-10-20 16,3-3-24-16,18-6 0 15,6-7-8-15,12 13 0 16,6 0 8-16,11-3 0 16,11 3-20-16,13-3 12 15,15 2-24 1,14-5 20-16,11 6 4 0,-4 6 8 16,0 7-20-16,-7 15 12 15,-1 19-4-15,1 6 4 16,0 7 0-16,0 12 0 15,4 3 16-15,3-3-4 0,-7 10-12 16,-4-7 4-16,-3 6 12 16,-11 1-4-16,-7 3-4 15,4 15 4-15,-14 6-4 16,-4 4 0-16,-7 3 0 16,-7-6 0-16,-11-4 16 15,-10-12-8-15,-7 0 4 16,-18-6-4-16,-3-4 4 15,-8-6-8-15,4-3 16 16,0-6-12-16,4-13 24 16,3-6-20-16,0-9-12 15,-7-13-4-15,-3 3 28 16,-11-9-12-16,-4-6-12 16,4-4-4-16,7-22 12 15,7-2-4-15,18-4-12 16,10 3 4-16,11 10-16 0,11 3 12 15,13 2 12-15,19 5 0 16,16-1-28-16,22 6 12 16,4-6-20-16,-4 10 16 15,-3 5 8-15,6 4 8 16,11 16-12-16,11 9 8 16,-7 16-24-16,-11 6 16 15,-18 3 4 1,1 9 8-16,-8 4 0 15,-7 6 0-15,-6 9 0 0,-5 16 0 16,-9 6 16-16,-8-6-8 16,-7 3-12-16,-11-18 0 15,-6 5 12-15,-8-12-4 16,-3 0 40-16,-4-6-20 16,-14-6-12-16,-21-7-8 0,-10-9-4 15,-15-16 0-15,7-6 32 16,4-13-16-16,0-6 4 15,-7-9-12-15,0-7 4 16,0-15-8-16,10-4-12 16,11-12 4-16,7 10-24 15,18 2 16-15,10 13-4 16,15 7 8-16,20 2-336 16,36 10 188-16,4 13-448 15,6-10 340 1,43-25-88-16</inkml:trace>
  <inkml:trace contextRef="#ctx0" brushRef="#br1" timeOffset="8207.3172">19209 4090 520 0,'-7'-9'192'0,"7"9"-152"0,0-7-8 16,0 7 44-16,0 0-48 16,0 0-4-16,0 0-12 15,0 0-12-15,0 0 4 16,0 0 4-16,0 0-4 0,3 10-4 0,1-4 4 16,-4-3 28-16,3 4-16 15,-3 2 20-15,4 0-20 16,-4 1 36-16,0-1-28 15,0 1 64-15,0 15-48 16,0 3 36-16,-4 22-44 16,1 3-8-16,-4 4-16 15,0 6 56-15,-4-4-36 16,-3 7 16-16,-4 19-28 16,1-1 44-16,-1 1-32 15,4-19 4-15,3-3-20 16,4-13 12-16,4-13-16 15,3 1 4-15,0-13-4 0,0 0 20 16,-4-12-16-16,4 2 12 16,-3-5-12-1,-1-10 0-15,4 0-4 16,0 0 4-16,4-10-8 0,-1 4-20 16,1-13 8-1,-1 0-4-15,1-9 4 16,-1-6-64-16,-3-20 40 15,0-8-12-15,4-7 24 0,-1 6-24 16,4 7 28-16,4-4-4 16,0 7 12-16,-4 6 16 15,-4-7-4-15,1-2 8 16,3-4-8-16,-4-2-12 16,4 8 4-16,0 1-4 15,4 9 0-15,0 6 8 0,3-5 0 16,0 5-20-16,3-3 12 15,1 4-4-15,-4 2 4 16,0 1 0-16,-3 12 0 16,3-3 0-16,0 9 0 15,0 6 8-15,4-2 0 16,0 2 8-16,-1-2-4 16,1 3-12-1,3-1 4-15,4 1-4 16,-1-4 0-16,8-3 8 0,3 7 0 15,4 0 0-15,4-1 0 16,-1 4 32-16,-3 6-16 16,-1 0 12-16,1 9-16 15,0-2-8-15,0-4 0 0,3 3-16 16,8-6 8-16,6 0 28 16,15 0-12-16,-1 0 4 15,1-6-8-15,-4-4-24 16,0 7 8-16,3-6 20 15,8-1-4-15,0 4-28 16,-1 6 8-16,-3 10 12 16,-7-1 4-16,-10 7-4 15,-4-4 4-15,-4 10 4 16,4-3-4-16,10-6-312 16,4 2 172-16,4-15-496 15</inkml:trace>
  <inkml:trace contextRef="#ctx0" brushRef="#br1" timeOffset="9409.8072">21064 3814 748 0,'14'-19'276'0,"8"13"-216"0,13-3-16 0,-7 6-20 15,11-4-24-15,7 4 8 16,3-3-4 0,-3 6-20-16,-4 6 8 15,-3-3-12-15,-4 13 8 0,1-3 16 0,-4 12 0 16,-1 0 32-16,-3 3-20 16,1 10 56-1,-5-4-40-15,-2 1 28 16,-8 12-32-16,-4 6 28 0,1 19-32 15,-4 6 32-15,-4 1-32 16,1-13 32-16,-1-7-32 16,5-12 32-16,-1 3-32 15,3-6 20-15,8-6-24 0,3 0 0 16,7-4-12-16,0-6-60 16,4-12 28-16,0 0-164 15,0-7 104-15,-4-6-176 16,0-3 148-16,-3 0-132 15,-4 6 140 1,-3-2 20-16,-1 5 52 16,-3-3 64-16,-3-3-12 15,-4 4 52-15,4-1-40 16,-1-6 28-16,4-6-32 16,0-1 60-16,8-2-48 15,2-4 28-15,8-2-40 16,7-4 0-16,7-6-16 0,10 6 20 15,1 0-20-15,-1 4-32 16,-7 2 12-16,-3-3 28 16,4 7-12-16,6 0 16 0,4 2-12 15,0-2 20-15,4 9-20 16,-4 0-20-16,-4 0 0 16,-7 6 40-16,-3-3-20 15,-3 4 24-15,-1 2-20 16,4 0 28-16,3 16-28 15,1 4 4-15,2 18-12 16,5-3 4-16,-4 0-8 16,-7 6 8-16,-4-3-8 15,-3-3-4-15,-7-7 4 16,-4 4 48-16,-7-3-28 16,-3-1 32-16,-8 4-28 15,1 0 0-15,-4 3-16 16,0 0 12-16,0 0-16 15,-4-7 4-15,-3-5-4 0,4-11 12 16,-4-5-12-16,0-6 32 16,0-4-24-16,-4-6-12 15,-6 3-8-15,3-3-4 16,-7 6 0-16,-4-3 32 16,-3 4-12-16,-7 2-4 15,-8 0-4-15,-6-5-4 16,-4 2 0-16,0 0 0 15,4-3 0-15,3-3-12 16,7 0 8-16,15-3-368 0,10-13 204 16,14-2-532-1</inkml:trace>
  <inkml:trace contextRef="#ctx0" brushRef="#br1" timeOffset="10054.0264">22045 5617 548 0,'14'0'204'0,"-3"-3"-156"0,-1 6-16 0,1-3-36 16,-4 10-4-16,0-10-4 15,-3 9 4-15,-4-3 0 16,0 4 0-16,-4-7 24 15,1 3-8-15,-5 0 32 16,1-2-24-16,-3-4 12 16,-4 0-16-16,-4 0 80 15,-7 0-48-15,-10 0 40 0,-11 0-48 0,-10 0 44 16,-8 6-48 0,4-3 64-16,0-3-56 15,0 6 72-15,-10-12-64 16,-11 6 20-16,-4 0-40 15,4 0 0-15,7 0-16 0,10 0 0 16,15 0-4-16,7 0-32 16,6 0 12-16,15-3-428 15,14 3 244-15,18 0-408 16</inkml:trace>
  <inkml:trace contextRef="#ctx0" brushRef="#br1" timeOffset="10511.9378">19106 5119 696 0,'11'9'256'0,"-7"-3"-196"0,3 13-20 16,0-3-4 0,3 12-28-16,1 10 4 0,3 6-4 15,-3 6 12-15,3-3-12 16,-4-3-4-16,4 0 0 0,4-10 4 15,3-3-4-15,0 1-108 16,0-10 56-16</inkml:trace>
  <inkml:trace contextRef="#ctx0" brushRef="#br1" timeOffset="12970.6564">20066 4636 104 0,'-21'0'36'0,"14"0"-28"0,0 0 0 0,3 0-4 0,1 0-4 16,-4 0-12-16,-4 0 8 15,4 0 12-15,0 0-4 16,0 0 200-16,3 0-112 16,-3 0 132-16,0 0-132 15,0 0 36-15,4 0-80 16,-1 0 20-16,-3 0-40 16,4 0-8-16,-5-3-12 0,5 3-8 15,-1-7 4-15,1 7-16 16,-4-6 8-16,0 6 56 15,0-3-28-15,-4 3 52 16,4-6-44-16,-3 6 28 16,-1-3-32-16,7-4-8 15,1 7-12-15,3-3-8 16,3-3 4-16,4 3-4 0,1-4 0 16,6-2 0-16,3 0 0 15,1-7-12-15,3-3 8 16,7 7 4-16,15-10 0 15,6 3-12-15,11 0 8 16,3 0 20-16,-3 0-8 16,-3 4 4-1,-4-1-4-15,-4 7-16 16,1-1 4-16,-1 10 12 0,0 0-4 16,1 7-20-16,-4 2 8 15,-8 0-4-15,-6 10 4 16,-7-3 32-16,-7-4-12 15,-8 4-12-15,-10 3-4 0,-10-3 28 16,-12 2-12-16,-9-2 4 16,-8-3-8-16,0 2-8 15,0 4 4-15,0 0-4 16,-3-10 0-16,-4 1 16 16,-7-1-8-16,-10 4-4 15,-4-4 0-15,0 0 12 16,3 1-8-16,8-7-12 15,3 3 0-15,0-6 4 16,4 0 0-16,-4 0 0 16,3-6 0-16,4 6 24 15,4-9-12-15,7 5 12 0,10-2-12 16,7-3-16 0,11-1 0-16,11-5 20 15,10 5-8-15,11-9-28 16,10 1 8-16,0-7 12 15,4 3 4-15,3-10-12 0,11-5 4 16,14 2-16-16,22-2 12 16,-5 2 12-16,-3 10 0 15,-10 12-12-15,-4 4 4 16,0 3 12-16,0 6-4 16,0 6-12-16,0 3 4 0,-3 4 20 15,-8 9-8 1,-3-3-12-16,-11 3 0 0,-14-7-4 15,-3 10 0 1,-7-6 16-16,-15 0-4 0,-6 0 8 16,-11 6-8-16,-18-6 8 15,-17 6-8 1,-18-6-12-16,-1 9 4 16,1-3 4-16,4-6 0 0,-15 0 24 15,-10-1-12-15,-11 7-4 16,8-9-4-16,2-3-16 15,-2-7 8-15,-15-6 20 16,4-6-8-16,6 3 4 16,19-7-4-16,13-6-8 15,15 4 4-15,14-4-4 0,10 1 0 16,14-4-20-16,11 0 12 16,14-6-4-16,22-3 4 15,24 3 0-15,14-10 0 16,7 7 0-1,4-7 0-15,13 7 8 0,15 0 0 16,-10 3-12-16,-12 12 8 16,-6 4 4-16,3 3 0 15,0 6-12 1,0 0 8-16,-3 9 4 16,-4 0 0-16,-10 7 8 0,-11-3-4 15,-14 2-36-15,-11 4 16 16,-10 0 16-16,-11 3 0 15,-11 0 12-15,-10 3-8 0,-10 0 8 16,-19-3-8-16,-17 0 8 16,-17 0-8-16,-8-3-12 15,8 6 4-15,-1-6 20 16,-3-4-8-16,-11-5 4 16,-6 5-4-16,6-12-8 15,7 4 4-15,11-14 4 16,4 4-4-16,3-12 32 15,10 5-20 1,5-5-24-16,6 2 4 0,11-3 8 16,10 1 0-16,11 5-36 15,14-2 16-15,11-4 4 16,10-9 12-16,7 6 0 16,18-9 0-16,14 3-20 15,21-3 12-15,-3-1 4 16,0 4 4-16,-8 0-12 0,8 3 8 15,3 0 4-15,4 13 0 16,-11 6-12-16,-14 6 8 16,-7 13-4-16,-11 2 0 15,-13 1 24-15,-8 6-8 16,-11 4-12-16,-13 2 0 16,-8-3 4-16,-6 0 0 15,-11-3 24-15,-15-6-12 16,-17 0-4-16,-17 6-4 15,3-6-4-15,0 6 0 16,-11-6 24-16,-13 0-12 0,-15-1 12 16,7 1-12-1,11-3-32-15,0-7 8 16,-1-2 24-16,8-14-8 16,4-2 0-16,10 0 0 15,14-7-24-15,10-3 12 0,15 0 32 16,18-6-16-16,20 6-28 15,22-6 12-15,17-3-8 16,11 3 8-16,7-6 0 16,21-1 0-16,22 4 0 15,-8 9 0-15,-7 4 8 16,-3 5 0-16,-4 16-36 16,0 7 20-16,-3 9-4 0,-11 0 12 15,-14 6 16-15,-10 3-4 16,-12-9 8-1,-20 3-8-15,-14 4 16 0,-19 2-12 16,-20-3 16-16,-21 0-16 16,-1 1 16-1,-3-7-16-15,-10-10 24 16,-18-2-20-16,-8-10-4 16,1-4-4-16,14-5-60 0,10-7 32 15,4 10-612 1</inkml:trace>
  <inkml:trace contextRef="#ctx0" brushRef="#br1" timeOffset="15428.721">20306 3432 580 0,'-25'-10'216'0,"18"10"-168"0,7-3-12 15,0-3-20-15,0 3-16 16,7-4 32-16,0 1-16 15,0 3-24-15,0 3 4 16,-3-6 0-16,-4 6 4 0,0 0-12 16,0 0 8-16,3 15 56 15,1 4 52 1,-4 0-56-16,3 0 48 16,1 6-56-16,0 0 8 15,-1-6-32-15,1 0 8 16,-1-1-12-16,4-2 0 15,-3 3-4-15,-1 0 12 0,-3-10-12 16,0 4 4 0,4-10-4-16,-4-3 36 15,0 0-20-15,-4-3-32 16,-3-4 4-16,-3-2 16 16,3 0-4-16,-4-7-12 0,4 7 0 15,0-10 12 1,3-6-4-16,1-4-48 0,3 4 28 15,0-3-8-15,0 9 16 16,0 4-12 0,0 5 12-16,0 1-4 0,3-1 4 15,1 10 8-15,3 0 0 16,3 7 24-16,5-4-12 16,2-3 12-16,4 6-12 15,4-6 12-15,7-6-16 0,0 6-4 16,6 0 0-16,5-3-4 15,6-4 0-15,8 1 0 16,-1 3 0-16,-3-3 0 16,-4 6 0-16,-6 0-12 15,-8 0 8-15,-7 0 12 16,0 6-4-16,1-3 8 16,-8-3-8-16,0 6-4 15,-3 1 4-15,-4-4-40 16,-4 6 20-16,-3 7 4 15,-7 3 12-15,-3 0 8 16,-4-1-4-16,0 1-4 16,0 6 4-16,-7-6 4 15,6 6-4-15,-2-6 8 16,3 0-8-16,0-4 16 16,0 4-12-16,3-9 32 0,-3-1-24 15,4-9-12-15,-4 6-8 16,-1-6 20-16,-2 0-8 15,-1 0 4-15,1 0-4 16,-11 3-32-16,-4 4 12 0,0-7 12 16,-7 3 4-16,-3-3-4 15,-4-3 4-15,1 3 4 16,2-7-4 0,1 7 16-16,3-9-12 0,4 6 16 15,-4-3-16 1,1-4-4-16,2 7 0 0,1-6-4 15,3-4 0 1,-3 4 0-16,0 6 0 16,-11-4 0-16,4 4 0 15,10 3-240-15,11 10 132 0,18 2-616 16</inkml:trace>
  <inkml:trace contextRef="#ctx0" brushRef="#br2" timeOffset="33520.4106">3179 9760 572 0,'7'0'208'0,"-4"0"-160"0,8 0-12 0,3 0 56 0,3-3-56 16,12-7 32-16,13 4-40 15,7-4 0-15,15 1-16 16,-1 0-8-16,1 9 0 0,-8-7 40 15,1 4-24-15,6 3 36 16,4 0-32-16,7 3 56 16,8-3-44-16,-12 7 20 15,4-7-36-15,-14-7 8 16,11 4-16-16,3-3 28 16,14-3-24-1,0-1 12-15,-3 1-16 0,0 6 20 16,-8-10-20-16,4 10-12 15,4-3-4-15,7 3 12 16,-4-4-4-16,-7 7 8 16,-7 0-8-16,0-3-12 15,14-3 4-15,4-4 4 0,3 7 0 16,-6-3 16-16,-12-3-8 16,4-1 16-16,7 4-16 15,11 3-12-15,0-3 0 16,-7 6-4-16,-11 0 0 15,-4 0 24-15,12 0-8 16,6 0-4-16,0 6 0 16,0-3 4-16,-6-3-4 0,-8 0 8 15,10 0-8 1,5-9-12-16,6 5 4 0,-10-2 12 16,-8-3-4-16,1 6-12 15,7-4 4 1,7-2 4-16,-1 9 0 15,-6 0 0-15,-11 0 0 0,0 3 0 16,8-3 0-16,6 6 0 16,0-6 0-16,-3 0 8 15,-8 0-4-15,12 0-20 16,6-6 8-16,7 6 32 16,-6 0-16-16,-12 6 0 15,-2-6-4-15,6 10-16 16,14-1 8-16,1 1 4 15,-15-1 0-15,-11-9 16 16,5 6-8-16,9-6-20 0,12 0 4 16,-4 0 20-1,-11-6-4-15,-3 6-12 16,6-9 0-16,8 9 12 0,-3 0-4 16,-12 0-4-16,-3 0 4 15,-3 0-4 1,21 0 0-16,0 0 0 15,0-4 0-15,-22-2 24 16,4 3-12-16,22-6 4 16,6 2-8-16,-10-2-24 15,-7 3 8-15,-7-4 12 0,3 7 0 16,11-3-4-16,3 3 4 0,-10-4 4 16,-11 7-4-16,-3-9 16 15,13 0-12-15,5 2-4 16,3 7 0-16,-15-9-4 15,-2 6 0-15,-1-7 0 16,14 4 0-16,4-3-12 16,0 9 8-16,-18-3 20 15,4-4-8-15,3-2-12 16,14 9 0-16,-3-6-4 16,-7 6 0-1,-4 0 16-15,11-10-4 0,10 7-4 16,1 3 4-16,-8 0 4 15,-7 0-4-15,15-6-4 16,13 6 4-16,-13 0-16 16,-11 6 8-16,3-12-4 15,14 6 0-15,4 0 24 0,-10 6-8 16,-8-12-12-16,15 6 0 16,6 0 20-16,-6 0-8 15,-15 0-4-15,11 0 0 16,14-10 4-16,-3 17-4 15,-19-14-20-15,5 7 8 16,10-9 4-16,7 9 4 16,-11-9 0-16,-13 9 0 15,10-7 0-15,10 7 0 16,-10-9 8-16,-10 15-4 16,-5-12-4-16,15 6 4 15,0-3 4-15,-7 6-4 16,-11-3-12-16,-3 0 4 15,7-3 4-15,7 3 0 16,-4 0 8-16,-13 3-4 0,-8-3-20 16,7 0 8-16,11-3 4 15,3 3 4-15,-10 0 16 16,-4 3-8-16,4-13 4 16,7 10-4-16,7 0-16 15,-7 7 4-15,-15-7 4 16,1 0 0-16,7-7 0 15,10 7 0-15,-3 0 0 16,-7 7 0-16,-15-14-12 16,5 7 8-16,13-3 20 15,11 6-8-15,-11-6-12 16,-3 6 0-16,-4-6 4 0,11 6 0 16,7-6 0-1,-4 6 0-15,-14-3 8 16,1 7-4-16,13-14-4 15,18 14 4-15,-18-4 4 0,-6 3-4 16,-1-12 8-16,14 6-8 16,4 0 16-16,-3 9-12 15,-15-9-4-15,0 0 0 16,15 0-16-16,6 7 8 16,-13-7 4-16,-8 9 0 0,-3-9 8 15,17 0-4-15,-6 6-12 16,-8 4 4-16,-14-7-4 15,-7 6 0-15,4-3 52 16,10 4-24-16,7-1-8 16,-10 1-8-16,-4 5-4 15,-10-5 0-15,7-7 16 16,10 6-8-16,11-9-4 16,-8 7 0-1,-9-7 28-15,2-7-16 0,19 4-40 16,17 3 12-16,-7 0-52 15,14 0 36-15,32 10-520 16,3 5 296-16,-7-5-236 16</inkml:trace>
  <inkml:trace contextRef="#ctx0" brushRef="#br2" timeOffset="35689.3751">26829 8866 560 0,'3'-3'208'0,"-3"3"-164"0,4 0-8 0,-4 0-56 15,0 0 4-15,7 0 32 16,0 3-8-16,0-3 44 16,-7 0-28-16,4 6 48 15,3-3-40-15,0 7 64 0,0 5-56 16,0 4 44-16,-4 16-48 16,-3 2 52-16,0 17-52 15,-3-4 56-15,-1 3-56 16,1-6 12-16,-1 0-32 15,1-3 20-15,3 9-24 0,0 1 40 16,0 9-28-16,7-4 4 16,3-2-16-16,-3-7-32 15,0-13 8-15,0 1 56 16,0-13-20-16,-7-6 8 16,0 0-20-16,0-4-60 15,-3-5 24-15,-4-10-164 16,-4 0 104-16,-3 0-168 15,-3 0 144 1,-5-3-124-16,-13-4 136 0,-7-2 4 16,-8 3 56-1,1-4 40-15,0-2 0 0,6-4 168 16,8-3-96-16,7-6 32 16,7-3-64-16,10 0 8 15,8-7-32-15,10 1 28 16,10-1-32-16,11 7 40 15,11 3-32-15,4 6 20 16,-1 0-24-16,0 10 60 0,1 3-44 16,-8 6 12-16,0 6-32 15,-7 3 28-15,1 1-28 16,-5 9 20-16,1-1-20 16,3 17 52-16,-3-1-36 15,-4 1 12 16,4-1-28-31,-1-2-16 0,1 2-4 0,0-6 28 0,-4 4-12 16,-3-13-12 0,-1-1-4-16,-3 1-172 15,-3-9 96-15,-4-4-172 0,-7-6 144 0,0-6-176 16,-4-13 160 0</inkml:trace>
  <inkml:trace contextRef="#ctx0" brushRef="#br2" timeOffset="35792.1902">26995 9402 560 0,'-15'-9'208'0,"12"9"-164"0,3 0-8 15,3-3-224-15</inkml:trace>
  <inkml:trace contextRef="#ctx0" brushRef="#br2" timeOffset="36889.87">27580 9534 496 0,'0'19'184'0,"4"-10"-140"0,3 10-16 16,-4-13-4-16,4 4-20 15,-3-1-36-15,-1 0 16 16,-3 7 120-16,0-3-56 16,-3-4 144-16,-1 7-112 15,1 3 80-15,-4-4-96 16,0 10 64-16,0-3-72 0,-4 3 32 15,8-6-52-15,-1 6-20 16,4-6-8-16,0 0 0 16,4-3-4-1,-1-7 8-15,4 0-8 0,0 1 8 16,0-4-8-16,-7-6 24 16,0 0-16-16,-3-6 12 31,3 6-12-31,-4-10-8 0,-3 1 0 15,0 3-16 1,4 6 8-16,3-10 20 0,-4 1-8 0,0-1-20 16,4 7 4-16,0-12 12 15,0-1 0-15,0 3 16 16,0-2-12-16,0-4-12 16,0 0 0-16,0 0 40 0,-3-3-24 15,3 4 16-15,0-4-16 16,3-10-8-16,1 10 0 0,0-9-4 15,-1 9 0 1,4-9 16-16,0 2-8 16,4 11-20-16,-1-1 4 15,1 0-4-15,-4 3 4 16,4 1 8-16,-4 5 0 16,3 1 8-16,-3-1-4 15,7 7 16-15,0-3-12 0,4 6-4 16,3 0 0-16,0 6-16 15,1-3 8-15,-1 7 12 16,-4-1-4-16,-2 7 16 16,-5 3-12-16,1 6 24 15,-4 3-20-15,3 0 12 16,1 7-12-16,3-7 0 16,0 3-4-16,4-9 12 15,-1 3-12-15,5-6-4 16,2 0 0-16,-3-3-4 15,1-1 0-15,-1-2 0 16,-4 3 0-16,5-7-12 16,2 7 8-16,8-4 40 0,7-6-24 15,7-6 0 1,7-6-8-16,0-6-84 16,-8-10 44-16,-2-7-40 0,-8-5 44 15,-10-10 12-15,-4-3 8 16,-11 3 20-16,-13 10-4 15,-8 2 24-15,-13 10-16 16,-5 10 48-16,-9 6-32 16,2 6 4-16,1 15-20 0,7 4-16 15,7 0 0-15,14 9 4 16,14 7 0-16,21-1 16 16,18 1-8-16,0-7 16 15,10 0-16-15,4 3-276 16,4-2 144-16,6 5-520 15,-21-3 360 1,-10 10-128-16</inkml:trace>
  <inkml:trace contextRef="#ctx0" brushRef="#br2" timeOffset="38853.3547">3161 8233 716 0,'-21'-10'264'0,"17"7"-204"0,-3-3-16 0,4 6 28 15,3 0-48-15,-4 6-20 16,4-6-4-16,0 0-28 16,0 0 16-16,0 3 24 0,4 7-8 15,-4-10 8-15,0 0-4 16,0 6 36-16,0-3-20 15,-4 6 48-15,4-2-40 16,-3 2 12-16,-1 0-28 16,1 10 36-16,3 0-28 15,-11 6 32-15,4 10-32 16,0 9-4-16,0 3-12 16,3 6 20-16,-3-3-16 15,4 3 4-15,6-2-8 16,4 8 36-16,-7 13-20 0,0 19 40 15,4 13-36-15,3-13 20 16,-7 6-28-16,-7 13 52 16,3 12-40-16,-10-6-8 15,4-6-12-15,10 15 8 16,0 16-12-16,14-9-336 16,7 3 176-16,7 25-448 15,-3 3 336 1,6-22-156-16</inkml:trace>
  <inkml:trace contextRef="#ctx0" brushRef="#br2" timeOffset="40263.322">3161 9810 540 0,'-21'3'200'0,"17"-3"-156"0,-10 0-12 0,14 0 36 16,0 0-44-16,0 0 0 15,0 0-16-15,0 0 12 16,7-3-12-16,0-3 48 0,-7 2-28 16,11-2 12-16,-8 6-24 15,8-9 8-15,-1-1-12 16,1 1 20-16,-4 9-20 16,4-6 4-16,-1-4-8 15,1 10-16-15,-11-3 4 0,3-3 4 16,4 6 0-16,-7 0-132 15,4 0 72-15,3-3-312 16</inkml:trace>
  <inkml:trace contextRef="#ctx0" brushRef="#br2" timeOffset="42443.8673">3027 9791 392 0,'-11'0'148'0,"11"-6"-116"0,-7 12-8 15,7-6 100-15,0 0-72 16,7-6 24-16,-3 6-44 16,3 0 12-16,0-3-24 15,3-4 60-15,8 1-44 0,-4 3 20 16,4 3-36-16,0-6 36 16,-8 6-32-16,8 0 4 15,3 0-16-15,-3-3-32 0,-1 3 8 16,1 3 32-16,-1-3-12 15,1 6 0 1,3-3-4-16,0 3 20 16,4 1-12-16,0-4 12 15,0 6-12-15,3-3 20 0,0-2-20 16,0 5 12-16,4-3-12 16,-4-3 28-16,-3 4-24 15,3-4-4-15,0 3-8 16,-3 0 4-16,0-6-4 15,-8 3 16-15,4-3-12 0,1 0-12 16,2 0 0-16,-6 0 40 16,3-9-24-16,4 9-20 15,7-6 4 1,3 3 16-16,-7-7-4 16,4 10 16-16,3-6-16 15,-7 6-4-15,8 0 0 16,-5 0-4-16,1 0 0 15,0 0 24-15,-7-9-12 16,3 9-4-16,-4-4-4 0,-2-2-16 16,-1 3 8-16,0-3 4 15,-3 6 0-15,-4 0 0 16,3 0 0-16,-6 6 8 16,3 3-4-1,-3-5-4-15,-4 5 4 0,3-3-4 16,1 4 8-16,3-7-4 15,4 3 8-15,-8-12-8 16,8 6 8-16,3-3-8 16,-3 3 8-16,6 0-8 15,5-10 8-15,9 4-8 16,1 3-12-16,7-7 4 16,-7 4-4-16,3-6 0 15,-3-1 8 1,-4 4 0-16,4-1 8 0,0 1-4 15,3-1 16-15,4 1-12 16,0 0 4-16,-4-1-4 16,-3 1-32-16,-4-1 12 15,-6 4 32-15,-5-3-12 16,-10 9 16-16,-7-3-12 0,-7 6-24 16,-7 3 4-16,-7-3 20 15,-3 7-4-15,-5 5-12 16,-2-12 0-16,-1 4 40 31,0 2-24-31,-6 0-8 0,-1-2-8 16,0-7 4-16,7 3 0 15,-3-3 0-15,4 0 0 16,-1-10 16-16,4 10-8 0,-4-9-12 16,-3 9 0-16,-4-9 4 15,-7 9 0-15,-14 0 8 16,0 3-4-16,-3-3-20 15,3 6 8-15,4-6 4 16,-4 9 4-16,3-2 0 31,4-4 0-31,-14 6 0 0,-7-9 0 0,0 7 8 16,0-4-4-16,7 3-4 16,7-3 4-16,11-3-16 0,-4 6 8 15,4-6 4-15,10 0 0 16,-3 0 0-16,0 0 0 15,3 0 0 1,7 0 0-16,-3 0-12 0,7 0 8 16,7 0-16-16,-4 0 12 15,11 0-32-15,0 0 24 16,7 10 4-16,7-1 12 16,4 1-12-16,6-4 8 0,4-3-4 15,1 3 0-15,6 4 8 16,0-10 0-16,0 3 8 15,11-6-4 1,7 3-4-16,17-7 4 0,4 7-16 16,8-3 8-16,-5 3-4 15,-6-6 0-15,6 3 24 16,4-3-8-16,11-4 4 16,7 1-4-16,-4-1 4 15,-7-5-8-15,-14 5-20 16,-7 1 8-16,-7-1 12 0,-7 7 0 15,-11 3-4-15,-10 0 4 16,-8 3 4 0,-6 7-4-16,-11-1 32 0,-7 1-20 15,-7 5-12-15,-4-5-8 16,0 5-4-16,-6-11 0 16,-4 5 16-16,-4-9-4 15,-7 6 8-15,-7-6-8 16,-3-6 24-1,-4 3-16-15,-7 3-40 0,7 0 16 16,4 0 0-16,6-6 12 16,8 2 24-16,-7 4-12 15,3 4-32-15,-4-14 12 0,1 16 0 16,0-12 8-16,-1-3 16 16,1 6-8-16,3-4 4 15,1-2-4-15,2 3-8 16,-3 3 4-16,8-4-32 15,-1 4 16-15,4-3 4 16,-1 6 8-16,8 6-12 16,-3-6 8-16,-8 10 4 15,4-7 0-15,-4 12 8 16,-3-5-4-16,3-1-4 16,0-3 4-16,4 4-24 15,7-7 12-15,-4 3 4 16,7-3 4-16,11 4-12 15,-3-7 8-15,3 0 20 16,7-7-8-16,7 4-28 16,3-3 8-16,8 3-152 15,3-3 88-15,4-7-512 16,-11-18 324-16,-7-7-120 16</inkml:trace>
  <inkml:trace contextRef="#ctx0" brushRef="#br2" timeOffset="43383.3348">1132 8411 644 0,'-35'-19'236'0,"32"19"-180"0,-8-3-20 16,11 3-8-16,0-6-24 15,0 6 8-15,-7-6-8 16,7 6-12-16,-4 0 4 16,4 0-24-16,0 0 16 0,4 6 92 15,3 13-40-15,-7 9 44 16,4 16-48-16,3 9 60 16,-4 7-56-16,1-4 28 15,6 7-40-15,1 9 28 16,10 7-32-16,-3-1-4 15,6-3-12-15,8-21 4 16,-7-4-8-16,7-16 40 16,-4-2-20-16,-7-17 32 15,4-5-32-15,-1-1 20 16,1-18-24-16,-14-1 28 0,3-15-32 16,-4-3 12-16,-10-10-16 15,4-6 20-15,-4-6-20 16,-4 3 24-16,4 3-24 15,-10 0-12-15,10 0-4 16,-11-3 12-16,8-12-4 16,-4-4 8-16,7-9-8 15,7 9-12-15,3 10 4 16,4 9 20-16,7-3-8 16,-3 13-20-16,14-10 4 0,-7 6-112 15,-1 4 68 1,1-1-356-16,0 7 224 15,10 0-412 1,0 3 336-16,-7-1 32 0</inkml:trace>
  <inkml:trace contextRef="#ctx0" brushRef="#br2" timeOffset="44148.721">1542 9064 964 0,'-4'0'360'0,"8"0"-280"0,10-13-24 0,-4-3-64 15,4-3-8-15,8-9 4 16,-1-6 12-1,3 6 0-15,12-4 0 0,-8 1 0 0,7-4 0 16,1 1-12-16,-1-1 8 16,-10 1 28-16,-11-4-12 15,-4 1 32-15,-6-7-28 16,-8 9-4-16,1 10-8 16,-8 6 4-16,-3 16-4 0,-7 6-12 15,7 16 4-15,-7 6 20 16,6 10-8-16,-2 9 24 15,3-7-20-15,3 7 24 16,8-6-24-16,-8 6 12 16,11 6-12-16,11-13 12 15,-1 7-16-15,15-15-4 16,0-4 0-16,10-13 40 16,4-6-24-16,3-12 8 15,-3-6-16-15,0-13 20 16,3 0-20-16,-14-4 12 15,-3-5-12-15,0-13-8 16,-4-7 0-16,0-24-4 16,-7-7 0-16,0 1 0 15,-3 12 0-15,-8-1-20 16,4 11 12-16,-7 8 4 0,0 11 4 16,0 8 0-16,-7 4 0 15,4 6 0-15,3 6 0 16,-7 3-12-16,3 7 8 15,1-1 4-15,3 4 0 16,0 6-44-16,0 0 24 16,0 6-20-16,3 4 24 15,8 9 0-15,-1 9 8 16,4 13 60-16,0 2-28 0,8 20 32 16,2 22-28-1,12 9 28-15,-1-13-32 16,0 1 40-16,15-4-36 15,-5 4-268-15,15 9 128 16,14-13-592-16,-3-25 392 16,-7-24-88-16</inkml:trace>
  <inkml:trace contextRef="#ctx0" brushRef="#br2" timeOffset="48352.6616">5179 9553 372 0,'0'-10'140'0,"7"4"-112"0,-4 3-4 16,1-3 56-16,3 2-48 15,0-2-12-15,0 6-12 0,-7 0 8 16,0 0-8-16,0 0 4 15,0 0-4-15,0 0 12 16,0 0-12-16,0 0 60 16,-3 6-40-16,-1-2 24 15,0-4-32-15,1 0 0 16,-1 0-12-16,1 0 12 0,3 0-12 16,0 0-20-16,0 0 4 15,0 6 4-15,0-6 4 16,0 9-12-16,0-9 8 15,0 7 12-15,0-7-4 16,0 0 40-16,0 0-20 0,0 0 20 16,0 0-24-16,0-7-8 15,7 7-8-15,-4-6-16 16,1 3 8-16,-4 3 12 16,4-6-4-16,-1 2-20 15,1-2 8-15,3 6 12 16,-7-3 0-16,0-3 8 15,3 6-8-15,-3-3 24 16,0-4-16-16,0 7 12 16,4-3-12-16,-1-3-8 15,1 6 0-15,-4-6-16 16,0 6 8-16,0 0 12 16,0 0-4-16,0 0-12 15,0 0 4-15,0 0 20 16,0 0-8-16,0 0-12 15,0 0 0-15,0 0 12 0,7 0-4 16,-4-3-12-16,-3 3 4 16,0 0-24-16,4 9 16 15,-1 0 32-15,-3 7-12 16,0 6 0-16,0 3-4 16,0 3 4-16,0 4-4 15,-3-10 8-15,-1 3-8 16,1-6 24-16,-1-1-16 15,1-2 40-15,-1 0-28 16,1-4-32-16,-1-2 4 0,1-4 8 16,3 3 0-16,0-2 8 15,0-7-8 1,0 0 32-16,3-7-20 16,1 7-24-16,-1-9 4 0,1 3 16 15,3-4-4-15,0-9 4 16,-4 4-4-16,1-4 4 15,3 0-8-15,-3-9-20 16,-4 3 8-16,0 6 12 16,3-6 0-16,1 6-4 15,-4 10 4-15,7-1-60 16,-7 20 32-16,3 15 56 16,1 9-16-16,-4 4-16 15,0 6 0-15,7-7 8 16,-4-2-4-16,-3-1 8 15,0-12-8-15,-3 3 24 16,-1-6-16-16,1-9 24 0,-1-1-24 16,1-3 12-16,3-12-12 15,-7 3-8-15,3-3 0 16,1-4 4-16,-1-2-4 16,4-4-28-16,0-3 12 15,0 4-4-15,0-4 8 16,0 0 8-16,0 3 0 15,0-3-36-15,0 1 20 16,0 2-20-16,-4 3 20 16,4-2 8-1,0 5 8-15,-3 1 0 0,-1 3 0 16,1-4-20-16,3 10 12 16,0-3-144-16,0-3 80 15,3 6-524 1,8-13 332-16,-4-2 68 0</inkml:trace>
  <inkml:trace contextRef="#ctx0" brushRef="#br2" timeOffset="50802.0888">5242 9760 332 0,'-3'-3'120'0,"10"-4"-92"0,-4 7-8 16,1 0-28-16,3 0 0 16,-4-3 4-16,5 3 4 15,-5-6 0-15,-3 6 0 16,0 0 0-16,0 0 0 15,0 0 96-15,11 0-52 16,-11 0 36-16,0 0-48 0,0 0 24 16,0 0-28-16,0 0 8 15,0 0-20-15,0 0-8 16,0 0-4-16,0 0 20 0,7-3-12 16,-7 3-4-16,3-7-4 15,4 7 20-15,0-9-12 16,-3 3 24-16,3 3-24 15,-4-7 4-15,8 4-8 16,0 3-16-16,-4-7 4 16,0 1 4-16,0 0 0 15,7-4 0-15,-4 4 0 16,5-1 24-16,-8 7-12 0,0-6 12 16,3 2-12-16,1-2-24 15,3 9 4 1,-3-9 20-16,3 2-4 0,0 4-4 15,0-3 0-15,4-3 12 16,-1 5-8 0,1-5 16-16,-1 0-16 15,1-4 16-15,0 4-16 16,-1-1-4-16,5 1 0 0,-5-1-4 16,4-5 0-16,-3 5 0 15,3 7 0-15,-3-6 0 16,-1-1 0-16,-2 4 8 15,-5-3-4-15,4 6-4 16,0-4 4-16,-3 1 4 0,3 3-4 16,0 3 8-16,-3-6-8 15,-1 2 8-15,1-2-8 16,-1 6-4-16,1-3 4 16,0-3-4-16,-4 6 0 15,0-3-12-15,0 3 8 16,0-7 12-16,3 7-4 15,-3-3-12-15,1-3 4 16,2 6-4 0,1-6 0-16,3 3 24 15,0-4-8-15,4 4 4 0,-1-3-4 16,-3 6-8-16,4-3 4 16,0-4-16-16,-1 7 8 15,8-3-16-15,-11-3 12 16,7-3 32-16,4 9-16 0,3-10-16 15,0 1 0-15,4 3 12 16,0-4 0-16,-4 1-4 16,0-1 4-16,1 1-4 15,-1 0 0-15,0-7-20 16,4 6 12-16,-1-2 4 16,1 3 4-16,3-7 24 15,1 10-12-15,-4-7-4 16,-1 4-4-16,-6-1 4 15,-4 4-4-15,-3-3-4 16,-4 9 4-16,-4-7 4 16,-2 7-4-16,-8 0 24 15,0 0-16-15,-4 7-20 16,0-4 0-16,-3 3 32 16,0-6-16-16,0 0 16 15,0 6-12-15,0-6 12 0,4 0-16 16,-1-6-4-16,1 6 0 15,-1-6-16-15,4 6 8 16,0-3-4-16,4 3 0 16,-1-7 24-16,1 7-8 15,3-3-40-15,-4-3 20 0,1 6 0 16,-1 0 12-16,4-3 24 16,-3-4-12-16,-1 7-12 15,1-3-4-15,-4 3 20 16,0 0-8-16,0 0-4 15,0 0 0-15,0 0-16 16,0 0 8-16,0 0 4 16,0 0 0-1,3 0 8-15,5 0-4 0,-5-6-4 16,4 6 4-16,0 0-16 16,-3 0 8-16,3-3 20 15,0-3-8-15,0 6-12 16,0-4 0-16,0-2 4 15,0 6 0-15,0 0-12 16,0 0 8-16,-7 0 28 16,7 0-12-16,-7 0-32 0,0 0 12 15,0 0 8-15,0 0 4 16,0 0-12-16,7 0 4 16,-7 0 4-16,0 0 0 15,7 0 0 1,0 0 0-16,0 0 0 0,4 0 0 15,-4-6 0-15,-7 6 0 16,7 0 16-16,0 0-8 16,0 0-20-1,0 0 4-15,-7 0 4 0,0 0 4 16,7 0-12-16,0 6 8 16,0-6 12-16,-7 0-4 15,7 0 8-15,-7 0-8 16,8 0 8-16,-1 0-8 0,-7 0-4 15,0 0 4-15,3-6 12 16,4 3-8-16,-3 3-20 16,-4 0 4-16,3-6 12 15,-3 6 0-15,0 0-4 16,0 0 4-16,0 0 4 16,0-4-4-16,0-2-4 15,0 6 4-15,0-3-4 16,0-3 0-16,0-4-100 15,0 10 56-15,4-3-88 16,-4 3 76-16,-4 3-112 16,1 7 92-16,-1-1-296 31,4 1 208-31,-3-10-60 0</inkml:trace>
  <inkml:trace contextRef="#ctx0" brushRef="#br2" timeOffset="51901.1863">6650 9195 60 0,'21'-9'24'0,"-10"9"-20"0,10-6 0 0,-7 6 60 16,4-4-36-1,-4-2 16-15,0 6-28 0,0 0 116 16,0 6-76-16,0-6 84 16,0 0-80-1,-3 4 12-15,-4 2-40 0,3-6 32 16,1 0-36-16,-4 0 40 16,4 0-40-16,-1 0 4 15,1 0-20-15,6-6 12 0,-6-4-16 0,0 7-4 16,-1-3 0-16,1 6-16 15,-4-3 8-15,0-4 4 32,3 14 0-32,1-7 16 0,-4 3-8 15,0-3 24-15,0 0-20 16,4 0-4-16,-1 0-4 16,1-3 20-16,0 3-12 0,3-7-4 15,0 7-4-15,0 0-4 16,4-3 0-16,-1-3 0 15,1 6 0-15,-1-6 8 16,1 3-4-16,0 3 8 16,-1 0-8-16,5 0 24 15,-5 9-16-15,4-9-4 16,1 6-4-16,-5-3-4 16,1 4 0-16,-4-4 8 15,-4 3-4-15,5-3 16 0,-1-3-12 16,-4 0-28-16,1 6 8 15,-1-6 24-15,1 4-8 16,0-4-8-16,3 0 0 16,-4 0 12-16,1 0-4 15,3 0-12-15,-3 0 4 16,-1 0-4-16,1 0 0 16,-1 0 24-16,1 0-8 15,0-4-4-15,3 4 0 16,-4 0-4-16,1 4 0 15,-1-4 8-15,-3 0-4 16,4 6-4-16,0-6 4 16,-1 9 4-16,1 1-4 15,-1-4 16-15,1-3-12 16,3 3-12-16,0-3 0 0,0-3 12 16,0 0-4-16,0 0 16 15,-3 0-12-15,3-3-20 16,-3 3 4-16,-1-6 12 15,1 12 0-15,3-6-4 16,-3-6 4-16,3 6-268 16,3 0 144-16</inkml:trace>
  <inkml:trace contextRef="#ctx0" brushRef="#br2" timeOffset="53339.9636">6833 9114 384 0,'-7'-7'140'0,"14"7"-108"0,0 0-8 0,0 0 48 16,4 0-44-16,3 0-20 15,0 0-8-15,0 0 8 16,8 0-4-16,-1-3-4 16,-4 3 4-16,1-6 56 15,3 6-32-15,0 0 24 16,4 6-32-16,3-3 0 15,4 7-12-15,0-4 4 0,-1 4-8 16,1-1 8-16,-4 0-8 0,1 1 16 16,-5-1-12-1,5 1 40-15,-5-1-24 0,1-3 4 16,0 4-16-16,-4-1-8 16,4-9 0-16,-4 0 12 15,0 0-8 1,0 0 48-16,-3-3-28 0,-4-3-16 15,0 3-4 1,-4-4 8-16,1 7-8 0,3-6-12 16,0 6 0-16,0-3 28 15,0 3-12-15,1 0-4 16,2-6-4-16,1 6-4 16,3-4 0-16,-3-2 8 15,-4 3-4-15,0-3 8 16,0-4-8-16,-3 10-12 0,-1 0 4 15,1-3-4-15,-4 3 0 16,0 0 16-16,0 0-4 16,-7 0 8-16,0 0-8 15,0 0-4-15,0 0 4 16,0 0-16-16,0-6 8 16,0 6 12-16,0-6-4 15,-4 3-4-15,1-4 4 16,-1 7-4-1,1-3 0-15,-1-3-36 0,1 6 20 16,3 0-40-16,0 0 36 16,7 0-56-16,-7 0 44 15,7 0-80-15,0 0 60 16,0 0-96-16,0 6 84 16,4-6-280-16,-1-6 196 15,1 6 28-15</inkml:trace>
  <inkml:trace contextRef="#ctx0" brushRef="#br2" timeOffset="56024.2972">7818 9098 592 0,'-11'-9'220'15,"11"5"-172"-15,4-2-12 0,-1 6-12 0,4 0-20 16,4-6 8-16,-1 6-8 16,1 0-20-16,-1 0 8 15,-3 0 20-15,4 0-4 0,-4 0 68 16,0 0-44-1,0 0 68-15,-7 0-60 16,7 6 28-16,0-6-40 0,0 10 0 16,0-4-16-16,1 3-16 15,2 4 0-15,-3-4 4 16,0 1 0-16,4 5 8 16,-4 1-4-16,3-3 24 15,1 2-16-15,0 4 48 16,-1 0-32-16,4-3 20 0,0 2-28 15,-3-2 0-15,0-3-12 16,3 2 20-16,0 4-16 16,0-3-12-16,0-4-4 15,7 4 28-15,0 0-12 16,4-4 24-16,0 4-24 16,-4 3 4-16,0-4-8 15,-3-2-8-15,-4-4 4 16,-4 1 20-16,-3 2-12 15,-3-2 12 1,-4-1-12-16,0-6-16 0,-4 7 0 16,1-4 20-16,3-6-8 15,-4 0 4-15,1 0-4 16,3 0-16-16,-4 0 4 16,1-6-24-16,-1 2 16 0,1 4-4 15,-4 0 8-15,3 0 8 16,1 0 0-16,-1 0 0 15,1 0 0-15,3 0-20 16,0 0 12-16,7 0-4 16,3-6 4-16,4 6 8 15,4-3 0-15,3-3 8 16,0-4-4-16,4 10-12 16,3-3 4-16,0-3-16 15,8 6 12-15,-12 0 12 16,1 0 0-16,0 0-4 15,0 0 4-15,-4 0-24 16,0 6 12-16,0-3 20 16,-3 7-4-16,-1-10-12 15,4 6 0-15,1-3 4 16,2-3 0-16,-3 0 16 0,1 0-8 16,-1 0-12-16,0 0 0 15,-3 0 20-15,-4 0-8 16,0 6 16-16,-4-2-16 15,1 2-28-15,0-6 8 16,-1 0 24-16,1 0-8 0,-4 0 8 16,0 0-4-1,0-6 4-15,4 2-8 0,-4-2-12 16,-4 3 4 0,4-3 12-16,-7 3-4 15,4-4-20-15,-1 7 8 16,1 0 12-16,3 0 0 15,3 0-12-15,-3 0 4 16,4 0 4-16,0 0 0 0,-1 0 0 16,-3-3 0-16,0-3 8 15,4 0-4-15,-8-4 24 16,4 1-16-16,-3 0 4 16,0-4-16-1,3-3-4-15,-4 1 12 16,1 2-4-16,-1-3-20 0,4 1 0 15,0 2 8 1,0-3-4-16,0-2 4 16,0-1-20-16,0-6 16 15,4 6-12-15,0 3 12 16,-4 4-8-16,0-4 8 16,-4 7 8-16,1-1 4 15,-1 1 0 1,1 9 0-16,-1-6 0 15,1 6 0-15,-4-4 8 0,3-2-4 16,1-3-12-16,3-1 4 16,4-5-4-16,6-4 0 15,-3 0-12-15,-3 0 12 16,0 0-32-16,-4 4 24 0,0 5 16 16,-4 7 0-16,-3 3-8 15,0 3 4-15,-3 7 4 16,-1 9 0-16,4-4 0 15,0 4 0-15,-3-3 24 16,-1-4-12-16,4-2-12 16,0 2-4-16,0-12 12 15,0 3-4-15,0-3 16 16,0 0-12-16,-3-3-12 16,-1-3 0-16,0 6 12 15,4 0-4-15,-3 0-12 16,3-6 4-16,0 6-4 15,0 0 0-15,0 0 0 16,0 0 0-16,7 0 0 16,0 0 0-16,0 0 16 15,0 0-4-15,4 0-20 16,-1 0 8-16,4 6 12 0,1-6 0 16,2 0 24-16,4 9-16 15,4-9-4-15,0 7-4 16,3-4-4-16,0-3 0 15,4 0 8-15,0 0-4 16,-4 0-4-16,0 0 4 16,0 0 4-16,-3 6-4 0,3-3-4 15,1-3 4 1,2 0-4-16,5 0 0 16,-5 0-12-16,5 0 8 15,-1-3 12-15,-3-3-4 16,-1 6 8-16,1-10-8 15,0 1-4-15,-7 0 4 16,-4 2 4-16,-7-2-4 0,0-1-4 16,-3 1 4-16,-4 9-16 15,-7 0 8-15,3 6 4 16,-3 4 0-16,4-1 0 16,-4 1 0-16,0-1-12 15,0-3 8-15,3-3 12 16,1 7-4-16,-4-10-4 15,0 0 4-15,7 0 12 16,0 0-8-16,0 0-20 16,-7 0 4-16,10 0 4 15,1 6 4-15,0-3 0 16,-4 3 8 0,0 4-4-16,3-1 8 0,1 10-8 15,-1 0 24-15,1 0-16 16,3 6-4-1,0-6-4-15,0-4 12 16,4 4-8-16,0-3-4 0,-1-4 0 16,1 4 12-16,0 0-8 15,-1-4 4-15,-3-2-4 16,-3-4 28 0,3-3-20-16,-3 3-24 0,-1 1 4 15,-6-4 8 1,3 3 0-16,-7 3-4 15,0 1 4-15,-4-1-4 16,1 1 0-16,-4-1 0 0,3 0 0 16,1-2 16-16,-1-4-8 15,1-6 4-15,3-4-4 16,3-2-8-16,4 3 4 0,4-4-16 16,-1 1 8-16,4 0-16 15,4 5 12 1,0-2-4-16,3 6 4 0,0 0 24 31,0 0-8-31,7 0-12 16,1 6 0-16,-1-6 4 15,0 0 0-15,7-6 8 0,-3 6-4 0,3-9 16 16,1-1-12-16,6 1-20 16,-3 3 4-16,3 6 12 0,-3-4 0 15,-4-2 8-15,-10 12-8 16,3-6 8-16,-14 4-8 15,0 2-12-15,-7-3 4 16,4 3 4-16,-11 1 0 16,0-7 16-16,-4 3-8 15,1-3 16-15,-8 0-16 16,8 0 4-16,-4-3-4 16,0-4-16-1,0 1 4-15,0 6-148 0,3-3 84 16,4 3-140-16,0 0 120 15,7 0-72-15,-7 0 92 16,0 0-156-16,4 3 124 0,3 3-384 16</inkml:trace>
  <inkml:trace contextRef="#ctx0" brushRef="#br2" timeOffset="58126.4196">11201 9402 456 0,'0'0'168'0,"10"0"-128"0,-6-3-16 15,-4 3 112-15,3-6-80 16,4 3 40-16,-7-4-56 16,7 4 12-16,1-3-32 15,2-3 36-15,1 2-32 0,3-5-12 16,-7-4-8-16,3 7 48 16,5-10-28-16,-1 0 24 15,3 0-28-15,-3-3 28 16,1 0-32-16,2 4 12 15,1-8-16-15,3 1-8 16,4-3 0-16,3-6 12 16,4 5-8-16,3-5-4 15,-3-1 0-15,-4 7 4 16,-3 0-4-16,-1 3-20 0,1 0 8 16,-7 6 32-16,-1-6-16 15,1 6 16-15,-4 7-12 16,-3-4 0-16,-1 6-4 15,-3-5 4-15,0 2-8 16,0-2 16-16,0 5-12 16,0-6-20-16,0 7 4 15,-3 0 4-15,0-10 4 16,-4 3 0-16,0 4 0 16,3-4 0-1,1 7 0-15,-1-7-20 0,1 6 12 16,-4 7-4-16,0-3 4 15,3 6 24-15,-3 0-8 16,0 0-12-16,0 0 0 16,4-3 12-16,-1-3-4 0,1 2-12 15,-1-2 4-15,1-3 12 16,-4-7-4-16,3 7 8 16,1-4-8-16,-1 4-4 15,1-1 4-15,-4 4-24 16,0 6 12-16,0 0 4 15,0 0 4-15,0 0 16 16,3 6-8-16,1-3-28 16,3 7 8-16,-3-10 4 15,3 0 8-15,0 0 8 16,3 0-4-16,1-3 8 16,3-4-8-16,0-2 24 0,0 3-16 15,4 3-20 1,-1 3 0-16,5-7 20 15,-1 7-4-15,0 0-12 16,0 0 0-16,0 0 4 0,4 0 0 16,-4 0 8-16,4-3-4 15,-4 3-20-15,4-6 8 16,-4 6 20-16,-3 0-4 16,-1 0-20-16,4 0 4 0,0 0 4 15,-6 0 4-15,-1 6 0 16,0-3 0-16,0 4 8 15,-3-4-4-15,3 3 8 16,-4 0-8 0,4-3-20-16,0-3 8 0,1 0 32 15,-5 0-16 1,4 0-16-16,0 0 0 16,0 0 20-16,1-3-4 15,-1-3-12-15,0 6 0 16,3 0 12-16,-2-6-4 0,-1 6 8 15,0 0-8-15,3-3-20 16,1 3 8-16,0-7 4 16,-1 7 4-16,1-3 0 15,3-3 0-15,0 6-20 16,0 0 12-16,1-3 20 0,-1 3-4 16,0 0-4-16,-3-6 0 15,3 6 4-15,0 0-4 16,-3-4 8-16,-1-2-8 15,4 3-20-15,-3-3 8 16,7 0 4-16,-1 2 4 16,1-2 8-16,0 6-4 15,3-3-20-15,-3 3 8 16,3 0 12 0,0 0 0-16,0 0-4 0,1 0 4 15,-1 0 4-15,-3 0-4 16,3 0-4-16,-4 0 4 15,1 0 4-15,-4 0-4 16,4-6-12-16,-4 6 4 16,0-3 4-16,0-4 0 0,1 4 0 15,2-3 0-15,5 3 0 16,-1-4 0-16,0 4-12 16,4-3 8-16,0 6 4 15,3-6 0-15,0 6 8 16,0 0-4-16,-6 0-12 15,-1 0 4-15,-4 0 12 16,5 0-4-16,-8 0 8 16,0 0-8-16,-3 0-20 15,-4 0 8-15,0 0 12 16,0-3 0-16,-3 3 16 16,3 0-12-16,-4 0-20 15,1 0 4-15,-4 0 12 16,0-7 0-16,0 7-4 15,4-3 4-15,-1-3-16 16,-3 6 8-16,4 0 4 0,-1-3 0 16,1 3 0-16,0 0 0 15,-1-6 0-15,4 6 0 16,-3 0 16-16,3 0-8 16,0 0-12-16,4-4 0 15,-1 4 4-15,5 0 0 0,-1-6 8 16,0 6-4-16,0 0-4 15,4 0 4-15,-4 0 4 16,-7 0-4 0,0 0-12-16,0 0 4 0,-7 0 12 15,0 0-4-15,-7 0 16 16,0 0-12 0,0 0 4-16,-3 6-4 15,3-6-32-15,0 0 12 16,3 4-4-16,4 5 8 0,-3-9 16 15,3 6-4-15,0-6 24 16,0 3-16-16,0-3-32 16,4 0 12-16,-1 0 8 15,-3 0 4-15,0 0-4 16,0 0 4-16,1 0 12 16,2 0-8-16,-3-3-40 15,0-3 20-15,4 6-164 0,-4 0 96 16,-4 0-188-16,4 0 156 15,-7 0-232 1</inkml:trace>
  <inkml:trace contextRef="#ctx0" brushRef="#br2" timeOffset="59074.2614">12153 8527 372 0,'-21'0'140'0,"21"0"-112"0,0-3-4 0,0 3 92 0,7-6-68 16,4 6 76-1,6-10-68-15,1 7 4 16,7-3-36-16,6-3-4 16,5 2-12-16,-1-2 48 15,4 0-32-15,7-1 44 0,10 1-40 16,15-1 28-16,6 4-28 15,-3 6-8-15,0-9-12 0,0 6 12 16,11-7-12-16,7 1-12 16,7-1 0-16,-11 4 4 15,-11-3 0-15,-2 2 24 16,-1 4-12-16,3-3-12 16,1 6-4-16,-1 0 4 15,-10 6 0-15,-3-3 0 0,-15 4 0 16,1 2 24-16,-8-3-12 15,-7-3 40 1,1 4-28-16,-1-4 12 0,4-3-20 16,3 0 0-16,7 0-8 15,4 0 20 1,4-3-16-16,-4-4 24 16,0 7-24-16,-7 0 4 15,-8-3-8-15,1-3 20 0,-4 6-16 16,-6-6-4-16,-1 3-4 15,-3 3 20-15,-1 0-12 16,-6 0-12-16,0 0-4 0,-1 0-136 16,4 0 72-16,4 0-144 15,0 0 120-15,-1 0-204 16,1 9 168-16,-4 0-328 16</inkml:trace>
  <inkml:trace contextRef="#ctx0" brushRef="#br2" timeOffset="60185.0916">14679 8402 260 0,'4'0'96'0,"-4"0"-76"0,-4-3-4 0,4 3 8 16,0 0-16-16,0 0 4 15,0 0-4-15,0 0-8 16,0 0 4-16,0 0 40 15,0 0-24-15,0 0-28 16,0 0 4-16,0 0 0 16,4 3 4-16,-4-3-12 15,0 0 8-15,7 0-92 0,-7 0 48 16,0 0-136-16</inkml:trace>
  <inkml:trace contextRef="#ctx0" brushRef="#br2" timeOffset="61341.6199">14767 8389 320 0,'-3'0'120'0,"3"0"-96"0,0 0-4 0,0 0 68 16,0 0-52-1,0 0 12-15,7-6-28 0,-4 6 32 16,4-6-28 0,-3 3 56-16,-1 3-44 15,-3 0 44-15,0 0-44 0,0 0 24 16,0 0-32-16,0 0 16 0,0 0-24 15,0 0-8-15,0 0-8 16,0 0 12-16,0 0-8 16,0 0 32-16,0 0-24 15,8 3 4-15,-5 3-12 0,1 3 12 16,-4 1-12-16,3-1 32 16,1 1-24-16,-1-1 4 15,1 1-12-15,3 5 12 16,-4 10-12-16,1 3 16 15,-1 7-16-15,-3-1 32 16,0-2-24-16,0 2-12 16,0-5-8-16,0 2 20 15,0-9-8-15,0 3 16 16,0 3-16-16,0-6 24 16,0 0-20-16,0 9 4 15,0 1-8-15,0 12 12 16,4 6-12-16,-4-3 16 15,0 6-16-15,0-15-12 16,0 6 0-16,0-3 40 0,3-10-24 16,1-6 8-16,-1 3-12 15,4-9 12-15,1-3-12 16,-1-1 24-16,0-5-20 16,-4-7 4-16,-3-3-8 15,0 0 12-15,7 0-12 16,-3 0-20-16,-4 0 4 15,0 0-12-15,0 0 8 16,0 6 8-16,7-3 4 16,-4 4 8-1,4-7-4-15,0 3-20 16,4 3 8-16,0-6 4 0,3 0 4 16,0 0 0-16,0 0 0 15,4 0 0-15,-1 0 0 16,1 0 0-16,0 0 0 0,-1 0-20 15,1 0 12-15,-1 0 12 16,5 0 0-16,2 0-12 16,8-6 4-16,0 3 4 15,3 3 0-15,4 0 16 16,0 0-8-16,-4 0-20 16,0 0 4-16,-7 0 32 15,-3 0-16-15,-4 3-16 16,0-3 0-16,-6 6 20 15,-1-6-4-15,-4 0 4 16,1 0-4-16,-4 0-8 16,-7 0 4-16,7 0-16 15,0 0 8-15,-7 0 20 16,0 0-8-16,0-6 4 16,0 6-4-16,0 0-8 15,0 0 4-15,0-3-4 16,0 3 0-16,4 0-12 0,-4 0 8 15,7-7 4-15,-7 7 0 16,7 0 0-16,-7 0 0 16,0 0 0-1,3 0 0-15,4 7-64 16,0-7 36-16,4-7-224 0,-4 7 136 16,4 0-264-16,-1 7 212 15,8-7-304 1</inkml:trace>
  <inkml:trace contextRef="#ctx0" brushRef="#br2" timeOffset="74625.3948">15625 9383 112 0,'3'0'44'0,"-3"7"-36"0,0-7 0 0,0 0 196 16,0 0-112-16,0 0 8 16,0 0-60-16,0 0 4 15,0 0-24-15,0 0 36 16,7 0-32-16,-3-7 12 16,-4 7-20-16,0 0 0 15,7 0-8-15,-7 0 20 16,0 0-16-16,0 0 24 0,0 0-24 15,0 0 32 1,0 0-28-16,0 0-4 16,7 0-8-16,-4-3 4 0,-3 3-4 15,4-6 24-15,-4 6-16 16,3 0 4-16,-3 0-8 16,4-6 28-16,-4 6-20 0,3-3 20 15,4 3-20-15,-3-7 0 16,3 7-8-16,-3 0 4 15,-1-3-8-15,1-3-12 16,-1 6 4-16,1-3-16 16,-1-4 12-16,1 7 20 15,-1-3-4-15,1-3 4 16,-1 6-4-16,1-3 20 16,-1-3-16-16,1 3 12 15,-1-4-12-15,1 1 12 16,-1 3-8-16,-3-3-8 15,4-4-12-15,0 7 0 16,-1-3 12-16,1-4-4 16,3 1-12-16,0 3 4 15,0 3 4-15,-4-4 0 16,1 7-12-16,-4 0 8 16,3-9 4-16,-3 9 0 15,4 0 8-15,-4 0-4 16,0 0 16-16,3-3-12 15,1-4-4-15,-1 7 0 16,-3 0 12-16,4-3-8 16,0-3-20-16,-4 6 4 15,3-9-4-15,1 9 4 0,-1-10 24 16,1 10-8 0,-1-9-12-16,1 9 0 15,-1-6 4-15,1 2 0 16,-1-2 16-16,4-3-8 0,0 6-20 15,0-4 4-15,0-2-4 16,1 9 4-16,-1-6 16 16,0 3-4-16,0-4 24 15,0 7-16-15,3-3-12 16,-3-3-4-16,0 6-4 16,1-10 0-16,2 7 24 15,-3-3-8-15,0-3 4 0,0 5-4 16,0-8-8-16,0 9 4 15,0-3-16-15,0-4 8 16,1 1 12-16,-1 6-4 16,-4-7 16-16,4 4-12 15,0-4 16-15,0 4-16 16,0 3 4-16,4-3-4 16,-4-4-16-1,0 1 4-15,0 6 12 16,0-3-4-16,0-4-12 0,0 4 4 15,-3 3 4-15,-1-3 0 16,1 2 16-16,-4-2-8 16,0 6-4-16,3 0 0 15,-3 0 4-15,0-3-4 0,0 3-12 16,0 0 4-16,0 0 40 16,0 0-24-16,0-6-8 15,-3 6-8-15,3 0 4 16,0 0 0-16,0-3 0 15,0 3 0-15,-4-7 0 16,1 7 0-16,-1 0 8 16,4 0-4-16,-3 0 8 15,3 0-8-15,0 0-4 16,-4 0 4-16,4 0-24 16,0 0 12-16,0 0 40 15,0 0-20-15,0 0-8 16,-3 0-8-16,3 0 4 15,0 0 0-15,0 0 0 16,0-3 0-16,3-3 16 16,-3 6-8-16,0 0-12 0,0 0 0 15,0 0-4-15,0 0 0 16,0 0 8-16,-3 0 0 16,3 0 0-16,0 0 0 15,0 0-12-15,0 0 8 16,0 0-24-16,0 0 16 15,0 0-64-15,7 0 40 0,-7 0 36 16,0 0 0-16,0 0-12 16,0 0 4-1,3 0 4-15,-3 0 4 0,0 0 16 16,0-6-8 0,0 6-4-16,0 0 0 15,0 0 4-15,0-4-4 16,0 4 24-16,-3 0-16 0,-1 0 24 15,4-6-24-15,-3 6-12 16,3 0-4-16,0 0-4 16,0 0 0-16,0 0 8 15,0 0 0-15,0 0 16 16,0 0-8-16,-4 6 16 16,4-6-16-16,-3 0-20 15,-1 4 4-15,1 2 12 0,3-6 0 16,-4 0-4-16,1 0 4 15,-1 0-16-15,-3 6 8 16,0-3 12 0,0 4-4-16,0-4-12 0,-4 6 4 15,-3 7 12-15,-4-1-4 16,1-2-12 0,-4 12 4-16,-1-6-4 15,1 9 0-15,0-3 16 16,0-6-4-16,0 6 24 0,0-6-16 15,-1 0-4-15,5 0-4 16,-1 6 12-16,1-7-8 16,2 8 32-16,1 2-24 0,0 6 4 15,4-6-12-15,-1 7 4 16,-3-7-8-16,3 7 24 16,4-10-16-16,0-6-4 15,4-4-4-15,-1-12 40 16,1-3-24-16,3-15-8 15,0 2-8-15,3-6-4 16,4 1 0-16,0-4-12 16,0 3 8-16,4-6-4 15,0 6 0-15,3 0 8 16,3 10 0 0,1-7-28-16,3 7 16 0,0-1 12 15,4 1 4-15,0-1-4 16,-4 1 4-16,0 3-16 15,0-4 8-15,0 7 12 16,0-6-4-16,-3-7 16 16,-4 4-12-16,0-4-4 0,-3 0 0 15,-1 4-4-15,-2-4 0 16,-5 0 0-16,-3-3 0 16,0 7-12-1,0-4 8-15,0 1 12 16,0-4-4-16,0 0-12 15,4 3 4-15,-1-3-16 16,1 7 12-16,-1-4 4 16,-3 7 4-16,0-1 0 15,4 1 0-15,-1 3 16 16,4-4-8-16,-3 7-40 0,-1-3 20 16,4 6-8-16,0-6 12 15,-3 2 16-15,0 4-4 16,-1-6 8-16,1 6-8 15,3-3-12-15,-4-3 4 0,1 6 4 16,-1-3 0-16,1-4 24 16,3 7-12-16,-4 0-32 15,4 0 12-15,-7 0-8 16,7 0 8-16,4 0 0 16,-4 7 0-16,4-4 24 15,3-3-8-15,-4 0-20 16,1 0 4-16,3 0 32 15,0-3-16-15,4-4-8 16,3 4-4-16,0-3 12 16,7-3-4-16,1 9-12 15,2-4 4-15,-2 4 12 16,-5 0-4-16,-3 4-12 16,-3-4 4-16,-4 9 20 15,0-3-8-15,0-3 16 16,-3 7-16-16,0-4-20 0,-4-3 4 15,0-3 12-15,0 6 0 16,-7-6 16-16,0 0-12 16,7-6-4-16,0 6 0 15,0-3-4-15,3-3-20 16,1 6 12-16,0 0-12 16,3 0 8-16,-4 0 0 15,1 6 4-15,-1-3 24 16,1-3-8-16,3 6-12 15,-3-6 0-15,-1 0 28 16,1 0-12-16,-4 0 4 16,4 0-8-16,-1-6-24 15,1 6 8-15,-1-3 20 16,-3-3-4-16,0 6-20 16,-3 0 4-16,-4 0-4 15,0 0 4-15,7 0 16 16,0 0-4-16,-7 0-12 15,7 0 4-15,0 0 28 16,0 0-12-16,4 0-20 16,-4-3 0-16,0-4 12 15,7 7 0-15,-3-3 8 16,-1-3-8-16,1-3-4 16,-1 9 4-16,-3-4-16 15,4-2 8-15,-4 6-16 16,0-6 12-16,0 6 4 15,4 0 4-15,-1-3 8 16,1 3-4-16,0 0 8 16,-4 0-8-16,0 0-12 15,3 0 4-15,-3 0 12 16,0-7-4-16,4 7-20 0,-1 0 8 16,-2 0 12-16,-1 0 0 15,-4-3 16-15,-3 3-12 16,0 0-12-16,7 0 0 15,-3 0 4 1,-1 0 0-16,4 0 16 0,-3-6-8 16,3 6-12-16,-4-9 0 15,4 6 12-15,1-7-4 16,-1-2 8-16,0 2-8 0,0-9-20 16,0 7 8-16,0-4 12 15,3-9 0-15,1 3-20 16,3-3 8-16,0-3 12 15,-3-4 0-15,-1 10 8 16,1-3-8-16,-4 7-12 16,4 2 4-16,-1-3 4 15,1 3 0-15,-1 7 0 16,1 0 0-16,-4-1-20 16,0 1 12-16,0 9 20 15,0 0-4-15,0 0-28 0,-7 0 8 16,4 6 12-16,-1 3 4 15,-3 1 16-15,0-1-12 16,0-6-12 0,0 4 0-16,0 2 12 15,0-9-4-15,0 0-4 16,0 0 4-16,7 0-4 0,0-9 0 16,4 2 0-16,0 4 0 0,6-3-28 15,1-3 16-15,-1 9 32 16,1-4-12-16,3-2 0 15,0 6-4 1,1 0-4-16,-1 0 0 0,3 0 0 16,1-3 0-1,-4-3-12 1,4 6 8-16,-4-6 4 16,4 2 0-16,-4-2 0 0,0 6 0 15,-3-9 8-15,3 6-4 16,-7-4-12-1,0 7 4-15,0-3 12 0,-3-3-4 16,3 6-20-16,-3 0 8 16,-1 0 4-16,4-3 4 0,-3 3 16 15,7-7-36-15,-1 7 16 16,-3-3 24-16,4-3-12 16,0 6 0-16,3-6-4 15,-7 3-16 1,7 3 8-1,4 0 12-15,-4 3-4 0,4 3-4 16,-1 3 4-16,-3 1-4 16,1-4 0-16,-5 4 0 15,4-7 0-15,-3 6 0 16,0-9 0-16,-1 0 8 0,-3 0-4 16,1 0-20-1,-1 0 8-15,0-3 32 16,0-3-16-16,-4 6 16 15,-3 0-12-15,4 0-24 0,0 0 4 16,-4 0-4-16,3 0 4 0,1 0 16 16,-1 0-4-16,5 0-4 15,-1-3 4-15,3-4-24 16,4-2 12-16,8 6 4 16,6-4 4-16,0-2 0 15,4 3 0-15,0 3 0 16,0 3 0-16,-8-7 8 15,5 7-4-15,-5 0 8 16,-6 0-8-16,0 0-20 16,0 0 8-16,-4 0 4 0,0 0 4 15,-3 0 16 1,-4-3-8-16,0-3-4 16,0 6 0-16,-4 0 4 15,1-3-4-15,-4-3 8 16,0 6-8-16,0 0-12 0,-3-4 4 15,-1-2-16-15,4 6 12 16,-7 0 12-16,0 0 0 16,0 0-4-16,0 0 4 15,0 0 12-15,0 0-8 0,0 0-12 16,0 0 0-16,0 0 4 16,0 0 0-16,0 0 8 15,0 0-4-15,0 0-20 16,7 6 8-1,-3-2-4-15,3-4 4 0,-4 9 16 16,-3-9-4-16,4 6-4 16,3-3 4-1,-3 4-4-15,-1 2 0 0,1 0 0 16,-1-2 0 0,1-4 0-16,-1 6 0 0,4-2 8 15,0-4-4-15,0 3-12 16,4-3 4-16,0 3 4 15,-1 4 0-15,1 9-12 16,-1-1 8-16,-3 4 20 16,4 0-8-16,-4 3 16 15,4 0-16-15,-4-3 16 0,3-6-16 16,-3 3 16-16,0-10-16 16,0 7 16-16,4-7-16 15,-4-5-4 1,4 2 8-16,-1 0-8 15,-3-3-12-15,0-3 4 16,0 7 12-16,0-4-4 16,-3 3-12-1,3-3 4-15,4 6 20 16,-8-2-8-16,1 2-4 0,3 1 0 16,-4-4 12-16,-3-6-8 15,4 3-4-15,3 3 0 16,-7-6-4-16,0 0 0 15,0 0 8-15,0 0-4 0,0 3 8 16,0-3-8-16,0 10-12 16,0-4 4-16,0-3-4 15,0 3 0-15,0 4 8 16,3-1 0-16,-3 1 24 16,4-1-12-16,-4 0-12 15,3-2-4-15,-3-7-16 16,0 0 12-16,0 0 20 15,4 3-4-15,-4-3 4 16,0 0-4-16,0 0-16 16,0 0 4-16,0 0 12 15,0 0-4-15,0 6-12 16,0 4 4-16,0-4 28 16,0-3-12-16,0 6-12 15,0-9-4-15,0 0-4 16,0 0 0-16,0 0 24 0,0 0-8 15,0 0 4-15,0 0-4 16,0 0 4-16,3 0-8 16,-3 0-12-16,0 0 4 15,0 0 4-15,7 0 0 16,1 0 0-16,-1 0 0 16,0 0-12-16,0 0 8 15,0 0-4-15,3 0 0 16,1 0 16-16,0 0-4 15,-1-3 8-15,1-3-8 0,-1 6-4 16,4-9 4 0,0 5-4-16,1-2 0 15,-1 0-12-15,3 3 8 16,5-4 12-16,2 7-4 16,8-3-12-16,0-3 4 0,3 6-4 15,4 0 0-15,-4 0 0 16,0 0 0-16,-3 6 8 15,0-3 0-15,-4-3 24 16,-3 0-12-16,3 0-12 16,-3 0-4-16,-4 0 4 15,0 0 0-15,4-3-12 16,-4-3 8-16,7 6 12 0,-3 0-4 16,-4-3-4-16,-3-3 4 15,-4 6-4 1,-4 0 0-16,-3 0 0 0,-7 0 0 15,0 0 0-15,0 0 0 16,0 9 8-16,0-9-4 16,0 0 16-1,0 9-12-15,0-9-12 16,0 0 0-16,0 0-24 0,7 7 16 16,-3-4-4-16,3 3 8 15,0 4 8-15,-3-1 0 16,3 10 8-16,0-4-4 15,3 11-12-15,1 2 4 0,-1 0 20 16,5 0-8-16,-1-3 4 16,0 0-4-16,3 0 12 15,5-3-12-15,2 4 16 16,1-8-16-16,0 1 4 16,-1-3-4-16,1 3 12 15,0-4-12-15,-4-2-4 16,0-4 0-16,0-2-4 15,-3 2 0-15,-4 0 32 16,0 1-16 0,-3-1 4-16,-4 1-12 0,-4 5 28 15,1-5-20-15,-8-1 12 16,1 0-16-16,-1 1 12 16,1-1-16-16,-1-9-48 15,4 7 24-15,0-7-516 16,21 9 292-16,4 0-324 0,-4-12 324 15</inkml:trace>
  <inkml:trace contextRef="#ctx0" brushRef="#br3" timeOffset="82390.2598">18987 7091 652 0,'-29'-9'244'0,"29"9"-192"0,-21 0-12 0,14 6 4 16,-4-3-32-16,1 7 48 16,-1 11-32-16,1-2 56 15,-1 3-48-15,-3 10 36 0,0-1-40 16,3 13 60-16,1 9-52 16,-1 7-8-16,1-4-20 15,6 4-12-15,1-7 4 16,3-9-136-16,0-6 72 15,3-1-252-15,-3-2 176 16,7-7-368 0</inkml:trace>
  <inkml:trace contextRef="#ctx0" brushRef="#br3" timeOffset="82920.1004">19159 7765 852 0,'-14'-6'316'0,"14"-3"-248"0,0 2-16 16,0 4-12 0,-3-3-32-16,-1-7-20 0,1-2 4 15,-1-4 4-15,4 3 4 16,4-6-12-16,6-9 8 0,8 0 4 16,7-10 0-16,-1 6-20 15,8 7 12-15,-7 9-12 16,-1 0 8-16,-2 13 8 0,-1 6 4 15,0 16 8-15,-3 3-4 16,-1 9 32-16,-3 6-20 16,0-5 4-16,-3 5-12 15,0-6 100-15,-4 4-60 0,0-13 68 16,-7-1-64-16,-4 1 32 16,-3-9-48-16,-7-1 44 15,0-3-48-15,-11-6-16 16,4 0-8-16,-4-6-8 15,4-3 0-15,11-1-320 16,13-9 176-16,15 4-460 16,14-14 340-1,6-8-80 1</inkml:trace>
  <inkml:trace contextRef="#ctx0" brushRef="#br3" timeOffset="83956.8267">19572 7411 736 0,'-21'47'272'0,"21"-13"-208"0,0 7-20 0,0-19 28 15,3 3-48-15,5-6 0 0,-1 0-16 16,0-3-8-16,3-7 4 16,1-3 12-16,3-6-8 0,0-9 24 15,-3-7-20-15,-1 1 68 16,-3-7-48-16,-3 0 68 15,-4 3-60-15,7 9-16 16,0 1-16-16,7 6-44 16,4 6 20-16,6 6 4 15,5 1 12-15,-1 5-28 16,4-5 16-16,-4 9 12 16,0-10 4-16,0 1 16 15,0-1-12-15,4-3 16 16,3-12-16-16,8 6 24 15,-4-9-20-15,-1-4 40 16,-2-3-28-16,-1-3 12 16,-7-6-20-16,-3 7 8 0,-4-8-12 15,-10 8 0-15,-4-7-4 16,-4 6 20-16,-6 0-16 16,-8 0-4-16,-3 0-4 15,0 1-4-15,-4 2 0 16,-3 0 0-16,0-3 0 15,0 1 16-15,0 2-8 16,3-6 4-16,4-3-4 16,3 0-16-16,11 6 4 15,14 0-268-15,15 3 144 16,9 13-524 0,-9-6 360-16,2-7-32 15</inkml:trace>
  <inkml:trace contextRef="#ctx0" brushRef="#br3" timeOffset="84609.5359">21128 7195 624 0,'-11'-7'228'0,"11"7"-176"0,0 0-16 16,0 0-96-16,-3 0 24 15,-1 0-144-15,-3 0 100 16,-3 7 44-16,-1-7 28 16,-3 3 204-16,0 6-108 15,0-9 88-15,0 10-104 16,7-4-36 0,3 3-24-16,4 1-12 0,4-1 0 0,3 10 24 15,3-3-12-15,4 2-12 16,0 11-4-16,-3 5 56 15,-8 1-28-15,-3 2 140 16,-7-2-92-16,-3-7 120 16,-8-3-112-16,-14 3 76 0,-10-9-92 15,-7-3-4-15,-4 3-40 16,3-10-56-16,5 0 20 16,13 4-296-16,18-1 172 15,17-2-496 1,11-10 356-16,8-13-92 15</inkml:trace>
  <inkml:trace contextRef="#ctx0" brushRef="#br3" timeOffset="86414.688">21590 7232 444 0,'0'0'164'0,"7"6"-124"0,4-6-16 16,-1 4-132-16,4-4 52 15,4 6-112-15,0-3 100 16,-1 6 232-16,-3-2-84 15,-3 2 196-15,-4 1-156 16,-3 5 44-16,-4-2-96 16,0 6 84-16,-4 6-88 15,0 3 32-15,1 6-56 0,-1 4-4 16,1 6-24-16,-1 0 0 16,-3 0-4-16,0 0 20 15,4-7-16-15,-4 7 12 16,0-3-12-16,-4-3 56 15,0 9-40-15,4-4 32 0,0-2-32 16,0-3 0-16,0-10-16 16,0 0-8-16,4-6 0 15,-1-9 12-15,4-4-8 16,0 1 24-16,0-20 24 16,-3 1-28-1,3-10 12-15,0 0-24 0,0-6 8 16,0-3-12-1,0-7-16-15,3 10 0 16,1-6 4-16,3 0 0 16,0-7-36-16,3 3 20 15,4-8-20-15,4-11 20 16,7-8-8-16,7-1 12 16,6 0 8-16,5 10 4 0,3 9-36 15,-1 6 20-15,-6 13 16 16,-4 6 0-16,-3 7-16 15,-7 6 8-15,-4-1-12 16,-7 14 8-16,-3 2 8 16,-1 10 4-16,-6 6 8 15,-1 3-4-15,-3-3 16 16,0 13-12-16,-3-4 48 0,3 4-28 16,-4-7 28-16,1-3-28 15,-1 1-28-15,4-4 0 16,4-6 0-1,6-1 0-15,5-8 8 0,2-1-4 16,8-9-4-16,10-3 4 16,4-6-4-16,3-7 0 15,1-3 0-15,-1-6 0 16,-7-9 8-16,1-4-4 16,-5 3 16-16,-6-2-12 15,0-1-4-15,-4 7 0 16,4 3-24-16,-8-1 12 15,4 4-4-15,-10 7 4 0,-1-1-28 16,-2-6 20-16,-5 6-20 16,-6 3 20-16,-1 7 16 15,-7-1 4-15,-3 10-12 16,-7 0 4-16,-7 7 64 16,-7 2-32-16,-1 0 24 15,1 1-32-15,0 5-16 16,0-2-8-16,6 6 40 15,1-3-24-15,10 9-8 16,8 3-8-16,10 0 4 16,14 7 0-16,11-1 8 15,17 1-4-15,7-4 16 16,1 0-12-16,3-9-4 16,-4-3 0-16,8-6 20 15,6-10-12-15,11-13-12 16,11-9-4-16,-8-6-24 0,-6-9 16 15,-11-10-20-15,-11 6 16 16,-3 4 0-16,-11 6 8 16,-10-1 52-16,-11 11-24 15,-10-1-8-15,-8 6-8 16,-6 4-24-16,-8 6 12 16,-7-4 40-16,-6 7-20 15,-12 0-8-15,-3 0-8 0,1 7 12 16,-1-4-4-1,0 3 52-15,7 4-32 16,4-1 32-16,7 10-28 16,6 6 16-16,5 9-24 15,6 4 0-15,8 0-12 16,13 5 12-16,18-8-12 16,22-7-12-16,17-9 0 15,3-3-200-15,1-10 112 0,14-12-156 16,6-13 140-16,1-6-40 15,-7-3 84-15,-15-7 56 16,-6-3 8-16,-11 4 24 16,-11-1-16-16,-3 7-12 15,-11 9 0-15,-7 4 56 16,-7 2-28-16,-7 4 68 16,-3 3-52-16,-8 6 20 0,-3 9-40 15,0 10 28-15,0 6-32 16,0 3-12-1,4 0-8-15,3 4 4 0,3-4 0 16,4-9 16 0,4-1-8-16,-1-11 24 15,4-14-20-15,1-2-4 16,-1-10-4-16,0-15 20 16,-4-4-12-16,1 4-20 0,0-10 0 15,-4 0 4-15,3-19 4 16,-3-18-44-16,4-17 24 15,3 23-20-15,-7 16 24 16,-3 12 16-16,-4 12 4 0,-8 19 68 16,-6 7-40-16,-3 18 24 15,-1 16-36-15,0 19 44 16,1 10-36-16,3 2 56 16,3 7-48-16,1-10 12 15,2 0-32-15,5 1 8 16,-1 8-12-16,8 1-16 15,7 6 0-15,3-6-384 16,21-10 212-16,7-6-520 16,-3-3 392-16,-11-19-60 15,-10 13 220 1,0-38 2156-16</inkml:trace>
  <inkml:trace contextRef="#ctx0" brushRef="#br3" timeOffset="96214.3836">24994 6831 364 0,'-14'-10'132'0,"11"10"-100"0,-4 0-12 0,3 0 112 0,1 0-76 16,-1 0 40-16,1-6-56 15,3 3 40-15,0-3-48 16,3 6 28-16,1-3-32 16,-4 3 44-16,0 0-40 0,3 3 56 15,-3 3-52-15,0 3 36 16,-3 7-40-16,-1-3 24 16,-3 12-28-16,0 12 36 15,-4 14-36-15,-3 2 64 16,-3 0-52-16,2 4 36 15,-2-4-44 1,3 0-8-16,3 1-16 0,4 2 12 16,4-3-12-16,3-9 32 15,7-3-24-15,0-13 56 16,3-9-40-16,8-10 20 0,3-2-32 16,4-14 28-1,3-11-32-15,4-1 48 16,-1-9-36-16,1-7-24 15,4 1-4-15,-5-1 8 0,1 7-4 16,-4-7-4-16,0 7 4 16,-3-6-16-16,-4-1 8 15,-3 4-172-15,0-1 96 16,-4 4-268-16,-4 0 196 16,4 3-272-16,-3 6 240 0,3 3-332 15</inkml:trace>
  <inkml:trace contextRef="#ctx0" brushRef="#br3" timeOffset="96579.7919">25414 7364 860 0,'-21'44'320'0,"17"-22"-248"0,-3 3-20 0,7-9 24 16,0-7-52 0,0-9 68-16,4-6-52 0,-1-4 0 15,4-15-24-15,4-3 60 0,-4 0-44 16,0-7 60-16,4 1-56 15,3-4 28-15,0 4-36 16,0-4 52-16,4-6-44 16,-1-9-8-1,8-7-16-15,3 4-28 0,8 2 8 16,-1 11-180 0,7-1 100-16,1 15-552 15</inkml:trace>
  <inkml:trace contextRef="#ctx0" brushRef="#br3" timeOffset="97282.5776">25837 6332 800 0,'-21'-9'296'0,"21"9"-232"0,0 6-16 16,4-3-44-16,-1 13-12 15,1 3-32-15,3 6 24 16,0 9-4-16,0 7 12 15,-3 9 24-15,3-3-8 0,-4 3 120 0,-3-2-72 16,0 14 84-16,4 7-80 16,-4 6 20-16,0 4-44 15,3-7 20-15,-3-9-28 16,4-10 36-16,3 0-36 16,-4 1 12-16,4 5-24 15,0-12 0-15,-3-3-8 16,-1-6 20-16,5-13-16 15,-5-6 40-15,1-13-28 16,-4-15-12-16,-4-13-8 0,4-7 4 16,0 1-4-16,-3-6-4 15,3-1 4 1,3 4-16-16,4-4 8 16,0-5-32-16,7 2 20 0,4 3-28 15,10-2 24-15,4 2-24 16,3 10 24-16,0 16-16 15,-3 6 20-15,-4 6-8 16,1 19 12-16,-8 6 8 16,-4 0 4-16,-2 10 24 15,-5-4-12-15,-3 1 32 16,0 2-28-16,-3 4 32 0,-4-3-32 16,-7 6 20-16,-7-7-20 15,-8-8 20-15,-6-4-24 16,-7-10 4-1,3-12-8-15,4-3-236 0,3-12 124 16,8-13-292-16,6 6 224 16,11 0-472-1</inkml:trace>
  <inkml:trace contextRef="#ctx0" brushRef="#br3" timeOffset="98334.5059">26702 7110 944 0,'-7'-9'352'0,"0"5"-276"0,-4 4-20 16,4 0-12-16,0-6-36 16,-4 6 24-16,-3-3-20 15,-3-3-20-15,-8 3 0 16,0-4-4-16,4-2 4 0,0-1 24 15,0 1-8-15,3 3 60 16,0-7-40-16,4-2 76 16,0 5-56-16,0-6 0 15,4 7-28-15,2-3-40 16,-2 2 12-16,3 1 0 16,3 2 8-16,-3 17 0 15,-3 9 44 1,-1 9-24-16,1 13 36 15,-5-4-32-15,1 7 40 0,4 0-36 16,3 0 12-16,3 0-24 16,4 0 20-16,4-3-24 15,3 2-20-15,3-8 0 16,4-7 40-16,4-9-20 16,0-6 8-16,-1-13-12 15,1-13 20-15,0-6-16 16,-1-9 4-16,-3 0-8 15,0-7-24-15,4-2 8 16,0-4 20-16,-1-3-4 16,1 3-4-16,-4 0 0 15,-7-2-16-15,-7 14 8 16,-3 1 4-16,-8 12 0 16,0 7-36-16,-3 9 20 15,0 9-4-15,0 10 12 0,0 3 8 16,3-3 0-16,1 9-12 15,3-3 8-15,3-3 40 16,1 3-24-16,-1 4 36 16,8-4-32-16,3 0 20 15,3 3-20-15,5 0-16 16,2-3-4-16,11 3 20 16,8-12-8-16,2 0 24 0,12-13-20 15,-1-12-20-15,-3-7 0 16,-4-3 12-1,-3 0 0-15,-3-6-12 16,-5-3 4-16,-6 9-16 0,-7 3 12 16,-1 4 4-1,-6-4 4-15,-4 16-12 0,-7 0 8 16,0 0-32 0,0 6 20-16,-4-2 16 0,4 5 0 15,0 0-24-15,7-9 12 16,0 0 12-16,1 0 4 15,6-9-20-15,3-4 8 16,1-2-4-16,3-4 4 0,4-6 8 16,-1 0 0-16,5-3-20 15,2-7 12-15,5 7-4 16,-5 9 4-16,1 0 8 16,-4 10 0-16,-3 9 16 15,-7 9-8-15,-1 10 40 16,-2 6-24-16,-5 3 56 15,1 7-44-15,-1-4 12 16,1 4-32-16,-1-1-8 16,5 4-4-16,2 6-4 15,4 6 0-15,8-6-600 16,13-13 328-16,0-15-268 16,-6-7 312-1,-15 1-200-15</inkml:trace>
  <inkml:trace contextRef="#ctx0" brushRef="#br3" timeOffset="99548.2368">20828 9882 664 0,'7'-6'244'0,"0"6"-188"0,7 0-16 0,-7 0-32 16,-3 0-12-16,-1-3 4 16,-3-4 0-16,-3 7-28 15,-1-3 16-15,-6-3 4 0,-11 3 8 16,-8-4 76-16,-9 7-40 15,-5 0 76-15,1 7-64 16,0 2 20-16,-1 1-40 16,8-1-8-16,3 0-12 15,4 1 20-15,3-1-16 16,8 1-4-16,6 5-4 16,7-2 4-16,12 9-4 0,2 0-12 15,4 12 4-15,11 7 28 16,7 0-12-16,6 0 40 15,5-4-28-15,3 7 4 16,-4-9-16-16,-3-7 56 16,-4 0-40-16,-7-9 24 15,-7 3-32-15,-10-10 52 16,-7-2-40-16,-11-1 36 16,-11-3-36-16,-14-6 16 15,-14 0-28-15,0-6 16 16,-3 6-20-16,0-9-8 15,-1 6-4-15,1-7-16 16,-1 1 8-16,5-7-92 16,9 7 48-16,12-7-312 15,10-3 200-15,10-6-396 16</inkml:trace>
  <inkml:trace contextRef="#ctx0" brushRef="#br3" timeOffset="100372.1102">21019 9678 932 0,'-25'10'348'0,"18"-10"-272"0,3 15-20 15,4-5-28-15,0-1-28 16,0 10 0 0,0 0 0-16,4 3-12 15,-1 0 8-15,-3 12 72 0,4-6-36 0,-4 16 120 16,0 6-84-16,7 4 56 16,0 2-72-16,0-9-12 15,4 3-24-15,3-12-12 16,0-4 0-16,3 1-4 15,1-10 0-15,0-6-144 16,-1-7 80-16,-3-2-184 0,-6-10 140 16,-5 0-116-16,-6-3 128 15,-8-7-224 1,-7 1 180-16,-3-7-224 16,-4-3 576 15,-35-9-120-31,8-3 112 15,9 3-108 1,8 2-8-16,10 5-52 16,15-5 4-16,10 1-24 0,14 3 28 0,3-3-28 15,12 10 40-15,2-4-32 16,5 0 120-16,6 10-80 16,7-1 4-16,8 4-40 15,-1 12 64-15,1 7-56 0,-8 9 40 16,-7 9-44-16,-10 4 36 15,-7 8-40-15,-7 1 28 16,-4-6-28-16,-4 6 28 16,1-10-32-16,-4-5-32 15,3-11 4-15,5 1 28 16,2-3-16-16,4-7 16 16,1-9-12-16,-1-3-24 15,3-13 4-15,1 1-12 16,-4-4 8-16,-3-9 8 15,-4-7 4-15,-3-2 16 16,-8-7-8-16,-10 0-4 16,-7 9 0-16,-4-2 12 15,-6 12-8-15,-8 3 32 16,-10 0-24-16,-8 9 32 16,-6-2-32-16,3 5 4 0,3 4-12 15,12-4-32-15,16 7 12 16,19-3-400-16,24 6 224 15,4 16-440 1</inkml:trace>
  <inkml:trace contextRef="#ctx0" brushRef="#br3" timeOffset="101051.5843">21809 10045 964 0,'-18'22'360'0,"18"0"-280"0,7 22-24 0,0-16 40 15,7 3-64-15,4 1-4 16,3 9-16-16,0-13-20 16,8 9 4-1,-5-2 4-15,-3-1 0 0,1 10 52 0,-5 3-28 16,-3-6 60 15,0 0-48-31,-3 3 44 0,-4-10-44 16,0-6 8-16,-3-9-28 15,-1-3 36-15,-3-7-28 0,0-12-4 0,-3-12-12 16,-1-11-8-16,1-11 4 16,-1-7 4-16,1 0-4 15,3 0-12-15,0-3 4 0,3 0-40 16,8-3 24-16,-1-3-12 15,8-1 20-15,3 1-36 16,7 9 28-16,4 13-12 16,7 9 20-16,0 9 0 15,-1 13 4-15,-2 10-20 16,-1 8 16-16,-14 1 24 31,-3 6-8-31,-15 4 28 0,-17 5-20 16,-18-6 76-16,-13-3-52 15,-1 0 76-15,-7-3-64 16,-7-6 20-16,-18-7-40 0,1 1-8 16,6-4-12-16,22-6-304 15,52-25-500 1</inkml:trace>
  <inkml:trace contextRef="#ctx0" brushRef="#br3" timeOffset="101786.8731">23516 9945 652 0,'-14'-10'244'0,"14"10"-192"0,4-6-12 0,-4 3-84 15,0-3 16 1,-4 6-48-16,-3-4 40 0,-4-2 36 16,-6 6 4-16,-4-3 108 15,-8 3-64-15,-6 0 88 16,-4 3-80-16,1 7 44 0,-5-4-60 16,-6-3 24-16,-11-3-36 15,-7 6 28-15,3 4-32 16,4-1-40-16,7 1 8 0,11-1 8 15,10 10 4-15,15 6-20 16,13 3 8-16,15 7-4 16,13-1 4-16,12 4-12 15,6 6 12-15,4-10 40 16,-4 4-20-16,-3-7 36 16,-4-3-32-16,-6-6 108 15,-12 3-68-15,-6-6 108 16,-8 3-92-16,-6-9 32 15,-4-4-60-15,-7 0-32 16,-4-9-12-16,-3 0-88 16,10-9 48-16,4-4-480 15,4 4 288-15</inkml:trace>
  <inkml:trace contextRef="#ctx0" brushRef="#br3" timeOffset="102219.496">23717 9678 840 0,'-28'-19'312'0,"17"10"-244"0,4 9-16 0,4 0-128 15,-1-6 32-15,-3 6-112 16,-3-3 88-16,-4 3 32 16,-1 0 24-16,1 3 176 0,0 12-88 15,4 4 156-15,-1 6-132 0,8 3 12 16,3 7-68-16,3-1 36 16,8 4-48-16,-1 15 36 15,4 20-36-15,-3-1 52 16,3 0-48-16,-3-10 44 15,3-2-44-15,-7-7 44 16,0 1-48-16,-7-7-16 16,7-3-8-16,-7-7-20 15,0-2 8-15,0-10-236 16,0-16 132-16,-4-9-352 0,1-9 260 16,-8-7-252-1,-10-3 260-15,-7-6-112 16</inkml:trace>
  <inkml:trace contextRef="#ctx0" brushRef="#br3" timeOffset="103517.7919">23319 10183 652 0,'-18'-31'244'0,"22"21"-192"0,13-2-12 0,4-1 4 16,22 4-32-16,10-4-12 16,10-2-4-16,-3 5 4 15,4-6 0-15,3 7 24 0,7 0-12 16,0-1 48-16,3 10-32 0,-10-3 108 15,-10-3-76-15,-8 6 44 16,-6 0-60-16,-8 0-16 16,-7 0-16-16,-7-3 0 15,-3-4-8-15,-8 7 24 16,-6 0-16-16,-4-6 24 16,-4 3-24-16,-3 3-12 15,-3-6-4 1,-8 6 4-16,1-3 0 15,-5-4 16-15,-6 7-8 16,-4 0-12-16,-3 0 0 0,3 0 12 16,-3 10-4-16,0-1 24 15,3 16-16-15,-3 10 84 16,3 2-52-16,-3 7 32 16,14 0-44-16,3-6 36 15,7-4-40-15,8-6-16 0,10-2-4 16,14-8 0-16,18-8-4 15,17-4-12-15,1-6 4 16,-1-6-48-16,-3 3 24 16,-7-13-12-16,-7 3 24 15,-4-2 16-15,-3 5 4 16,-4 4-12-16,-3 3 4 16,-4 3 4-16,-3 3 0 15,-1 13 0-15,1 3 0 16,-1-4 0-16,1 4 0 15,0 0 24-15,-1-3-12 16,1-4-4-16,-4 4-4 16,0-7 4-16,-3-3-4 15,-1-2 16-15,1-4-12 16,-4-10-4-16,-3 1 0 0,3-1-16 16,0-5 8-16,-4 5-16 15,4 1 12-15,0-1-24 16,4-5 20-16,7 12-56 15,6-4 36-15,1-2-88 16,7 0 64-16,-1 5-76 16,1-2 72-16,-4-3 16 15,1-7 24-15,2 4 0 16,8-14 8-16,3-8 0 16,4-10 4-16,4-9-56 15,-1-4 36-15,-3 7-32 16,0 13 36-16,-7-7 20 15,-8 9 4-15,-6 7 36 16,-7 3-20-16,-4-3 20 16,-7 6-20-16,0-3 36 15,-4-4-28-15,-3-2-4 0,4 0-12 16,-4-10 4-16,-4 3-8 16,4-6-4-16,0 0 4 15,0 10 20-15,0-4-12 16,0 13 12-16,-3-3-12 0,-1 9 28 15,1 3-24 1,-4-2 12-16,-4 15-16 0,4-4-8 16,0 7 0-1,0 0-24-15,0 0 12 0,0 0-4 16,3 10 4-16,1-10 8 16,3 9 0-1,3-3 0-15,5 4 0 0,-5-1 24 16,1 1-12-1,3-1 24-15,-4 10-24 16,4 15 40-16,0 29-28 0,0 15 40 16,-10-2-36-16,-1 11 48 15,-3 29-44-15,0 10 20 16,0-13-32-16,4-16-8 16,3-12-8-16,3-7 12 15,4-9-8-15,0-22 24 0,4-9-20 16,-4-23 40-16,0-15-28 15,-4-9-76-15,1-10 28 16,-4-6-20-16,0 0 28 16,0-13 16-16,7 4 4 15,4-4 32-15,6-3-20 16,1 4 32-16,3 2-32 16,7 7 84-16,11 3-56 15,-4 6-12 1,-6 7-20-16,-8-1-292 15,0 10-488 1,-7 3 396-16,-3-6-160 16</inkml:trace>
  <inkml:trace contextRef="#ctx0" brushRef="#br3" timeOffset="104205.2306">24716 10283 852 0,'-7'19'316'0,"10"-9"-248"0,-3 8-16 15,0-8-20 1,0 5-28-16,4-5 8 0,3 9-8 16,0-4 40-16,3-5-20 15,-3 5 64-15,0-5-48 0,0-7 72 16,4 3-64-16,0-6 36 16,3-6-48-16,-4-3 16 15,-3-4-32-15,0-3 16 16,1 1-20-16,-1-4 36 15,-4 0-28-15,1-6 12 0,-4-3-20 16,7-7-8-16,0-9-4 16,7 0-16-16,7-3 8 15,7 4-288-15,15-1 160 16,6 9-564 0,-3 16 392-16,3-3-84 15</inkml:trace>
  <inkml:trace contextRef="#ctx0" brushRef="#br3" timeOffset="111176.633">23156 11033 644 0,'-14'-16'236'0,"7"13"-180"0,0-6-20 16,4 2 88-16,-1-2-76 16,4 0 52-16,0 2-60 15,0 4 24-15,4-3-36 16,-4 6 28-16,0 0-32 0,-4 9 56 15,1 16-44-15,-1 10 20 16,0 12-36-16,4 12 28 0,0 4-32 16,0 0 48-1,4-7-36-15,0 4 56 0,-4 6-48 16,0 22 44 0,-4-7-44-16,-3-3 8 0,0-5-28 15,-4-11-8-15,8-8-4 16,-1-4 4-1,4-3-4-15,0-10-152 16,4-5 80-16,-4-20-280 16,10-2 196-16,-3-10-408 15,-7-10 316-15,7-12-116 16</inkml:trace>
  <inkml:trace contextRef="#ctx0" brushRef="#br3" timeOffset="111576.1555">23760 10973 1092 0,'-29'-3'404'0,"22"16"-316"0,-3 21-24 16,6-6-60-16,-3 16-16 15,4 6-4-15,-1-3 8 16,-3 7 16-16,0-1-4 16,0-9 16-16,0 3-12 0,3 6 68 15,-3 10-44-15,4 12 76 16,3-9-60-16,0-3-8 16,0 0-24-16,0-10 32 0,0-9-24 15,0-7-24-15,3 4 0 16,1-3 0-16,-1-10 0 15,1 7 0-15,-1-10 0 16,-3-7 8-16,4 1-4 16,-4-9-116-16,3-1 60 15,-3-12-136-15,-3-6 104 16,-4-7-172-16,-4 0 148 0,-3 7-416 31</inkml:trace>
  <inkml:trace contextRef="#ctx0" brushRef="#br3" timeOffset="111875.3781">23125 11854 1028 0,'14'-34'380'0,"7"21"-296"0,14-9-20 15,0 13-48-15,22 6-20 16,13 3 48-16,5 3-24 15,-5 6-28-15,-3 1 4 16,-10 12 16-16,-5 0-4 0,-6 3 104 16,-7 0-64-16,-7-3 88 0,-7 3-80 15,-8 9 60-15,-6-5-64 16,-8 5 16-16,1 4-40 16,-4-4-8-16,3-6-12 15,4-2-172-15,0-8 88 16,8-11-508-16,6-14 324 15,-7 4-316 1</inkml:trace>
  <inkml:trace contextRef="#ctx0" brushRef="#br3" timeOffset="112009.7421">24190 11406 624 0,'-11'-16'228'0,"26"10"-176"0</inkml:trace>
  <inkml:trace contextRef="#ctx0" brushRef="#br3" timeOffset="112701.0495">24317 10983 1068 0,'-25'15'396'0,"22"23"-308"0,-1 31-24 16,4-16-52-16,-3 1-20 0,-1 11 4 15,1 11 4-15,-4 8 32 16,3 10-16-16,1-3 120 0,-5-9-80 15,5-10 76-15,3-9-76 16,0-10-12-16,3 7-28 16,5-13 8-16,-1-3-16 15,3-7-72-15,-3-5 32 16,4-14-180-16,3-15 116 16,0-12-148-16,4-10 136 15,-1-9-104-15,1-6 124 16,-4-4-96-16,0-25 104 0,-3-21-36 15,-4-7 68 1,-4 0 68 0,1 9-4-16,-4-6 92 15,-4 1-60-15,-3-4 76 16,0 18-72-16,-3 11 104 0,-1 12-84 16,4 6 32-16,0 15-60 0,3 4 48 15,1 7-56-15,-1 8 28 16,1 1-36-16,3 9 60 15,3 6-48-15,1 7 28 16,-1 18-40-16,1 10 52 16,-1 18-44-16,1 4 44 15,0 0-44-15,3-1 60 0,0 20-56 16,0 12 20-16,3-3-40 16,1-10 60-1,3-8-44-15,0-14 44 16,0-12-44-16,-3 3 8 0,3-3-28 15,0-9 8-15,4-7-12 16,3-9-52 0,4-12 24-16,-1-10-404 15,1-10 232-15,3-2-500 0,-10-10 384 16,-15-16-48 0,-13-15 212-16,-1-10-124 15</inkml:trace>
  <inkml:trace contextRef="#ctx0" brushRef="#br3" timeOffset="113060.3878">24991 11491 996 0,'-60'-10'368'0,"35"20"-284"0,-10 5-24 16,24-5-44-16,-3 5-20 15,-3-2-84-15,-5 3 48 16,8 2-64-16,4-2 60 16,6 3 4-16,4 0 24 0,11 9 28 15,3 6-4-15,7 1 60 16,4 3-40-16,6-4 40 16,5 4-36-16,-5-4 60 15,-2 1-52-15,-12-7 108 0,-13 10-88 16,-15-4 116-16,-13 1-100 15,-5-1 60-15,-2-6-80 16,-1-9 4-16,0-13-36 16,11-12-252-16,3-3 124 15,18-4-672 1,11-3 428-16,14-18-144 16</inkml:trace>
  <inkml:trace contextRef="#ctx0" brushRef="#br3" timeOffset="113708.3454">25453 11017 924 0,'-46'-22'340'0,"28"16"-260"0,11-3-28 0,7 2-60 16,0-2-8-16,11-1-28 16,14 1 24-16,6-7 0 15,15 7 12-15,11-4 8 0,3 4 0 16,3 3 24-16,-3 3-12 0,0 3 4 15,4 3-8-15,-1 6-16 16,1 7 4-16,-1 3 12 16,-10 9-4-16,-14 25 52 15,-11 10-32-15,-7 9 104 16,-14-12-72-16,-10 2 108 16,-11-8-92-16,-11-1 52 15,-7 3-72-15,-3 13 68 16,0 0-68-1,-1-3 36-15,5-6-52 16,2-13 0-16,5-3-24 0,3 0-16 16,-1-10 0-16,8-6-172 15,7-3 96-15,7-3-568 16,14-3 360-16,-3 3-236 16,-1-19 304-1,12-3-28-15</inkml:trace>
  <inkml:trace contextRef="#ctx0" brushRef="#br3" timeOffset="114064.5912">25908 12325 832 0,'-39'-7'308'16,"22"1"-240"-16,2-13-20 0,8 10-112 0,4-4 24 16,-1-12 4-1,4-3 24-15,4-3 12 16,6 9 0-16,1-3 112 0,7 9-60 0,3 7 16 16,0 9-44-16,4 9 48 15,3 16-40-15,0 13 48 16,-3-4-48-16,-4 1 72 15,-10-7-56-15,-15-3 108 16,-7-6-88-16,-6-3 12 16,-4-13-48-16,0-13-252 15,3-15 120-15,0-3-664 16,-21-10 424-16,-6-15-56 16</inkml:trace>
  <inkml:trace contextRef="#ctx0" brushRef="#br3" timeOffset="120520.7281">1877 13943 464 0,'-7'-6'176'0,"14"-4"-140"0,17 1-8 0,-13-1-24 16,0-2-8-16,6-4 20 0,4 0-8 15,1 4 112-15,-5-4-68 16,1 1 68-16,-11 5-68 16,0 7 104-16,-3-3-88 15,-4 6 56-15,0 0-72 0,7 9-48 16,-7 1-4-16,0 5-4 16,0 4 4-16,3 0 0 15,-3 6 0-15,4 3 32 16,3 4-16-16,-14-1 32 15,3 0-32-15,1 7 40 16,-8 6-32 0,4 9 12-16,3 10-20 0,-6 0-16 15,-1-7-4-15,8 7 48 16,-8-13-24-16,8-3 52 0,-8-3-40 16,4 0 20-1,3-7-32-15,-6 4 16 16,6-6-20-16,-3-7-16 15,4-6-4-15,3 0 40 0,-7-10-24 16,3-12 16 0,4 10-16-16,0-20 20 15,4 7-20-15,3-16-20 16,-7 4 0-16,0-10 32 16,3 6-16-16,-3-6 0 15,7 3-4-15,-7-10-24 16,0 4 12-16,0-19 20 15,4 6-4-15,3-31-12 16,0 9 0 0,4-12-4-16,-1 9 0 0,4 0 0 15,7 13 0-15,-6-6-12 16,6 12 12-16,-7 0-4 16,7 6 4-16,-10 3 0 15,3 10 0-15,-4 3 0 16,4 9 0-16,-3 7-20 15,3 6 16-15,-3 6 12 16,3 12 4-16,-4 4-4 16,4 6 4-16,1 10-24 0,-5 2 12 15,-3 10 64 1,7 4-28-16,-10 21 76 0,6-6-56 16,-3 12-16-16,8-6-20 15,-5-3 24-15,-3-16-20 16,0-9-4-1,4-12-8-15,-1-1 12 0,-2-12-8 16,-1-3 16 0,3-4-16-16,4-12 40 15,-3 0-24-15,-1-19-4 16,5 4-12-16,-5-23 4 16,4-6-8-16,-3-22-72 15,3-3 36-15,7-9-56 0,-7 12 48 0,7-12-40 16,-3 21 44-16,-4-2 4 15,4 15 16-15,-4 9-24 16,-4 23 24-16,1 5 24 16,-7 7-4-16,-1 19 36 15,4 3-24-15,-7 9 48 16,4 1-36-16,-4 9 12 16,7 9-24-16,-7 12 8 15,3 1-12-15,4 9 12 16,-3-9-16-16,-1 0-84 15,8-13 44-15,3-9-404 0,4-1 240 16,6-5-340-16,1-7 308 16,-4-9-132-1</inkml:trace>
  <inkml:trace contextRef="#ctx0" brushRef="#br3" timeOffset="121399.1661">2836 14426 904 0,'-14'-19'332'0,"21"13"-256"0,11-4-24 0,-15 7 20 16,8-3-52-16,-11-4 24 16,11 1-24-16,-8-7 8 15,8-2-16-15,-1-1-16 0,-6 0 0 16,3 3 56-16,-7-6-28 16,-7 0 44-16,3 4-40 15,4 5-24-15,-7-3-4 16,0 1-8-16,0 5 0 15,4-2 24-15,-8 2-8 16,4 4-4-16,0-3 0 16,-4 9 4-16,-3 0-4 15,4 9 60-15,-12 19-36 16,8 13 84-16,0 15-60 16,-3 7 36-16,6 0-52 15,4-10 0-15,7-9-24 16,0-9 0-16,14-7-4 0,-3-9 20 15,13-13-16-15,1-6 12 16,-4-6-12-16,4-7-88 16,0-12 44-16,-8 0 8 15,1-13 20-15,-4-6 12 16,-3 0-4-16,-8 7-4 31,8 2 4-31,-1 10-24 16,-6 16 12-16,3 9-4 0,-4 9 4 0,8 13 16 31,0 6-4-31,6 1 68 16,4 8-40-16,11-12 16 15,0 0-32-15,3-12 8 16,7 3-12-16,1-10 12 16,3-3-16-16,10-12-100 0,-6-10 48 0,-1-6-24 15,-3-3 40-15,-11-7-12 16,-10 1 24-16,-8 5 8 15,1 11 8-15,-7 8 8 16,-4 4-4-16,-7 22 16 16,7 2-12-16,-7 11 16 15,10 11-16-15,1-2-12 0,7-10 0 16,3 0-60-16,-4-3 36 16,4-6-216-16,4-12 132 15,0-14-152-15,0-2 152 0,-1-10-40 16,-3-15 88-16,1-10 92 15,-5-10-12-15,-6 7 148 16,-4 0-92-16,-4 7 108 16,-6 18-100-16,-8 6 80 15,-13 10-92-15,-1 21 92 16,-17 29-96-16,-22 13 96 16,-10 12-96-16,0-10 68 31,7-2-76-31,3-4-12 15,19-9-28-15,6 3-108 16,18-6 48-16,31-13-772 0,15-3 448 0,3-12-132 16</inkml:trace>
  <inkml:trace contextRef="#ctx0" brushRef="#br3" timeOffset="122787.006">4699 13758 684 0,'-14'-19'252'0,"7"19"-192"0,14 6-20 15,-7 7 4-15,3 9-32 16,1 9 112-16,-4 13-72 16,0 0 128-16,3 0-100 15,5 3 68-15,-1 3-88 0,3 3 48 31,-6 4-64-31,3 6 48 0,0-1-52 0,3-8 32 16,1-1-40-16,-4-9 0 16,7-10-20-16,-14-6 20 31,7-9-20-31,-3-3 12 16,-1-7-12-16,-6-2 28 0,3-7-24 15,-11-16-4-15,4 7-8 16,-11-20-60-16,1-2 32 0,-11-25-16 15,6 2 24-15,-6-15-52 16,7 13 36-16,0-13-28 16,10 6 36-16,4-12 20 15,7 6 4-15,7 0 36 16,4 6-20-16,7 10 76 16,6 6-56-16,4 9 68 15,4 7-64-15,3-1-24 16,4 1-16-16,14-7 16 15,0 13-8-15,21-12-4 0,-3 9 0 16,-11-4-164 0,-14 13 88-16,-4 7-412 0,-10 6 272 15,-18 6-332 1</inkml:trace>
  <inkml:trace contextRef="#ctx0" brushRef="#br3" timeOffset="122971.3093">4752 13933 1288 0,'-49'19'476'0,"31"-12"-368"0,18-7-32 0,10 0-76 16,8-10-16-16,7-6 16 15,3-9 0-15,11-9-104 16,7-4 56-16,17 1-272 0,8 2 180 16,-1 7-352-1,-10 3 276-15,-3 6-144 16</inkml:trace>
  <inkml:trace contextRef="#ctx0" brushRef="#br3" timeOffset="123498.1583">5094 14285 1120 0,'-46'40'416'0,"50"-30"-324"0,-1 2-24 16,-3-5-28-16,0 2-36 16,-3-3-4-16,-4-6 4 15,0-6 12-15,3-13-8 16,1 0-12-16,3-9 0 0,7-6-4 16,3-1 0-16,8 1 8 15,7 5 0-15,6 11 0 16,5 2 0-16,2 0-12 15,-2 13 8-15,-5 3 40 16,-2 16-24-16,-8 3 44 16,-4 3-32-16,-2 12 48 15,-5 10-40-15,-6 0 124 16,-4 0-84-16,-4-7 64 16,-3-2-80-16,-3-7 40 15,-1 0-56-15,-3-3 52 0,-4-6-56 16,1-12 72-16,-1-7-60 15,0-7-8-15,4-2-24 16,0-26 16 0,7 7-20-16,-4-35-32 15,4 10 12-15,4-10-104 16,6 10 60-16,-3 0-188 16,7 6 136-16,0 12-352 0,15 1 260 15,-8 12-364 1,-4 0 320-16,-3 12-56 15,11 10 176-15,-4 10-148 16</inkml:trace>
  <inkml:trace contextRef="#ctx0" brushRef="#br3" timeOffset="123799.6971">5532 14435 528 0,'-18'44'196'0,"7"-35"-152"0,-3 10-12 16,4-12 300-16,-1 2-188 16,8-9 152-16,-12-6-172 0,8-4 92 15,4-2-124 1,-1-13 40-16,1-13-76 0,3-12 44 0,3-7-56 16,8 7 40-1,-1 3-48-15,5 3-12 0,2 10-12 16,4-1-28-16,4 7 8 15,3 0-312 1,8 3 172-16,2 3-572 16,-9-10 404-16,-12 14-112 15,-10-7 256-15,7-7-32 16</inkml:trace>
  <inkml:trace contextRef="#ctx0" brushRef="#br3" timeOffset="124202.1685">5817 13959 1144 0,'-46'12'420'0,"39"4"-324"0,14 3-28 16,1-4-56-16,-8 7-20 15,-4 10 152-15,0 8-76 16,4 20 140-16,11-4-120 16,7-2 64-16,10-4-88 0,0-13-28 15,7-11-20-15,11-8 28 16,11-21-20-16,6-12 12 15,8-20-20 1,-4-9-8-16,-11 0-4 0,-6 0 12 16,-19 7-8-16,-6-1-28 15,-11-3 8-15,-14 10-12 16,-7 6 12-16,-14 0 16 16,-14 15 0-16,-8 10-4 0,-6 10 4 15,3 5 48-15,0 11-28 16,14 2 60-16,15 9-48 15,13 7 20-15,22 0-36 16,10 3-44-16,25-3 12 16,4-9-156-16,-1 2 92 15,-3-12-576-15,7-6 364 16,-7-9-300-16,-11-4 340 16,-14-3-44-1</inkml:trace>
  <inkml:trace contextRef="#ctx0" brushRef="#br3" timeOffset="125449.3416">1700 15326 704 0,'-24'-19'264'0,"24"10"-208"0,0-7-12 16,0 6 36-16,0-5-52 15,0 5 156-15,-4 1-104 16,4 0 20-16,0-1-60 16,-7 4 44-16,4 3-48 0,3 3 0 15,0 0-20-15,0 3 32 16,3 13-24-16,4 2 4 16,-3 14-16-16,3 8 36 15,3 11-24-15,-3 2 64 0,4 3-48 16,0-2 64-16,-1 18-64 15,-6 16 72-15,3 9-64 16,-7-6 28-16,0-19-44 16,0-3 52-16,0-6-48 15,-7-16-16 1,7 6-12-16,-4-9 8 16,4-3-8-16,0-10 16 15,-7-6-16-15,4-6 32 16,-1-10-24-16,-7-9 20 15,11-9-20-15,-10-10-8 16,-1-6-4-16,1-3-24 16,6 0 12-16,-3-7 12 15,4-3 0-15,-8-2-12 16,7-14 4-16,-3-2-4 0,4-13 0 16,3 3-20-16,10 3 16 0,-6 4-12 15,7-4 12-15,3 0 8 16,7-9 4-16,0 9-20 15,4 10 12-15,-1 9-48 16,12 16 28-16,-8 12-4 16,4 16 20-16,6 16 16 15,-9 9 0-15,2 3 16 16,5 1-12-16,-12-4-12 16,1-7 0-16,0-8 4 0,-4-1 0 15,4-18-20-15,-1-1 12 16,-2-15-48-16,2-3 28 15,1-6 8 1,0-4 8-16,-4 10 12 16,-7 3 0-16,-4 15-20 15,5 4 12-15,-15 22 64 0,0 18-28 16,0 10 52-16,0 13-48 16,-11 5 72-1,7 10-56-15,4 26 0 16,0-1-28-16,4 3-12 15,17-6-4-15,4-9-180 16,10-7 96-16,7-6-348 16,11-18 240-16,-14-29-356 15,7-6 312-15,-4-29-120 0,1-5 208 16,-8-4-156-16,0-19 172 16,-10-21-8-16</inkml:trace>
  <inkml:trace contextRef="#ctx0" brushRef="#br3" timeOffset="126271.2907">2671 15871 860 0,'-11'-25'320'0,"18"16"-248"0,-7-4-20 16,0 4 84-16,0 0-84 15,0 2 76-15,0-2-72 16,4 3 40-16,-1-4-56 16,4 1 16-16,-7-1-36 0,0 7 52 15,-7-3-40-15,7-3 4 0,-3-1-24 16,-1 4 0-16,4-4-12 15,-7 7-4 1,3-3 4-16,4 3 0 16,-7 12 24-16,4 13-12 15,-1 32 128-15,-13 21-76 16,3-3 112-16,3-6-100 16,-3 3 32-16,10-3-64 15,-6-7-32-15,13-12-12 16,4-3 16-16,7-19-8 15,-3-22-4-15,3-12 0 16,0-10-92-16,0-9 48 16,-7-7 4-16,4-8 24 15,-4-1 12-15,0-19 0 16,-3 0-12-16,3 0 8 0,-7 20 20 31,0 5-8-31,0 13-20 16,0 6 4-16,0 28 4 15,0 7 4-15,0 19 60 16,3 2-32-16,4 7 16 16,7-6-28-16,11-4-16 15,0-5-4-15,14-14-4 0,6-5 0 16,1-4-20-16,0-12 16 16,4-4-12-16,-12 1 12 15,1-7 0-15,-7 4 4 0,-11 5 8 16,4 7 0-1,-1 10 24 1,-9 5-12-16,6 4 12 16,3 0-12-16,12 0-8 0,3 0 0 15,6-4-16-15,-2-5 8 0,3-4-236 16,-4-6 132-16,-3-6-228 0,-4-13 188 16,-7 0-108-16,-7-15 144 15,-6-10 28-15,-5-19 52 16,1 0 40-16,-11 7-4 15,-11 6 88-15,-3 15-48 0,-7 16 216 16,-18 16-144-16,-10 22 152 16,-8 28-156-16,8 16 112 15,-8 9-132-15,8-3 80 16,3 0-104-16,11-13-40 31,3 7-24-31,11 0-188 16,7-4 96-16,14-12-804 15,0-18 488-15,7-20-20 0,18-9 260 16,27 0-136-16,-9-9 172 16,10-10-8-16</inkml:trace>
  <inkml:trace contextRef="#ctx0" brushRef="#br3" timeOffset="127157.7209">4830 15363 560 0,'-15'-37'208'0,"22"21"-164"0,-7-12-8 16,0 18 56-16,0-5-56 16,0-4 112-16,0 10-88 15,0-7 100-15,-3 6-96 16,3 7 52-16,0-3-72 0,0-3 48 16,-4 9-52-1,1 0 16-15,-1 0-36 0,4 6 36 16,-3 3-32-16,3 1-4 15,-7 15-12-15,3 12 72 16,4 17-44-16,0 2 40 16,0 13-44-16,4 0 132 15,-4 16-92-15,0 21 64 0,0 1-76 16,-4-10 44-16,4-9-60 16,0-13 24-16,0-6-40 15,-3-6-16-15,6-16-8 16,-3-6 4-16,0-22-4 15,0-19 8-15,11-16-8 0,-11-12-64 16,3 0 32-16,-3-7-40 16,4-9 36-16,-4-9 20 15,3-10 8-15,1 0-24 16,-1 1 16 0,1 18-12-16,3 6 12 0,0 13-8 15,0 6 8-15,4 19 8 16,-1 10 4-16,4 8 24 15,4 14-12 1,7-1 40-16,-4 10-28 16,7-3 4-16,4-4-16 0,7-6 28 15,-4 1-24-15,-10-4 12 32,6 0-16-32,1-13-24 0,-4 7 4 15,1-3-84-15,-12-7 52 16,1 1-328-16,-7-10 204 15,-4 0-344-15,-7 0 288 0,-29-4-184 16,-6-5 76 0,-4 3 180-1,-7-4-124-15</inkml:trace>
  <inkml:trace contextRef="#ctx0" brushRef="#br3" timeOffset="127771.5602">4794 16078 1008 0,'-21'-9'372'0,"18"-4"-288"0,-1-12-24 0,8 16 20 16,6-16-56-16,1-3 52 15,3-10-44-15,3-3 28 16,12 4-32-16,2-1 52 0,15 3-44 0,4 1 64 16,6 9-60-16,1-3 44 15,-1 9-48 1,-7 3 16-16,-3-3-32 16,-10 16 8-16,-5 3-16 0,-6 13 36 15,-4 12-24-15,-7 12 40 16,0 26-36-16,-7 0 40 15,-3 0-40-15,0-10 20 16,-4-3-28-16,0-15 0 16,-4-7-12-16,0-9 56 15,4-10-36-15,-3-9-12 16,3-9-8-16,-4-1-28 16,8 1 12-16,-4-7 4 31,3 13 4-31,5-3-44 0,-1 6 24 15,3 6 8-15,4 3 8 16,4 1 4-16,3-1 0 16,11 1-20-16,3-1 12 0,7 0 4 15,8-9 4-15,-1-3-12 16,-3-3 8-16,-4-3 12 0,-3-1-4 16,-7 1 8-16,-4-7-8 15,-7-9 16-15,-3-3-12 16,-7-7 48-16,-1-2-28 15,-6-7 4-15,-4 0-20 16,0 6 12-16,-4-6-16 16,1 10 4-16,-4-13-4 15,-4 0 20-15,-3-13-16 16,-4 4-4 0,1-4-4-16,-1 16-24 0,7 10 12 15,4 15-92-15,0 6 52 16,7 13-556-16,11 10 328 15,6-1-356-15,-6 1 364 16,0-1 4 0,38 10-48-16</inkml:trace>
  <inkml:trace contextRef="#ctx0" brushRef="#br3" timeOffset="127909.6925">6198 15975 1828 0,'-91'3'676'0,"87"6"-524"0,18-9-44 0,0-3-224 16,11-6 40-16,-4-7-436 16,4-3 284-16,-15 4-568 15</inkml:trace>
  <inkml:trace contextRef="#ctx0" brushRef="#br4" timeOffset="137174.2256">445 13811 696 0,'-18'-28'256'0,"14"28"-196"0,-3-9-20 16,7 9-4-1,0 0-28-15,0 0 4 0,0 0-4 16,0 0-16 0,0 6 4-16,0 6 100 0,7 7-52 0,-7 12 60 15,-7 7-60-15,7 0 60 16,0 12-64-16,0 3 36 16,-3 13-44-16,3 16 36 15,0 5-40-15,0-14 48 16,0-1-44-16,0-13 12 0,0-2-28 15,0-7 28-15,0-6-28 16,0-7-4-16,0-8-8 16,0-7 40-16,0-10-24 15,0-12 0-15,3-9-12 16,-3-10-16-16,7 0 4 16,-7-12 12-16,0-7-4 15,4-9-20-15,3-22 8 16,-4-12 4-16,8-7 4 15,0 16 8-15,3-7-4 16,0 4-12-16,7-3 4 16,-7 5-16-16,7 4 12 15,4 16-12-15,0 9 8 16,-1 16-20-16,8 6 20 16,-7 6-4-16,0 16 8 0,-1 10 16 15,-6 15-4-15,3 6 32 16,-7 13-20-16,7 0 40 15,-7 6-32-15,4-3 56 16,-4 7-44-16,0-1-8 16,7 16-16-16,-6-3 24 15,-5 6-20-15,4-19 12 16,-3 0-16-16,-1-9-16 16,1-6 0-16,-4-7 4 15,0-9 0-15,-3 0-72 16,-4-9 40-16,7-4-172 15,-7 1 112-15,-11-10-196 16,1 0 164-16,-5 0-196 16,-2-10 184-16,-1 1-172 15,-7-1 176 1,-10 1-204-16</inkml:trace>
  <inkml:trace contextRef="#ctx0" brushRef="#br4" timeOffset="137577.2148">522 14329 600 0,'-3'-38'224'0,"3"22"-176"0,14-15-12 16,-11 15 88-16,8-9-76 15,10 3 96-15,4-3-84 16,10 0 60-16,4 9-68 16,7 4 4-16,-1 5-32 0,-6 7 84 15,0 16-60-15,3 3 92 16,-3 19-80-1,-7 15 0-15,-4 7-40 16,-7-7 32-16,4-6-28 0,-7-3 32 16,-1-7-32-16,1-5 4 15,3-10-16-15,0-7 12 16,-3-8-16-16,7-14 40 16,6-2-24-16,5-7-4 15,-8-6-12-15,4-18 12 16,-8-14-12-16,1-8-4 0,0-1 0 15,-4 10 12-15,-7-10-8 16,7 0-4-16,-3-18 0 16,14-17-156-16,3 7 84 15,7 10-296-15,25 2 200 16,18 10-380-16,0 7 304 16,20-1-244-1</inkml:trace>
  <inkml:trace contextRef="#ctx0" brushRef="#br4" timeOffset="138270.9945">2081 13237 572 0,'-14'10'208'0,"18"-1"-160"0,-8 7-12 16,4-7 4 0,4 4-28-16,-4 9 40 0,0 6-28 15,0 10 120-15,-4 12-80 16,-3 6 104-16,-10 26-96 0,-19 24 32 16,-10-2-60-16,-3-4 48 15,-21 35-56-15,10 0 36 16,0-3-40-16,-11-1-20 0,0 17-4 15,4-1-36-15,7-22 16 16,15 10-460-16,20 9 256 16</inkml:trace>
  <inkml:trace contextRef="#ctx0" brushRef="#br4" timeOffset="139559.7575">522 15674 696 0,'-25'3'256'0,"25"13"-196"0,7 2-20 0,-7 1 12 15,-7 16-36-15,7 9 56 16,-3 18-40-16,-4 1 116 15,7 9-80-15,-4-3 72 0,4 13-80 16,0 15 56-16,0-6-64 16,-7-13 24-16,7-6-44 15,0-18 24-15,-3-10-28 0,3-16 0 16,0-3-16-16,0-13 28 16,0-12-24-16,-4-9-24 15,-6 0 4-15,10-20-44 16,-11-5 28-16,0-19-4 15,1-4 16-15,-1-12-12 16,8 6 12-16,-8-2 4 16,8-11 4-16,3-5-12 15,10-16 8-15,-3 15-4 16,11 10 0-16,-4 19-12 16,7 6 12-16,-7 6-24 15,7 13 20-15,-6 9 4 16,-1 9 8-16,-4 4 32 15,11 16-16-15,-6 5 48 16,-1 10-36-16,7 13 20 16,-7 9-28-16,11 13 28 15,-1 2-32-15,1-2 32 16,7-10-32-16,-4 0 32 0,4 3-32 16,-8 4 4-16,5 6-12 15,-5 6 12-15,-2-7-12 16,-12-2 24-16,4-13-20 15,-10-3-20-15,-4-6 0 16,-4-13-144-16,1 0 80 16,-18-7-216-16,-4-5 164 15,-7-7-312-15,-7 4 244 0,0 5-244 32</inkml:trace>
  <inkml:trace contextRef="#ctx0" brushRef="#br4" timeOffset="140165.2896">356 16477 932 0,'11'-26'348'0,"14"1"-272"0,20-12-20 16,-20 9 16-16,7-1-52 16,-4-2 0-16,14 3-12 15,-3 0 28-15,0 2-20 16,0 1 56-16,3 7-40 0,-7 5 20 15,-6-3-32-15,-5 1 36 16,-2 5-32-16,-1 1 32 16,-7-1-32-16,-4 1 4 0,-6 6-16 15,7-3 0 1,-11 6-4-16,3-7 20 16,4 7-16-16,-7 0 4 0,11 0-8 15,-11 0 4 1,3-3-8-16,1 3 16 15,3 0-12-15,-4 0-4 16,4-6 0-16,-3 6-4 0,-4 0 0 16,11 6 32-16,-8 13-16 15,8 0 48-15,-1 9-36 16,1 13 56-16,-1 6-48 16,4 16 36-16,-3 6-40 0,3-13 0 15,0-6-20-15,-3-12 0 16,3-13-4-16,-3-6 20 15,-1-10-16-15,4-9 4 16,-3-9-8-16,-1-7 20 16,-6-15-16-16,3-10 4 15,-7-6-8-15,4-6 12 16,3 9-12-16,-7-3-12 16,0 3 0-16,0 3-4 15,0 3 0 1,3 4-12-16,1 6 12 0,6-7-92 15,11 7 52-15,1 3-372 16,6 6 232-16,7-6-432 16,-10 6 352-16,-4-6-56 15</inkml:trace>
  <inkml:trace contextRef="#ctx0" brushRef="#br4" timeOffset="140413.6881">1647 15247 996 0,'-7'-9'368'0,"14"6"-284"0,-7 3-24 0,0 0-8 15,0 12-40-15,-10 7-12 16,-1 16-4-16,1 9 92 0,-4 9-48 16,3 10 80-16,0 9-68 15,-3 25 36-15,0 28-52 0,-7 1 32 16,-7 34-36-1,-4 9-8-15,-3 7-16 16,-4 24-104-16,0-21 52 16,4 22-572-16,14-10 340 0,7-6-360 15</inkml:trace>
  <inkml:trace contextRef="#ctx0" brushRef="#br4" timeOffset="147633.9669">7849 16956 840 0,'-17'-22'312'0,"27"19"-244"0,4-3-16 0,-7 3-20 0,0 6-28 16,1 6 40-16,-5 13-20 15,-3 7 32-15,0 8-32 16,-3-2 76-16,-1 9-56 0,-3-16 92 31,3 9-76-31,-6 4 24 0,-1-3-48 16,1 15 40-16,-1-6-44 16,1 6 28-16,2-2-32 15,1-14 16-15,0-2-24 0,4-7-8 16,-1-3-8-16,1-12 12 15,3 2-8-15,0-8-4 16,0-7 0-16,3-7-4 16,-3-11 0-16,0-1 8 15,0-10-4-15,-3-2-20 16,-4-3 8-16,-4 2 4 16,-3-2 4-16,3 9 16 15,-3-10-8-15,4 16-20 0,-1-3 4 16,4 0-4-16,0 1 4 15,0-5 8-15,3 8 0 16,1-7 0-16,-1 6 0 16,4-6 0-16,0 6 0 15,-3-6-20-15,-1 6 12 16,1 0 12-16,3 0 0 16,-4 0-20-16,1-6 8 15,3 7 4-15,3-8 4 0,1 1 0 16,3-3 0-1,3-6 0-15,8 5 0 16,0 4-12-16,6 3 8 0,5-9 4 16,6 12 0-16,4 0-12 15,3 1 8 1,0-1-16-16,-3-6 12 0,0 15 4 16,0 4 4-16,-7 6-20 15,-4 0 12-15,-7 0 20 16,-7 16-4-16,-10-7-4 15,-8 10 0-15,-3-3 4 16,-7 2-4-16,0 1-4 16,0 6 4-16,-4 10-16 15,4 2 8-15,0 1-4 16,3 15 0-16,1-2-12 16,6-4 12-16,1-3-32 0,3-7 24 15,3 7 4-15,1-9 12 16,3 2-12-1,0 7 8-15,-4 0 4 0,-3 0 0 16,-3 0 32 0,-8-7-16-16,-3-2 32 15,-4 3-32-15,-6-13 12 16,-8-7-16-16,-3-2 12 0,-4-13-16 16,4-3-12-16,3-12 0 15,4-4-40-15,10-12 24 16,11-7-320-16,14-2 188 15,11 8-368-15,6 4 296 0,5 10-256 16</inkml:trace>
  <inkml:trace contextRef="#ctx0" brushRef="#br4" timeOffset="147757.6548">8467 17166 832 0,'-11'-9'308'0,"1"6"-240"0,13-3-20 16,-3 2-404-16</inkml:trace>
  <inkml:trace contextRef="#ctx0" brushRef="#br4" timeOffset="148180.7301">8315 17085 624 0,'-11'-9'228'0,"11"5"-176"0,-3-2-16 0,-1 6 96 16,1 6-80-16,-4 4 16 15,-7 9-44-15,-8 3 120 16,-6 12-80-16,0 10 128 0,0 9-108 16,3 16 92-16,7-3-100 15,4-13 4-15,4-9-48 16,6-9-12-16,8-10-12 16,10-16 12-16,11-18-12 15,6-16 24-15,8-10-20 16,3-2 4-1,1-7-8-15,-4 9-16 0,-4 1 4 16,-3 6 72-16,-11 2-36 16,-4 5 4-16,5 5-20 15,-12 0 16-15,1 4-20 16,-8 5-32-16,-3 7 12 16,0 0 44-16,-3 7-16 0,-1 5 52 15,-3 13-40-15,4 0 36 16,3 10-36-16,3-4-8 15,4 13-16-15,4 0 4 16,3-16-8-16,4 7-256 16,-1-16 136-16,8-13-668 15,7-16 436-15,-4-5-72 16</inkml:trace>
  <inkml:trace contextRef="#ctx0" brushRef="#br4" timeOffset="148766.2388">8830 17050 852 0,'-71'16'316'0,"47"0"-248"0,-4-4-16 0,13-2 32 0,1-1-56 16,4 7-20-16,3 3-8 15,3-1-20-15,4 4 12 16,7-3 20-16,0 0-4 0,4 0 40 16,-1 6-24-16,1-3 64 15,0 9-48-15,-1-3 36 16,-3 7-44-16,0-7 44 15,0 7-44 1,4-13 12-16,3 3-28 0,7-10 28 16,7-2-28-16,8-1-4 15,3-8-8-15,6-14-4 16,-2-5 0-16,-1-4 8 16,0-16-4-16,-6 7 8 15,-1-10-8-15,0 4-20 16,-3 6 8-16,-7-7-48 0,-11 10 28 15,-14 6 40-15,-7 0-4 16,-11 10 8-16,0 3-8 16,-3 6 92-16,0 9-56 15,0 1 88-15,0 12-76 16,7-1 124-16,7 5-104 16,7 8 28-16,14 1-64 15,7-7-4-15,14 0-24 16,18-12-132-16,21-4 68 15,11-12-696-15,0 0 412 16,-1-9-200 0</inkml:trace>
  <inkml:trace contextRef="#ctx0" brushRef="#br4" timeOffset="149215.1614">10269 16674 592 0,'4'-25'220'0,"3"22"-172"0,0-13-12 0,-7 16 48 15,0-3-52 1,0 3 120-16,-4 3-84 0,1 7 108 16,-1 8-100-16,4 8 40 0,0 11-68 15,-3 16 100-15,3 23-88 16,0-4 88-16,0 0-84 15,7-9 40-15,0-7-64 16,0-6-20-16,0-3-12 0,-7 4 36 16,-3-4-24-16,-4-10-300 15,-8 7 152-15,-2-9-488 16,-26-7 344-16,-13-19-312 16,-11-9 336-1,7-12 128-15</inkml:trace>
  <inkml:trace contextRef="#ctx0" brushRef="#br4" timeOffset="149601.7669">9797 17254 1040 0,'31'-25'384'0,"5"25"-300"0,31-9-20 0,-21 9 24 0,10 0-60 15,0-3-4-15,11 3-12 16,8 0 0-16,6 0-8 16,0 9 52-16,-14-6-32 0,-11 13 32 15,-13-7-28-15,-8 10 36 16,-14-3-36-16,-14-7 56 15,-10 1-48-15,-8-1 36 0,-3-9-40 16,0-9-20-16,3-1-4 16,8-6-28-16,6 4 12 15,11-4-12-15,8-3 8 16,6 4-8-16,3 5 8 16,5 1 0-16,-4 6 4 15,10 6 0-15,-7 6 0 16,-3 1 16-16,-7 9-4 15,-15 6 60 1,-13 9-36-16,-11 10 104 16,-4 3-76-16,-7-6 92 0,-14-10-88 15,-6-15 16 1,6 3-44-16,-21-19-12 16,10-10-12-16,12-15-236 0,16-12 124 15,22 2-748-15,14-3 472 16,8-24-48-16</inkml:trace>
  <inkml:trace contextRef="#ctx0" brushRef="#br4" timeOffset="149857.2036">11571 16746 8 0,'18'-25'4'0,"-4"22"-4"0</inkml:trace>
  <inkml:trace contextRef="#ctx0" brushRef="#br4" timeOffset="150351.1506">11656 16618 632 0,'-11'-16'236'0,"-3"10"-184"0,-7 3-16 0,10-4 160 0,-3 7-116 16,0-3 56-16,0-3-80 16,3 6 36-16,-3-3-52 15,7 3-4-15,7 9-20 0,7 10 40 16,11 9-28-16,3 7 72 15,4 21-52-15,3 29 80 16,4-1-72 0,-4 1 44-16,0-13-60 0,-3-9 24 15,-4-10-36-15,-3-6 16 16,-4-12-24-16,-4 2 28 16,-3-11-32-16,-3-11 64 15,-4-12-44-15,0-6 0 16,-4-12-20-16,-3-4-36 15,-3 0 8-15,3-16-40 0,0 1 32 16,7-13-56 0,7-13 44-16,10 7-72 0,8 0 60 15,10 15-36-15,11 13 48 16,4 16-16-16,-1 24 28 16,-7 13 20-16,-10 10 0 15,-11 6 20-15,-17 0-12 16,-18 0 32-16,-15 0-24 15,-6 0 120 1,-4 3-80-16,-3-3 84 0,0-10-80 16,-1-15 12-16,1 0-40 15,3-13-48-15,8-15 8 16,2-7-440-16,15-9 248 16,4 12-484-16,3-12 388 0,14 0-68 15,31-28 216 1,19 6-96-16</inkml:trace>
  <inkml:trace contextRef="#ctx0" brushRef="#br4" timeOffset="150952.8777">12601 16959 508 0,'0'-28'188'0,"11"22"-148"0,3-3-8 0,-7 5-8 15,0-2-20-15,-3 6 84 16,-4-9-44-16,0 9 68 15,-4 0-64-15,1-7 28 16,-5 4-44-16,1-3 24 0,0 6-28 16,-3-9 36-16,-1 6-36 15,-3-4 4-15,0 7-20 0,-7 10 80 16,-4 15-48-16,-7 19 112 16,1 3-88-1,-1 12 108-15,-3-5-100 0,3-7 76 16,7 3-88-16,11-9 4 15,14-1-44 1,7-11-4-16,7-14-12 16,7-12 36-16,8-12-20 0,6-4-84 15,4-9 32-15,-4 1-28 16,-3-11 36-16,-8 10 8 16,-2-3 12-16,-8 0 44 15,-7 6-24-15,-7 10 88 16,-4 9-60-16,-3 9 12 15,0 7-36-15,0 3 24 16,3 6-32-16,4-3 12 0,8 12-16 16,9 1-60-16,11-7 24 15,15 0-744-15,-1-12 416 16,0-7-196 0,15-18 324-16,10-35-168 15</inkml:trace>
  <inkml:trace contextRef="#ctx0" brushRef="#br4" timeOffset="151852.6846">13303 16828 508 0,'4'-10'188'0,"3"17"-148"0,7-14-8 0,-7 7 60 15,0 0-56 1,-3 0 112-16,3 0-88 0,-7 0 64 16,-7 0-72-16,-11 7 32 0,-10 8-48 15,-11-2 24-15,-7 15-32 16,-3-3-8-16,3 13-12 15,11 3-8-15,3-13 4 16,11 16-24-16,7-10 12 16,3-2 40-16,0-1-20 15,4-9 52-15,-3 3-36 0,-4 3 48 16,-1-12-44 0,-2 12 12-16,-4-3-28 15,3-6 0-15,0 6-8 16,8-6-16-16,6 0 4 15,8-4-4-15,3-5 0 16,3-1 52-16,8-9-24 16,3-6 44-16,11-4-36 0,10 1 40 15,11-10-40-15,7-6-16 16,4 13-4-16,-4-13 8 16,3 6-8-16,-6-6-4 15,3-4 0-15,-4 4-4 16,-3-3 0-16,-11 3 16 15,-13-3-8-15,-12 3 16 16,-6 3-16-16,-11-3 24 16,-7 9-20-16,-7-3-20 0,-4 4 0 15,-3 5-12-15,3 10 8 16,-3 16 36 0,3 3-16-16,1 6 60 15,-1 3-36-15,7 0 92 0,4 3-72 16,0-2 116-1,14-1-92-15,4-9 76 16,14 0-88-16,10-4 20 16,21-5-48-16,15-1-32 0,3-3-4 15,0-6-220-15,-3-6 120 16,-4 3-456-16,7-3 312 16,-7 6-460-16,-18-10 400 0,-13-27 16 15,2-17 176 1,-24-8 2072-16</inkml:trace>
  <inkml:trace contextRef="#ctx0" brushRef="#br4" timeOffset="176884.573">28843 6119 632 0,'-10'-13'236'0,"13"13"-184"0,-3 0-16 0,0 0 16 15,0 0-36-15,0 0 20 16,7-6-20-16,0 6-16 16,0 0-4-16,0 0 48 0,0 6-24 15,0-2 60-15,0 2-44 16,1 3 12-16,-5 7-32 16,4-3 64-16,0 2-48 15,4 4 48-15,-4 9-44 16,0 7 60-16,-4 18-56 15,-3-9 44 1,7 9-48-16,-3 1 24 16,3-1-32-16,0-9-28 0,0-7 0 15,0-8 36-15,-3-1-24 16,3-3 16-16,0 0-16 0,-4-6-24 16,4-4 4-16,-7-2-100 15,0-4 56-15,-10 1-212 16,-1-4-84-1,-3-12 180-15,0 6-408 16</inkml:trace>
  <inkml:trace contextRef="#ctx0" brushRef="#br4" timeOffset="177273.123">29277 6135 728 0,'-14'0'268'0,"14"-3"-208"0,11 3-16 0,-4 0-52 0,7 0-4 16,3 0 40-16,8-7-16 16,10 1 0-1,8 3-8-15,-1-3 40 0,-3-4-24 16,3 1 44-16,-3-1-36 15,-4-5-24-15,-3 5-4 0,-4-9-196 16,-3 10 108-16,-4-10-476 16</inkml:trace>
  <inkml:trace contextRef="#ctx0" brushRef="#br4" timeOffset="177721.6263">29101 6091 456 0,'-43'6'168'0,"29"-3"-128"0,-7 7-16 0,21-4 0 15,0 3-20-15,11 1 84 16,-1-1-44-16,1 1 40 16,6 5-48-1,8-5 24-15,7 8-32 16,7-2 44-16,10-3-40 15,15 12 20-15,6 3-32 0,-3 13 8 0,7-4-16 16,-3 10 28-16,10-3-24 16,4-3 40-16,-1-3-32 15,-3-4-24-15,-10-6 0 16,-18 1-20-16,3-4 12 0,-20 0 32 16,-12-6-16-16,-6-7 52 15,-11 4-32-15,-14-7 92 16,-11 1-68-16,-17-10 48 15,-14 6-60-15,-22-3 68 16,1 3-60-16,-1-3 44 16,0-3-52-16,-3-3 60 15,0-3-60-15,7 6-36 16,14-3-4-16,14-3-252 16,29-4-388-1,13 7 332-15,8-6-308 16</inkml:trace>
  <inkml:trace contextRef="#ctx0" brushRef="#br4" timeOffset="177916.0029">30282 6411 976 0,'0'-19'360'0,"8"19"-280"0,9-10-20 0,-3 4 20 16,7-3-56-16,4-1-64 0,10 1 20 15,4-7-336-15</inkml:trace>
  <inkml:trace contextRef="#ctx0" brushRef="#br4" timeOffset="178578.1333">30649 5940 852 0,'-21'-22'316'0,"18"16"-248"0,-1 3-16 16,15-3-12-16,10 3-40 16,0 3 0-16,4 0-8 15,3 0 0-15,14 3 0 0,1 6 0 16,2 0-20-16,-6 1 16 0,-7 6-32 16,-4 2 28-16,-10 1 16 15,-8 6 0-15,-6-6 12 16,-8 6-8-1,1-6-4-15,-1 0 4 16,1 0-16-16,10 3 8 0,4-4 4 16,6 4 0-16,8 3 0 15,0 4 0-15,-1 11 0 16,-6-2 0-16,3 6 52 16,-10 3-28-16,-8-13 156 15,-10 1-100-15,-21-7 116 16,-14 0-112-16,-15-12 52 15,-6 3-76-15,-4-10-16 16,7 1-28-16,-11-4 8 16,8-3-16-16,3 3-84 0,10 1 44 15,11-4-324-15,15-3 196 16,17 9-320 0,14-18-76-1</inkml:trace>
  <inkml:trace contextRef="#ctx0" brushRef="#br4" timeOffset="179041.4244">31341 6614 520 0,'35'13'192'0,"-10"-13"-152"0,10 0-8 16,-24 6 8-16,3-3-28 15,-4-3-4-15,-10 0-4 16,-3-3 12-1,-11-3-8-15,-7 3 120 0,-4-13-72 16,-7 4 60-16,7-13-72 0,1-10 32 16,-5-3-44-16,8-12 44 15,0 3-44-15,14-6-24 16,0 9-8-16,18 0-20 16,3 0 12-16,7 7-32 15,7 2 24-15,14 16-12 16,11 4 16-16,7 5 0 15,0 16 4-15,0 4 32 0,-3 9-12 16,-18 0-4-16,-1 9-4 16,-6 12 56-1,-18 8-32-15,0 11 32 0,-3-2-32 16,-4-4 52-16,-14-3-44 16,-4-12 56-16,-13-1-56 15,-12-12 72 1,-13-6-60-16,-15-9 28 15,-6-1-44-15,6-9-28 0,8-9-4 16,7-4-116-16,3-12 64 16,10-10-368-16,12-2 236 15,6-4-528 1</inkml:trace>
  <inkml:trace contextRef="#ctx0" brushRef="#br4" timeOffset="179869.7962">32212 6270 780 0,'-21'-19'288'0,"10"19"-224"0,-3 0-20 0,11 0 48 16,-4 0-60-16,-7 6-20 16,3-3-12-16,-3 7 0 15,0-1 0-15,-4 0 52 0,4 1-28 16,3 12 88-16,-3 0-64 15,4 3 12-15,-1 3-36 16,8 3 40-16,-8-2-36 16,8-1 12-1,-5-3-24-15,5-3 0 16,-1 3-8-16,4-6 4 0,4-10-8 16,-1 7 16-16,5-7-12 15,-5 1 16-15,8-4-16 16,3-6-12-16,-4 0 0 15,-3-6 28-15,0 2-12 16,-7-5 12-16,8 0-12 0,-8-7-16 16,3 0 0-16,-3-3 12 15,0-6-4-15,0-3-4 16,0 0 4-16,-3 0-4 16,-5-4 0-16,8 10 0 15,-7-3 0-15,0 0 0 16,-3 6 0-16,10 1 0 15,-4 2 0-15,4 3 8 16,0 4-4-16,0 0 8 16,4-4-8-16,3 10-4 15,-4 3 4-15,8 0-16 0,0 9 8 16,3 1 4-16,0 5 0 16,10-2 8-1,1 3-4-15,7 2-20 16,-4-8 8-16,7-1 12 15,-3-9 0-15,-4 0-28 0,4-9 12 16,-4-1 4-16,4-5 8 16,-4 5-12-16,-3 1 8 15,-4 6 28-15,-7-3-12 16,-3 15 56-16,-11 0-36 0,0 13-8 16,-11 0-12-1,1 10-12-15,6-4 4 16,-6 0-192-16,10-3 104 0,10-6-544 15,4-10 344-15</inkml:trace>
  <inkml:trace contextRef="#ctx0" brushRef="#br4" timeOffset="180124.809">32815 6348 1432 0,'-10'25'532'0,"10"-6"-412"0,10 9-36 16,-10-9-56-16,11 0-32 15,0 6 4-15,-8 3 0 0,8-3-176 16,-8 0 96-16,4-6-84 0,-7-3 96 16,-7-4-148-16,7-2 120 15,-3-20-244 1,-8 10-72-1,-14-19 212 1,4-9-64-16</inkml:trace>
  <inkml:trace contextRef="#ctx0" brushRef="#br4" timeOffset="180888.6992">32822 5686 1092 0,'0'3'404'0,"4"4"-316"0,7 2-24 16,-8 0-8-16,8 1-44 16,-8 9-4-16,8 0-4 15,-1 12-4-15,1 7 0 16,-8 9-12-16,5 6 8 0,-8 0 72 15,0-3-36-15,-8-3 68 16,5 4-60-16,-8-4 36 16,8 9-44-16,-4 4 0 15,3 2-20-15,8-15 12 16,6-3-16-16,1-9 4 16,3-7-4-16,7-9 12 15,4-7-12-15,10-9 16 16,4-6-16-16,3-12 4 15,8-4-4-15,-8-16 12 0,4 1-12 16,0-4-4-16,-7 4 0 16,-4-1 4-16,0 7-4 15,-10 9-12-15,-11-6 4 16,4 6 12-16,-15 4-4 16,-3 2-4-16,0 4 4 0,-10-1-24 15,-8 4 12-15,-3 6-24 16,-11 9 20-16,4 1 24 15,-8 15-8-15,12 3 28 16,13 10-20-16,8 6-12 16,17 0-4-16,7-4-4 15,7-2 0-15,7-10-108 16,1 0 64 0,3-6-16-16,-4-9 44 0,4-4 56 15,3-9-12-15,-7-3-20 16,-7-3 0-16,4 3 68 15,-14-4-36-15,-1 7 76 16,-17 0-60-16,-7 10 36 16,-7-1-48-16,-10 7 8 15,-1 3-28-15,-10 0 20 16,-1-1-24-16,1-2 12 0,-4 0-12 16,-7-7 12-1,-10 1-16-15,-4-7-480 0,0 3 260 16,11 3-472-16,-4 1 388 15,-18-10-40 1,-10 6 200-16,3-12-124 16</inkml:trace>
  <inkml:trace contextRef="#ctx0" brushRef="#br4" timeOffset="184823.1575">28236 6019 392 0,'-7'-25'148'0,"14"25"-116"0,11 0-8 0,-4 0-144 16,-3 0 60-16,10 0-172 0</inkml:trace>
  <inkml:trace contextRef="#ctx0" brushRef="#br4" timeOffset="187645.6762">28360 5975 496 0,'0'-10'184'0,"3"1"-140"0,8 0-16 16,-8-1 108 0,5 4-80-16,-1-7 84 0,0-2-80 15,0 5 40-15,-4 1-60 16,1 3 8-16,-4 6-32 16,3 6 44-16,-3 10-32 0,0 2 40 15,0 4-40-15,4 0-4 16,-1 0-16-16,4 3-8 15,0 3 4-15,4 7 12 16,-4-7-8-16,4 7 24 16,-4 2-20-16,7 13 40 0,-7 13-28 15,0 9 4-15,-7 7-16 16,-4-13 36-16,-3-4-24 16,-3 1-12-1,3 9-8-15,0 7 48 0,0-7-28 16,3 0-12-16,1-13-4 15,-1-12-28-15,4-3 12 16,0-6 32 0,4-7-16-16,3-12 36 15,0 6-28-15,0-12 12 0,7 6-16 16,-4-10 12-16,5 7-16 16,2-7 16-16,1-3-16 15,3-3 16-15,7 7-16 16,11-10-20-16,14 0 4 0,10 0 20 15,4 0-4-15,8 0-4 16,-8 0 0-16,-4 0 12 16,11 0-8-16,4 0-28 15,10 6 8-15,-3-6 12 16,-4 10 4-16,-11-4-4 16,4-3 4-16,11 3 4 15,10-3-4-15,1 7-20 16,-8-1 8-16,-11-3 40 15,12-2-20-15,2 2 0 16,15-3-8-16,-4 3-24 16,-3-6 12-16,-7 7 4 15,7-7 4-15,7 0 8 16,-8 3-4-16,-6-3 16 16,-11 6-12-16,-7-3-12 0,-10-3 0 15,10 0-4-15,7 6 0 16,4-3 8-16,-4 4 0 15,-7-4 0-15,-4 3 0 16,-6-6 8-16,14 3-4 16,-1 4-4-16,4-7 4 15,-7 9-4-15,0-3 0 16,-3-3-12-16,-4 7 8 16,0-4 12-16,14-3-4 0,4 3-4 15,-4 4 4 1,-10-7 4-16,-8 3-4 0,-3 4-12 15,-4-1 4-15,-6-3 12 16,3-3-4 0,7 4-4-16,0-4 4 15,10 3-16-15,-10-3 8 16,-10-3 12-16,-5 0-4 0,-6 0 24 16,-3-3-16-16,-5 3-4 15,-6-6-4-15,-11-4 4 16,7 1-4-16,-7 0-4 15,1-1 4-15,-5 4 12 16,1 3-8-16,-8-7 4 16,8 4-4-16,-11 3 4 15,7-3-8-15,-4 6-12 0,1 0 4 16,6-3-4-16,-2 3 0 16,6 0 8-16,0 0 0 15,10 0-12-15,-2 0 8 16,2 0-4-16,1-7 0 15,0 4 44 1,-1-6-24-16,-2-7-8 16,-1 0-8-16,-4-2 28 15,-3-1-12-15,-3 3-4 0,0-3-4 16,-11-6-16-16,-4 6 8 16,-3 1 4-16,4-7 0 15,-5 3 0-15,5-3 0 16,3-1-12-16,-4-8 8 0,-3-4 28 15,7-9-12-15,0-6-20 16,0 0 0-16,7 2 12 16,-3 4 0-16,-4 4-4 15,11-5 4-15,-11-2-24 16,10-12 12-16,-10 5 12 16,-7-6 0-16,4 4-20 15,-8 12 8-15,0 3-4 16,11 6 4-16,0 4 16 15,7-1-4-15,-3 10 8 16,7-3-8-16,-1-6-28 16,-6-1 12-16,-4 4 12 15,0-10 4-15,0 3-12 16,0-6 4-16,-11 7 4 16,8-7 0-16,-8 16-12 15,7-4 8-15,-3 4 4 0,4 9 0 16,-4-6 16-16,3 6-8 15,4-6-12-15,-3 6 0 16,-4 1-16-16,-4 2 12 16,1 3-12-16,-5-2 8 15,-2 5 0-15,-15 7 4 16,4-3-20-16,-4 6 16 16,-3 0 4-16,7 0 8 15,-4 0 0-15,-3 0 0 16,-4-6 16-16,3 2-8 0,-9-5 16 15,-8 0-16 1,-4-7-12-16,-6 7 0 16,3-1-4-16,0-6 0 15,3 7 0-15,-3 0 0 16,-3-1 16-16,-22-5-4 0,-7 5 8 16,4 1-8-16,7-1-12 15,0 7 4-15,-4-6 4 16,-13 3 0-16,2-1 0 15,1 7 0-15,7-3 0 16,-4 3 0-16,-17-9 16 16,-8 9-8-16,8-7-12 15,7-2 0-15,-4 0 12 0,-21-1-4 16,0 10-20-16,10-3 8 16,1 3-12-1,-18 0 8-15,0 3 52 16,14 4-20-16,7-4-44 0,0-3 12 15,-7 0 28 1,0 0-8-16,11 0-8 16,21-10-4-16,-15 7 4 0,-6-9 0 15,-11 2 16-15,18 7-8 16,0-6-20-16,-8-7 4 16,1 7 4-16,-1-1 4 15,19 1 24-15,13-1-12 16,15 1-20-16,6-1 0 0,11 1 4 15,11-3 4-15,3 2-20 16,8 7 12-16,2-3-4 16,5 6 4-16,6 0-20 15,-3 6 0 1,3 3 12-16,1 1 24 16,-1 5 0-16,1-2-12 15,3 6 0-15,0 6-32 16,7 3 20-16,0 7 32 15,0 9-8-15,10-1-16 16,-6 1 0-16,3 3-12 16,-4 7 8-16,1 18 24 15,-1 25-4-15,-3 0-4 16,0-6 0-16,0-3-4 16,-3 22 0-16,-4 3 16 15,0-7-8-15,0-18-12 0,0-13 0 16,-4 4 28-16,-7 2-12 15,1 1 32-15,-1 2-28 16,4-11-32-16,3-8 8 16,1-14 8-16,6-4 4 15,4-13-20-15,4-6 8 16,3-9 40 0,3-3-20-16,8-1 24 0,0-11-20 15,6 2 0-15,-2-3-8 16,6-3-8-16,-7 0 4 15,4 0-24-15,6 0 12 16,-2 0-12-16,2 0 8 16,8 0 36-16,18 0-16 15,13-3-16-15,15 3 0 16,-4 0 20-16,0-6-4 0,14 2-20 16,22-2 4-16,6 0 20 15,-10 6-4-15,-10-3-40 16,16 3 20-16,1 3 28 15,-7 3-8-15,-14 0 8 16,0-2-8-16,10 2-8 16,18-3 4-16,-7 3-16 15,-10-3 8-15,13-3 12 16,18 0-4-16,-10 0 24 0,-11-3-16 16,3-3-12-1,11 6-4-15,-7 0 12 0,-14 0-4 16,-7 0-20-16,3 0 8 15,8 0 4 1,-5 6 4-16,-6-3 16 16,-10-3-8-16,13 0-12 15,18 0 0-15,-14 0 12 0,-4 0-4 16,-3-3 16-16,3-3-12 16,8 3-20-16,-18 3 4 15,-4 3 4-15,-21-3 4 16,-14 6-12-16,-11-3 8 0,-3-3 12 15,0 7-4-15,-7-4-12 16,-4-3 4-16,0 6 20 16,1-6-8-16,-1 0 16 15,-7 0-16-15,7 0 4 16,-3 0-4-16,-4 0-8 16,4 0 4-16,-4-6-4 15,4 6 0 1,-28-3 16-16,-4-4-8 15,0 4-12-15,0-3 0 16,0 3 12-16,0-7-4 0,0-2 16 16,0-1-12-16,0-5-4 15,0-14 0-15,0-5 12 16</inkml:trace>
  <inkml:trace contextRef="#ctx0" brushRef="#br4" timeOffset="188341.2361">33860 6056 2352 0,'-120'-147'0'0,"99"122"-4"15,3-3 8-15,-7-4-4 16,0 1 0-1,4 0 0-15,0 2 0 0,7 1-20 0,3 3 12 16,-3 0-4-16,0 6 4 16,-3 7-12-16,2 5 12 15,-2 4-24-15,-4-3 20 16,7 12-12-16,-8-3 12 0,-2 4 8 16,3-4 4-16,3-3 24 15,-14 9-12-15,7-9-12 16,-10 0-4-16,-11 0 20 15,-3 0-8-15,-11-3 4 16,-4-3-4-16,-3 6-16 16,-7-3 4-16,-31-4 20 15,-15 14-8-15,10-4-28 16,-20-3 8-16,-15 6 4 16,11-3 8-16,11 3 8 15,-8-6-4-15,-10 0-36 16,3 0 16-16,8-6 16 15,-11-3 0-15,-4-1 0 16,4 7 4-16,7-9-4 16,-21 2 0-16,-4 10-12 15,11-3 8-15,-4-3-16 0,-7 12 12 16,15-3 12-16,3-3 0 16,10 0-4-16,-3 0 4 15,7 0 4-15,14 6-4 16,14-12-4-16,4-3 4 0,3 6-4 15,-3-4 0-15,3-2 16 16,11 0-8-16,11 5 4 16,17-2-4-16,10-3-40 15,12 2 16 1,13 7-436-16,18 0 252 0,21-9-352 16,11-10 316-1,0 4-120-15,-8 40 208 16,1-35 2248-1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47:16.094"/>
    </inkml:context>
    <inkml:brush xml:id="br0">
      <inkml:brushProperty name="width" value="0.05292" units="cm"/>
      <inkml:brushProperty name="height" value="0.05292" units="cm"/>
      <inkml:brushProperty name="color" value="#00B050"/>
    </inkml:brush>
    <inkml:brush xml:id="br1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6653 7251 496 0,'-17'0'184'0,"10"0"-140"0,0-3-16 0,7 3 84 0,0 0-68 15,0 0 36-15,10 0-48 16,4-6 8-16,4 6-24 16,7 0 0-16,6 0-8 0,5 6 12 15,3-3-12-15,-4-3 32 16,7 0-24-16,4 0 32 16,0-3-32-16,10-3-4 15,15 6-8-15,6 0 20 16,1 0-12-16,3 0 4 15,0 0-8-15,15 0-8 16,9 0 4-16,5 6 4 16,-11-3-4-1,-4-3-4-15,11 6 4 0,7-3-4 16,-4 4 0-16,-3-4 0 16,3-3 0-16,4-3 8 15,14-4-4-15,-11 7 32 0,-10-9-20 16,7 6 4-1,11-3-12-15,-1 2 4 16,-14-2-8-16,-13 6-20 16,2-9 8-16,5 9 32 15,3-6-16-15,-8 6 0 0,-9 6-4 16,-1-6 12-16,0 0-8 16,7 0-4-16,4 0 0 15,-4 9-16-15,-3-9 8 16,-11 6 28-16,4-6-12 0,6 0 4 15,5-6-8-15,-1 6-32 16,-7-6 12-16,-10 3 24 16,-4-3-8-16,0 2 8 15,-7-2-4 1,-4 6-16-16,-6-3 4 0,-11 3 4 16,-7 0 0-16,-11 0 8 15,-11 0-4-15,-17 0 24 16,-10 0-16-16,-15 0 12 15,-10 0-12-15,-14 3 0 16,-1 3-4-16,-6-6-8 16,-1 0 4-16,-20-6-4 15,-19 6 0-15,-6 0 0 16,10 0 0-16,-13 0 0 16,-22-3 0-16,-4 6 0 15,8-3 0-15,-1 0 0 16,-17-3 0-16,0 3 8 0,3 0-4 15,4-6-4-15,-18 6 4 16,8 0-4-16,10-3 0 16,-14-4 8-16,-8 7-4 15,12 0-4-15,6 0 4 16,-10 0 12-16,-4 10-8 16,11-1 24-16,7-9-20 15,-10 6-4 1,2 4-4-16,19-1-16 15,10 1 8-15,-7-4 4 0,4-3 0 16,6 6-12-16,15 1 8 16,14-1 28-16,3-2-12 15,15 2-32-15,6-9 12 16,8 6-8-16,7-3 8 0,17-3-20 16,11 7 16-16,10-4-20 15,11-3 16-15,11 9 36 16,10-3-12-16,8-6-8 15,6 0-4-15,14-6-16 16,18 3 12-16,11-3 12 16,10 3 0-16,-7-4 16 15,18-5-12-15,18-1-28 16,3 10 8-16,-11 3 24 16,11-6-8-16,14 6 8 15,-7 0-4-15,-7 6-8 16,11-3 4-16,7 4 12 15,-4 2-8-15,-14-3-20 16,10-6 4-16,15 0 4 16,-7 3 4-16,-11-3 8 15,17-9-4-15,5 9-4 16,-22 0 4-16,7-9 12 0,14 2-8 16,-10 7-4-16,-15-3 0 15,4-3-16-15,18 3 8 16,-18 3 20-16,-11-7-8 15,-10 7-4-15,7-9 0 16,-3 9-4-16,-11 0 0 16,-15 0 0-16,-13-3 0 0,-18 3 0 15,-11 0 0-15,-10 0-12 16,-7 0 8 0,-8 0 28-16,-9 0-12 0,-5 0 12 15,-10 0-12 1,-3 3 0-16,-11-3-4 0,-1 0-16 15,-9-3 4 1,-5 3 12-16,-9-6-4 0,-15-4 16 16,-18 10-12-16,1-6-4 15,-4 6 0-15,3-3-4 16,-10-3 0-16,-11 2 8 16,-14-2-4-16,8-3-12 15,-8-1 4-15,3 1 4 16,-20 0 0-16,14-1-12 15,3 4 8 1,-18-4 12-16,-10 1-4 0,-10 6-4 16,10-3 4-16,10 6-16 15,-3 0 8-15,-32 9 4 16,15-3 0-16,-1-3 16 16,-21 7-8-16,18-4-12 15,3 4 0-15,-13-1 12 0,-1 0-4 16,14 1 8-1,4-1-8-15,0-3-12 0,3 4 4 16,22-1 12-16,3-3-4 16,4-2 8-16,-8-4-8 15,1 9-20-15,14 0 8 16,21 1 12-16,3-4 0 0,4 4-12 16,10-4 4-16,11-3-104 15,18 3 60-15,32 16-420 16,-4-6-208-1</inkml:trace>
  <inkml:trace contextRef="#ctx0" brushRef="#br0" timeOffset="6051.6302">12524 7279 352 0,'-7'-3'132'0,"10"3"-104"0,1-6-8 0,-4 6 96 16,7-3-68-16,0-4 8 15,3 4-36-15,1-3 4 16,-1 6-12-16,1-3 28 16,0 3-24-16,-1 0 40 15,4 0-32-15,0 0 32 0,4 3-32 16,3-3 20-16,7 0-24 0,1 6 36 15,-1-3-32-15,4 4 12 16,-1-7-20-16,1 3 8 16,0-3-12-1,0 0 20-15,6-3-20 0,12 3 12 16,6-7-12 0,8 7-16-16,-1 0 0 0,-6 0 48 15,-4 7-24-15,-4-7 0 16,-3 3-12-16,3-3 4 15,4 0-8-15,7 6-4 16,7-6 4-16,0 10 4 16,0-4-4-16,-7-3-4 15,4-3 4-15,-8 0 20 16,11 0-12-16,7-3-20 0,4-3 0 16,-4 6 4-16,-3 0 4 15,-4 0 16-15,-4 0-8 16,1 0 4-16,6-7-4 15,11 7-8-15,4 0 4 16,-7 0 4 0,-4 0-4-16,-7 0 8 0,3-3-8 15,4 3-4-15,4 0 4 16,0 0-4-16,-1 0 0 16,-6 0-12-1,-8 0 8-15,-3 0 4 0,4 0 0 16,3 0 0-16,7 0 0 15,3 0 8-15,-3 0-4 16,-6 3-4-16,-9 4 4 16,1-1-16-16,-3-3 8 0,10-3 4 15,3 6 0-15,5-3 16 16,-5 7-8-16,-3-1-4 16,-3-3 0-16,-4 4 4 15,3-10-4 1,8 0-12-16,6 0 4 0,8 0 4 15,0 0 0-15,-11 0 8 16,-4 0-4-16,1 0 8 16,6 0-8-16,1 0-4 15,7 0 4-15,-11 0-16 16,-7 0 8-16,-4 0 4 16,1 0 0-16,6 0-20 15,8 0 12-15,3-6 20 16,-3 6-4-16,-4 0-4 0,-7 0 0 15,0 0 4 1,-4-4-4-16,4 4-12 0,0-6 4 16,4 6 12-16,-4 6-4 15,-3-2 24-15,-8 2-16 16,-3 3-4-16,-4-2-4 16,-3-4-4-16,4-3 0 15,6 6 8-15,7-6-4 16,4 0 8-16,-3 3-8 15,-4-3-20-15,-7 0 8 0,0 6 20 16,-7-6-4 0,0 0-20-16,-4 0 4 0,7 0 12 15,4 0 0-15,0 0-4 16,4 0 4-16,-5 0-4 16,-6 0 0-1,-3 3 24-15,-8-3-12 16,0 0-32-16,0 0 12 0,-3 0 8 15,3 0 4-15,8 0-4 16,10 0 4-16,0 0 4 16,3 0-4-16,-3 0-4 15,0 0 4-15,-11 7 4 16,1-4-4-16,-5-3-20 16,-2 0 8-16,-5 0 20 0,-2 0-4 15,-5 0-20-15,1 0 4 16,0 0 20-16,-8-3-4 15,1 3 4 1,-4-7-4-16,-7 7-16 0,0 0 4 16,-7 0 20-16,4-3-8 15,-4-3-12-15,0 6 0 16,0-3 12 0,-4-3-4-16,4-4 16 15,0 4-12-15,0 3-12 0,0-7 0 16,0 1 4-16,-3-7 0 15,-1 4 0 1,-3-1 24-16,4 4-12 16,-4-4-20-16,-4-2 0 0,4 5-4 15,0-9 4-15,0 1 8 16,0-7 0-16,-4-4 16 16,4-11-8-16,0 2-4 15,4-9 0-15,-5-3 4 16,1 6-4-16,0-3-4 15,4 9 4-15,-8-3-4 16,-3 7 0-16,0 2-12 16,-4-8 8-16,4 8-16 15,0 1 12 1,-3 3-4-16,-1 3 4 0,-3 3 24 16,3-3-8-16,-3 9-4 15,3-3 0-15,1 0-4 16,-1 4 0-16,4 2-28 15,0-3 16-15,0 7 4 16,0-7 8-16,3 7 8 0,-3 0-4 16,3 5-12-16,-3-2 4 15,0 6-4-15,-4 0 0 16,1 6 16-16,-4-2-4 16,-1-4-4-16,5 0 4 15,-4 0 12-15,-4 0-8 0,0 0-12 16,1-4 0-1,-1-2 12-15,-3 3-4 0,-8-3-4 16,-10-4 4 0,-3 4-16-16,-7 3 8 15,-1 3 12-15,1 0-4 0,3 0-4 16,-4 0 4 0,8 0 12-16,-7 0-8 15,-4 0 16 1,3 0-16-16,-17 0-4 15,11 0 0-15,-8-6 4 0,8 6-4 16,3-3-12-16,3-4 4 16,-6 7 4-16,-4-9 0 15,0 9 8 1,3 0-4-16,-10 6-12 0,10-3 4 16,-3 7-4-16,4-4 0 0,-1-6 16 15,4 9-4 1,-21-9 8-16,4 10-8 0,10-10 16 15,7 6-12-15,3-3-12 16,4-3 0 0,0-3 12-16,1 3-4 0,-12-6-4 0,1 6 4 15,-1 0-4 1,4 6 0-16,4-3 0 16,3-3 0-16,3 6 0 0,8-2 0 15,-4 2 0-15,-7-3 0 16,0-3 16-16,-7 6-8 15,0-3-4-15,4-3 0 16,-1 7-4-16,8-7 0 16,7 0 0-16,-1 3 0 0,1-3 8 15,-4 0-4-15,-3 0-12 16,-4-3 4-16,-7 3 12 16,0-7-4-16,3 7-12 15,5-3 4-15,6-3 20 16,0-3-8-16,0 5-12 15,-3-2 0-15,-4 3-4 16,-7 3 0-16,-4 0 0 16,-3 3 0-16,7 7 8 15,4-1 0-15,6-3 8 16,5-3-4-16,-1 4 8 16,-4-7-8-16,-3 0-12 15,-7 0 4-15,-3 0 20 16,-4-7-8-16,7 7-20 15,7-3 4-15,0-3 4 16,4 3 4-16,-1-3 16 0,-10-4-8 16,-3 10-12-16,-8-3 0 15,1 3-4-15,-1 0 0 16,11 0 16-16,4 3-4 16,-1-3-12-16,-3 0 4 15,-3 0 20-15,-8 0-8 16,1 0-12-16,3 0 0 15,7 0-4-15,3 0 0 0,1 0 16 16,-1 0-4 0,-6 0 8-16,-4 0-8 15,-11 0-20-15,8 0 8 16,-1 0 20-16,11 0-4 16,4 0-12-16,3 0 0 15,-4-3 12-15,-3-3-4 16,-3 6 8-16,-4 0-8 0,0 0-4 15,3 6 4-15,1-3-16 16,10 7 8-16,0-10 12 16,-7 9-4-16,-4-3-20 15,-6-3 8-15,-1 7 20 16,4 2-4-16,7-2-4 16,7-7 0-16,8 6-4 15,2-2 0-15,8-4-12 0,0-3 8 16,10 0 20-16,0 0-8 15,8-3-12 1,3-4 0-16,10 4-16 16,4-3 12-16,0 3 4 0,0-4 4 15,4 7-12-15,-4-3 8 16,3-3-16 0,-3 6 12-16,0 0 20 15,0 0-4-15,0 0-20 16,0 0 4-16,4 6 4 0,-1 4 4 15,-3 2 0-15,0 4 0 16,0 12 0-16,-3 7 0 16,-1 2 8-16,-3 7-4 0,0-9 8 15,-4-1-8-15,1 4 24 16,-4 6-16-16,0 0-4 16,-4 3-4-16,0 6 4 15,1-3-4-15,6-9-4 16,1 3 4-16,2-10-4 15,8-5 0-15,0 2 32 16,8-9-16-16,2-6 12 16,4-7-16-16,4 0 0 15,-4-2-4 1,4-4-8-16,-1-3 4 0,-3 0 4 16,-3 6-4-16,0-3-36 15,-1-3 16-15,1 6 24 16,-4-2-4-16,3 2-16 15,4-3 4-15,1 3 20 16,-1-6-4-16,3 0 4 0,4 0-4 16,4 0-8-16,7-6 4 15,10 3-4-15,8 3 0 16,3 0 0-16,7 3 0 16,-8 3 8-16,-2 4-4 15,-4-1 8-15,0 0-8 16,-4 1 16-16,14-1-12 15,11 4-48-15,25-1 24 16,3 7-552-16,15 0 312 16,-4-3-372-1,-11-10 364-15,-18-12 36 16</inkml:trace>
  <inkml:trace contextRef="#ctx0" brushRef="#br1" timeOffset="35475.6823">3521 8421 372 0,'10'6'140'0,"-3"-3"-112"0,11-3-4 0,-11 0-12 0,11 0-12 16,-1 0 44-16,5 0-24 15,-1 0 36-15,3 0-32 16,-2 0 12-16,2 0-20 16,1 6 0-16,0-6-8 15,-1 4-8-15,12 2 4 16,6-6 48-16,4 6-28 15,3-3 8-15,4-3-20 16,-4 0 28 0,-3 0-24-16,7 0 20 0,4-3-20 15,-8 3-16-15,0 0-4 16,11 3 4-16,0 3 0 16,4 4-12-16,3-1 8 0,-14 1-16 15,3-1 12-15,-6-3 32 16,-1-3-16-16,0-3 52 15,8-9-32-15,6 3 4 16,4 3-20-16,-3-4-24 16,3 7 4-16,-11-3 20 0,-3-3-4 15,-3 6-4-15,3-3 0 16,10-3-4-16,1 6 0 16,-1 0 8-16,4 0-4 15,-7 0 24-15,0-4-16 16,-3-2 12-16,-1-3-12 15,4-1 0-15,7 4-4 16,0 6-8-16,0 0 4 0,4 0-16 16,-15 6 8-1,1 4 4-15,-8-1 0 16,-3 1 8-16,0-1-4 0,3 0-4 16,11-2 4-1,3-4 4-15,5 3-4 16,-1-6 8-16,-4 0-8 15,-7 6 8-15,-6-3-8 0,6-3-20 16,1 7 8-16,6-4 56 16,4 3-24-16,0-3-20 15,0 7-4-15,-7-1 24 16,-7 1-12-16,0 2-4 16,0-9-4-16,4 7-4 15,2-1 0-15,1-3 16 16,7-3-8-16,-7 7-28 15,-3 2 8-15,-8-8 4 0,-3 2 8 16,0-3 8-16,0 3-4 16,3-3-12-16,8 4 4 15,-1-4 4-15,8-3 0 16,-1 9 16 0,-6-9-8-16,-1 6-4 15,4-6 0-15,-7 0-16 0,10-6 8 16,8 3 12-16,7-3-4 15,-1 3-4-15,-3-4 4 16,-7 4-4-16,0-6 0 16,4-1 8-16,7-2-4 15,10 9-12-15,-4-4 4 0,-6-2 4 16,-7 6 0-16,-4-3 0 16,3-4 0-16,8 1 0 15,3 3 0-15,4 2-12 16,-8-2 8-16,-3 3 28 15,-7-3-12-15,4-4-20 16,6 7 0-16,5-3 32 16,-1 3-16-16,-7-4-28 15,-4 7 12-15,-6 0-8 16,-4-3 8 0,10-3 24-16,4 6-8 0,4-6 16 15,0 6-16-15,-8 0-20 16,-3 0 4-16,-7 0 12 15,0 0 0-15,7 0-4 16,0 0 4-16,4 0-16 16,6 6 8-16,-13-6 20 0,-4 6-8 15,-4-3-12-15,1 4 0 16,10-7 4-16,7 0 0 16,4 0-12-16,3 0 8 15,-7 3 12-15,-7-3-4 16,0 0-12-16,10 0 4 15,5 0 40-15,6 6-24 16,-4-3-20-16,-6-3 4 16,-4 0 0-16,0 0 4 15,11 0 16-15,7-3-8 16,6-3-4-16,-13 6 0 16,-11 0-16-16,0 0 8 15,7 0 20-15,8 0-8 16,2 9-12-16,-6-2 0 15,-4 2 20-15,-3-6-8 0,-4 3-4 16,7 4 0-16,4-10 4 16,-1 6-4-16,-6-3-20 15,-8 3 8-15,-10-2 20 16,-7-4-4-16,-3 0-4 16,3 6 0-16,-1-6-24 15,1 0 12-15,-10 3 32 16,-8-3-16-16,-7 6 16 15,-10-3-12-15,-11-3 20 16,-11 0-20-16,-10 7-4 16,-10-7-4-16,-12 3 4 0,-2 3-4 15,-1-6 8 1,-7 0-8-16,0 0 8 16,-7 0-8-16,-14 0-20 15,-11 0 8-15,-3 6 20 16,11-2-4-16,-4 2 4 0,0-3-4 15,-11 6-32-15,-10-2 12 16,-4 2 12-16,14 0 4 16,4-5-12-16,0 2 4 15,-11 0 12-15,-7-3-4 16,1-3 8-16,6 10-8 0,4-10-4 16,-4 6 4-16,-14-3-16 15,-3-3 8-15,7 0 4 16,6 9 0-16,-6-9-12 31,-11 0 8-31,-7 0 12 0,14 0-4 0,11-3 16 16,-4-3-12-1,-7-3-4-15,-6-1 0 16,6 1 4-16,7-7-4 16,4 7-4-16,-11-4 4 0,-7-2-24 15,7 11 12-15,7-8 12 16,-3 9 0-16,-14-4-28 15,-8 7 12-15,11 0 24 16,7 0-8-16,-3 0-8 16,-14 0 0-16,3 7 12 0,7 2-4 15,14 1-20-15,-7-10 8 16,-7 9 40-16,4 0-20 16,10-2-20-16,7-7 4 15,8 0 28-15,-8 0-16 16,-3 0-28-16,-4 0 12 15,11 0 0-15,7 3 8 16,7-3-12-16,-8 0 8 16,1 6 20-1,-7-3-8-15,-4 3-12 16,11-6 0-16,14 0 12 0,0 0-4 16,-3-6 8-16,-8 6-8 15,-7-9-4-15,1 6 4 16,6-4-4-16,11 7 0 15,-4-3-20-15,12-3 12 0,-5 6 4 16,-3-3 4-16,0 3 8 16,0 0-4-16,3 0-4 15,4 0 4-15,11 0-24 16,3 0 12-16,0-6 32 16,8 6-16-16,-5-4-8 15,-6-2-4-15,3 6 4 16,-3-6 0-16,3 3 0 15,0 3 0-15,7 0-20 16,0 0 12-16,7 0 4 16,11 0 4-16,4 0 0 15,6 3 0-15,11-3-12 16,11 6 8-16,13-6 20 16,12 0-8-16,13-6 4 15,11 3-4-15,-4-4 4 16,4-2-8-16,0 0-20 0,18-1 8 15,7 1-4-15,6-1 4 16,-2 10 24-16,-5-6-8 16,-10 6 4-16,15 6-4 15,9-6 4-15,12 10-8 16,-12-4-4-16,-6-3 4 0,0-3-4 16,14 0 0-1,3 0 0-15,-3 0 0 0,-11 0-12 16,4 0 8-16,7 0 4 15,7 10 0-15,-7-4-12 16,-11 3 8-16,0 1 20 16,14-1-8-1,11 1-12-15,-10-1 0 16,-12 0-4-16,-2 1 0 0,6-4 44 16,11-3-24-16,-4 3-20 15,-10 4 4-15,-4-10 28 16,1 6-16-16,9-6 0 15,5 3-4-15,-15-3 4 16,0 0-4-16,-7-3-4 16,15 3 4-16,10 0 12 0,-11 0-8 15,-14 3-20-15,-3-3 4 16,7 0 20-16,6 10-4 16,5-4-12-16,-1 3 0 15,-14 1-4-15,-7-7 0 16,4 3 8-16,10-6 0 15,4 6 16-15,-4-6-8 16,-7 0 4-16,-10 0-4 16,10 0 4-1,7-6-8-15,-3 6-4 16,-4 0 4-16,-10 0 4 0,-4 0-4 16,-3-6-12-16,3 3 4 15,3 3 20-15,11 0-8 16,-10 0 4-16,-4 0-4 15,-7-7-8-15,0 4 4 0,-3-3 4 16,10-3-4-16,3 6 8 16,1-7-8-16,-4 4-4 15,-10-4 4-15,-8 4-4 16,-3-3 0-16,-4-1 8 16,1 1-4-16,3 0-4 15,3-1 4-15,1 1-16 16,-1 2 8-16,-3 7 12 15,-7-3-4-15,-4-3 8 16,-7 6-8-16,-3 0 24 16,-7 0-16-16,-8 0-4 15,-2-3-4-15,-5 3-4 16,1 0 0-16,-4 3-44 16,-4 3 24-16,1-3 60 15,-4 4-20-15,0 2 4 16,0-3-16-16,-4-2-8 0,1-4 4 15,-1 6 4-15,1-6-4 16,-1 0-4-16,4 0 4 16,-3-6 4-16,-4 6-4 15,7-10 24-15,0 4-16 16,-4-4-12-16,4-2-4 16,0-7-4-16,-3-3 0 15,3-6 0-15,3 0 0 0,-3 3 32 16,0 6-12-1,0 3-20-15,4 7 0 16,-4-1-32-16,-4 10 24 0,4 0 4 16,-3 7 12-16,-1 5 8 15,1 13-4-15,-8 3-64 16,0 13 32 0,4 3 4-16,0-3 12 0,0 3 12 15,-3-10 0-15,6 1 0 16,1-10 0-16,3-3 16 15,0-7-8-15,-4-5 4 16,4-1-4-16,0-2 28 16,0-7-20-16,0 0 32 15,7 0-32-15,-7-7-4 16,0 4-8-16,0-13-4 0,0-9 0 16,0 3 24-1,4-9-12-15,-4-7-32 0,0-5 12 16,0 8 28-16,0 1-12 15,0 12-36-15,0 3 16 16,0 3-32 0,0 10 24-16,0 6 0 0,3 6 12 15,-3 3 16 1,0 7-4-16,0-3 8 0,0-4-8 16,0-3-4-16,0 4 4 15,-3-4 4-15,-4-6-4 16,3 0 8-16,-10-6-8 15,-4 6-4-15,-6 0-8 16,-5 0 4-16,-6 9 4 16,-7 1 0-16,-1-1-12 15,1 0 8-15,3 7 4 16,0-6 0-16,8-4 16 16,-1-3-8-16,0-3-20 15,0 0 4-15,1 0 20 16,-1-9-4-16,0-1-4 15,-3 1 0-15,0-7-4 16,3 3 0-16,-3-2 16 16,-1 5-8-16,-2 1-28 15,2 3 8-15,1 3 12 16,3-4 4-16,1 4-20 16,2-3 8-16,-2 3 32 15,-5-4-16-15,-3-2 0 16,-3 0-4-16,-11-1 4 0,0 1-4 15,-7 3-12-15,0 6 4 16,4-4-4-16,7 4 0 16,-4 0 8-16,-4-6 0 15,-3 6 0-15,-7-3 0 16,0 3 0-16,0-6 0 16,4 6 0-16,6 0 0 15,11-6 0-15,-3 2 0 0,0 4 0 16,-4-6 0-1,-14 6-12-15,-4 0 8 16,0 6 4-16,8-2 0 16,3 8 0-16,4-3 0 15,-1 1 0-15,1-7 0 16,-8 6 0-16,-6-2 0 16,-1-4 0-16,0 3 0 0,8-6-12 15,7 0 8-15,3 0 20 16,0 0-8-16,0-6-12 15,-7 3 0-15,0 3 12 16,-7-7-4-16,3 7-20 16,8-3 8-16,3 3 4 15,0-6 4-15,4 6 8 16,-4-3-4-16,-11-3-4 16,-10 6 4-16,-7 0-24 0,3 0 12 15,8 0 12-15,3 0 0 16,3-4-4-1,-6-2 4-15,-4 6 12 0,-7-3-8 16,-1-3-12-16,12 6 0 16,6 0 12-1,4-6-4-15,-3 2-4 16,-1 4 4-16,-3-6-24 0,-3 6 12 16,-1 0 20-16,8 0-4 15,3-3-4-15,7-3 0 16,0 6-4-16,0-10 0 15,-3 7 8-15,-8-6-4 16,-6 2-12-16,-1 7 4 0,4 0 4 16,7 0 0-16,4 0 0 15,-1-3 0-15,-3 3-12 16,-3-6 8-16,-8 6 12 16,0 0-4-16,1 6-12 15,6-3 4-15,8-3 4 16,3 0 0-16,0 0 24 15,-10 0-12-15,-1 0-12 16,-3 0-4 0,0 7-16-16,4-4 12 0,6-3 12 15,4 0 0-15,7 6-4 16,1-6 4-16,2 0-4 16,-3-6 0-16,0 6 8 15,-3-3-4-15,-4 3-20 16,0 0 8-16,4 0 12 0,3 0 0 15,7 3-4-15,4-3 4 16,3 9-16-16,0-2 8 16,1-4-4-16,-1 3 0 15,0-3 8-15,0-3 0 16,4 6 0-16,0-6 0 16,0 4 0-16,0-4 0 15,3 0 0-15,4 0 0 16,-1 6 8-16,5-6-4 15,-1 0-12-15,4 0 4 16,4 0 20-16,2 0-8 16,1 0-20-16,4 0 4 15,-1 0-40-15,4 0 28 16,0 0 8-16,0 9 8 16,0-3-24-16,4 7 16 0,-1 3-20 15,1 9 16-15,-1 6 8 16,1 4 8-16,0-1-12 15,-1 4 8-15,1-4 4 16,-1-6 0-16,4-2-12 16,-3-8 8-16,-1 1 28 15,-3-3-12-15,0-7 12 16,0 1-12-16,0-4 0 16,0-6-4-16,0 0 28 15,7 3-20-15,4-3 12 0,3-3-16 16,0-3-32-1,7 6 8-15,4 0-4 0,0 0 8 16,3 0 16 0,0-3-4-16,4 3-20 15,7-7 8-15,-4 7 4 0,7-9 4 16,8 3 16-16,6-4-8 16,8 7-4-16,3-3 0 15,-4-4 4-15,-3 1-4 16,-3 0-28-16,-1-7 12 15,7 6 12-15,4 1 4 0,8 6-12 16,-5-3 4-16,-3 6 12 16,-3 0-4-16,-8 0-12 15,-7 0 4-15,1 0 4 16,6 0 0-16,4 9 8 16,7-9-4-16,0 6-12 15,-3-3 4-15,-8-3 12 16,1 7-4-16,-8-7-12 15,4 0 4-15,3 9 4 16,4-9 0-16,7 10-12 16,1-4 8-16,-9-3 12 15,-2 6-4-15,-4-2-4 16,-4-4 4-16,-6 6 12 16,6-9-8-16,4 0-12 15,10 0 0-15,1 0 12 16,3 0-4-16,-7 0-12 15,-4 0 4-15,-3 0-4 0,-3 6 0 16,-8-6 8-16,7 0 0 16,1 0-28-16,3 0 16 15,3 10 4-15,1-10 8 16,-1 9 24-16,-3-2-12 16,-4-4-4-16,-6 6-4 15,-1-3-4-15,0-6 0 16,1 0-20-16,6 0 12 15,0 0-4-15,8 0 4 16,-1 3 24-16,1-3-8 16,-1 7-4-16,-10-7 0 15,0 9 4-15,-7-9-4 16,7 6-4-16,3-6 4 16,0 0-16-16,4 0 8 0,7 0 28 15,0 0-12-15,0 0 4 16,-7 4-8-16,4 2-24 15,-12-3 8-15,1-3 12 16,-3 0 0-16,6 0-4 16,4-3 4-16,3 3-16 15,4 3 8-15,4-3 4 16,-11 6 0-16,-4-3 8 16,-3 4-4-16,0-7-4 15,0 0 4-15,7 0-4 16,3 0 0-16,8 0 8 15,-1 0-4-15,-6 0 8 16,-1 0-8-16,-7 0-12 16,-6 3 4-16,3-3 4 15,-8 0 0-15,1 0 8 16,3 0-4-16,4 0 8 16,0 0-8-16,0 0-20 0,0 6 8 15,-4-3 4-15,1-3 4 16,-8 6 8-16,0-6-4 15,-3 4-12-15,-4-4 4 16,4 0 12-16,0 0-4 0,-4 0-12 16,4 0 4-16,-1 0 20 15,5 0-8-15,-1 0-20 16,7 0 4-16,-3 0-4 16,3 6 4-1,-6-6 16-15,2 6-4 0,-6-3 16 16,0-3-12-1,-4 7-20-15,0-7 4 0,-3 0 32 16,3-7-16 0,-7 7-8-16,4-3-4 0,0-3-4 15,0-4 0-15,-1 10 24 16,4-6-8-16,1 6-20 16,6-3 4-16,0-3-12 15,8 6 8-15,-5 0 36 16,1 0-16-16,0 0 16 15,3-3-12-15,-6 3-32 0,-5-7 8 16,5 4 4-16,2-3 8 16,8-3 8-16,4 5-4 15,-1-2-20-15,0 0 8 16,-3 3-4-16,-7 3 4 16,-4 0 24-16,-6 3-8 15,-1 3 16-15,-7-6-16 16,0 0-4-16,-3 6 0 15,-4-6 4 1,-7 0-4-16,4 0-12 0,-4 0 4 16,0 0 12-16,0 0-4 15,-7 0 16-15,0 0-12 16,0 0 4-16,0 0-4 16,0 0-16-16,0 0 4 15,3-6-4-15,-3 6 0 0,4-6 16 16,-4 3-4-16,0 3-4 15,3 0 4-15,1-7-4 16,-4 4 0-16,3-3 8 16,1-3-4-16,3 6 16 15,-7-4-12-15,4-8-4 16,-1 5 0-16,-3-2-4 16,0-4 0-16,4-3-12 15,-4 3 8-15,3-2 4 16,-3-1 0-16,0 0 0 15,0-6 0-15,0 0 8 16,-3 3-4-16,3-3-4 16,0 0 4-16,-4 3-4 15,1-3 0-15,-1 9-12 16,4-3 8-16,-4 10-4 16,1-1 0-16,-1 4 8 0,1-3 0 15,-1 6 0-15,1-4 0 16,-1 4-12-16,-3-3 8 15,0 6-4-15,0 0 0 16,-3 0 8-16,-1 0 0 16,0 6 8-16,-3-6-4 0,0 3-4 15,-3-3 4-15,-5 0 4 16,-2 0-4-16,-1 0-4 16,-3 0 4-16,-4 7-24 15,0-7 12-15,-3 3-4 16,0 3 4-16,-1-3 0 15,5 3 0-15,-1 4 8 16,0-1 0 0,4 1 16-16,0-1-8 0,-1-3-12 15,-2-3 0-15,-5-3 12 16,-2 0-4-16,-12 0-12 16,4 0 4-16,-3-3 12 15,0 3-4-15,3 0 8 16,7 0-8-16,-7 0-20 15,7 0 8-15,0 0 40 0,-3 0-20 16,-7-6-28-16,-4 6 8 16,-7 0 28-16,-4 0-12 15,4 0-8-15,0 0-4 16,8 0 4 0,2 0 0-16,-3-3-12 0,-7-3 8 15,-7 6 12-15,-7-4-4 16,0-2-12-16,3 6 4 15,12-3-4 1,-5-3 0-16,-3 6 32 16,-11-10-12-16,-3 4-32 0,0 6 12 15,3 0 8-15,8-3 4 16,3-3 8-16,-4 6-8 16,-13 0-20-16,-8 0 8 15,4 9-4-15,7-3 4 0,10-2 8 16,-3 2 0-16,-4 0 0 15,-13-3 0-15,2-3 8 16,8 6-4-16,11-2-20 16,-1-4 8-16,4-4 12 15,-7-2 0-15,0-3-12 16,-4 3 4-16,-3 2 20 16,11-2-8-16,6 3 4 15,1-3-4-15,-1 6-24 16,1-3 8-16,-11 3 12 15,-4 3 0-15,-3 3-12 16,14-3 4-16,0 3 4 16,7-2 0-16,0-4 8 15,-4-4-4-15,-6 4-4 16,-1 0 4-16,1 0-4 16,3-6 0-16,10 6-12 0,1 0 8 15,-1-3-4-15,1-3 0 16,-8 6 16-16,-6 0-4 15,-4 0-4-15,3 0 4 16,8 0-16-16,6 0 8 16,1 0 12-16,-4 0-4 0,-11-3-12 15,-6-4 4-15,-8 7 20 16,7 0-8-16,8 0-4 16,-1-3 0-1,4-3 12-15,-10 6-8 16,-8-3-40-16,-3 3 20 15,3 3 12-15,11-3 0 16,0 0 0-16,0 0 4 16,0 0-16-16,-7 0 8 15,3 9 4-15,7 1 0 0,8-1 8 16,3-3-4-16,11 10-20 16,-1-7 8-16,4 1-4 15,-3-1 4-15,0 1 24 16,3-1-8-16,3 0-4 15,5 1 0-15,2-4-4 16,5-3 0-16,6 7-28 16,4-10 16-16,0 0 40 0,6 0-16 15,8 0-20 1,18 0-340 0,14 0 188-16,-1 6-392 15,-10-6 312-15,-6 0-140 16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4-28T14:48:23.428"/>
    </inkml:context>
    <inkml:brush xml:id="br0">
      <inkml:brushProperty name="width" value="0.05292" units="cm"/>
      <inkml:brushProperty name="height" value="0.05292" units="cm"/>
    </inkml:brush>
    <inkml:brush xml:id="br1">
      <inkml:brushProperty name="width" value="0.05292" units="cm"/>
      <inkml:brushProperty name="height" value="0.05292" units="cm"/>
      <inkml:brushProperty name="color" value="#FF0000"/>
    </inkml:brush>
    <inkml:brush xml:id="br2">
      <inkml:brushProperty name="width" value="0.05292" units="cm"/>
      <inkml:brushProperty name="height" value="0.05292" units="cm"/>
      <inkml:brushProperty name="color" value="#FFFF00"/>
    </inkml:brush>
    <inkml:brush xml:id="br3">
      <inkml:brushProperty name="width" value="0.05292" units="cm"/>
      <inkml:brushProperty name="height" value="0.05292" units="cm"/>
      <inkml:brushProperty name="color" value="#92D050"/>
    </inkml:brush>
    <inkml:brush xml:id="br4">
      <inkml:brushProperty name="width" value="0.05292" units="cm"/>
      <inkml:brushProperty name="height" value="0.05292" units="cm"/>
      <inkml:brushProperty name="color" value="#FFC000"/>
    </inkml:brush>
    <inkml:brush xml:id="br5">
      <inkml:brushProperty name="width" value="0.05292" units="cm"/>
      <inkml:brushProperty name="height" value="0.05292" units="cm"/>
      <inkml:brushProperty name="color" value="#00B050"/>
    </inkml:brush>
  </inkml:definitions>
  <inkml:trace contextRef="#ctx0" brushRef="#br0">10936 8314 644 0,'-10'6'236'0,"10"4"-180"0,-4-4-20 16,4-3-52-16,0 7 0 16,-4-10 40-16,1 6-12 15,-1-3 8-15,-3-3-12 16,4 0 12-16,-8 0-12 0,1-3 40 16,-1-3-24-16,-3-4 84 15,0 1-60-15,0-7 84 16,-4 4-76-16,0-4 24 0,1-9-44 15,-1 3 4-15,4-10-24 16,4 1-8-16,2-10-4 16,8-6-4-16,8-6 0 15,2 6 8-15,4-3-4 16,7 12-4 0,1-3 4-16,9 13-24 0,8 0 12 15,7 3 4-15,7 12 4 16,0 4-12-16,0 3 8 15,-7 12 12-15,3-3-4 16,-7 6-20-16,-3 7 8 16,-4 3 32-1,1 9-16-15,-5 13-16 0,-2 15 0 16,-8-2 12-16,-7-1 0 16,-7 0 40-16,-7 1-20 15,-11-7 20-15,1-3-24 0,-8-1 8 16,4 4-16-16,-7-3 20 15,-7 0-20-15,-1-9 4 16,-9-1-8-16,-12-6 12 16,-13-9-12-16,-1-9-12 15,-3-4 0-15,11-12 4 16,6-7 0-16,5-12 16 16,-1-9-8-16,14-4-20 15,-3-6 4-15,17-3-4 16,4-13 4-16,7-2 8 15,10-10 0-15,11 3-12 16,4 12 8-16,-4 7-4 31,11 9 0-31,0 0 8 0,13 7 0 16,8 6-12-16,14 9 8 16,0 0-24-16,0 3 16 15,-7 7 32-15,-4 9-12 0,-10 0-16 0,4 6 0 16,-12 4 4-16,-2 9 4 15,-5 9-12-15,-6 25 8 16,-11 7 20-16,-3 5-8 0,-4-2 24 16,-11 0-20-16,0-3 4 15,-6-4-8-15,-4 7 20 16,-8 6-16-16,-2-7 4 16,-15-8-8-16,0-10 12 15,-7-7-12-15,-4-12 16 16,1-6-16-16,7-13-4 15,6-12 0-15,8-3 12 16,-4-26-8-16,11-2-12 16,0-17 0-1,10 1-16-15,8-7 12 16,6-5-24-16,8-23 20 0,13-3-20 16,8 3 16-16,7 16-16 15,10 12 16-15,4 23-8 16,3 12 12-16,-6 15-8 15,-1 16 8-15,-10 23 24 16,-4 18-4-16,-14 12-48 0,-3-2 24 16,-1 2-120-16,1-12 76 15,-1-3-272-15,11 0 184 16,8-9-320 0,-1-7 264-16,14-9-24 15</inkml:trace>
  <inkml:trace contextRef="#ctx0" brushRef="#br0" timeOffset="1951.1415">13956 8546 728 0,'-14'10'268'0,"7"-4"-208"0,-7 3-16 0,7-3-16 15,-8-2-24 1,-2-4 16-16,-8-10-12 0,-7 1 16 16,1-7-16-1,-5-12 60-15,-6 0-40 0,0-1 96 0,-1-2-72 16,5-7 28-16,-1 10-44 15,0-6-12-15,0-4-16 16,7-3 56-16,4-3-36 16,3 4-20-16,11-10-8 15,4 2 8-15,13-2-4 0,8 6-36 16,10 7 16-16,0 9 4 16,4-1 12-1,10 4-12-15,15 10 8 0,10 5-4 16,10 1 0-16,-3 9 24 15,-3 9-8-15,-1 1-4 16,-6 15 0 0,-5 3-16-16,-2 13 8 15,-1 6 4-15,-6 0 0 16,-8 6 8-16,-10-3-4 0,-15-6 32 16,-10 0-20-16,-7 3 56 15,-11 0-40-15,-3 3 20 16,-3-12-32-16,-5 0 60 15,-2-4-44-15,-5-15-32 16,-10-7-8-16,-10-9 16 0,-15-12-4 16,1-7 16-16,3-6-16 15,10-9-12-15,12 3 0 16,2-7-4-16,12 7 0 16,-1-9 0-16,14-7 0 15,4 0-20-15,10-3 16 16,4-7 4-16,15-5 8 15,2 5 0-15,19 11 0 16,9 5-12-16,8 10 8 16,7 12 4-16,-3 13 0 15,-1 12-12-15,-3 13 8 16,-7 10-16-16,0 5 12 16,3 7 4-16,1 0 4 15,-1-6 0-15,0-1 0 0,-3-5 8 16,-7-4-4-16,-11 0-4 15,-14 0 4-15,-14 7 4 16,-14-1-4-16,-10 4 32 16,-12 3-20-16,1-4 4 15,-4-8-12-15,-3-4 12 16,-8-10-12-16,-13-12-12 16,-18-3 0-16,-11-15-4 15,11-4 0-15,7 0 16 16,7-15-4-16,3 5-4 15,8-5 4-15,7-1-4 16,10-2 0-16,7-7-12 16,21 0 8-16,11-12-32 0,18-4 20 15,3-3-4 1,11 10 12-16,3 6 8 16,18 9 0-16,11 7-12 15,10 9 8-15,0 6-4 0,-4 7 0 16,-6 9-12-16,-1 9 12 15,-6 7 20-15,-1 6-4 16,1 12-12-16,3 10 0 16,-4 10 4-16,-7-1 0 0,-6 0 8 15,-11-6-4-15,-15 4 16 16,-17-8-12-16,-10 4 4 16,-19 16-4-16,-9-10-8 15,-8 1 4 1,3-7 12-16,1-6-8 0,-7-13 4 15,-8-3-4-15,-10-13 12 16,-10-12-12 0,-8-9-12-16,14-19 0 15,4-7 4-15,14-9 0 16,-3 1 8-16,7 2-4 0,6-3-20 16,15-6 8-16,7 3-4 15,14-13 4-15,7 4-20 16,14-7 16-16,4 3 12 15,13 7 4-15,5 6-4 16,13 9 4-16,14 4-16 16,12 9 8-16,-1 6-16 0,-4 10 12 15,-6 9-12-15,-8 0 8 16,1 3 16-16,3 19 0 16,0 9-4-16,-4 19 4 15,-3 7-4-15,-14 2 0 16,-11-2 16-16,-10-4-8 15,-15-3-4-15,-10-3 0 16,-11 6 12 0,-10 10-8-16,-7-3 16 15,-4-4-16-15,4-6 24 0,0-9-20 16,-4-6 24-16,-4-10-24 16,-13 0-12-16,-15-13-4 15,-10-2 12-15,7-10-4 16,4-10 8-16,6-8-8 0,8-17 8 15,3-9-8-15,3-12-28 16,8 2 12-16,10 7 12 16,18-6 4-16,11-7-28 15,10 4 12-15,10-13-4 16,12-3 8-16,2 9-12 16,15 4 12-16,11 15-12 15,10 12 8-15,7 7 8 16,0 19 4-16,-7 3 0 15,0 6 0-15,-4 13-12 16,11 18 8-16,4 13 4 16,0 6 0-16,-15 1 0 15,-10-1 0-15,-14 0 16 16,-14 1-8-16,-15-1 32 16,-20 16-24-16,-22-3 32 15,-18-3-32-15,-10-4-4 0,-3-12-8 16,-8-3-68-16,-17-16 36 15,-18-9-332-15,1-13 200 16,20-21-376 0,-3-17 308-16,-22-2-192 15</inkml:trace>
  <inkml:trace contextRef="#ctx0" brushRef="#br0" timeOffset="3615.7149">11095 8571 624 0,'-53'19'228'0,"35"-10"-176"0,-13 7-16 0,20-10 36 16,-3-2-48-16,0 2 16 16,0-6-24-16,3-6 20 15,0-10-24-15,1 3 48 0,-1-6-32 0,-3-6 48 16,0 0-44-16,0-3 92 15,0-6-72-15,-4 5 20 16,8 4-40-16,-8 3 12 16,0-9-24-16,-3 3 36 15,7-7-32-15,0 7 12 32,7 3-20-32,-4-13-8 15,8 10-4-15,-1-13-4 16,8 4 0-16,10-10 16 0,0 3-8 15,0 3-20 1,11 3 4-16,7 4 12 0,6 12 0 16,5 0-12-16,10 13 4 0,-4 9-16 15,4 6 12-15,-14 13 4 16,3 9 4-16,4 16 24 16,-11 6-12-16,-3-3 12 15,-7 6-12-15,-4-6 0 0,-11-3-4 16,1 0 20-16,-4 6-16 15,-3 0 4-15,-11 1-8 16,-1 2 36-16,-9-6-20 16,-1-6-4-16,-6-10-12 15,-8 0 4-15,-11-12-8 16,-2-6-12-16,-12-7 4 16,1-6 28-16,3-9-12 0,3-10-12 15,-3-16-4 1,8 1 12-16,-5-10-4 15,11 6-20-15,4 1 8 16,7 2-4-16,10 1 4 16,11-4 8-16,14-3 0 15,11-3-20-15,3 4 12 16,7-10-12-16,-7 2 8 0,11-2 8 16,7 6 4-16,7 7-28 15,10 9 16-15,11 9 24 16,-3 3-8-16,-1 16-16 15,-10 0 4-15,0 9 4 16,-7 17 4-16,0 2 0 16,-7 9 0-16,0 7 16 15,-8 0-8-15,-6 6-4 0,-11-6 0 16,-7-3 20-16,-10 9-12 16,-4-3 4-1,-8 7-8-15,1-1-8 0,-3-9 4 16,-1-7 12-16,-10-2-8 15,3-10-4-15,-10-12 0 16,-11-7-4 0,-14-6 0-16,-3-16 0 15,-5-6 0-15,9-12 16 0,2-1-8 16,11 1-4-16,4-10 0 16,3 12-32-16,-3-8 16 15,10 2 12-15,4-6 4 16,14 7-12-16,10-14 4 0,18-5-16 15,0-4 12-15,15 7-24 16,9 6 20-16,12 3 12 16,13 10 4-16,11 5-20 15,-3 20 8-15,-4 0 4 16,-11 9 4-16,-3 9-12 16,-7 16 8-16,0 13 20 15,0 9-8-15,0 12-12 16,-4-5 0-16,-7 2 4 15,-6-6 0 1,-8-6 8-16,-14-6-4 0,-11 9 24 16,-13 6-16-16,-8 0 4 15,-7 1-8-15,0-4 20 16,-6-6-16-16,-1-13-12 16,-21 0-4-16,-7-9 12 15,-11-12-4-15,1-4-4 0,-1-15 4 16,18-7-24-16,-7-12 12 15,3-16 4-15,-6 0 4 16,13 0-12-16,12-9 8 16,20 6-32-16,25-16 20 15,28 0 16-15,11 1 0 16,7 2-32-16,3 13 16 16,15 19-84-16,6 18 60 15,4 23 4-15,4 12 24 16,-11 13 28-16,-7-4-8 0,-11 10-12 15,-6-6 0-15,-15-4 4 16,-10 1 0 0,-11-1-108-16,-11 4 60 15,-7-1-316-15,-3-2 204 16,-7-10-264-16,-11-16 240 16,-3-9-92-16</inkml:trace>
  <inkml:trace contextRef="#ctx0" brushRef="#br0" timeOffset="4533.968">13497 8552 716 0,'-14'10'264'0,"7"-1"-204"0,4 1-16 0,-1-4 28 16,1-6-48-16,-1 0 16 15,0-6-24-15,1-4-8 16,-1-5-4-16,-3-4 28 0,0-3-16 16,-3-10 12-16,3 1-16 15,-7-3 72-15,-1-1-48 16,1-3 12-16,0-12-28 16,0 6 16-16,4-9-24 15,6-10 32 1,4 1-28-16,11 5-24 15,3 4 4-15,7 9-16 0,4 9 8 16,-1 7-20-16,8 3 20 16,7 6 4-16,10 10 8 15,8 3-12-15,10 12 8 16,-4 3-16-16,-3 10 12 0,-3 16 12 16,-15 9 0-16,-3 12 68 15,-8-3-40-15,-6-3 68 16,-7-2-60-16,-4 2 52 15,-7-13-52-15,-7 10 40 16,-7-3-44-16,-11 0 8 16,-10 0-28-16,-14-6 8 15,-15-7-12-15,-13-9-8 16,3-6 0-16,3-7-148 16,11-18 80-16,7-7-420 15,18-3 264-15,7-6-304 16,-7-3 296-1,-4-44-32-15</inkml:trace>
  <inkml:trace contextRef="#ctx0" brushRef="#br1" timeOffset="15737.4639">10446 6172 684 0,'-21'-3'252'0,"21"6"-192"0,0-3-20 0,0 0-20 15,-4 0-20-15,1 7 24 16,-1-7-12-16,0 0 24 16,1 0-24-16,-1 0 4 0,4 0-8 15,0 0 48-15,0 0-32 16,7 0 44-16,1 0-40 0,-1 0 20 15,0 0-28 1,0 0 52-16,0 3-40 0,0 3 20 16,0 0-32-16,-4 4 28 15,1-1-32-15,3 4 40 16,0-4-32-16,-3 7-12 16,-1 3-8-16,1 6 12 15,3 9-8-15,-4 4 16 16,4 6-16-16,0 3 40 15,-3-3-24-15,3-1-24 16,-4-5 0-16,1 6 36 16,-4 0-24-16,0 6 24 15,-4 13-20-15,4 3 44 16,-3-4-32-16,-1-8-4 16,1-1-16-16,-1-9 12 15,4 0-12-15,0-7 4 0,0 7-4 16,0 0 20-16,0 10-16 15,-3 8 4-15,-1-2-8 16,1-4 12 0,3-12-12-16,3-6-152 15,8-4 76-15,3-9-308 16,7-12 212-16,7-13-348 16</inkml:trace>
  <inkml:trace contextRef="#ctx0" brushRef="#br1" timeOffset="16572.9867">10717 7706 508 0,'-10'-3'188'0,"20"3"-148"0,8 3-8 0,-11-6-28 16,4 3-8-16,3 0 12 15,0-7-4-15,7 1-12 16,4 3 4-16,7-3 40 16,13 3-24-16,8-4 88 15,7 7-56-15,4-9 48 16,-8 6-52-16,4-4 40 0,0-2-44 16,11 6 8-16,10-3-28 0,4-4 36 15,-4 10-28-15,-4-6 20 16,-3 6-24-16,4 0 0 15,7 0-12-15,10 0-16 16,-3 0 4-16,-8 0 28 16,-10 0-12-16,7 0-12 15,4 0-4-15,7 0 4 16,0 6 0-16,-8-3 0 16,-10 4 0-16,-7-7 16 15,7 9-8-15,4-3 16 16,7-3-16-16,3 7-4 15,-7-10 0-15,-10 9 4 16,-4-2-4-16,-4-7 32 16,8 3-20-16,3 3 32 15,0-6-32-15,0 3 20 16,-3 3-20-16,-12-6-8 0,1 0-4 16,-10 0-4-16,-1-6 0 15,-3 3 8-15,0 3-4 16,-4-6-12-16,-3 3 4 15,-4 3-156-15,4-7 88 16,-4-2-260-16,8 6 184 0,-4-4-416 16</inkml:trace>
  <inkml:trace contextRef="#ctx0" brushRef="#br1" timeOffset="17222.9221">14460 7652 696 0,'0'-3'256'0,"0"3"-196"0,7 0-20 0,-3-6-20 16,-4 3-20-16,3-3 0 15,-3-4 0 1,0-5 8-16,0 2-4 0,-3-12 16 0,-1-3-12 16,1-13 92-16,-1 3-52 15,1-6 12-15,-1 0-36 0,1-3 4 16,-4 10-16 0,0-7-16-16,0-6 0 0,-7 3 72 15,-1-13-36-15,1-3 16 16,0 1-32-16,0 5 28 15,0-2-28-15,0 12-12 16,0-13-8-16,0 7 12 16,0-13-4-16,3-13-4 15,0 1 4-15,1 6-16 16,-4 9 8-16,0 10 40 16,-1 6-24-16,-2 3 68 15,3 6-44-15,-4 4 0 16,0 9-20-16,1 6-12 31,6 3 0-31,1 7-208 0,3-1 112 16,-1 1-244-16,5 0 188 15,-1 6-208-15,1-4 200 16,-1-2-148-16</inkml:trace>
  <inkml:trace contextRef="#ctx0" brushRef="#br1" timeOffset="17293.1701">14041 5921 404 0,'-4'-9'148'0,"4"0"-112"0,4 6-12 0,-4 3-40 15,0-7 4 1</inkml:trace>
  <inkml:trace contextRef="#ctx0" brushRef="#br1" timeOffset="18240.2666">14097 5724 1016 0,'-32'-10'376'0,"25"14"-292"0,0-4-20 16,7 0-20 0,-3 0-36-16,3 0-20 0,-4 0 4 15,1 6-56-15,-8 0 32 16,0-3-72-16,-3 4 60 0,-3-4 20 16,-8 3 16-16,-7-3 32 15,-10-3-12-15,-11 6 84 16,0-2-52-16,-3 2-4 15,3-3-24-15,0 3-20 16,0 4 0-16,-4-4 4 0,-10-3 0 16,-10 6 0-16,-11-2 0 15,3-4 8-15,4 6-4 16,-4-2 24-16,-10 2-16 16,-11-3 32-16,0-3-28 15,14 4 40 1,4-4-32-16,-7-3-12 15,-7 0-8-15,-8 0 12 16,12 6-8-16,9-3 24 0,1 7-20 16,-14-4-4-16,-7 3-4 15,3-2-16-15,17 2 8 16,8 0 40-16,-10-6-24 16,-5 7 16-16,-2-4-16 0,9-3 28 15,8 4-24-15,14 2-24 16,-7 0 4-16,7 1 28 15,-7-1-16-15,3 1-8 16,4-1-4-16,4 7 4 16,7-10 0-16,6-3 8 15,8-3-4-15,7 6-12 16,6-6 4-16,5 3 12 16,2-6-4-16,8 3 8 15,4 0-8-15,-1 0-20 16,4 0 8-16,4 3-4 15,3-3 4-15,0 0 8 16,7 0-12 0,0 0 8-16,-7 0-4 15,7 0 0-15,-7 0 0 16,7 0 0-16,-7 7-28 16,3-4 20-16,-3-3-12 15,4 6 16-15,-1 4-8 16,-3-1 8-16,0 0 0 15,4 1 4-15,-4-1 0 0,0 10 0 16,0 6 8 0,0 3-12-16,0 16 8 15,0 19 4-15,0 9 0 0,0 6 0 16,0-5 0 0,0-1 24-16,-4-3-12 15,4 9 12-15,0-3-12 0,0 4 0 16,0-10-4-1,0-13 4-15,4 4-8 0,-1-4-12 16,1-12 4 0,-1 3-112-16,-3 3 64 0,4-6-236 15,3-6 164-15,4-10-308 16,3 0 244 0,-7-3-164-16</inkml:trace>
  <inkml:trace contextRef="#ctx0" brushRef="#br1" timeOffset="19877.035">10266 7590 736 0,'-7'0'272'0,"14"0"-208"0,3 0-20 0,-3 0-16 15,1 0-24-15,6 0-4 16,3 0 4-16,1 6-4 15,7-3 0-15,-1-3-36 0,5 10 20 16,6-10 120-16,7 9-56 16,0-9 72-16,4 0-68 15,0 0 16-15,0 0-40 16,-4-3 44-16,15-3-40 0,-1 6 4 16,11 6-24-16,4-6 12 15,6 3-16-15,-9-3 4 16,-5 0-4-16,-3 6-16 15,11-3 4-15,6 4 12 16,15-7-4-16,0 0-4 16,-15 0 4-16,1-7 4 15,6 4-4-15,12 3 16 16,6 0-12-16,-10-6-28 16,-8 6 8-16,-6 0 4 15,10 0 8 1,7 0 0-16,4 6 0 0,-7-3 0 15,-11 4 0-15,-7-1 0 16,-3-3 0-16,6 6 0 16,8-9 0-16,3 7 8 15,-7-7-4-15,-7 3-12 16,-7-6 4-16,-3-4 12 0,7 4-4 16,3-3 24-16,3 6-16 15,-3-3 12-15,-7-3-12 16,-7 6 0-16,-3 0-4 15,-8-7-8-15,4 7 4 16,4-3 4-16,-1 3-4 16,4-6-4-16,-4 3 4 15,-3-3 4-15,-10-4-4 16,-5 10-12-16,-9-3 4 16,-8-3 20-16,-7 6-8 15,-7 0 24-15,-7 0-20 16,-4 0-4-16,-3-3-4 15,0-4 4-15,-3 7-4 16,-4-9-28-16,-4-7 12 16,0-3 4-16,1 1 8 0,-1-17-12 15,-3-3 8-15,3-5-24 16,-3 5 16-16,3-3-4 31,4 4 8-31,-3-17 8 0,3 10 0 16,0-9 0-1,6-3 0-15,1-17 8 0,0 4-4 16,4 10-12 0,3 12 4-16,-4-6 4 15,8 5 0-15,-4-11 8 0,-4-13-4 16,4 0-56-16,0-7 28 0,0 13-32 16,4-3 32-16,-4 7-16 15,0 8 24-15,0-2 0 16,-4 3 8-16,-3 2 32 15,0 4-12-15,0 4 40 16,-3 5-28-16,2 3 20 0,1 10-24 16,-3 7-28-16,3-1 4 15,0 3-16-15,3 3 8 16,1-2 0-16,3 5 4 16,0 1-20-16,0 0 16 0,0-1 24 15,-4-2-8-15,4 8-16 16,0-2 4-16,-3 3 4 15,3 3 4-15,-4 3 0 16,1 3 0-16,-1 4-12 16,1 6 8-16,-1-4-24 15,0 4 16-15,1-7-4 16,-1 1 8-16,1-4 16 16,-8-3-4-1,1-3-4-15,-4 0 4 16,-8 0 4-16,-2-9-4 0,-12 5-4 15,-6-2 4-15,-11 6-4 16,-3 6 0-16,-4-2 16 16,7 5-8-16,0 0-4 15,-3 1 0-15,-12-1 4 16,-9 1-4-16,-4 2-4 0,0-2 4 16,10-7 20-16,0 6-12 15,-3-9 4-15,0 6-8 16,-7-2 4-16,-7 2-8 15,3-6-4-15,8 3 4 16,6 3 4-16,1-6-4 16,-8 0 24-16,-7 7-16 15,4-7-12-15,0 0-4 16,10 0 4-16,4 0 0 16,4-7-12-16,-8 7 8 15,-10-6 40-15,-3 3-24 16,6 3 36-16,4-6-32 15,7 6-4-15,0 0-8 16,0-4 28-16,-11 4-16 16,1 0-12-16,3 0-8 0,6 4 12 15,9-4-4-15,6 0 24 16,3 6-16-16,4-6 12 16,-3 0-12-16,-4 0 20 15,7-6-20-15,-7 6-4 16,4-4-4-16,-1-2 4 15,1 3-4-15,7-3-4 16,3-4 4-16,0 1-4 16,7 0 0-16,4 2-28 15,3-2 16-15,8-1-232 16,6 1 132-16,25 0-444 16,22-1 308-16,2 1-280 15</inkml:trace>
  <inkml:trace contextRef="#ctx0" brushRef="#br2" timeOffset="36002.5755">10929 13557 580 0,'-11'-25'216'0,"19"25"-168"0,-1-6-12 15,0 6-20-15,3-10-16 16,4 7-28-16,0-3 16 0,-3 3 32 16,0 3-12-1,-1 3 80-15,-3-3-52 0,0 9 112 0,-3 1-88 16,3-4 56-16,0 13-72 16,4 0 84-16,3 6-72 15,0 22 44-15,7 12-60 16,7 4 68-16,0 9-60 15,4-9 52 1,0 0-56-16,-4-4 48 0,-3 7-52 16,-1 12 60-1,1-5-60-15,3-1 28 0,1-10-40 16,-1-8-8-16,-3-10-12 16,-1-7-8-16,-3-2 4 15,-3-10-24-15,-4 0 12 16,-3-13-188-16,-4 4 104 15,-4-13-224-15,-6 4 180 0,-1-7-220 16,-6-7 204-16,-1 7-92 16,1-3 144-16,-1-3 28 15,4 6 44-15,0-3 28 16,3-4 4-16,1 7-12 16,-1 0 4-16,1 0 12 15,-1 0-4-15,1 0 8 16,3 0-8-16,0 0 16 15,0-3-12-15,3-3 148 0,4 6-88 16,4 0 80 0,6 0-88-16,5 0 84 15,13 0-84-15,4 0 104 0,7 0-92 16,6 0 24 0,5 0-56-16,3-9 28 15,18 6-36-15,17-10 16 16,4 10-28-16,-8-13 36 0,8 7-32 15,21-4 4-15,7-2-16 16,-11 5-24-16,1 4 4 16,3-4-4-16,10 10 4 15,-6 0 24-15,-18 7-8 16,-15-4-4-16,1 3 0 0,-7-3-4 16,-4-3 0-16,-7 0 0 15,-11 7 0-15,-10-7 16 16,-7 0-8-1,-14 0 4-15,-4 0-4 0,-7 0-16 16,-7 9 4-16,-3-9 12 16,-4 6-4-16,-7-3 8 15,0 7-8 1,0-4-12-16,0-3 4 16,0-3-4-16,0 0 0 0,7 0 16 15,0 0-4-15,4-3 8 16,3-3-8-16,-4-13 8 15,1 0-8-15,0-9 16 16,3-13-12-16,-4-12-28 16,4-10 8-16,1 0 12 0,-1 7 4 15,3-13 8-15,4-13-8 16,8-15-4-16,6 0 4 16,4 16-24-16,7 2 12 15,0 13-4-15,-4 7 4 16,-7 5 8-1,-7 7 0-15,-3 3 8 0,-4 10-4 16,-7-4-12-16,-7 10 4 16,0 3 12-16,-7 0-4 15,0 12-4 1,0-2 4-16,-3 15-24 0,-4 0 12 16,0 19 12-16,-4 6 0 15,-3 12-48-15,-7 7 28 16,-7 9 56-16,-11 20-20 15,-7 33 36-15,-7 10-28 0,4-9 52 16,3 9-44-16,0 6 44 16,4-6-44-16,3-15 24 15,0-14-32-15,0-21 44 16,0-13-40-16,4-9 4 16,3-9-24-16,8-7 20 15,3-19-20-15,-1-2-4 16,5-17-4-16,3-8-104 15,0-23 56-15,-1-16-184 16,5-27 128 0,6 2-212-16,8 7 180 0,3 6-228 15,11-3 204-15,-1-7-196 16,4 14 200 0,-7 2-220-16,-3 3 212 15,-4 16 32-15</inkml:trace>
  <inkml:trace contextRef="#ctx0" brushRef="#br2" timeOffset="37290.197">11381 13159 476 0,'-14'-10'176'0,"14"10"-136"0,-8 0-12 15,5 0 108-15,-4 10-80 16,3-10 60-16,-3 6-72 16,0-3 32-16,0-3-44 15,0 0 36-15,4 0-40 0,-1 0 28 16,-3 0-28-16,7 0 0 0,0 0-16 16,7 7 36-16,4-4-24 15,3-3 40-15,14 6-36 16,18-6 12-16,17 0-24 15,15 3 28-15,3 3-28 16,0 4 32-16,18-10-32 16,0 6 32 15,7-3-32-31,17 3 40 0,11-6-32 0,14-6 4 16,-10 6-16-16,-11-9 12 15,14-1-16-15,4 1-4 0,-4 0 0 16,-21 2-24-16,7-2 12 15,-4 9 4-15,-6 0 4 0,-22 9 8 16,-18 1-4-16,-17-4 8 16,-7 3-8-16,-21 1 24 15,-11-1-16-15,-7-3 24 16,-14-2-24-16,-10 5 24 16,-11-9-24-16,-18 6-20 15,-18-6 0-15,-10 0 12 16,0 0 0-16,4 3-20 15,-1 4 8-15,-13 2-4 16,-19-3 4-16,-9 4 0 16,6-1 0-16,-3-6 8 15,-22 4 0-15,-6-7 8 16,10 0-4-16,7-7 8 16,-7 4-8-16,-11-3-4 15,1 6 4-15,17-9-16 16,3 5 8-16,-9-2 12 0,-1 6-4 15,14 0-4-15,10 10 4 16,12-4-4-16,10 3 0 16,10 1 0-16,11-1 0 15,22 0-36-15,9 1 20 16,19 5 24-16,13-11-4 16,12 5-24-16,6-12 8 15,18-3-4-15,24-4 8 0,22-2 8 16,10-4 0-1,11-9 24-15,35 6-12 16,1 0-12-16,6 0-4 0,25 4 12 16,-11 12-4-16,-7-4-12 15,22 1 4 1,-22 12 12-16,-14 1-4 16,-3-4-12-16,-1 6 4 0,-13 10 28 15,-22-3-12-15,-24 3-20 16,-18-1 0-16,-11 1 40 15,-17-3-20-15,-14 3 0 16,-14-4-8-16,-15 1 20 16,-21-3-12-16,-24-4-4 15,-29 0-4-15,-6-2 20 16,-1-7-12-16,-10-7-4 16,-22 4-4-16,-6-3-16 0,6-3 8 15,1-4 12-15,-18-3-4 16,0 1-4-16,10-4 4 15,12 0-4-15,-12 0 0 16,-6-6-12-16,3 6 8 16,28 4 20-1,14-4-8-15,15 0-92 16,10 10 48-16,14-1-184 0,14 4 124 16,11 6-192-16,10 6 160 15,11 4-104-15,11-1 136 16,10 10-188-1,14 0 160-15,8-4-212 16</inkml:trace>
  <inkml:trace contextRef="#ctx0" brushRef="#br2" timeOffset="39740.1383">10502 14087 600 0,'-14'-3'224'0,"11"-3"-176"0,6-4-12 15,1 10 52-15,-1-9-56 16,1-7 76-16,-1 7-60 15,-3-10 28-15,0 3-44 16,0 4 44-16,4-4-44 0,-1 7 12 16,1-1-28-16,3 1-24 15,-4-1 0-15,1 4 32 16,-1 3-16-16,1-3 36 16,3-4-28-16,0-2 4 15,0-1-12-15,0 4-8 16,4 6 4-16,-4-4 12 0,0-2-8 15,0 9-20-15,-4 9 4 16,1 1 48-16,0 15-20 16,-8 3 44-16,4 7-36 15,0 2 28-15,-4 29-28 16,1 28 44-16,-4 10-40 16,-4-7 20-16,-3-3-32 15,4 9 8-15,-1-5-16 16,0-14 44-16,4-15-28 15,0-15 4-15,4-17-20 0,3-12 36 16,0-15-24-16,0-20 12 16,0-24-20-16,-4-10-80 15,-3-3 36-15,-3-6-44 16,-1-1 40-16,-3-8-68 16,0-26 56-16,0-9-80 15,3 6 72-15,1 12-36 16,2 17 52-16,1 8-8 15,4 10 28-15,-1 13 0 16,8 6 8 0,3 0-12-16,4 6 12 0,3 3 4 15,3 4 4-15,4-4-20 16,-3 7 12-16,0-1 20 16,3-5-4-16,-3 5 4 15,-1-2-4-15,-6-4 12 16,-1 7-12-16,-3-7-4 15,-3 6 0-15,-4 1 20 0,-4 0-12 16,1 5-20-16,-4-2 0 16,-7 3 20-16,-7 6-4 15,-11 3 16-15,-7-2-16 16,-3 5 24-16,-4 7-20 16,3-7 12-16,-2 10-12 15,-12-10 12-15,-13 7-16 16,-4-7 32 15,-1 1-24-31,-13-1 4 0,14-9-12 0,-3 10-8 16,-1-10 4-16,-3-3 12 15,0-4-8-15,3 4-12 0,7-9 0 16,8 2 4-16,3 1 0 16,-3-1 0-16,3 1 0 0,3 0-12 15,4 2 8-15,4 4 4 16,6 3 0-16,8-6-20 15,10 6 12-15,11 0-32 16,7 6 24-16,11 4-12 16,6-1 16-16,8 10 8 15,0-4 4-15,-1 14 0 16,1-1 0-16,-4 6 0 16,-3 20 0-16,-4 33 24 15,-4 11-12-15,-3-17 40 31,0 16-28-31,-3 19 40 0,-1 4-36 16,4-14 4-16,0-12-20 16,7-18 0-16,4-14-4 15,-1-2-8-15,5-7 4 0,2-6 12 16,8-12-8-16,3-7-4 0,4-9 0 16,10-10 4-16,25-12-4 15,14-3 8-15,11 3-8 16,-7-4 40-16,10-2-20 15,14 6-24-15,15 3 0 16,-11 0 24-16,0-6-12 16,10 2 4-16,11-2-8 0,-10 0 12 15,-22 3-12-15,-7-7-12 16,-7 1 0-16,-3-1 28 16,-18 4-12-16,-14-3 4 15,-21 9-8-15,-15 0 64 16,-20 0-40-16,-15 9 24 15,-10-3-36 1,0-2-28-16,3 5 4 16,7-3-272-16,8 4-520 15,24-10 420-15,0-10-176 16,21-59 336 0,-24 7 2332-16</inkml:trace>
  <inkml:trace contextRef="#ctx0" brushRef="#br0" timeOffset="46946.5613">10234 16085 528 0,'-25'6'196'0,"15"3"-152"0,-4-6-12 16,7-3 104-16,-4-9-80 0,-7 9 68 15,-3-16-72-15,-3 7 68 16,-5-10-68-16,-6-6 80 0,0-3-76 16,-4-10 36-16,4-6-56 15,3-3 8-15,7-3-28 16,4 6-8-16,11 7-4 15,6-7-40-15,11 9 20 16,14-3 4-16,14 4 12 16,11 6 32-1,11 3-16-15,3 12 12 0,-7 7-16 16,7 6-24-16,14 9 4 16,7 1-4-16,7-1 4 0,-10 7 24 15,-4 9-8 1,-21-3-12-16,-7 3 0 15,-15 3 20-15,-6 22-8 0,-14 13 16 16,-11 3-16-16,-15-3 16 31,-2-4-16-31,-29-2 16 0,-18-4-16 16,-6-3 32-16,-1-12-24 16,4-4 4-16,4-9-12 15,-8-12 4-15,-13-13-8 0,-5 0 16 16,8-10-12-16,7-2-4 15,18-13 0-15,6-10-24 0,15-9 12 16,10-21-4-16,15-14 4 16,17 1-20-1,21 6 16-15,25 0-20 0,28-1 16 16,4 4 16 0,-1 7 4-16,12 18 16 15,10 16-12-15,-8 12-12 16,-9 22 0-16,-15 10 4 0,-18 6 0 15,-7 12 8-15,-10 1-4 16,-7 2 24-16,-11 4-16 16,-3 12 12-16,-18 20-12 15,-7 2 20-15,-11-3-20 16,-10-3 24-16,-18-9-24 0,-10-7-4 16,-11-6-4-16,0 0 40 15,7-13-24-15,3-8 0 16,-3-17-12-16,-10-15-8 15,-15-4 4-15,-7-9 12 16,4 1-8-16,14-11-4 16,10-11 0-16,15-17-16 15,14-12 8-15,10-3-32 16,18 0 20-16,14 9-28 16,25 1 24-16,31 2-44 15,25 3 36-15,1 10 8 16,6 7 8-16,4 18 12 15,14 6 0-15,-4 16 0 16,-17 9 0-16,-8 10-12 16,-13 0 8-16,-4 6 12 15,-11 10-4-15,-13-1 8 0,-12 13-8 16,-6 16-4-16,-14 6 4 16,-15-3 28-16,-10 3-16 15,-7-13 12-15,-4-2-16 16,-10-4 0-16,-18-13-4 15,-18 1 20-15,-13-4-16 16,3-8 4-16,7-8-8 16,3-18 12-16,-10-9-12 15,-7-7 16-15,-4-12-16 16,7 0-4 0,4-16 0-16,21-16-4 0,11-15 0 15,14-3-28-15,17 6 16 16,7 9-32-16,18 0 28 15,22 19-28-15,27 7 24 0,25 2-288 16,25 10 168-16,17-13-428 16</inkml:trace>
  <inkml:trace contextRef="#ctx0" brushRef="#br0" timeOffset="49993.9197">12901 15765 580 0,'-28'0'216'0,"21"9"-168"0,-4 1-12 16,4-4-20-16,-3 3-16 16,-1 1 8-16,0-1-4 15,4 0 68-15,0 1-40 0,4-4 60 0,-1-6-56 16,1 3 20-16,-4-3-36 16,-4 0 88-16,-3-3-60 15,-4-3 100-15,-6-4-84 16,-5 1 112-16,-2-3-100 15,2-4 24-15,1-3-60 16,4 0-24-16,6-6-8 16,4 0 8-16,3-9-8 15,8-4-20-15,6 0 4 16,8-15-4-16,13-7 4 16,15 4-20-16,7 3 16 15,7 9-12-15,0 6 12 16,-4 13 0-16,4 9 4 15,-7 26-20 1,4 5 16 0,6 42 12-16,-3 18 4 0,-4-3-4 0,-6 10 4 15,-19 18 4 1,-6-3-4-16,-18-6 32 0,-11-12-20 16,-13-10 64-16,-8-16-44 15,-10-6 28-15,-4-9-36 0,0-13 28 16,-7-6-32-16,-11-13-40 15,-10-12 8-15,-3-4 8 16,-1-9 4-16,15-15-20 16,6-19 8-16,11-10-24 15,11-9 20-15,10 6-4 0,8 0 8 16,10 10-12-16,10-13 12 16,15-4-40-16,14-8 28 15,21 9 16-15,17 3 4 16,8 15-16-16,-1 7 8 15,4 13 4-15,15 9 4 16,2 15 8-16,8 10-4 16,-21 10-4-16,-11 24 4 15,-14 10-4-15,-7 19 0 16,-11 0 24-16,-6-4-12 16,-15-2 4-16,-11 5-8 15,-13 11 20-15,-8 5-16 16,-14-6 12-16,-17 0-12 15,-21-12 12-15,-22-7-16 0,0-9 24 16,1-13-20-16,-12-6-4 16,-13-15-4-16,-4-4 4 15,11-12-4-15,14-13 8 16,10-9-8-16,7-22-20 16,8-16 8-16,17-3-4 15,14 6 4-15,25 7-20 16,21-13 16-16,11-13-20 15,14-15 16-15,28 9-8 16,32 16 12-16,7 16 8 16,6 5 4-1,23 14 0-15,6 12 0 0,-18 15 0 16,-24 10 0-16,-22 16-20 16,-9 22 12-16,-16 24 12 15,-13 10 0-15,-14 7 8 16,-11-7-8-16,-21 9 24 0,-7 13-16 15,-14 1 4-15,-8-11-8 16,-20-9 20-16,-22-12-16 16,-13-3 24-16,2-13-24 15,-2-13 32-15,-8-15-28 16,-7-9-12-16,0-10-8 16,22-13 4-16,9-12 0 15,12-22-64-15,7-32 36 16,10-8 4-16,7 5 12 0,14 4 4 15,8-4 0 1,13 1 0-16,15-17 0 0,6 20 44 16,11 6-24-16,22 9-20 15,35 10 4 1,17 9-8-16,-3 13 4 16,6-1 24-16,22 13-8 15,-7 16-28-15,-10 6 8 0,-22 7 4 16,-14 9 8-16,-18 15 8 15,-13 10-4-15,-15 25-4 16,-10 6 4-16,-15 4-4 16,-6-1 0-16,-19 7 24 15,-6 18-12-15,-21 4-4 16,-22-16-4-16,-6-13 20 0,-4-12-12 16,6-13 24-16,-2-9-24 15,-11-9 4-15,-15-16-8 16,1-13 28-1,14-12-20-15,14-10 12 16,3-22-16-16,11-9-24 16,4-31 4-16,-1-10 12 15,15 7 0-15,14 2-28 16,14-2 12-16,14-17-4 16,21-2 8-16,14 9-44 0,18 6 24 15,18 10 8-15,27 6 8 16,12 6 12-16,-8 20 0 15,-3 14-44-15,7 20 24 16,-8 18 8-16,1 20 8 0,-25 5 12 16,-10 19-4-16,-15 20-4 15,-6 17 4-15,-15-5-4 16,0-10 0-16,-17-2 24 16,-4 2-12-16,-7 0 4 15,-7 7-8-15,-15-4 4 16,-13-9-8-16,-18-13 40 15,-14-5-20-15,-3-14 12 16,3-9-20-16,-7-9 8 16,-4-9-12-16,-10-10 12 15,-8-10-16-15,5-2-4 16,3-20 0-16,10-8 4 16,0-23-4-16,-3-6-48 15,4 0 28-15,13 6-24 16,15-3 24-16,17-3-8 15,21-18 12-15,25 5-36 0,25 0 28 16,14 20-12-16,11 2 20 16,24 7 0-16,28 6 4 15,4 12 8-15,-7 1 0 16,4 12 0-16,6 6 0 16,-14 16-20-16,-6 6 12 15,-29 7 4-15,-14 12 4 16,-14 3 16-16,-8 13-8 15,-13 16-4-15,-7 24 0 16,-8-3 20-16,-6 1-12 16,-8-13 4-16,-6 6-8 15,-11 6 20-15,-8 4-16 16,-13-4 24-16,-14-6-24 16,-8-18 12-16,1-1-12 15,3-15 20-15,-4-13-20 0,-6-10 12 16,-12-12-12-16,-9-6 0 15,-1-12-4-15,7-14-16 16,8-21 4-16,10-13-24 16,7-9 16-16,3 7-20 15,11-14 16-15,25-21-28 16,21-16 28-16,18 12-28 16,17 7 24-16,15 6-8 15,34 0 16-15,26 3-8 16,6 10 8-16,18 15-8 15,21 19 8-15,-10 16 16 0,-15 25 0 16,1 16-4-16,-11 30 4 16,-21 17-4-1,-29 6 0-15,-24 22-20 16,-32 37 12-16,-31-3 32 16,-29-12-16-16,-7 12 8 0,-7 7-8 15,-18-22 64-15,-28-10-40 16,-3-25 120-16,7-9-84 15,6-26 44-15,5-5-64 16,6-20-44-16,7-2-4 0,15-14-276 16,10-11 148-16,21-23-632 15,11-12 424-15,7 3-8 16,7 9 208 0,7-2-216-16</inkml:trace>
  <inkml:trace contextRef="#ctx0" brushRef="#br0" timeOffset="53328.9716">9560 12783 392 0,'7'-25'148'0,"-3"15"-116"0,3-2-8 0,0 5 56 16,0-2-48-16,-3 3 4 15,-1-4-20-15,1 7 104 16,-4-3-68-16,-4 6 32 0,1-3-48 16,-1 3 40-16,1 0-44 15,-1-7 36-15,4 7-36 0,0-3 0 16,0-3-20-16,4 3 56 15,-1-3-40-15,1-4-4 16,-1 10-12-16,1-6-12 16,-1 6 4-16,-3 0 12 15,0 0-8-15,0 0 16 16,0 6-16-16,0-3-4 16,0 4 0-16,0 2 12 15,-3-3-8-15,3-6-4 16,0 3 0-16,0 7-16 15,-4-1 8-15,4 1 48 16,-3 12-24-16,-1 6 8 16,-7 6-16-16,-3 4 36 15,-7 6-24-15,-4-7 40 16,-3 7-36-16,-7 3 40 16,0 13-40-16,3-4 56 0,7 7-48 15,8-10 0-15,6-9-20 16,11-9-28-16,11-7 4 15,6-3 4-15,11-6 4 16,8-3 8-16,-1-7-4 16,0 10 16-16,1-10-12 15,-8 10-28-15,0-10 8 16,-3 7 4-16,-4 0 8 0,-3-4 16 16,-1-5-8-1,-3-4 24-15,-3-3-20 0,-1 0 12 16,-2-10-12-1,-1-8-16-15,0-8 0 16,-7 5-16-16,0-20 12 16,0-13-4-16,0-2 4 15,0 3-12-15,0-1 12 0,0 1 12 16,7 0 0-16,0 9-48 16,0 0 28-16,3-3 12 15,4 3 4-15,1-3-8 16,-1 3 4-16,-4 10 4 15,-6 9 0-15,-4 6-12 16,0 9 8-16,-4 10 12 16,1 7-4-16,-1 5-12 0,1 4 4 15,-1-4-4-15,1 4 0 16,-1 3 24 0,4 0-8-16,0 3-20 15,0 0 4-15,4-4 4 16,3 7 4-16,-4 1-36 15,4-1 20-15,0-3-392 16,11 9 228-16,0 0-316 16,-4 1 284-16,-7-10-140 15</inkml:trace>
  <inkml:trace contextRef="#ctx0" brushRef="#br0" timeOffset="54062.75">9716 13253 572 0,'-11'-16'208'0,"7"16"-160"0,11-15-12 16,1 11 24-16,-1-5-40 16,3-7 96-16,4 7-64 15,11-7 20-15,10-3-40 16,11 1 40-16,11 2-40 0,3 7 12 16,-1-1-28-16,-6 1 0 15,-7 6-8-15,-7-4 48 0,-4-2-32 16,-3 3 52-16,-4-4-44 15,1 7 12-15,-5-3-28 16,-3-4 20-16,-6 10-24 16,-5-3 32-16,-10 3-28 15,-7 3 12-15,-7 13-16 16,-4 6 56-16,1 19-40 16,-1 15 60-16,4 4-52 15,0 3 28-15,3-7-36 16,4-3 8-16,0-9-20 15,4-9-8-15,6-1-4 16,1-6-24-16,3 1 12 16,0-11 20-16,0 4-4 15,3-9 4-15,1-4-4 0,-4 1 4 16,-3-4-8-16,-4 10 16 16,-4-4-12-16,-3 7-12 15,-4 6 0-15,-6-6 40 16,-8 6-24-16,-7 0 16 15,-10-6-16-15,-11-6 12 16,-7 2-16-16,-10-9 4 16,2-2-4-16,5-8-8 15,-4-5 4-15,0-7-16 0,0 7 8 16,10-7-4-16,15 7 0 16,14 0-56-16,21 2 36 15,21-2-120-15,21-1 84 16,11 1-388-1,21 0 252-15,11-1-292 16,3 7 284 0,4-3-184-16</inkml:trace>
  <inkml:trace contextRef="#ctx0" brushRef="#br0" timeOffset="54517.949">10372 13419 464 0,'-14'-9'176'0,"14"9"-140"0,0-3-8 16,3-4-32-16,-3 7-4 16,0 0 20-16,-3-3-4 15,-1-3 92 1,1 15 60-16,-1 1-80 16,4 5 56-16,0 4-80 15,0 6 76-15,4 4-76 0,-4 5 112 0,0 19-92 16,0 19 48-16,3 10-68 15,-3 0 0-15,4-4-32 16,-8 13 12-16,-3 6-20 16,0 7 36-16,-4-13-28 15,1-19-4-15,3-3-12 16,0-22-24-16,3-10 8 16,1-12-216-16,-1-6 124 15,8-9-456-15,6-4 312 16</inkml:trace>
  <inkml:trace contextRef="#ctx0" brushRef="#br0" timeOffset="55232.3176">10301 13526 728 0,'-10'-19'268'0,"10"16"-208"0,0 3-16 15,0 0-24-15,7-6-20 16,0 6 76-16,0 9-40 16,3-3 48-16,1 4-48 15,7-1 24-15,3 7-32 0,3 3 36 16,1 9-36-16,-4 25 84 16,-3 19-64-16,-4 0 48 15,-7 0-56-15,-3-9 60 16,-4 6-60-16,-4 13 0 15,1-4-24-15,3-6 8 16,0-9-16-16,0-16 4 16,-4-3-4-16,-7-10-60 0,-6-15 28 15,-4 0-40-15,-1-3 32 16,-2-7 12-16,3 0 8 16,3-9 20-16,7 7-4 15,8-14-48-15,6 4 28 16,15-12-8-16,10-10 16 0,11-7-36 15,14-9 24-15,0-2-36 16,0 5 32-16,-7 3-8 16,-8 10 20-16,-2 7 16 15,-8 8 0 1,-3 10 52-16,-1 16-32 0,-10 3 44 16,-3 18-40-16,-7-5-4 31,3-1-16-31,-4 10-8 0,1-13 4 15,-1 0-4-15,-6-9 0 16,6-3 24-16,-10 2-12 16,4-11 12-16,3-4-12 0,-4-3 0 15,1 0-12 1,-5 0-4-16,5 0-4 16,-4 6 0-16,-4-3 76 15,-10 4-36-15,0-4 32 0,-7 3-36 16,-8-6 16-16,-2-6-24 15,-8 3 16-15,-4-13-20 16,5 3-8-16,6-18-4 16,7-7-164-16,14-15 88 15,15 9-480 1,6 0 304 0,15 7-296-16</inkml:trace>
  <inkml:trace contextRef="#ctx0" brushRef="#br0" timeOffset="58150.4369">9536 12441 496 0,'0'0'184'0,"0"3"-140"0,10-6-16 16,-10 3-4-16,7 0-20 15,0 0-28-15,-7 0 12 16,7-6 4-16,0 6 8 16,0 0 16-1,1 0 36-15,-8 0-28 16,0 0 96-16,7 0-68 16,-4 6 56-16,-3-6-64 15,0 0 24-15,4 3-40 0,-4-3 44 16,0 0-40-16,0 0 12 15,-4 0-28-15,1-3 28 16,-4-10-28-16,-1 4 20 16,-2-1-20-16,-4-2 44 15,-4-10-32-15,0 3 40 0,1-9-40 16,3-10-4-16,0-2-16 16,3-8-8-16,4 11 4 15,7-4-4 1,7 7 0-16,7 5 0 0,4 7 0 15,10-3-12-15,7 0 8 16,4-3 28-16,0 3-12 16,10-3-20-16,8 3 0 15,10 6 20-15,-4 9-4 16,1 10-20-16,-11 19 4 0,3 9-4 16,-17 7 4-16,-11 9 0 15,-14 28 0-15,-3 6 16 16,-15-2-4-16,-3-7 24 15,-10-10-16-15,-12-12 40 16,-9-3-28-16,-8-6 20 16,-7-4-24-16,3-6 0 15,5 4-12-15,6-10 4 16,3-7-8 0,1-11 8-16,0-4-8 15,0-10 16-15,3-9-12 0,0 1-20 16,0-8 4-16,8-11-4 15,6-7 4-15,7-13-20 16,11-12 16-16,8 1 4 16,9 11 8-16,1 4-20 15,14-1 12-15,-1 17-12 0,5-7 8 16,6 0-20-16,14 6 20 16,11 7 12-16,0 12 4 15,0 10-20-15,-3 9 8 16,-15 19 4-16,-13-1 4 15,-5 8 0-15,-9 8 0 16,-8 4 16-16,-7 21-8 16,0 7-28-16,-11 3 8 15,-3 3 32-15,-3-12-12 16,-8-13 8 0,0 6-8-16,-17 0 20 15,-7-6-16-15,-8 4 12 16,-6-14-12-16,3-2 12 0,7-16-16 15,0-19 16-15,4-10-16 16,0-6 4-16,-1-12-4 0,1 3 12 16,3-3-12-16,4-7-12 15,7-2 0-15,10-16-4 16,18-10 0-16,18 0-248 16,10 0 140-16,18 13-472 15,7 19 328 1,3-4-192-16</inkml:trace>
  <inkml:trace contextRef="#ctx0" brushRef="#br3" timeOffset="64540.3822">9327 12143 476 0,'-3'-3'176'0,"3"3"-136"0,11 0-12 15,-8-7-32 1,1 14-4-16,3-7-4 16,0 3 4-16,-4 3 16 0,1 4-4 15,-4-1 8-15,0-3-8 16,0-3 96-16,0-3-56 16,0 0 68-16,0 0-60 15,7 0 4-15,0 0-32 16,0 0-12-16,3 0-8 0,1 0 12 15,0 0-8-15,-4 0-12 16,0 10 0-16,-4-4 84 16,4-3-48-16,-7-3 44 0,4 6-44 15,3-2 24-15,-7-4-28 16,7 0 8-16,0 0-20 16,0-4-8-16,4 4-4 15,3-6-16-15,0 6 8 16,0 0-4-16,4 6 0 15,-1-6 32-15,-3 0-12 16,4 4 40-16,-4-4-28 16,4-4 32-16,3-2-32 15,0-3 12-15,4-1-20 16,7-8 8-16,6-1-12 0,8 3-8 16,7-3 0-1,7 0-4-15,-7 10 0 16,-7 3 32-1,-4-4-16-15,-3 7 20 0,-4-3-20 16,-3 6 8 0,0-9-12-16,-4 9-8 15,0-10 0-15,0 10 4 0,-3-9-4 0,3 2 8 16,1 4-8-16,-1-3-12 16,0-3 4-16,0 9 12 15,-3-3-4-15,3-4-28 16,-7 7 12-16,1 0 24 15,-5-3-8-15,4 3 8 16,-3 0-4-16,-4 0-8 16,0 0 4-16,4-6 20 15,-1 6-28-15,-6-6 4 16,-4 6 12-16,-7 0-4 16,7 0 16-1,-10-4-16-15,-1 4-4 0,-6 4 0 16,-1 2-4-16,0-6 0 15,4 0-20-15,0 0 12 16,0 6 20 0,0-6-4-16,0 3-12 15,-3-3 0-15,2 0 4 0,-13 7 16 16,-3-4-8 0,-5-3-4-16,-2 6 0 15,-5-3 4-15,1 3-4 16,-4-3-20-16,4 7 8 0,-4 2 20 15,4-2-4-15,-7-1 4 16,-8 4-4-16,-3 2-24 16,-7 1 8-16,0 3 4 15,0 0 4-15,11 0 8 16,7-1-4-16,3-8 8 16,7-1-8-16,4-3 16 15,7-2-12-15,0 2-20 16,3-6 4-16,4 0-24 15,3 0 20-15,1 9 4 16,6-2 8-16,-7 2-20 16,4 0 12-16,0 1 4 15,4-1 4-15,-1 1 16 16,1-1-8-16,-1-9-4 16,1 6 0-16,-1-6 40 0,4-6-24 15,-3 6-8-15,-1-9-8 16,1-1-4-16,-1 4 0 15,1 3-20-15,-1-3 12 16,1-4 4-16,-1 7 4 16,0-3 16-16,-3-4-8 15,4 7 4-15,-1-9-4 0,1 2-8 16,3 1 4 0,0-4 20-16,0-2-12 0,-4-1-4 15,4 3-4 1,0-2 4-16,0 2-4 15,0-3 16-15,4 7-12 16,-1-7-20-16,1 7 4 16,-1-4 12-16,8-2 0 15,-4 5-12-15,0-5 4 0,4 5 20 16,-1-5-8-16,1 2 4 16,-1-6-4-16,1 4-24 15,3-4 8-15,-3 3 4 16,3-3 4-16,0 0-20 15,4-6 12-15,3 6-12 16,3-9 8-16,5 3 36 16,2 0-16-16,5-3-8 15,-1 9-4-15,0 3-16 0,1 4 12 16,-5 2 20-16,-3 4-4 16,-6 12 4-16,-5 4-4 15,-3 2 4-15,1 13-8 16,-5 1 8-16,-3 2-8 15,-7 0 52-15,0 13-32 16,0-13 24 0,0 6-28-16,0-5 0 15,-3-4-12-15,-1-3 20 0,1-3-16 16,3 3 4-16,0-10-8 16,0 4-16-16,0-1 4 15,0-2-260-15,0-4 144 16,0-2-376-16,-4 2 280 0,-7 0-200 15</inkml:trace>
  <inkml:trace contextRef="#ctx0" brushRef="#br3" timeOffset="67123.8311">9663 12124 340 0,'-7'6'128'0,"7"-3"-100"0,3 4-8 0,1 2 52 16,-4-3-44-16,0-6 148 15,0 4-100-15,-7 2 92 16,-1-6-100-16,1 0 80 16,0-6-84-16,0 6 28 0,0-10-52 15,-3 4 64-15,-1 3-56 16,1-4 28-16,-1-2-44 16,4 0-20-16,0-1-4 15,3 1 16 1,1-1-12-16,-1-5 12 0,-3 5-12 15,0-2 28-15,4-4-24 16,3 7 20-16,0-10-20 16,-4 3-16-16,4-9-4 15,4 3 28-15,3-3-12 0,0 0-32 16,0-9 12-16,0 5 0 16,0-5 8-16,0 6 0 15,4 3 0-15,-1 3-20 16,11-4 12-16,-3 1 4 15,3 3 4-15,4-3 0 16,7 10 0-16,3-4-20 16,7 9 12-16,-3 1 12 15,3 9 0-15,1 6-20 16,-8 4 8-16,-7 2 12 0,4 7 0 16,-11-3-4-1,0 12 4-15,-10-3 12 0,-1 0-8 16,-3 3 4-16,0 1-4 15,-3-4 28 1,-4-7-20-16,0 11 4 16,-4-10-12-16,-3-4 28 15,0 1-20-15,-3-4 4 0,-1-5-12 16,1 2 4-16,-1-9-8 16,0 0 16-16,1-9-12 15,-4-1 16-15,-7-5-16 16,3-4-12-16,0 0 0 0,-3-6 4 15,0 0 0-15,-4 3 8 16,4-3-4-16,0 6-4 16,-4 3 4-16,4 13-40 15,0 3 20-15,-4 3 16 16,4 4 0-16,-4 2 0 16,4 0 4-16,4 1-16 15,-5 9 8-15,1-4 4 16,4 4 0-16,-1 0-28 15,0 0 16 1,1 6-12-16,-5 3 12 0,5-3 36 16,-4 10-16-16,0-1 52 15,-1 4-32-15,1 9 4 16,4 6-20-16,-1-9 0 16,4 0-4-16,3 0 4 15,1-10-8-15,-1-6 16 0,0-2-12 16,1-8 32-16,-1-5-24 15,1-1 32-15,-1-8-32 16,1-4-12-16,-1-4-8 16,7-11 20-16,1-1-8 15,3-12-40-15,0-10 20 16,3-2-24-16,1-4 20 16,3 6-16-1,0-6 16-15,0 10-16 16,4 2 16-16,3-2 0 0,3 9 8 15,5-10-12-15,13 4 12 16,4-1-4-16,3-5 4 16,0 9 8-16,4-7 0 15,-7 7-12-15,0-7 8 16,0 1 12-16,7 6-4 0,3-1-28 16,4 4 12-16,-4 0 12 15,-6 13 4-15,-8 2-4 16,-7 4 4-16,0 6-4 15,-10 9 0-15,-4 10 0 16,-7 16 0-16,-7-1 0 16,0 1 0-16,-3-4 0 15,-5 4 0-15,1-7-12 16,0-3 8-16,4 0 20 16,-1-12-8-16,1 2 4 15,3-5-4-15,0-1-24 16,7 0 8-16,0 1 20 0,0-4-4 15,-4 0 4 1,5-2-4-16,-1 2 4 0,0-6-8 16,0 0 8-1,3-6-8-15,-3 2-12 0,0-2 4 16,0-3-24-16,1 2 16 16,-5 4-4-16,-3 3 8 15,0 0-12-15,-3 10 12 16,-5-1 4-16,-6 7 4 0,-7 3 24 15,-7-7-12-15,-7 10-12 16,-1-3-4-16,1 0 20 16,0 0-8-16,0-1 32 15,-1-2-24-15,1 3 32 16,0-3-32-16,-4-4-24 16,-7-3 4-16,-3 1 8 15,-1 2 0-15,1-2-4 16,3-1 4-1,7 4-4-15,4-4 0 16,7 1-44-16,7-4 24 0,6 3 16 16,5-2 4-16,6-4-16 15,11-3 8-15,4-3 12 16,7-4 0-16,6-2-4 16,8-7 4-16,7 7-24 15,7-10 12-15,0 0-4 0,3-6 4 16,7 6 0-16,19 0 0 15,2 4 8-15,1 2 0 16,-8 4 0-16,-10 3 0 16,-14 6-12-1,-4 0 8-15,-10 0 20 0,-11 0-8 16,-10 6 76-16,-11-3-48 16,-14 6 32-16,-14 1-40 15,-18-1-28 1,-7 7 0-16,-7 0 24 0,3-4-12 15,12 4-20-15,6 3 0 16,7-10-12-16,7 0 8 16,8 1-28-16,6-1 24 15,8-3-20-15,10-12 20 16,10 3 16-16,11-13 4 0,15 4-12 16,10-10 4-16,0 9 4 15,0-2 0-15,-8 2 16 16,-6-3-8-16,0 7-20 15,-11 3 4-15,-7-4 20 16,-6 7-4-16,-5-3 32 16,-3 6-24-16,-7-3 12 15,0-3-16-15,0 6-8 16,-3-4 0-16,3-2-16 16,3 6 8-16,-3-6-4 15,4 3 0-15,-1-4-12 16,1 7 12-16,3-3 12 15,0-3 0-15,0 6-12 16,-4-3 4-16,1-3 28 16,0 3-12-16,-1-4-12 15,-3-2-4-15,0 3 28 0,0-4-12 16,-3 1-4 0,3-1-16-16,-4 1 4 15,4 6 20-15,0-7-8 16,0 4-40-16,-4-3 20 15,1-1 36-15,3 1-12 16,0-7-8-16,-4 7-8 0,1-7 12 16,-1 4-4-16,1-7-12 15,-4-6 4-15,-4 6 20 16,1-6-8 0,-5 6-12-16,-2-6 0 0,-4 6 20 15,-4 3-8 1,0-2-20-16,1 5 4 15,2-3 12-15,1 1 0 16,-3 2-20-16,-1-3 8 0,0 7-4 16,-3 3 4-16,-4 6 0 15,0 6 0-15,1 10 0 16,-5 6 0-16,1 9 0 16,0 7 0-16,-7-1 0 15,-8 7 0-15,-3-6 8 0,0 3 0 16,7-13 8-1,4 0-4-15,7-9-12 0,7-3 4 16,6-1-92-16,12-2 48 16,6-13-136-16,15 0 104 15,10 0-200-15,11-10 156 16,7 1-248-16,-4 0 212 16,-3-1-180-1</inkml:trace>
  <inkml:trace contextRef="#ctx0" brushRef="#br3" timeOffset="67771.4547">9550 11713 704 0,'-29'-28'264'0,"22"19"-208"0,0-1-12 0,4 4-8 0,-1 6-28 16,-3 6-48-16,0 4 24 15,-3 5-8-15,-1 7 16 16,0 3 76-16,-3 4-36 0,0-1 128 15,0 6-88-15,0-5 80 16,0 2-88-16,0-9 64 16,0 3-72-16,3 3 12 15,4-3-36-15,0 3-20 16,3 7-8-16,4 3 4 16,0 2-4-16,0-2 8 15,0 0-8-15,-3-4 16 16,-1-9-12-16,-3-6 24 15,0 0-20-15,0-13 40 16,0-12-28-16,-3-13-12 16,-1-6-8-16,0-6-4 15,1-10 0-15,-1 3 8 0,4 4-4 16,-3-4-12-16,6 4 4 16,4-1-4-16,4 1 0 15,6 2-20-15,4-2 16 16,7-1-4-16,11 1 8 15,7-4 0-15,10 4 0 16,1-1-12-16,-1 7 12 16,-3 9-12-16,-4 0 8 0,-3 4 8 15,4 5 4 1,-1 1 44-16,7-1-24 0,4 10-20 16,0-6 0-16,-4 6 24 15,-3 6-12 1,-7 4-4-16,0 9-4 15,-14-1 40-15,-1 14-24 0,-6 5 44 16,-11 1-36-16,-3 6 48 16,-4-10-44-16,-4 4-24 15,4-7-8-15,4 1-20 16,3-7 12-16,3 3-348 16,1-9 196-16,3 6-396 15,-7-6 316-15,0 0-236 16</inkml:trace>
  <inkml:trace contextRef="#ctx0" brushRef="#br3" timeOffset="68160.079">9402 12328 496 0,'-22'-10'184'0,"33"10"-140"0,7-6-16 15,-8 3-40-15,1 3 0 16,-1 0 120-16,4 0-60 15,1 0 196-15,2 0-140 16,4 0 112-16,8 0-124 16,6-6 56-16,4-4-84 0,-1 1 0 15,15-10-40-15,11 4-20 16,6-4-8-16,-3 0 20 16,-3 0-8-16,-8 3 4 15,-10 4-4-15,-3 2-84 16,-19 4 40-16,1 6-364 15,10 10 220-15</inkml:trace>
  <inkml:trace contextRef="#ctx0" brushRef="#br3" timeOffset="68856.0491">10111 12017 456 0,'-11'-3'168'0,"8"-3"-128"0,6 6-16 0,1-3 132 15,-4-3-92 1,0 6 52-16,10-3 4 16,1-4-68-16,10 7 56 15,0-3-68-15,7-3 8 16,8 0-28-16,6 2-12 15,11-5-4-15,7 3 20 0,0 3-12 16,-4-13 32-16,-3 7-28 16,-14 5 4-16,-11-2 56 15,-3 6-40 1,-4 0 72-16,-10 0-52 16,-18 6-28-16,-4-2-8 15,-10 5-16-15,-4-3-4 16,-7 4 4-16,-3-7 4 15,0 3-4-15,-4 3-4 16,-3 1 4-16,3-1-4 16,4 7 0-16,3-7-160 15,-3 1 88-15,6 5-316 16,5 7 220-16</inkml:trace>
  <inkml:trace contextRef="#ctx0" brushRef="#br4" timeOffset="79900.8261">9356 12908 144 0,'0'-9'52'0,"0"9"-40"0,0 6 0 15,0-6 184-15,0 0-108 16,0 0 104-16,0 0-108 16,0 0 24-16,0 0-64 15,0 0 64-15,0 0-60 16,7 3 36-16,0 6-48 0,3-2 24 0,4-4-32 16,4-3-8-16,3 0-12 15,4 0 12-15,7 0-12 16,-4-10 32-16,4 7-24 15,3-6 32-15,0-7-32 16,4 10 32-16,3-7-32 16,8-2 4-16,6-1-12 15,1 7-8-15,-1-4 4 16,-6-3 20-16,-5 7-12 16,-6-10-4-16,-7 4-4 15,-4 2-4 1,-7-3 0-16,-3 7 24 0,-4-1-12 15,-3 4 12-15,-8 3-12 16,4 6-52-16,-3 13 24 16,-1 12 20-16,-3 7 0 15,4 2 36-15,-1-2-24 16,4 2 32-16,-3-2-32 0,3-10 12 16,0-6-16-16,-3-10 20 15,3 7-20-15,-4-13 12 16,1 3-12-16,-4-6 28 15,0 0-24-15,-7 0 12 16,3 0-16-16,-10 0-8 16,0 3 0-16,-7 4-16 15,-4-7 8-15,-3 9 4 16,-11-9 0-16,-3 9-20 16,-4-2 12-16,-7 2 32 15,7 1-16-15,0-1-8 16,7 0-4-16,1 1 12 15,-1-4-4-15,0-3-4 16,0-3 4-16,0 0-32 16,1 0 16-16,-5 6-12 15,4-2 12-15,4-4 16 0,3 6 0 16,8-3-28-16,6-3 12 16,4 0-12-16,10 0 12 15,11-9-8-15,11-1 8 16,17 1 0-16,4-1 4 15,7 1 0-15,0 0 0 0,3-7 0 16,4 3 0-16,7-2 0 16,4-1 0-16,-1 3 16 15,-13-2-4-15,-8 12-4 16,-14-4 4-16,-7 1 28 16,-21 3-16-16,-17 3-12 15,-8 0-8 1,-10 3-4-16,-8 3 0 15,-3 1 24-15,8-4-8 16,-5 6 4-16,-3 1-4 0,-3-4-8 16,0-3 4-16,-1 3-4 15,8 4 0-15,7-4-20 16,6-3 12-16,12 3-4 16,10-3 4-16,17-3 16 15,12 0-4-15,9 0-12 16,5-3 4-16,2-3-16 0,-6 3 12 15,-4-3 20-15,-3-4-4 16,-4 10-20-16,-7-6 4 16,-3 6 20-16,-15 0 24 31,-3 6-20-31,-10-3-36 16,-12 4 12-16,-9 2 20 15,-5-3-8-15,1 4 28 16,3-1-20-1,4-6 4-15,10 7-8 0,8-4-24 0,6-3 8 16,11-3 20-16,14 0-4 16,11 0-12-16,7 0 0 15,3 0-16-15,0 0 12 16,-3 0 4-16,0 0 4 0,-15 0 0 16,4 0 0-16,-7 6 0 15,-3-6 0-15,-4 0 16 16,-7 0-8-16,-3 7 4 15,-4-4-4-15,-4 6-8 16,-3-3 4-16,-4-2 4 16,-3 5-4-16,-4 0-4 15,1 4 4-15,-1-1-4 16,4-2 0-16,7-1-20 16,7 1 12-16,3-4 4 15,11-3 4-15,7-3-12 16,7-3 8-16,4-3 12 0,7 3-4 15,0-4-20 17,-1-2 8-32,1-1 4 0,0 7 4 15,-4-3 8-15,-7 6-4 0,-7 6-4 16,-7 7 4-16,-14-4 20 0,-7 10-12 16,-7 6-4-16,-11-6-4 15,-3 6 4-15,-7 0-4 16,-8-6 8-16,4 0-8 15,4 0-20-15,10-4 8 0,8 1 12 16,10-7 0-16,7 1-28 16,14-7 12-16,10-3 12 15,11-3 4-15,4-3-28 16,11 2 12 0,-5-5 4-16,5-4 8 0,-8 10 0 15,-3-3 0-15,-4 6 8 16,-3 0-4-1,-11 0 24-15,-7 6-16 16,-14 4-4-16,0 5-4 0,-11-2-4 16,-7 6 0-16,1-4 16 15,-5 1-8-15,-2-3-4 16,2 2 0-16,8-5-32 16,7-1 16-16,7 7-20 15,14-7 16-15,4 1 28 16,6-7-8-16,1 6-8 0,3-3 0 15,-3 1 4-15,-1-7 0 16,-6 3-12-16,0 6 8 16,-8-2 28-16,-3-7-12 15,0 3-4 1,-3 6 4-16,-1-9-8 16,-3 6 16-16,4-3-12 15,-1 4-40-15,0 2 20 16,8-3 0-16,0-2 12 15,-1 5 0-15,8 0 0 16,-4 1-12-16,0-4 8 16,0 3 12-16,0 1-4 15,-7-10 24-15,0 0-16 16,-4 6-12-16,1-3-4 0,-4-3 4 16,3 7 0-16,1-4-12 15,-1 6 8-15,1-3 12 16,-1 4 4-1,1-1-4-15,-1-3-8 16,1-2 4-16,-8-14 20 16,-3-5-20-1,0-4 0-15,-7-3 20 16,-4-3-12-16,0 0-4 16,-7-4-4-16,1-5-16 15,-1-4 8-15,0-12 4 16,0-13 0-16,8-3 16 15,6 7-8-15,8 6-40 16,2 6 20-16,5 3-8 16,6 19 12-16,8 3-20 15,3 0 16-15,4 9-4 0,-1-3 8 16,1 7 0-16,-4 6 0 16,-3-3 8-16,-1 6 0 15,-10 0 16-15,-3 0-8 16,-4 0 24-16,0 0-20 15,-7 0-12-15,-1 0-4 16,1 0 12-16,4 9-4 16,-1-9-28-16,4 9 12 0,0 1-20 31,4 6 16-31,3 12 36 16,3 25-12-16,1 19 52 0,3 0-32 15,0-9 4-15,0-3-20 16,0-7 20-16,0-6-20 15,-4-3-12-15,1-10-4 16,-4 1 28-16,0-13-12 0,0-7 40 16,0-15-28-1,3-9-12-15,-3 3 8 16,0-13-12-16,0 6-12 16,0-9 0-16,-3 4-32 15,-1-11 20-15,1-5-20 16,3-10 20-16,0 6-28 0,0 10 28 15,0 3-20-15,0 16 20 16,0 15-16-16,0 13 16 16,0 9-8-16,0 0 12 15,0 0 60 1,3 7-24-16,4-1 24 0,4 4-28 16,3-3 16-16,7-7-20 15,4-6 20 1,3-10-24-16,0-2 4 15,1-10-8-15,2 0-8 0,1-10 4 16,-4 1 4-16,-6 6-4 16,-1-4-4-16,0 1 4 15,-7 6 4-15,0 0-4 16,0 6-12-16,-3-6 4 0,-4 10 12 16,0-10-4-16,-7 0 24 15,7 0-16-15,0-3-20 16,0-10 0-16,0 4-76 15,0-10 48-15,-3 0-40 16,3 0 44-16,-4-9-52 16,4-13 48-16,0-6-20 15,1-3 36-15,-1 0-8 16,3 0 16-16,4 6-8 16,0 9 8-16,-3 7 8 15,-4 9 4-15,0 4 32 16,-7 5-16-16,-3 1-32 15,-5-1 8-15,-2 1 20 16,-1 6-8-16,4-3 8 16,0-1-4-16,0 4-16 31,4-3 4-31,-1 3-4 0,8 3 0 0,-4 0 0 16,7 3 0-16,0 22 68 15,3 3-32-15,-3 16 16 16,4 10-28-16,0 5 36 15,-1-6-28-15,-3-6 12 16,0-3-20-16,-3-6 8 16,3-4-12-16,-7-8 44 15,0-8-28-15,-4-8 12 16,4 5-24-16,-3-11 20 16,-1-4-24-16,-3-4 4 15,7-2-8-15,-7-3-24 16,7 9 8-16,0-10-32 15,4 10 24-15,-1-6-12 16,8 6 16-16,3-9 24 0,7-1-4 16,4 1-56-16,-4-1 24 15,-3-8-40-15,-1-7 32 16,1-10 0-16,-4-18 20 0,0-4-8 16,0-5 8-16,-7 2-20 15,-3 7 20-15,-4 12-4 16,0 10 8-16,-4 12-28 15,-3 16 20-15,-3 6 40 16,-5 25-12-16,-2 16 36 0,-1 19-32 16,4-4 64-1,3-2-44-15,4-4-16 0,4-12-12 16,3-10 24-16,7 0-16 16,0-9-4-16,-3-3-8 15,-1-3 28-15,1 0-16 16,-1-7 4-1,-3 0-12-15,0 1 4 16,-3-4-8-16,-1-3 32 0,-3-3-20 16,0 6-24-16,0-6 4 15,0 0-52-15,3-6 28 16,4 3-160-16,0-13 104 16,0 7-328-16,0-7 232 0,-3-12-232 15,-11-10 232 1,0-15-212-16</inkml:trace>
  <inkml:trace contextRef="#ctx0" brushRef="#br4" timeOffset="80470.9288">9786 12836 572 0,'0'-25'208'0,"4"22"-160"0,-1-4-12 0,-3 7 76 16,7 10 12-1,4-4-64-15,6-6 52 16,12-6-72-16,9-4 28 0,12-2-40 15,6-4-8-15,-3-9-12 16,-3 6 12-16,-5-6-12 16,1 6 24-16,4 7-20 15,-4-1 32-15,-1 10-28 16,-6 3-4-16,-4 10-8 16,-3-1 4-16,-4 0-4 15,-6 7-4-15,-8-3 4 16,-4-4 28-16,-3 7-16 15,-7-7-4-15,-3 1-8 16,-4-1-16-16,-7 13 8 0,0 0 48 16,-8 6-24-16,5 7 44 15,-4-4-36-15,-1 0 12 16,1 1-24-16,0-4 20 16,0 0-24-16,3-9 12 15,-3 6-12-15,0-6 12 16,0 0-16-16,-4-4 16 15,4 1-16-15,-4-7-84 16,4-6 44-16,3 7-344 16,4 6 212-16,4-4-452 15,3 1 348 1</inkml:trace>
  <inkml:trace contextRef="#ctx0" brushRef="#br4" timeOffset="94864.6804">8894 16549 768 0,'-22'-16'284'0,"26"7"-220"0,-1-10-20 0,4 3-32 15,1 4-16-15,-1-7 64 16,0 0-32-16,0-3 24 16,-4 3-32-16,4 7 52 0,4-10-40 15,-1 3 28-15,8 0-32 16,0 0 28-16,3 0-32 15,0-6 12-15,4 7-20 0,-1-1 8 16,5-6-12 0,-5 0-8-16,1 6 0 0,3 0-4 15,-3 0 0 1,0 3-20-16,-4 7 12 16,-4 0 32-16,-6-1-16 0,0 4-16 15,-4 3 0-15,0 3-12 16,-4 9 8-16,-3 10 60 15,-3 6-24-15,-1 3 44 16,1 10-40-16,-1 12 20 16,1 7-28-16,3-4 16 15,0 0-20-15,7-9 20 16,0-9-24-16,7-7 48 0,4-19-32 16,3-9 20-16,7-9-28 15,0-10-16-15,0-6-8 16,-3-13 20-16,-4 4-8 15,0-4 16-15,-3-3-16 16,0 13-20-16,-4-6 4 16,0 5 4-16,0 4 4 15,-7 7-20-15,4-1 12 16,-4 16-12 0,0 6 8-16,0 6-8 15,0 10 8-15,0 3-8 0,0 6 8 16,0 0 8-16,4 1 4 15,3-4 16-15,3-10-8 16,8-12 32-16,10-12-24 16,8-7-32-16,6-2 8 0,0-4 44 15,4-3-16-15,-10-1-20 16,-1-2 0-16,-7 3 0 16,-6 0 0-16,-8 6-12 15,-4 10 8-15,-3 9-40 16,-7 15 24-16,1 4 24 15,-1 0 0-15,0 0-16 16,0 3 4-16,0-3 4 16,7-7 4-16,0-2 24 15,7-10-12-15,11-3 4 16,14-13-8-16,7-3-104 16,3-6 52-16,-3-3 20 15,-7-1 16-15,-4 1-12 16,-10 3 12-16,-4 10 40 15,-10 5-20-15,-1 16 44 16,-9 7-32-16,-1 9-4 16,-4 0-12-16,1 3 48 0,3-6-32 15,0 6 0-15,3-13-16 16,8 4 48-16,3-16-32 16,14 0 0-16,11-16-16 15,11-2-40-15,6-4 16 16,1-10-48-16,-8-5 36 15,-6 12-4-15,-15 3 20 0,-3 9-20 16,-11 13 20 0,-7 16 12-16,-11 9 4 15,1 3 8-15,-8 0-8 0,-6 7 60 16,-1-7-36-16,8-3 32 16,3-6-32-1,10 0-16-15,8-4-8 16,0-15 48-16,10-9-28 0,4 0-12 15,6-10-4-15,5-6-20 16,6 6 8-16,-3-6-24 16,0 9 16-16,-4 7-40 15,-14 15 32-15,-3 3-28 16,-7 16 28-16,-4 13 8 16,0 9 12-16,0 13 8 15,4 2-4-15,6-15 32 0,5-3-20 16,2-19 20-16,5-15-20 15,13-10 20-15,7-19-24 16,11-16 4-16,0-8-8 16,-3-4-24-16,-8 3 8 15,-3 6 4-15,-7-3 4 16,-3 4-28-16,-8 8 16 16,0 4-4-1,-7 10 8-15,-3 5 0 0,-4 10 0 16,-7 10 16-16,-3 5-4 15,-4 4 76-15,0 0-44 16,7 6 4-16,11 0-24 16,17-6 16-16,11-3-20 0,7-13-12 15,0-3-4-15,0-16 12 16,7-3-4-16,7 0-28 16,11-9 12-16,-1 0 12 15,-13-3 4-15,-8 9-36 16,-10 6 16-16,-10 7-28 15,-4 15 24-15,-11 3 28 16,-7 4-4-16,0 2 44 16,-3-5-24-16,-1-1 32 15,8 1-32-15,10-4 4 16,11-6-16-16,4-6 0 16,2 6-4-16,-2-10 4 15,-4 4-8-15,0-7-20 16,-8-2 8-16,-9-4 20 15,-1 10-4-15,-3-1-20 16,-11 4 4-16,0 6-4 0,-4 0 4 16,1 6 16-16,0-6-4 15,3 0 8-15,7 0-8 16,7 0-20-16,4 0 8 16,7-6 4-16,-1-3 4 15,-2 5 8-15,-5-2-4 16,-6 12 8-16,-7 4-8 15,-11 2 76-15,-7 13-44 16,-7-6-4-16,0 6-20 16,3 4-264-16,8 2 136 15,-1 7-712-15,-3-4 460 0,-3-12 24 16,-1-6 208 15</inkml:trace>
  <inkml:trace contextRef="#ctx0" brushRef="#br4" timeOffset="96512.3167">15847 16417 768 0,'-14'60'284'0,"10"-23"-220"0,-3 13-20 0,4-21 100 16,-4-1-88-16,-1 0 68 15,1 13-72-15,-3-10 16 16,-1 10-40-16,4-3 28 0,4-4-32 15,3-6 32-15,7-9-32 16,-4-3 12-16,1-7-20 16,-1-18 20-16,-3-1-24 0,-3-5 24 15,-4-7-24-15,0-3-12 16,-4 0-4-16,0-10 12 16,1 13-4-16,3-12-4 15,3-10 4-15,11-10-4 16,15-15 0-16,16 4-28 15,22 5 16-15,7 7-12 16,11 12 12-16,3 0-8 16,18 13 8-16,3 3 8 15,-10 15 4-15,-25 1-12 32,0 9 8-32,-21 0 12 15,-11 9-4-15,-14 1 16 0,-17 9-12 16,-15 6 16-16,-21 3-16 15,-17 6-4-15,-14 10 0 0,-1-6 20 16,1 12-12-16,-4-12 4 16,-8-1-8-16,-6-2 92 0,7-1-56 15,14-5 16-15,18-4-36 16,21 3-20 0,21-3-8-16,24 3 12 15,15-3-4-15,14 10-12 0,7-13 4 16,18-7 20-16,21-5-8 15,-1-4 32-15,-2-12-24 16,-5-4 4-16,5-5-12 16,-5-4-8-16,-3 6 4 15,-13-2 4-15,-12-1-4 0,-17 16-4 16,-14-3 4-16,-11 3-16 16,-7 3 8-16,-11 6 12 15,-6 17-4-15,-4-1-4 16,-4 12 4-16,1 7 40 15,-1-6-24-15,1 3 0 16,2-13-12-16,1-3 28 16,0-6-20-16,4-4-4 15,3-5-8-15,0-10 4 16,7-16-4 0,0-3 24-16,0-21-16 0,4-8 4 15,-1-5-8-15,4 0-8 16,4-10 4-16,3-6-32 15,7-12 16-15,8-1-48 16,2 1 32-16,12 12-56 16,13 15 48-16,8 10-8 0,3 16 24 15,-11 19-24-15,-13 6 28 16,-11 12 16-16,-15 13 0 16,-20 22 20-16,-22 9-12 15,-24 0 4-15,-18 10-4 16,-4-9 4-16,4-1-8 15,4-16 52-15,7-2-32 16,13-1 52-16,15-5-44 16,11 5-16-16,17-6-8 15,10 7 44-15,8-1-28 16,21 4 0-16,17-7-16 16,11-2 20-16,4-1-16 15,-11 0 48-15,-3-9-32 0,-1-3 20 16,1-7-28-16,-8 0 0 15,-7-2-12-15,-10-7 28 16,-11 0-20-16,-10-7 4 16,-14 4-12-16,-11-3-436 15,-8-3 232-15,1-10-628 16,0-6 468-16,0 0 20 16,14-4 208-1,0 20-128-15</inkml:trace>
  <inkml:trace contextRef="#ctx0" brushRef="#br4" timeOffset="97858.989">14810 17405 840 0,'-18'-35'312'0,"18"26"-244"0,7-7-16 0,0 16 24 16,4 0-52-16,-1 0 44 15,-3 0-40-15,0 25 64 16,-7 10-52-16,0 18 72 0,-3 10-64 16,-8-7 64-16,-3 13-64 15,-3 3 80-15,-1 16-72 16,0 0 16-16,1-13-40 16,6-3 24-16,7-12-32 0,4-16-12 15,8-7-8 1,2-11 20-16,4-8-12 15,4 1 24-15,0-9-24 0,3-10-4 16,0 0-4 0,0-10-24-16,0-9 12 15,4 1-40-15,3-17 28 16,4-9-28-16,3-9 28 0,0-4-44 16,8-2 36-16,3 21 24 15,-1 4 4-15,-2 15-16 16,-4 9 8-16,-8 10-4 15,-9 13 4-15,-12 12 0 16,-10 13 0-16,-7 2 32 16,-7 8-12-16,-4-5-4 15,-6-8-4-15,-5 3 56 0,-2-4-32 16,-1-6 96-16,-3-9-72 16,-4 3 72-16,-4-9-68 15,-2-7 4-15,-1-6-36 16,10 0-12-16,19-6-8 15,17-13-224-15,21-9 120 16,14-16-532-16,18-10 352 16,11 10-240-1,-4 1 304 1,-4-1-172-16,1 6 224 0,10-15 68 16</inkml:trace>
  <inkml:trace contextRef="#ctx0" brushRef="#br4" timeOffset="98198.1627">15462 17844 1144 0,'-60'6'420'0,"60"13"-324"0,11 18-28 16,-4-18-56-16,0 22-20 16,0 3 64-16,4-6-28 15,6 6 32-15,4-10-32 16,4-6 60-16,3-9-48 0,4-3 28 15,0-13-40-15,3-13-8 16,7 1-12-16,-3-10 20 16,0-15-16-16,0-4 40 15,-7-12-28-15,-8 3 56 16,-3-3-44-16,-10 12 56 16,-7 0-56-16,-4 13 20 15,-4 0-36-15,1 3-36 0,-1 4 8 16,4 2-324-16,7 6 180 15,11 4-508-15,-8 16 372 16,1 5-124 0,-4 10 244-16,0-3-148 15</inkml:trace>
  <inkml:trace contextRef="#ctx0" brushRef="#br4" timeOffset="98461.9159">16193 18104 1268 0,'0'-12'468'0,"14"-4"-364"0,17-22-28 15,-2 13 12-15,6-13-64 16,4-2-80-16,-4 2 28 16,-14 4-88-1,-14 5 64-15,-14 1 36 0,-11 3 12 16,-17 16 24-16,-4 9-12 16,-3 9 136-16,-7 10-76 0,-1 22 144 15,4 12-116-15,11 10 72 16,18-1-96-16,17-8-12 15,21-7-36-15,17-10-44 16,51-21 12-16,24 3-564 16,21-19 316-16,-4-28-452 15</inkml:trace>
  <inkml:trace contextRef="#ctx0" brushRef="#br4" timeOffset="99961.4194">15836 17960 280 0,'-3'-19'104'0,"3"13"-84"0,0-4 0 16,0 1 172-16,-4-1-108 15,1 1 108-15,-1 0-112 0,1-1 64 16,-1 4-84-16,1 3 32 15,-5-3-56-15,5 12 68 0,-4 3-56 16,3 10 80-16,4 9-72 16,0 13 88-16,7 3-84 15,11-6 32-15,7-1-52 16,10-2 48-16,14-10-52 16,4 3 12-16,-3-9-32 15,-1-10 8-15,-3-9-12 16,7 0 28-16,-4-3-24 15,-3-6 40-15,-11-7-32 16,-10 0 20-16,-7-2-24 16,-15-17 28-16,-10-3-32 15,-7 1-12-15,-7-7-8 16,-4 9 28-16,4 7-12 0,3 3-32 16,4 0 12-16,4 6-24 15,6 0 16-15,4 4-60 16,7 2 40-16,7-3-132 15,8-2 92-15,6 8-264 16,7 1 192-16,4-1-400 16,-7 14 308-1,-8 2-204-15</inkml:trace>
  <inkml:trace contextRef="#ctx0" brushRef="#br4" timeOffset="100877.8919">17410 17652 892 0,'-11'-6'332'0,"7"16"-260"0,1-1-20 15,-1 7 108-15,-3-4-100 16,0 13 80-16,0 4-80 16,0 5 48-16,4 4-64 15,3 2 40-15,3 7-48 0,4-3-28 16,7-9-8-16,4 3 24 15,3-20-12-15,4 7 24 16,0-15-24-16,6-10 32 16,5 0-28-16,-5-10-12 15,1 1-8-15,-4-7 12 16,-3-2-4-16,-4-4 24 16,0-10-16-16,-3 4 12 15,-4 0-12-15,-3 3 28 16,-1-10-24-16,1 7 20 15,-1-7-20-15,-3-2-16 16,-3-7-4-16,0 9 12 16,-1-2-4-16,1-7-64 15,3 9 32-15,0 1-296 16,3 6 180-16,15 9-480 0,3 3 352 16,-3 16-120-1</inkml:trace>
  <inkml:trace contextRef="#ctx0" brushRef="#br4" timeOffset="101608.8067">17844 17941 1112 0,'-4'0'412'0,"15"0"-320"0,6 0-28 15,-6-6-8-15,3-4-44 16,4-2 24-16,3 2-24 15,0-5 4 1,7-1-8-16,11-3 4 16,3 0-8-16,-3 1 8 0,0-1-8 15,-11 3 8-15,-3-3-8 16,-4-6-4-16,-7-3 4 0,-7 12 28 16,-3-3-16-16,-11 7-24 15,-8 6 4-15,-9 6 16 16,-12 9-4-16,-2 7 68 0,-1 3-44 15,0 9 60-15,4 6-56 16,7 4 72-16,10 12-60 16,11-3 20-16,17 6-40 15,12-2 16-15,16-14-24 16,12-9-28-16,3-9 4 16,0-12 28-16,-4-14-16 15,0-12 28-15,1-15-24 16,-4-13-40-16,-4 3 16 15,-7-3-52 1,1-3 36-16,-15-4-28 0,-7-18 32 16,-7-19-16-16,-7 4 24 15,0 8 8-15,-4 16 8 16,-3 7 8-16,4-4-4 16,-1 7-28-16,4 12 12 0,4 1-4 15,3 2 8-15,3 4-28 16,1 8 20-16,0 14-12 15,3 6 16-15,0 12 16 16,0 13 0-16,-3 15 24 16,-8 4-16-16,-6 9 100 15,-5 22-60-15,-2 28 92 16,-1-6-84-16,1-9 68 16,3-10-72-16,3-3 76 15,8-7-76-15,3-2-36 16,3-4-16-16,8-2-4 15,3-7 0-15,4-7-220 16,-1-2 120-16,-2-10-464 16,-5-12 316-16,-13-7-400 15,-11-9 372-15,-11-18 4 16,4 2 168 0</inkml:trace>
  <inkml:trace contextRef="#ctx0" brushRef="#br5" timeOffset="134889.7233">8767 14517 436 0,'-4'-10'160'0,"4"10"-124"0,4-3-8 16,-1-3 104-16,1 6-76 16,-1-3 40-16,-3-4-56 15,4 7 12-15,-4-3-32 16,3-3 8-16,1 6-16 0,-4-3 20 15,0-3-20-15,3-1 68 16,1 4-48-16,-4-6 40 16,0 3-40-16,3 2 36 15,1-5-40-15,-1 3-24 16,1-4-4-16,-1 7 16 16,-3-3-8-16,0 6 24 15,0 0-20-15,0 0-12 0,0 0-4 16,4 6 28-16,3-3-12 15,-3 7 24-15,3-1-24 16,0 1 4-16,0-4-8 16,0 3 20-16,0 1-16 15,0 5 24-15,0-2-24 16,3 3 12-16,-2 2-12 16,-1-2 36-1,3 3-24-15,1 6 4 16,-4 3-16-16,-4 10 28 15,-3 12-24-15,0 6 20 16,0-2-20-16,-3-1 44 16,-1-6-32-16,4-3-24 0,0-10-4 0,0-5 0 15,-3-4 0-15,3-6 0 16,0-1 0-16,0-8 24 16,0 2-12-16,0-9 4 15,0-3-8-15,0 0 4 16,0 0-8-16,7 0-4 15,-4-3 4-15,1-3 4 16,-4-3-4-16,3-7 8 16,1-3-8-16,-4-6-4 15,0-3 4-15,0 0-4 16,-4-10 0-16,1-3 0 16,-1 4 0-16,1-7 0 15,3 9 0-15,0-2 0 16,0 2 0-16,3 1 0 15,-3 5 0-15,4 1-36 16,-1-6 20-16,-3 5-20 0,0 1 20 16,4-3 8-16,-4 9 8 15,0-3-12-15,0 6 8 16,0 0 12-16,-4 4-4 16,4-1-4-16,0 3 4 15,-3-9-4-15,3 10 0 16,-4-4-12-16,1-3 8 15,3 4 12-15,-4 2-4 16,1-3-4 0,-1 4 4-16,1-4 4 0,-1 7-4 15,1 3-20-15,-1-4 8 16,1 10-12-16,-1-3 8 16,4-3 16-16,0 6 0 15,0 0-28-15,0 0 12 0,0 0 4 16,7 0 8-16,0 0 8 15,0 0-4-15,0 0-12 16,0 0 4-16,4 0 4 16,0 0 0-16,3 0-12 15,3-3 8-15,1 3-4 16,3 0 0-16,0 0 16 16,4 0-4-16,0-7 16 15,-1 4-12-15,5-3 4 16,2 0-4-16,5-4-8 15,6 1 4-15,-3-1 4 0,0 7-4 16,-8-3 16-16,-3-3-12 16,-6 9-4-1,-5-7 0-15,-3 7-4 0,-7 0 0 16,-7 0 8 0,0 0-4-16,-3 7-4 0,-1-7 4 15,-3 0 28-15,4 0-16 16,-1 6-32-16,1-6 8 15,3 0-16-15,0 0 12 16,0 0 8-16,7 0 4 16,0 3 0-16,0-3 0 0,-7 0-12 15,7 0 8-15,-7 9 12 16,0-9-4-16,0 10-4 16,4-4 4-16,-4-3 4 15,0 7-4-15,0 2-4 16,3-2 4-16,-3 2-16 15,0 4 8-15,4 3 12 16,-1 6-4-16,-3 3 32 16,4 0-20-1,-1 7 4-15,4 2-12 0,-3-5-8 16,-1-1 4-16,-3 3 4 16,0 1-4-16,0-1-12 15,-3-5 4-15,-1 8 12 16,1 7-4-16,-4 6 32 15,3 7-20-15,1-4 20 0,-1-3-20 16,1-9-16-16,-1 3-4 16,0-10-16-16,4 1 12 15,4-7 4-15,0-3 4 16,-1 0-12-16,1-3 8 16,-1 3 40-16,-3 0-24 15,0-3 0-15,-3-6-8 16,3 3 20-16,-4 0-12 15,1-10-4-15,3 4-4 16,-4-4-4-16,0-6 0 16,1 7 16-16,-1-10-8 15,-6 0-4 1,-1 0-12-16,-3 0 4 16,-4 0 4-16,-6-3 0 15,-4 3 0-15,-4 0 0 0,0 0 0 16,4 0 0-16,-7 0 8 15,3-7-4-15,-3 7-12 16,-8-9 4-16,1 6 20 16,0-10-8-16,-1 4 4 15,4-1-4-15,8-2-16 16,6-4 4-16,7 0-156 16,11 4 88-16,21-4-596 15,4-12 368-15,0-16-88 16</inkml:trace>
  <inkml:trace contextRef="#ctx0" brushRef="#br5" timeOffset="136753.6881">9006 14319 528 0,'-3'-9'196'0,"-1"9"-152"0,1 0-12 0,-1 0 116 16,-3 0-88 0,4 0 72-16,-4 0-76 0,0 0 12 15,3 0-36-15,1 0-4 0,-1 0-16 16,4 0 12-16,4-3-16 15,3-4 32 1,3-2-24-16,4 0 40 16,7 2-32-16,4-5 40 0,3-4-36 15,4-3 40-15,7 4-40 16,0-4-4-16,3 6-16 16,4-3 12-16,-4 7-12 15,1 0 4-15,-5 2-4 0,-6-2-16 16,-7 9 4-16,-7 0 40 15,-18 0-24-15,-8 6 8 16,-9-3-12-16,-8 7 12 16,-7 5-12-16,-3 1-4 15,0 3 0-15,0 0-16 16,-1 0 8-16,1 9-4 16,7-3 0-16,-4 3 44 15,0 0-24-15,1-3 0 16,6 1-8-16,4-8-16 15,7-2 8-15,3-3 4 16,11-7 0-16,7-6-20 16,7 0 12-16,0-6 32 15,7 2-16-15,1-5-16 16,2-7 0-16,1 1 4 16,3-4 4-16,7-3 0 15,8-3 0-15,-1 0 8 0,0 6-4 16,-3 3-12-16,-7 7 4 15,-7-1 4-15,-8 10 0 16,-6 0 16-16,-15 7-8 16,-10 2 16-16,-7 4-16 15,-11 9-12-15,-6 0 0 0,-1 3 20 16,0 3-8-16,-3-9 4 16,3 12-4-16,0-12 4 15,-3 0-8 1,3-1 40-16,4 1-20 0,6-3-4 15,5-7-12-15,6 1-32 16,15-1 20 0,10-9 0-1,10 0-12-15,8-3 8 0,7-6-4 16,6-7 4-16,1 7 16 16,7-7-4-16,7 3-12 15,7-2 4-15,-7-1-4 16,0 7 0-16,-14 5 24 15,-11 4-8-15,-14 4 32 16,-21 11-24-16,-14 1 4 0,-18 3-12 16,-10 0 4-16,-1 6-8 15,1-7-12-15,-11-5 4 16,-4 3 12-16,-3-1-4 16,4-2-4-16,3-4 4 15,10 7-4-15,15-10 0 16,14-3-28-16,14 4 16 15,18-7-4-15,17-7 8 16,14 4 16 0,7-3-4-16,4 0-20 15,0 3 8-15,4-7 20 0,-1 4-4 16,1-4-28-16,-4 7 8 16,-15-3 12-16,-13 6 4 15,-11 0 24-15,-10 9-16 0,-18-2 4 16,-8 5-8-16,-9-2 4 15,-5 5-8-15,-2 4 16 16,2-3-12-16,-3-7 40 16,4 7-24-16,3-3-24 15,8-4 0-15,10 0-8 16,10 1 0-16,8 5-12 16,6-5 12-16,4-1 4 15,4 1 4-15,3-4 8 16,0 3-4-16,-3 1-28 15,0-4 12-15,-4-3 12 16,-4 3 4-16,-6-2 8 16,-4 5-8-16,-4 0-4 15,-10 7 4-15,0 0 4 16,-7-4-4-16,-4 4 8 16,4 3-8-16,0-10 8 15,7 7-8-15,10-4-36 0,11-2 16 16,7 2 16-16,8-9 0 15,2 4-16-15,4-7 8 16,4 0 12-16,7 0 0 16,-4 3-20-16,-6 3 8 15,-12-3 32-15,-10 7-16 0,-14-4 16 16,-10 10-12-16,-8-4 20 16,-7 7-20-1,-3-10-20-15,-4 7 0 0,4-7 20 16,-1 1-4-1,8-1 40-15,11 1-24 0,10-4-48 16,7-3 12 0,7 3 0-16,7 1 12 15,7-4 0-15,4-3 0 16,6-3-540-16,22-4 296 0,4-8-296 16,-11-39 312-1,-4-8-172-15</inkml:trace>
  <inkml:trace contextRef="#ctx0" brushRef="#br5" timeOffset="139236.8239">11395 13115 624 0,'-7'-9'228'0,"14"9"-176"0,10-4-16 0,-3-2 0 15,4 6-28-15,3-3-4 0,0-3 0 16,-3 6 4-1,0 0-4-15,3 0 68 0,-3-3-40 16,-1-4 60-16,4-2-56 16,1 3 0-16,-1-7-20 15,0-3 24-15,0 4-24 0,0-4 4 16,0-3-12-16,-3 1 28 16,7-4-20-16,-4 3 20 15,4 0-20-15,-1-6-8 16,1-3-4-16,3-1 12 15,0 1-8-15,1-3-12 16,-5 12 0-16,-3 0 20 16,-3 4-8-16,-7 2 16 15,-1 4-16-15,-3-1 32 16,-3 4-24-16,-1 3-12 16,-3 3-8-16,0 0-4 0,0 9 0 15,4 10 8-15,-1 9 0 16,4 1 32-16,4 11-16 15,3-8 20-15,7 2-20 16,1-6-8-16,2-3-4 16,1 1 4-16,3-8-4 15,4-8-4-15,0-1 4 16,-4 1 4-16,0-1-4 16,-3-9-12-16,-8 6 4 15,1-6 20-15,-4-6-8 16,0 6 4-16,-3 0-4 15,-1-3 4-15,1-3-8 16,3 2-4-16,4-5 4 16,3-7 4-16,4 1-4 15,-1-4-4-15,5-3 4 0,-1-9 4 16,4 2-4-16,-1 4-4 16,-6 3 4-16,0 0-40 15,-8 13 20-15,-3 0 4 16,1 5 12-16,-1 4-20 15,-4 4 12-15,4 5 4 16,0-3 4-16,1-6 0 16,2 0 0-16,-3-6 16 15,0-3-8-15,4-4 16 16,-4-3-16-16,0 1-4 16,-3-4 0-16,-1 0-4 15,-3 3 0-15,1 7-20 16,-1-1 12-16,0 10 20 15,0 7-4-15,7 2-20 16,0 10 4-16,11 6 32 16,6-6-16-16,15 0 8 15,4-10-8-15,-1-3-40 0,-7-12 16 16,-3-3-56-16,-4-7 40 16,-3-3 32-16,-7 0 4 15,-4 1 20-15,-10-1-16 16,-4 3 120-16,0 7-72 0,-4 6 32 15,4 6-52-15,-3 15-4 16,3 1-20-16,0 13-8 16,4-4 0-16,-1 10 4 15,8-7-4-15,3-3-12 16,7-6 4-16,4 0 20 16,0-9-8-16,-4-4 16 15,-3-9-16 1,-1 0-4-16,1-3 0 15,0-7-4-15,-1 1 0 0,1 3-12 16,3-4 8-16,0 10-4 16,1 0 0-16,-1 10-12 15,-7-1 12-15,4 7 4 16,-4-4 4-16,-3 4 16 16,-4 0-8-16,0-4-4 15,-4-2 0-15,1-1-4 0,0 7 0 16,-1-7 16-16,1 1-8 15,-1-1-4-15,-3 7 0 16,4-7-16-16,-4 10 8 16,0 0 20-16,-3 6-8 15,-4 3 16-15,0-3-16 16,0 3-4-16,0-3 0 16,0-6 20-16,-4-3-12 15,-3-7 12 1,-4 1-12-16,1-1 12 0,-4 1-16 15,-4-1-20-15,-7-3 4 16,-3-3 20-16,-11 4-4 16,-14-4 4-16,-14-3-4 15,-3 0-32-15,-1 0 12 16,8 0-40-16,6 0 32 0,-3-3 16 16,-3-4 4-16,-8-2 0 15,-3 6 4-15,0-3-4 16,4-4 0-16,6 7 8 15,-3-3-4-15,-7-1-20 16,-18 7 8-16,-10 7 12 16,7 2 0-16,14 1 32 15,3-1-20-15,0 0 12 16,1 1-16-16,-4-4 20 16,3-6-20-16,7 0 32 15,8-6-28-15,7 3 20 16,6-13-20-16,1 3 8 15,-1-9-12-15,-6 13-32 16,-4 0 8-16,0 5 12 16,11 4 4-16,10 4-328 0,25 5 176 15,21-3-556-15,17-6 396 16,54-9-144 0,-4 3 268-16,21-23 2236 15</inkml:trace>
  <inkml:trace contextRef="#ctx0" brushRef="#br5" timeOffset="143240.7899">9666 14360 444 0,'-10'-6'164'0,"10"6"-124"0,3 0-16 0,-3 0-36 15,0 0 0-15,0 0 12 16,-7 0 4-16,3 6 16 16,-3-3-12-16,4-3 92 15,-1 0-52-15,1-3-4 0,3-3-28 16,0 6 104-16,0-7-68 16,-4 4 96-16,4-3-88 0,0 3 60 15,0-3-68-15,0 2 4 16,4-2-32-16,-1 3 40 15,-3-3-36-15,0 6-24 16,-3-3-4-16,-1-4 24 16,4 7-12-16,0 0 24 15,-3 0-24-15,3 0 4 16,0 0-8-16,0 10-8 16,-4-1 4-16,1 7 12 15,-1 3-8-15,4 15 24 16,-3-6-20-16,-1 10 24 15,1 3-24-15,-1-4 40 16,1 17-28-16,-1 8 32 16,4 11-32-16,0 5 40 15,0-6-36-15,0-9 20 16,0-1-28-16,0-11-16 16,0-4-8-16,0 0 28 15,0-3-12-15,0 0 12 16,0-10-12-16,0-6 28 15,0-3-24-15,0-6 12 0,4-9-16 16,-4-10 12-16,3-10-16 16,-3-6-64-16,0-12 28 15,0-6-60-15,0-4 52 16,0-6-52-16,0-9 48 0,-3-19-40 16,6-7 44-16,-3-2-60 15,0 6 56-15,4 9-8 16,-1 9 28-16,1 10-4 15,-4 6 12 1,-4 4 8-16,1 9 4 0,-1-4 8 16,1 10-4-16,-1-3-20 15,4 0 8-15,0-3-4 16,0 3 4 0,4-3 32-16,-1-7-12 15,4 7-20-15,-3 3 0 0,-4-3 12 16,0 9 0-16,0 3-12 15,-11 13-12 1,1-3 8-16,-5 6 60 16,-2 9-24-16,3-3 8 15,0-2-20-15,-1 2 0 16,1 3-4-16,0-9-16 0,-3 3 4 16,-1-3 40-16,0-3-24 15,1 3-8-15,-5-6-8 16,1 3-16-16,-3 3 12 15,-1-6 32-15,-3 6-16 16,-1 0-8-16,-2 6-4 16,-1-6 4-16,0 0 0 15,-3 0-20-15,-7 0 12 16,-4-6 4-16,-4 6 4 16,-3-4 32-16,4-2-16 15,3 6-24-15,0 0 4 16,8-3-8-16,6 3 4 15,7 0 8-15,0 0 0 16,4 3 8-16,4-3-4 0,2 0-12 16,5 0 4-16,-1 0-4 15,1 0 0-15,-1 0 8 16,4 6 0-16,0-6-12 16,4 4 8-16,-1 2 4 15,0-3 0-15,4 6 8 16,-3 7-4-16,-1 0 16 15,4 3-12-15,-3-1 4 16,-1 1-4-16,1 6-32 16,3 3 12-16,0-2 4 15,3 8 8-15,-3-3 44 16,0 13-24-16,0 0 24 16,-3 0-24-16,-1 19 60 15,1 6-44-15,-4-3 0 16,0 6-20-16,3-13 8 15,1-5-16-15,-1-7 24 0,4-3-20 16,-3-10-4-16,3 4-4 16,3-4-4-16,1-6 0 15,-4 4 32-15,0-4-16 16,0 0-24-16,-4 7 4 0,1-7 36 16,-5-3-20-16,1 0-20 15,4-3 4-15,-4-6 8 16,3-7 0-16,1 1 8 15,3-1-8-15,0-9-4 16,7 0 4-16,0-3-4 16,0-3 0-1,4 6-28-15,-1-4 16 0,4 4 4 16,4 0 8 0,0 0 44-16,3 0-24 15,7-6 16-15,7 6-20 0,11-6-8 16,10 3-4-16,8-4 4 15,-1-2-4-15,1 6-12 16,-11-3 4-16,-4 3-4 16,-6 3 0-16,-5 3 24 15,-2 3-8-15,-5-3-4 16,1 6 0-16,-4 1 4 0,4 6-4 16,0-7-4-16,3 0 4 15,-3 1 4-15,0-4-4 16,-4-6 24-16,-3 0-16 15,-1 0 12-15,-3 0-12 16,-3-6-16-16,-7-4 0 16,-4 10 28-1,-4-9-12-15,-3 6-4 16,-7-3-4-16,-7 2 12 16,-4-2-8-16,-3 6-20 0,-7-6 4 15,0 3-4-15,-7 3 4 16,-1-7 8-16,1-2 0 15,0-3-36-15,7-4 20 16,3-3-160-16,4-6 96 0,3-3-380 16,15 3 256-16,-1 6-276 15,4-6 272-15,-18-13-184 16,-3-18 228 0,4-23 16-16</inkml:trace>
  <inkml:trace contextRef="#ctx0" brushRef="#br5" timeOffset="144798.8096">8629 14354 372 0,'-4'-7'140'0,"11"4"-112"0,-3-6-4 15,0 9 12-15,-1-6-24 16,-3 2 100 0,4-2-60-16,-4 6 84 15,3-3-80-15,1-3 52 0,-1 3-64 16,1-4 24-16,3 7-40 0,0 0 52 15,-4-3-44-15,4 3 20 16,0 3-36-16,-3 7-8 16,0 9-8-16,-8 6 64 15,-3 3-36-15,0 6 40 16,-4-5-40-16,1 5 16 16,-1-6-28-16,1-6 8 0,2-3-16 15,5 0-8-15,3-10 0 16,3 1 4-16,-3-1-4 15,8-3-4-15,-8-6 4 16,0 0-16-16,7 0 8 16,0 3 12-16,-7-3-4 15,-4 0-4 1,4 0 4-16,-3 10 4 16,-1-1-4-16,4-2-12 0,-3-4 4 15,3-3-4-15,0 0 0 16,0 6 8-16,3 3 0 15,1-2-20-15,3-4 12 16,-4 3 4-16,1-3 4 0,-1 13-12 16,-3-7 8-16,0 10 12 15,-3 0-4-15,-1 0-12 16,1 6 4-16,-1-6 20 16,4 3-8-16,7-4-12 15,7-5 0-15,7 3-4 16,8-7 0-16,2 7 0 15,1-4 0-15,-4 4 16 16,-3 0-4 0,-7 2-4-16,-8 4 4 0,-6-6 12 15,-11 9-8-15,-7-6 32 16,-4 0-24-16,-3 0 64 16,-4-1-44-16,0-2-8 15,1 3-16-15,3-3 8 16,-1 2-12-16,1 7-12 15,0 4 0-15,0 8 4 0,-4 4 0 16,8-3 8-16,3 6-4 16,3-7-36-16,4-2 16 15,7-10 16-15,10-6 0 16,5-7-8-16,6-6 4 16,0-6 12-16,7-9-4 15,4-7-4-15,3 4 4 0,0-4-4 16,-3 7 0-16,-4 2-12 15,-3 7 8 1,0 7 56-16,-1 2-28 0,5 7 8 16,-1-4-20-1,0-2 0-15,0-4-4 0,4-3 20 16,0-3-16 0,0-3-12-16,3-13-4 15,7-2 12-15,8-1-4 0,6-6-12 16,-3-4 4-16,0 14 4 15,-4-4 0-15,-6 10 8 16,-5 9-4-16,-9 0-20 16,-5 0 8-16,-2 9 40 15,-8-3-20-15,-7-3 16 16,0-3-16-16,-11-9 20 16,1-4 8-16,-1-9-20 15,-3-6-12-15,0 0-4 16,-4 0 4-16,1-4-4 15,-1-5-4-15,-3-1 4 16,4-12-24-16,-1-16 12 16,4-12 12-16,3 6 0 15,4 3-48 1,4 12 28-16,3-2-24 16,4 12 24-16,-4-7 8 0,0 10 8 15,-4 0 0-15,1 10 0 16,-4 15-20-16,0 10 12 15,-4 15-32-15,1 16 24 16,-4 12-20-16,3 10 20 0,4 7 60 16,0 14-20-16,0 14 24 15,0-4-28-15,4-6-8 16,6-6-8-16,-3-10 4 16,4-9-4-16,-4 0-180 31,4 0 100-31,-8 12-600 0,-14-6 376 15,-10-12-176-15,-3 0 280 16</inkml:trace>
  <inkml:trace contextRef="#ctx0" brushRef="#br5" timeOffset="186180.0198">8396 14388 288 0,'-3'-16'108'0,"6"16"-84"0,-3-3-4 15,4-3 100-15,-4 6-68 16,0-3 120-16,0 3-96 16,3-6 68-16,4-4-84 15,-3 1 32-15,-1 3-56 16,4-4 52-16,0 1-52 0,0-1 20 16,1 1-36-16,2 0 16 15,-3 2-20-15,-3 4 28 16,-1-3-28-16,-3 6 40 15,0 0-32-15,0 0 12 0,0 0-20 16,0 0 20-16,0 0-24 16,0 0 12-16,0 0-12 15,7 9 12-15,-3-2-16 16,3 8-12-16,-4 4 0 16,4 3 20-16,-3 12-8 15,-1-5 32-15,-3 5-24 16,-3 1 12-16,3-7-16 15,-4-3 28-15,1 3-24 16,-1-12 12-16,1 3-16 16,3-4-8-16,0-5 0 0,0-1 40 15,0-6-24 1,0-3 0-16,-4 7-12 0,4-7-24 16,0 0 8-16,0 0-32 15,0 9 24-15,4-9 4 16,6 9 12-1,1-9 16-15,3 7-8 0,4-4-4 16,-4-3 0-16,4 0 4 16,-4 0-4-16,0 0 32 15,3-3-20-15,-3-4-24 16,-3 7 4-16,-4 0 8 16,-7 0 0-16,0 0 24 15,-7 10-16-15,0-4-4 16,-4 3-4-16,-6 1-16 15,-1-1 8-15,1-2 4 0,-1-4 0 16,4-3 0-16,0 0 0 16,3-3-12-16,4-4 8 15,3-8 4 1,4 5 0-16,8-2 0 0,-1-4 0 16,3 0 0-16,1-3 0 15,3 7-28-15,-4-4 16 16,1 1 32-16,-4 2-12 15,0-3-8-15,-3-2-4 16,-4 2 4-16,3-3 0 16,-6 0 16-16,-1 4-8 15,1 2-28-15,-1 4 8 16,-3-1 12-16,4-2 4 16,3 9-20-16,-4-4 8 0,4-2 12 15,-4 9 0-15,4-10-20 16,0 7 8-16,0-12 12 15,0 5 0-15,4 1-12 16,-4-7 4-16,0-3 28 16,0 1-12-16,0 2-4 15,0-3-4-15,0 3-24 16,4 4 12-16,-4 6 4 16,0-4 4-16,0 10-28 15,7-3 16-15,-7 3-4 16,7 0 8-16,0 0 0 15,0 0 0-15,3 0 8 0,-3-6 0 16,0 6 16-16,-3-3-8 16,3 3-4-1,-7 0 0-15,0 0-4 16,7 3 0-16,-3 6-12 16,-4 1 8-16,0 15 4 0,0 3 0 15,0 6-12-15,0 10 8 16,0-6 28-16,0 3-12 15,0-13 4-15,0 0-8 16,0 0 4-16,0-3-8 16,0-6-4-16,3-3 4 0,1-7 12 15,-1 10-8-15,1-10 4 16,-1 7-4-16,1-6-16 16,-1-1 4-16,-3 0 12 15,0-2-4-15,0-4 16 16,0-3-12-16,-3 6-4 15,-1-3 0 1,1-3 40-16,-1 0-24 16,-3 0-28-16,4 0 4 15,-1 0 0-15,-3 0 4 0,0 0-12 16,3 0 8-16,1 0 4 16,-1 0 0-16,1 0 0 15,-1 0 0-15,1 0 0 16,-1 0 0-16,1-3 8 15,-1-3-4-15,1 3-4 0,-1-7 4 16,1-2 4 0,-4 2-4-16,3 1-12 0,-3-4 4 15,3-2-4-15,1-1 0 16,-1 7 0-16,-3-4 0 16,7-3 8-16,0-2 0 15,0 2 0-15,0-3 0 16,7-6 0-16,-3 3 0 15,-1-9 0-15,5 2 0 16,-1 1 0-16,-4 3 0 16,4 6-20-16,-3 1 12 15,3 8 4-15,0-6 4 16,-4 7 0-16,1 0 0 16,3 2-12-16,-4 4 8 0,4-6 4 15,1 3 0-15,-1 2 0 16,0-2 0-16,0-3 8 15,0 6-4-15,-4-4-12 16,4 7 4-16,0 0-4 16,-7 0 0-16,0 0 16 15,4 10-4-15,-4-1-4 16,0 7 4-16,-4-4-4 16,1 10 0-16,-1 0 0 15,1 3 0-15,-1 0-12 16,4 4 8-16,-3 5 4 15,-1-6 0-15,4 1 8 16,0-4-4-16,0 0-4 16,0-6 4-16,0-1-16 15,0 1 8-15,0-3 20 16,0 0-8-16,0-7 4 16,0 0-4-16,0-6 4 0,0-3-8 15,0 0 24-15,0 0-16 16,-3 7-4-16,-1-4-4 15,1-3-16-15,-1 0 8 16,1 0 4-16,-1 0 0 16,-3 0 0-16,0 0 0 15,0 0 16-15,0 0-8 16,0 0 32-16,0 0-24 16,0 0 12-16,0 0-16 0,3 0-24 15,4-3 4-15,0-4-172 16,0 7 100-16,7 10-584 31,-7-1 60-15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4096" units="dev"/>
          <inkml:channel name="T" type="integer" max="2.14748E9" units="dev"/>
        </inkml:traceFormat>
        <inkml:channelProperties>
          <inkml:channelProperty channel="X" name="resolution" value="369.51501" units="1/cm"/>
          <inkml:channelProperty channel="Y" name="resolution" value="415.7043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05-05T14:11:27.437"/>
    </inkml:context>
    <inkml:brush xml:id="br0">
      <inkml:brushProperty name="width" value="0.05292" units="cm"/>
      <inkml:brushProperty name="height" value="0.05292" units="cm"/>
      <inkml:brushProperty name="color" value="#002060"/>
    </inkml:brush>
    <inkml:brush xml:id="br1">
      <inkml:brushProperty name="width" value="0.05292" units="cm"/>
      <inkml:brushProperty name="height" value="0.05292" units="cm"/>
      <inkml:brushProperty name="color" value="#92D050"/>
    </inkml:brush>
    <inkml:brush xml:id="br2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4847 6981 676 0,'-3'-6'248'0,"3"6"-192"0,3 0-16 16,-3 0 76-16,7-3-72 15,4-3-28-15,-4 6-12 16,7-3-12-16,4-4 0 16,3 7 16-16,-4 0-4 0,5 0 68 15,-1 0-40-15,3 0 104 16,5 7-80-16,-1-7 64 15,11 3-68-15,-8-3-20 16,8 0-20-16,-3 0 0 16,-1 0-8-16,-3 0 16 15,-4 6-12-15,0-3 16 0,0 3-16 16,8-3 16-16,-5 4-16 16,5-4 24-16,6 3-20 15,4 0 4-15,7-6-8 16,-4 0-8-16,-3-6 4 15,0 6 4-15,-4 0-4 16,-3-6 24-16,0 6-16 16,0 0-4-16,6 6-4 15,5-6 4-15,6 10-4 16,1-10 8-16,6 9-8 16,-10-9-4-16,0 0 4 0,-7 0-4 15,-4 0 0 1,1-3 16-16,6-3-8 15,4 2-12-15,7-2 0 0,0 0 40 16,0 3-24-16,-4-4 16 16,-3 7-16-1,-4-3 20-15,-6-3-20 16,3 6-12-16,-4 0-4 0,4 6 4 16,0-3 0-16,7 4 0 15,0 2 0-15,3-9 24 16,-3 6-12-16,-4-2 32 15,-3-4-28-15,-3 0 4 16,-5 0-12-16,1 0 4 16,3 0-8-16,8 0 24 15,3 0-16-15,7 0-12 0,0 0-4 16,-4 0 12-16,-3 0-4 16,-4 6-4-16,-6-3 4 15,-1 3 4-15,4-6-4 16,0 0 24-16,7 0-16 15,3-6 4-15,1 6-8 16,-1 0 12-16,-3 0-12 16,-7 0-4-1,0 0 0-15,-7 0-16 0,-4 0 8 16,-3 6 12-16,3-3-4 16,4 4-4-16,7-4 4 15,6-3-4-15,5 0 0 16,-1 0 0-16,1 0 0 0,-4 0 8 15,-7 0-4-15,3 0-4 16,0 6 4-16,8-6 12 16,6 0-8-16,4 0-12 15,0 0 0-15,0 0 4 16,-10 3 0-16,-4-3 0 16,-4 6 0-16,-3-6 0 15,3 0 0-15,8 0 16 16,6 0-8-16,4-6-4 15,0 3 0-15,0 3-16 16,-14-6 8-16,-3 3 4 16,-1-4 0-16,0 7 16 15,8-3-8-15,3-3 16 16,3 6-16-16,4 0 4 16,-3 0-4-16,-8 0 4 15,-3 0-8-15,-7 0-4 0,4 0 4 16,2 0 4-16,5-9-4 15,10 5-4-15,7-2 4 16,-7 0 4-16,-3 3-4 16,-8-4 8-16,-3 7-8 15,-4 0-4-15,8 0 4 16,6 0-4-16,8 0 0 16,-1-3 0-16,4 3 0 15,-10-6 0-15,-4 6 0 0,0-3 16 16,7-3-8-16,7-4-12 15,11 7 0-15,-11-3-4 16,-7 6 0-16,-4-3 8 16,-3-4 0-16,0 7 8 15,7 0-4 1,7 0 16-16,11-6-12 0,-4 3-4 16,-7 3 0-16,-7 0 12 15,-3-6-8-15,10 3-4 16,7-4 0-16,7 7 4 15,-10-3-4-15,-11-3-28 16,0 6 12-16,-7 0 24 16,7-3-8-16,10 3 8 15,12 0-4-15,-1 3 12 16,-7-3-12-16,-18 6-4 16,8-3 0-1,10-3-24-15,11 0 12 0,3 7 20 16,-3-7-4-16,-11 3-12 15,-3-3 0-15,6 6 12 32,8-3-4-32,14 3-12 15,-11 4 4-15,4 9 28 0,7-4-12 0,3-2 4 16,4 3-8-16,-7-1-8 16,-7-2 4-16,-1-7 20 0,19 3-12 15,6-9 12-15,-13 10-12 16,-8-10-8-16,7 9 0 0,15-9 4 15,-1 10-4-15,-17-10-4 16,-7 9 4-16,10-9 4 16,15 6-4-16,-8-6-4 15,-7 4 4-15,-10-4-16 16,11 0 8-16,2-4-112 16,-6-2 64-16,-21-3-324 15,-15-1 212-15,-17 1-556 16,-21-16 404-16,-42-7 16 15,-26 1 184 1,-6 3 1952-16,0 3-996 0</inkml:trace>
  <inkml:trace contextRef="#ctx0" brushRef="#br0" timeOffset="2345.799">4734 6778 716 0,'0'-4'264'0,"11"8"-204"0,-4-8-16 0,0 4-36 15,4 0-12-15,-1 0-24 16,1 0 16-16,3 0-20 15,-7-6 16-15,0 6 28 0,4-6-8 16,-1 6 124-16,-6-3-72 16,3 3 48-16,7-7-60 15,-7 7 92-15,7-9-80 16,0 6-16-16,4-3-24 16,3 2 20-16,7-2-20 15,0 6 32-15,8-9-32 16,2 9 32-1,1-10-32-15,0 10 20 0,3-9-20 0,-3 3 28 16,0 3-28 0,-4-13-4-16,8-3-8 15,-1 3 28-15,14 4-16 16,4-7 12-16,7-3-16 0,0 3-8 16,0 0 0-16,-7 1 12 15,0-7-8-15,11 3 4 16,10-10-4-16,7 4-24 15,4 3 8-15,-14-3 20 16,-8 0-4-16,1-1 16 16,10-2-16-16,14 9 32 15,0-3-24-15,-6 0-24 16,-8 6 4-16,3-6 16 16,12 6-4-16,2 0 4 15,1-6-4-15,-7 6 12 16,-11 1-12-16,0-8-12 15,11-2 0-15,7-6 48 0,-1-1-24 16,-9 7-20 0,-12-10 0-16,4 4 8 15,11-4-4-15,3 4 16 16,1 9-12-16,-8 0-4 0,-7 3 0 16,4-3 20-16,3 6-12 15,11-6 4-15,-4 0-8 16,-7 6-8-16,-7 0 4 15,-3-6 20-15,10 6-12 16,7-9-20-16,0 3 0 16,-6-10 12-16,-8 4 0 15,-7-10 16-15,7 4-12 0,7 2 4 16,4 7-4-16,-7 3 12 16,-1 6-12-1,-13 0-4-15,-4 0 0 0,10 0-4 16,8 4 0-1,0-1 8-15,3-3-4 16,-10 0 16-16,-8 1-12 0,4-7 16 16,21-4-16-16,4 1-12 15,-3-6 0-15,-15-1 20 16,3-2-8-16,-3-4-4 16,11 3 0-16,3 4 4 15,1 5-4-15,-5 4 16 16,-17-3-12-16,1 3-12 0,9 6 0 15,8-6 20-15,7 6-8 16,-8-3 16-16,-6-3-16 16,-4 0-20-16,18 0 4 15,-11 3 4 1,4-3 4 0,3-9 16-16,-10-4-8 0,-8 3-12 15,1 7 0 1,14-9 12-16,3 5-4 15,7-5-4-15,-10 2 4 0,-4 7-4 16,15 0 0-16,9-4 0 16,-6 10 0-16,-10-3 0 0,2 6 0 15,-2-6-12 1,-1 7 8-16,7-8 12 16,-14 8-4-16,8-17-20 15,-15 7 8-15,21-10 20 16,-3 4-4-16,3-10-4 15,-7 9 0-15,8-9-4 0,13 7 0 16,-14 12 0 0,1-3 0-16,-5 2 8 15,-2 8-4-15,10-11-12 0,6 11 4 16,-16-7 12 0,-5 6-4-16,1-10-4 15,-4 4 4-15,22-9-4 0,17-10 0 16,-32 0 0-1,4 6 0-15,14-15 0 0,17 9 0 16,-3 10 16-16,-10 2-8 16,-8-2 40-16,14-1-24 15,8 10-12-15,-11-3-8 0,-7 3 4 16,10-3-4-16,18 0-4 0,-7-10 4 16,-17-6 4-16,10-6-4 15,14 6-4-15,-7-3 4 16,-18 12-16-16,1-2 8 15,3 2 12-15,3 10-4 16,-10-3 8-16,-14 3-8 16,-7-3 16-16,6 3-12 0,12-4 24 15,-1 1-20-15,-10 0 12 16,-7-7-12-16,-1-2-24 16,12 2 4-16,-1 7 20 15,-14-3-4-15,-14 12-4 16,-14 0 0-1,-10 3 28-15,-8 7-16 0,-10 0 12 16,-11-1-16-16,-4 7 0 16,1 3-4-16,-7-6 12 15,-1 0-12-15,1 2-48 16,-1 4 24-16,-2 0-272 16,-8 0 160-16,-25 16-596 15,-39-3 112 1,-6-13 304-16,-4 0 28 15</inkml:trace>
  <inkml:trace contextRef="#ctx0" brushRef="#br0" timeOffset="6188.452">7024 6197 572 0,'-7'0'208'0,"3"-3"-160"0,1-3-12 16,3 6 48-16,3 0-52 16,-3-6 48-16,4 3-44 15,-4-4 24-15,3 4-32 16,-3-3 52-16,0 6-44 0,0 0 36 15,0 0-40-15,0 0 68 16,0 0-52-16,0 0 52 16,0 0-56-16,0 0 40 15,0 0-48-15,0 0 0 16,0 0-24-16,7 6 28 16,-7-6-24-16,14 3 20 15,1 4 32-15,2-4-36 16,8 3-4-16,0 3-20 15,-1 7 20-15,1-3-16 16,0 9 12-16,-1-4-12 16,1 4-16-1,-4 0 0-15,-3 0-4 0,0 3 0 16,-1 4 8 0,1 5 0-16,-4 1 8 0,0-7-4 15,0 6 24-15,0 1-16 16,-3-7-12-16,-4 6-4 15,0-5 28-15,-4-1-12 16,-3-3 4-16,0 9-8 16,-3 4 20-16,-4 0-16 0,0 3 4 15,0-4-8-15,0-2 12 16,-4-10-12-16,-3-3 32 16,3-4-24-16,1-8 20 15,-4 2-20-15,0-8 28 16,3 2-28-16,0-6-4 15,4 0-8-15,4 0 12 16,-1 3-8-16,1 6-28 16,3-2 8-16,3-4-48 15,11 3 32-15,11 3-592 16,0-24 340-16,7-13-256 16,21-1 312-1</inkml:trace>
  <inkml:trace contextRef="#ctx0" brushRef="#br0" timeOffset="9368.4914">9352 5081 364 0,'-10'0'132'0,"6"9"-100"0,-3-9-12 0,3 7 132 16,1-7-88-16,-1 3 36 15,1-3-60-15,-1-3 28 16,1 3-36-16,-4 0 68 0,0 0-52 15,-4 3 96-15,1 3-80 16,-5 4 84-16,1-7-84 16,0 6 40-16,-3-3-64 15,6-6 16-15,0 4-36 0,1-8 36 16,3 4-32-16,-4-6 20 16,1-3-24-16,-8-1 8 15,-3 1-16-15,0-7 36 16,-4 4-24-16,4-4 12 15,-4 7-20-15,-3-10 36 16,0 3-28-16,3 4-4 16,0-7-12-16,4-3 4 15,3 0-8-15,8-10-20 16,-1 4 8-16,8-6 20 16,3-4-4-16,3 0-4 15,8-2 0-15,-1 11 12 16,5-5-8-16,-1 12-20 15,0-3 4-15,0 6-4 16,4 0 4-16,-1 4 32 16,1-4-12-16,3 3-12 0,0-3-4 15,4 4-24 1,3-4 16-16,0 0 12 16,8-6 4-16,6 6-4 15,14-6 4-15,1 6-4 16,6-3 0-16,-6 0 0 0,-4 10 0 15,-8 2-12-15,-2 4 8 16,-8 12-4-16,-3 4 0 16,-4 2 8-16,-3 10 0 15,-1 0 0-15,1 3 0 0,0 4 0 16,0-4 0-16,-4 3 16 16,-4-3-8-16,1 0 16 15,-4-3-16-15,0 3-12 16,0 0 0-16,-3 3-4 15,-1 7 0-15,-2 9 16 16,-1 0-4-16,-7-4 40 16,-4 4-20-16,-7 0-24 15,1-9 0-15,-4-7 8 16,0-3-4 0,-7 3 16-16,-1-9-12 0,1 3 4 15,0-3-4-15,0-7 4 16,-4 4-8-16,0-7 24 15,-6 7-16-15,-5-3 32 16,-9 12-28-16,-8 9 48 16,-11 4-36-16,1 6 28 15,-1 3-28-15,8-6 8 0,-1-19-20 16,-3-7 0-16,-10-15-8 16,-11-15-208-16,-4-7 108 15,7-13-220-15,11-1627 180 16,18 3252-424-16,21-1643 316 15,14-26-176 1</inkml:trace>
  <inkml:trace contextRef="#ctx0" brushRef="#br0" timeOffset="10665.866">12337 4297 520 0,'3'0'192'0,"-6"10"-152"0,-11-1-8 16,10 0 88-16,-3 7-72 15,-7 3 104-15,0-3-88 16,0-4 60-16,0 4-72 16,-1-7 68-16,-2 1-68 0,-1-1 60 15,0-9-60-15,4 0-12 16,0 0-24-16,0 0 24 15,-3 0-24-15,-5 0 12 16,-2 0-16-16,-8 0 28 16,0-3-24-16,0 3 40 15,4 0-32-15,0 0 12 0,3-6-20 16,1-4 36-16,2 1-28 16,1-7-12-16,0-12-8 15,0-7 20-15,-4-2-12 16,8-7 12-16,2 6-12 15,1 4 36-15,4 5-24 16,3 1-32-16,3-3 4 16,8 9-8-16,3-9 4 15,7 9-12-15,4-10 12 16,3 1-4-16,3-10 4 16,5 4 0-16,-1-7 0 15,7 9 8-15,7 4 0 16,1-1-12-16,3 14 8 15,-1-1-4-15,5 9 0 0,-4-5 24 16,3 5-8-16,-3 7-12 16,-4-3 0-16,8 6 20 15,3 0-8-15,10 0-12 16,11 6 0-16,0-3-4 16,-3 4 0-16,-11 2 16 15,-4 3-4-15,-10 4-20 16,-7 3 8-16,-7 6 12 15,-1 10 0-15,-6-4 16 16,-4 10-12-16,-3-4-4 16,-4-2 0-16,-3-1 20 15,-4-5-12-15,-7 5-4 16,-4-6-4-16,-3 7 40 16,-3-1-24-16,-5-2 8 15,-2 2-16-15,-4 1 12 16,-8-7-16-16,-6 6 16 0,-11-5-16 15,-7 5 60-15,-10-6-40 16,-4-3 40-16,3 4-36 16,8-14 8-16,3 4-24 15,4 0 52-15,-4-10-36 16,3-2 4-16,-10-14-24 16,-3 4 0-16,-1-13-4 0,1-9-8 15,6-6 4 1,8-19-48-16,0-3 24 15,6 5-284-15,-6-5 168 0,-4 16-452 16,-4 15 328-16,1-7-204 16,7-24 268-16,13-19-260 31</inkml:trace>
  <inkml:trace contextRef="#ctx0" brushRef="#br0" timeOffset="12688.2385">8618 3598 404 0,'-7'-6'148'0,"11"6"-112"0,-1 0-12 0,-3 0 56 16,0-4-48-16,0-2 60 0,4 6-56 16,-1-6 56-16,-3 3-56 15,0 3 44-15,0 0-44 16,7 0 32-16,1 0-36 0,-1 0 44 16,0 0-44-16,7-7 48 15,0 7-4 1,4-9-40-16,3 6 16 15,3-3-32-15,5-4-8 16,2 1-8-16,8 6 56 16,7-10-32-16,7 4 16 15,0-1-28-15,-4-8 28 16,8-1-28-16,10 3 20 16,24-6-20-16,-2-3 20 15,2-9-24-15,-10-1-20 16,15-9 0-16,3 6-12 15,3 1 8-15,-14 2 24 16,-7 10-4-16,-14-3 16 16,-10 9-16-16,-8-6 32 15,-3 6-24-15,-7 4 40 0,-1 5-32 16,-6 1-4-16,-4-1-12 16,1 1 28-16,-5 3-20 15,-2 3-12-15,-1-4-8 16,-4-2-4-16,-3 9 0 15,-3-3 16-15,-11 3-24 16,-3 9 12-16,-8 1 8 16,0 15 0-16,1 3 40 15,-1 16-20-15,4 3 32 16,4 6-32-16,-1 0 12 16,8-9-20-16,3 0 44 15,3-6-32-15,1-4 12 16,-1 4-24-16,-3-13 20 15,1 3-24 1,2-3 24-16,1 1-24 0,-1-8-224 16,1-8 116-16,-1 9-680 15,-10-4 432-15,-3-12-120 32,6-84 2332-32</inkml:trace>
  <inkml:trace contextRef="#ctx0" brushRef="#br0" timeOffset="13677.1462">10245 3573 580 0,'-4'-7'216'0,"8"7"-168"0,-4 0-12 0,3 0 76 15,4-3-68 1,4 3 24-16,3-6-36 0,4 6 56 16,3-9-48-1,7 6 28-15,11-7-40 0,10 1 44 16,8-7-40-16,6 0 20 16,-3-2-32-16,-3-8 44 0,10 8-36 15,21-11 20-15,14-5-28 16,-3-4-8-16,0-6-8 15,14-3-4-15,14 3 0 16,-8 4 8-16,-2 8-4 16,-4 1-12-16,14 3 4 15,-4 3 12-15,-10 3-4 0,-18 0 24 16,1 3-16-16,6-3 48 16,-3 0-32-1,-8 3 12-15,-6 7-24 0,-11-4 8 16,-7 0-12-16,-3 4-16 15,-4-4 0-15,-4 7 20 16,1-1-8-16,-1 4-4 16,-3 6 0-16,-7 9 56 15,-4 13-32-15,-14 0-20 16,-6 3-8-16,-12 0 44 16,-3 4-24-16,-10-4-8 15,-4 3-8-15,-8 0-16 16,5 0 8-16,-1 7 4 15,8-1 0-15,3 1 0 0,7-7 0 16,0 7 0-16,0-7 0 16,-4-3 16-16,5 0-8 15,-8-3 4-15,-4-3-4 16,-10 6 4-16,-11-6-8 16,-14-4 68-16,-6 4-40 15,-1 0 32-15,-4-3-36 16,4-7 8-16,8 10-20 15,-1-13 0 1,7-3-8-16,11-3-260 0,17-3 136 16,11-3-440-16,18-3 316 15,3-1-300 1,8-9 312-16,-1-6-64 16</inkml:trace>
  <inkml:trace contextRef="#ctx0" brushRef="#br0" timeOffset="14472.1732">9754 4501 880 0,'-7'3'328'0,"4"-6"-256"0,-1 6-16 16,4-3-24-16,0 0-28 16,0 0-20-1,11-3-8-15,3-3 12 16,4 3 4-16,-1-4 8 0,4-2 24 15,8-4-12-15,2-2 100 0,12-1-60 16,6-3 28-16,7 0-44 16,-3-6 32-16,0 3-40 15,11-9 4-15,17 0-20 16,0-1 20 15,4 4-20-31,10-7 12 0,11 7-12 0,14 0-8 16,-4 3 0-1,-6 6-4-15,-22-6 0 16,-11 16 8-16,-6-7-4 0,-8 7 96 0,-10-1-56 16,-7 10 16-16,-7-3-36 15,-7-3 24-15,-4 6-32 16,-7 0 32-16,-3 0-32 16,-1 0-4-16,-2-3-8 0,2-4-172 15,15-5 92-15,7-4-456 16,-4-9 300-16</inkml:trace>
  <inkml:trace contextRef="#ctx0" brushRef="#br0" timeOffset="17402.5854">7821 3620 508 0,'35'-10'188'0,"-21"10"-148"0,8-3-8 15,-12 3 96-15,4-6-76 16,-3 6 68-16,0-3-68 15,-1 3 24-15,-3-6-44 16,-7 6 16-16,0 0-28 0,-7 0 36 16,-3 6-32-16,-8-3 20 15,-10 6-24-15,-8 1 16 16,-6-1-20-16,-7 7 0 16,-4 3-8-16,-4 6 36 0,1 3-20 15,-18 0 4 1,-18 7-16-16,-7-7 20 15,4 6-20-15,-4 1 32 0,-17-7-28 16,-11 3 20-16,7 1-20 16,3-7 44-16,-6 3-32 15,-11-3 20-15,7 10-28 16,14-1 0-16,-10-2-12 16,-8 8 20-16,1-2-16 15,13 6 4-15,4 0-8 0,-10-7 12 16,-15 1-12-16,18-3-4 15,11-1 0-15,10-6 20 16,-7-3-12-16,7 4 12 16,11-14-12-16,11 4-16 15,17-3 0-15,14-4 4 16,11-2 0-16,10-4 0 16,4-3 0-16,14 3-20 15,0-6 12-15,7 0 12 16,10 0 0-1,1 0-4-15,-1 0 4 0,1 7 12 16,3-4-8-16,-10-3-4 16,3 9 0-16,0-9 28 15,-7 0-16-15,0 10 12 16,-4-4-16-16,1-3 0 16,-8 3-4-16,0 4 12 15,-3-4-12-15,4 3-12 0,-1-6 0 16,1 7 40-16,-5-10-24 15,8 6 8-15,4-6-12 16,-1-6-8-16,4-4 4 16,7-2-16-16,11-10 8 15,7 3-16-15,10-15 12 16,4 5 12-16,7-8 0 16,3-7-28-16,4-9 12 15,-7 6-12-15,-4 3 12 16,-10 9 8-16,-4 10 4 0,-3 13-20 15,-11 12 12 1,0 12 20-16,-7 13-4 16,0 13-20-16,-3-10 4 0,-4 3 12 15,0-9 0-15,0 10-4 16,-4-10 4-16,4-7-24 16,0 4 12-16,-3-9 32 15,3 5-16-15,0 1-16 16,3-4 0-16,-3 4-4 15,0-3 4-15,0 9 8 16,4-4 0-16,-1-5 8 16,1 3-4-16,-4 2-12 15,0-8 4-15,-4-4 48 16,-3-3-24-16,-7-3 0 16,-11 0-12-16,-13 0 20 15,-22-9-16-15,-7 9 4 16,-8-10-8-16,16 7-16 15,9-12 4-15,15-4-356 16,24 3 192-16,25-18-484 0,4-32 368 16,-4-13-228-1</inkml:trace>
  <inkml:trace contextRef="#ctx0" brushRef="#br0" timeOffset="18992.1015">3556 1760 768 0,'-11'-25'284'0,"8"22"-220"0,3-13-20 15,0 10 12-15,0-3-40 16,-4-1 56-16,4-2-40 16,4-1 56-16,-4 1-52 15,0-4 56-15,0 3-56 0,0 4 36 0,0-7-40 16,0 7 8-16,0 3-24 15,0-4 36-15,0 1-28 16,0 9 20-16,-4-3-24 16,1 3 8-16,-1 0-16 15,4 3 44-15,0-3-28 16,0 0-24-16,0 0-4 16,0 6 8-16,4-3-4 15,3 7 16-15,0 5-12 16,0-12 4-16,4 10-4 15,-4-4 4-15,0 4-8 16,3 3 8-16,-10-4-8 0,4 10 16 16,-1 0-12-1,-3 3 16-15,-3 3-16 0,-1-3 16 16,4 4-16-16,-7 2 16 16,4-9-16-1,3 6-12-15,-7 7 0 16,7-10 28-16,0 9-12 0,0 4 40 15,-4 15-28-15,-3 1 32 16,0-1-32-16,-4-6 12 16,-3 6-20-16,4-18-8 15,-8-1-4-15,11-9 20 16,-4-6-12-16,4-6 12 16,4-7-12-16,-1 0 20 15,4-12-20-15,-7 0-4 0,4-4-4 16,3 1-4-1,-7-4 0-15,3-2 16 0,1-1-8 16,-1-3-12-16,4-3 0 16,0-9 4-16,4-23 0 15,3 7 8-15,0-3-4 16,3 3-20-16,1 0 8 16,3-3-4-16,-7-3 4 15,11 6-12 1,-8-3 12-16,1 12 4 0,-4 13 4 15,11 34-64 1,6 16 56-16,-6 10-4 16,7 2 12-16,6 4 4 15,-6 3 4-15,0-13-4 0,3 1 16 16,4-20-12-16,7-12 24 16,6-9-20-16,5-10-64 15,-1-6 24-15,-3-9-24 16,-7 2 32-16,-7-9 28 15,-8-12-4-15,1-10 8 16,-4 1-4-16,-3 15-24 16,-8 9 8-16,1 7 4 15,-4 12 4-15,-3 9-36 16,-1 4 20-16,4 6 16 16,-3 16 0-16,3 9-16 15,-7 3 8-15,3 10-4 16,4-4 4-16,0 7 44 15,0 0-24-15,4 3 68 16,3-4-44-16,-10 1 64 16,3 9-60-16,3 7 64 0,4 6-64 15,-10-1 8-15,3-2-28 16,7-13 4-16,-10-3-12 16,6-13-316-16,4-9 168 15,7-16-732-15,1-21 484 16,-15-14 12-1,-21-5 228-15</inkml:trace>
  <inkml:trace contextRef="#ctx0" brushRef="#br0" timeOffset="20042.3421">4815 1832 984 0,'-21'4'368'0,"21"8"-288"0,0-9-20 0,0-3-32 16,0 0-28-1,0 0 0-15,0 0 0 0,0 0-56 16,11 0 32-16,-11-3-16 0,3 3 24 16,1-6 96-16,-1 0-40 15,-3 2 140-15,0 4-100 0,4 0 24 16,-4-6-60-16,0 3 0 16,0-3-28-16,0 6 20 15,0-10-24-15,0 1-4 16,0-1-4-16,0-5 4 15,-4 2-4-15,1-2 8 16,-1 2-8-16,-6-3 32 16,-1 10-20-16,-3 3 32 15,-7 12-32-15,-11 20 56 16,-10 14-40 0,-8 5 48-16,-2 14-48 0,6 23 72 15,21-4-56-15,11-8 20 16,28-14-40-16,14-37 44 31,11 3-40-31,32-44-8 0,-1-25-12 16,4-6 8-16,7 3-12 0,-3-6 4 15,-4 0-4-15,-7-10-16 0,-10 6 4 16,-15-2 4-16,-3 6 0 16,-15 18-12-16,-2 7 8 15,-8 37-76 1,-7 16 44-16,-7 13 12 15,0 3 0-15,0-4 16 16,0 1-32-16,-4 6 24 16,8 6 16-16,-1 13 0 15,1 3-16-15,-1 6 8 16,4-3 4-16,7 3 4 16,1-9-20-16,2 9 12 15,8 9 32-15,3 4-16 16,11-10 0-16,3-12-4 15,4-4-32-15,-4-11 16 0,-6-14 24 16,-5 0-8-16,-13-5 8 16,-7-4-4-16,-15-6 36 15,-13 6-20-15,-12-3 40 16,-17 3-36-16,-3 3 48 16,0 6-44-16,-11 1 36 15,-29-1-36-15,-2-12-20 31,6 3-4-31,-10-9-124 16,14-13 64-16,-11-15-304 16,18-10 196-16,-4-16-428 0,22 1 328 15,14-32-168-15,17-29 252 16,14 7-272-16</inkml:trace>
  <inkml:trace contextRef="#ctx0" brushRef="#br0" timeOffset="20777.0615">6664 1475 840 0,'-35'-6'312'0,"21"12"-244"0,-4-3-16 0,4 3-28 16,-4 4-24-16,1-1-12 15,-5 1 8-15,1 5-32 16,-3-2 20-16,-1 2-4 0,-7 1 12 15,-3 3 132-15,-4 0-72 16,4 0 44-16,7-1-56 16,6-8-24-16,19 5-28 15,13 4 4 1,15-3 32-16,3 3-16 16,4 0 8-16,3 9-8 15,-3 6 28-15,0 1-20 16,-4-1 48-16,-3 1-36 15,-8 2 72-15,-2 1-52 0,-8 6 72 16,-7 6-68-16,-7-9 60 16,-4 3-60-16,-3-10 84 15,-7 1-76-15,-4-7 52 16,-10-3-68-16,-11-6 32 16,-11 0-44-16,-6-10 44 15,-4 1-44-15,0-1-8 16,14-9-12-16,11 0-20 15,6-9 4-15,12-10-296 16,13-16 164-16,15-18-464 16,27 0 336-16,8 6-256 15</inkml:trace>
  <inkml:trace contextRef="#ctx0" brushRef="#br0" timeOffset="21040.2498">6837 1832 1224 0,'-21'10'456'0,"17"-1"-356"0,-3 10-28 0,7-10 60 16,-3 7-88-16,-4 3 52 0,-4 9-56 16,0-3-12-16,1 13-16 15,-4 12-20-15,3-3 4 0,4 6 20 16,0-9-8-16,3-6-12 15,4-13 0-15,4 3-164 16,-1-18 92-16,5-10-456 16,2-19 300-16,1-16-456 31</inkml:trace>
  <inkml:trace contextRef="#ctx0" brushRef="#br0" timeOffset="21200.7368">6660 1425 1424 0,'-14'-10'528'0,"11"1"-412"0,6 6-32 0,8-4-336 16,3-2 120-16,0 0-440 15</inkml:trace>
  <inkml:trace contextRef="#ctx0" brushRef="#br0" timeOffset="21544.43">7006 1848 1340 0,'-17'75'496'0,"13"-40"-384"16,4 21-36-16,0-15 16 15,-4 6-68-15,8-3 16 0,3-10-24 16,4-18-52-16,-1-22 20 16,8-19-120-16,3-13 76 0,0 1 8 15,0-4 32-15,1 3 88 16,-8 4-40-16,-4 5 116 16,1 4-84-16,-1 16 108 15,1 9-96-15,0 6 60 16,3 7-76-16,3 12 24 15,8 12-48-15,7 17-28 16,7 5-4-16,-4-2-512 16,4-13 280-16,-15-16-524 15,-31-22 432-15,25-15-196 16</inkml:trace>
  <inkml:trace contextRef="#ctx0" brushRef="#br0" timeOffset="22642.4007">8580 1362 840 0,'-18'-9'312'0,"7"9"-244"0,4-10-16 15,0 10 16-15,0-3-48 16,-7-3 36-16,0 3-32 16,0-4-32-16,-4 7 4 0,-3 0 0 0,0 7 4 15,-4 2 60-15,0 4-32 16,1-4 76-16,-1 13-56 15,-3 0 80-15,0 12-72 16,-1 26 96-16,5 6-88 16,3 6 52-16,3 6-72 15,4-6 76 1,7 1-68-16,0-1 28 0,3 6-48 16,1-9-28-16,6-12-4 15,1-14 16-15,-1-14-8 16,-3-11 32-16,0-18-24 15,-3-18-4-15,-1-11-8 0,-6-8-4 16,-1-4 0-16,4-3-12 16,-4-9 8-16,4-4 4 15,4-21 0-15,-1-4 0 16,4-5 0-16,7 15-20 16,4 6 12-16,3 3-12 15,11-12 8-15,10 9-20 16,4-3 20-16,7 16 4 15,0-1 8-15,-4 23-28 16,-7 9 16-16,-3 19-32 16,0 22 28-16,-4 15-4 15,4 13 12-15,-4 3 16 16,4 4-4-16,6 2-4 16,12 32 4-16,6 3 4 15,8-10-4-15,-8 4-12 16,-6-13 4-16,-8 0 28 0,-7 4-12 15,-10 11 32-15,-11-8-28 16,-7-7 20-16,-7-9-20 16,-4-10 8-16,-6-15-12 15,-8-4 28-15,-13-9-24 16,-12-12-32-16,-10 2 8 16,-7-8-8-16,0-7 8 15,-7-7 16-15,-21-2-4 16,-11-1 8-16,-3 1-8 0,14-7-20 15,7-2 8 1,10-7 12-16,1-13 0 0,6 0-4 16,8-3 4-1,13 10 12-15,22-10-8 16,18 13 4-16,20 3-4 16,11 6 64-1,8 0-40-15,31 4 32 0,28-7-36 16,14 6-8-16,1 0-12 15,17-6-128-15,21-3 64 16,-3 0-612-16,3-9 368 0,-21-19-268 16,-25 5 332-16,-7 5-224 15</inkml:trace>
  <inkml:trace contextRef="#ctx0" brushRef="#br0" timeOffset="25596.2319">709 1719 820 0,'-35'-28'304'0,"28"19"-236"16,7 9-20-1,0 0-24-15,10 25-24 16,1 3 16 0,0 10-8-16,3 6 128 0,7 9-72 0,3 10 68 15,5 25-76-15,2-1 56 16,5-5-60-16,-12-10 32 16,1-9-48-16,0-4 32 15,-4-12-36-15,-7-3 16 16,0-6-28-16,0-7 52 15,4-12-40-15,-4-16 12 16,-3-3-28-16,-8-9 20 0,-3-10-24 16,0 0 12-16,-3-9-12 15,-15-13-8-15,4-12 0 16,-11-19-4-16,1-10 0 16,-12 4-36-16,1 12 20 15,0 3 4-15,6 4 12 16,5-4 8-16,3 0-4 15,21-9 52 1,3 9-32-16,18-6 16 0,15 16-24 16,-1 0-8-16,11-4-4 15,-4-2-4-15,14 2 0 16,4-21-20-16,22 3 12 16,2 6-232-16,-10 9 128 0,-3 7-452 15,-8 15 312-15,-6 4-360 16</inkml:trace>
  <inkml:trace contextRef="#ctx0" brushRef="#br0" timeOffset="25779.054">688 2049 1412 0,'-71'0'524'0,"82"9"-408"0,28-3-32 15,-4-6-36-15,36-15-44 16,-1 2-28-16,15-12 12 16,24 0-320-16,22-3 180 15,-8-16-720-15</inkml:trace>
  <inkml:trace contextRef="#ctx0" brushRef="#br0" timeOffset="26063.7545">1436 2165 1412 0,'-4'0'524'0,"18"6"-408"0,11-3-32 15,-11-12-80-15,14-4-20 16,11-12-128-16,0 0 84 16,17 3-296-16</inkml:trace>
  <inkml:trace contextRef="#ctx0" brushRef="#br0" timeOffset="26230.5273">1782 2306 1300 0,'-25'-6'480'0,"39"12"-372"0,7 0-32 0,-10-12 48 16,17 0-84-16,18-4-72 15,0-9 16-15,3 1-604 16,22-8 340-16,-4-2-404 15</inkml:trace>
  <inkml:trace contextRef="#ctx0" brushRef="#br0" timeOffset="31397.9143">8692 6160 424 0,'-3'-6'156'0,"-1"6"-120"0,1-4-8 0,-1-2 0 16,4 6-20-16,-3-3-4 15,3 3 0-15,-4-6 136 16,1 12-76-16,-4-12 96 16,3 6-92-16,-3 0 36 15,7 0-60-15,-3 0 20 16,3 0-36-16,-4-3 44 16,1 3-40-16,-5-7-8 15,5 7-12-15,-4 0 44 16,3 7-32-16,-6-4 0 15,6 6-16-15,-10 16 72 16,7 3-44-16,-11 32 92 16,8 6-72-16,-8 12 36 15,8-6-56-15,-1 0 16 0,8-12-32 0,-1-13-16 16,4-9-8-16,0-13 100 16,4-10-52-16,-4-15 24 15,0 0-36-15,0-15-20 16,0-4-8-16,-8-6 4 15,5-3-4-15,-8-10-12 16,4-3 4-16,-3-12-40 16,6 6 24-1,1-13-20-15,6 13 24 0,8 3 0 16,6 7 8-16,5-7 0 16,2 9 0-16,12-8-12 15,-1 8 12-15,11 4-24 16,0 6 20-16,3 9-20 15,0 13 16-15,-3 6 28 16,-3 6-8-16,-8 13 0 16,-7 0 0-16,-7 10 4 15,0-4-4-15,-3 9-12 16,0-2 4-16,-4 18 4 16,0-6 0-16,-7 7 24 15,-4-4-12-15,-6-3 4 16,-1 0-8-16,-13 3 36 15,3-12-20-15,-18 6 4 16,4-10-16-16,-18 4 44 16,3-4-28-16,-6-6 4 15,10-9-20-15,-7-6-8 0,8-10 0 16,-5-6-4-16,12-4 0 0,-8-8 16 31,11 2-8-31,-8-6-28 16,12 4 8-16,-1-4-4 0,7 3 8 0,-3-3 8 15,10 4 0-15,11-4-12 16,8 0 8-16,13 0 4 16,0 4 0-16,7-4 8 15,4 0-4-15,10 3 32 16,0 7-20-16,18-1 12 16,-3 10-16-16,10-9 36 15,-7 9-24-15,0-6 4 16,-11 6-16-16,-6-3 12 15,-5 3-16-15,-6-10-248 16,-4 1 128-16,8-10-684 16,-5-3 440-16,5-6-36 15,-8 9 236-15,-3 3-160 0</inkml:trace>
  <inkml:trace contextRef="#ctx0" brushRef="#br1" timeOffset="56322.5811">15826 3592 748 0,'-11'-4'276'0,"11"-2"-216"0,-3 6-16 0,3 0 32 0,0 0-52 16,3-6 0-16,1 3-16 16,3 3 28-16,-4-7-20 15,4 7 20-15,-3-3-20 0,-1 3 52 16,1-6-36-16,-4 6 28 15,0 0-32-15,0 0 16 16,7 0-24-16,-7 0 28 16,7 0-32-16,-7 0 48 15,7 6-36-15,-7-6 12 16,7 3-24-16,0-3 0 16,0 7-8-16,0-4 4 15,0 3-8-15,-3 4 24 16,3-1-16-16,0 0 4 15,-4 1-8-15,1 5 4 16,3 4-8-16,0 0 16 0,0 0-12 16,-3 6 40-16,3 0-24 15,-4 0-24 1,1-3 0-16,-1 9 8 0,1-2-4 16,-1-1 16-16,1-3-12 15,-1-3 16 1,1 3-16-16,-1 0 16 15,-3-6-16-15,4 0-12 0,-1 0 0 16,1-4-4-16,0 4 0 16,-1 0 44-16,1 3-24 15,3 0 0-15,-4-3-8 16,1 6-4-16,-1 0 0 0,1 3 24 16,-1 0-12-16,-3 4-4 15,0-1-4-15,0 0 4 16,4 1-4-16,-4-7 8 15,7 3-8-15,-4-3 24 16,-3-6-16-16,0 6 24 16,4 0-24-16,-4-3-4 15,0-6-4-15,3 2-4 16,1 1 0 0,0 0 8-16,-1 6-4 15,-3 3-12-15,4 13 4 0,-8-3 4 16,4 6 0-16,0-7 16 15,0 7-8-15,0-9 16 16,0 2-16-16,4-5 16 16,-1-4-16-16,-3-3-4 15,0-3 0-15,4-6 4 0,3 2-4 16,-4 1-12-16,-3 0 4 16,4 3 12-16,-1 0-4 15,-3 3-4-15,0 3 4 16,0 1-4-16,4 11 0 15,-4-2 0-15,-4 0 0 16,4 2 8-16,0-2-4 16,0-10 8-16,-3 4-8 15,3-4 16-15,0 0-12 16,-4-3 24-16,1 0-20 16,-1-3 4-16,4 9-8 15,-3 1-16-15,3 2 4 16,-4 1 20-16,4 9-8 15,-3-7-4-15,-1 1 0 16,4 6-4-16,0-10 0 16,-3-5 8-16,-1 5-4 0,0-6-4 15,4 4 4-15,-3-4 4 16,3-3-4-16,-4-3 8 16,1 9-8-16,-1 1-4 15,4 2 4-15,0 1 4 16,-3 2-4-16,3-2-12 15,0-1 4-15,-4 1 20 16,1-7-8-16,-4 10-4 16,3-13 0-16,-3 9 12 15,0-6-8-15,0-3 24 0,0 4-20 16,0-4 4 0,3-3-8-16,1 3-16 0,-1 3 4 15,4-3 12 1,0 3-4-16,0 7-4 15,-3-1 4-15,-1 1 20 16,-3 2-12-16,0-2-12 0,-3-1-4 16,-1-5 4-16,4-4 0 15,0-6 0-15,0-7 0 16,3-2 16-16,1 5-8 16,-1-9-4-16,1-2 0 15,3-4 4-15,0 0-4 0,0 0-12 16,0 0 4-16,0 0 12 15,3 9-4-15,-3-9 8 16,7-3-8-16,-3-3-12 16,-4-4 4-16,0-5 12 15,0 2-4-15,3-6-4 16,1-6 4-16,-4 0-4 16,0 0 0-16,0-3 0 15,0-1 0-15,-4 4-12 16,4 3 8-16,0-3 4 15,0 0 0-15,0-3 8 16,4 3-4-16,-1 6-12 16,4-6 4-16,1 6 4 15,-1-6 0-15,-4 6-28 16,-6 1 16-16,-1-8 12 0,1 8 4 16,-1-4-4-16,-3 0 4 15,3-7-16-15,-3 4 8 16,0-3 28-16,4 0-12 15,-4-7-20-15,3 7 0 16,1-6 4-16,3 6 4 16,0-1 0-16,7 4 0 15,0 0 0-15,0 0 0 16,0 6-20-16,0 0 12 16,-4 4 4-16,-3 2 4 15,0-2 0-15,0 2 0 0,-3-3 16 16,-4 1-8-1,0 5 4-15,0-9-4 16,0 4-16-16,0 2 4 16,0-6-4-16,3-6 0 0,1 6 16 15,3-6-4-15,0-3-20 16,0 0 8-16,3-3 4 16,1 2 4-16,-4 1 16 15,3 0-8-15,-3 3-4 16,0 6 0-16,0 0-16 15,0-3 8-15,0 10 12 16,0-4-4-16,4-3-4 16,-4 4 4-16,3 2-24 0,1-6 32 31,-4-3-12-31,0 3-4 16,0 1-8-16,0-8 8 15,0 8 8 1,0-7 0-16,0 3-12 15,3-10 4-15,4 1 4 16,4-4 0-16,-1-2-12 0,5 2 8 16,-1 1 4-16,0 6 0 15,0 2 8-15,-4 1-4 16,-2 3-4-16,-5-3 4 16,-3 7-4-16,-3-8 0 15,3 8 16-15,0-7-8 0,0 6-4 16,0-9 0-16,3-7-24 15,4-9 12-15,0 0-4 16,-3-3 4-16,-1 3 16 16,1 0-4-16,-4 10-4 15,0-1 4-15,0 13-4 16,0-3 0-16,0 0 0 16,0 3 0-16,3 0 0 15,-3 4 0-15,4-1 0 16,-1-6 0-16,-3-4-12 15,0-5 8-15,7-4 4 16,-3-6 0-16,-1 1 8 16,1-1-4-16,0 6-4 15,-4 3 4-15,3 7 4 16,-3 3-4-16,4-3-20 0,-4 9 8 16,0 3 12-16,3-2 0 15,-6-1-12-15,-1 0 4 16,4 3 4-16,-3-2 0 15,3 2 16-15,0-6-8 16,0-3-20-16,-4 0 4 16,4-3-12-16,0 2 8 15,0-2 36-15,0 9-16 16,0 1-8 0,0 2-4-16,4-3 4 15,-1 10 0-15,-3-7-12 0,0 7 8 16,4-7 20-16,-4 6-8 15,3 1-12-15,-3 0 0 16,0-4-4-16,-3 4 0 16,-1-4 16-1,8 4-4-15,-4-1-4 16,0 1 4-16,0-10 4 16,3 10-4-16,1-7-12 15,-1 7 4-15,-3-1-4 16,0 7 0-16,0-3 8 15,0 3 0-15,-3-4-28 16,3 7 16-16,-4 0 4 0,1 7 8 16,-1-4-20-1,4-3 12-15,0 0-4 0,0 0 4 16,0 0 8-16,0 0 0 0,0 0 44 16,0 0-24-16,0 0-52 15,0 0 16-15,0 9-8 16,-7 1 16-16,-4 8 0 15,-3 17 0-15,-7 18 0 0,-4 19 0 16,1-3 16-16,-1-3-4 16,4-3-4-16,0 3 4 15,3 0 4-15,0 15-4 16,4-2 8-16,0-7-8 16,0-19 24-1,7 10-16-15,-4-10-20 16,1 7 0-16,-1 2 4 15,4 10 4-15,0 4 0 0,0-7 0 16,-3-13 16 0,6 4-8-16,-3-7-4 15,3-6 0-15,1 6 20 0,-1 7-12 16,1-4-4 0,3 7-4-16,0-3-16 15,3-4 8-15,4-6 4 0,0-6 0 0,1 0 8 16,-5-6-4-16,1-1-12 15,-4 7 4-15,0 0 4 16,-4 9 0-16,4 4 8 16,0 3-4-16,4-7-4 15,3-6 4-15,0-3 4 16,0-10-4-16,3 4-4 16,-3-7 4-16,0 1-16 0,-3-1 8 15,-4 7 12-15,-4 9-4 16,-3 6 8-16,0 0-8 15,0-3 16-15,0-3-12 16,4-9-20-16,-1 3 4 16,1-7 12-16,-1-2 0 15,4 2 8-15,4-6-8 16,3-2-4-16,0-1 4 16,-4-7 4-16,1 7-4 15,-4-3 8-15,-4 4-8 16,1 8 8-16,-4 4-8 15,-4 2-4-15,-3 1 4 16,0-6 28-16,0-1-16 16,3-6-4-16,1-9-8 0,3-6-104 15,7-13 56-15,17-16-604 16,26-28 352-16,-5-3-296 16,-6-31 344-16,-21-45-44 15,-15 7 176 1</inkml:trace>
  <inkml:trace contextRef="#ctx0" brushRef="#br1" timeOffset="59404.9095">16940 4617 716 0,'-10'0'264'0,"3"0"-204"0,3 0-16 15,4 0 36-15,0 0-52 16,0 0 60-16,0 0-52 15,0 0 44-15,0 0-44 16,0 0 88-16,0-6-72 0,0 6 92 0,0 0-84 16,-3 0 44-16,-1-3-64 15,1 3 16-15,-1-7-36 16,1 7 28-16,-4 0-32 16,-1 0 12-16,1 0-16 15,0 0 20-15,0 0-20 16,0 7 12-16,0-7-12 15,0 0 36-15,4 0-24 16,-1 0 12-16,1 0-20 16,-1 0 0-16,4 0-8 15,0 0-16-15,11-7 4 16,6 7 40-16,15-3-24 0,17-3 8 16,8 6-12-16,-1 0-24 15,1 0 8-15,-4 0 12 16,3 6 0-16,8-3-12 15,-4 7 4-15,-4 5 4 16,-10 4 0-16,-18 6 0 16,-14 10 0-16,-14-4 8 15,-17 10-4-15,-15-3 16 16,-3-4-12-16,-4 4-28 16,-7-7 8-16,-4-3 32 15,1-6-12-15,0 3 8 16,-1 0-8-16,8-6-40 15,7 6 16-15,3-6-4 16,11 6 12-16,7-3-20 16,10 0 16-16,11 0 12 15,11 6 4-15,7 7 16 16,6-1-12-16,5 1-12 16,2-1 0-16,1-2 12 15,0-1-4-15,3-3-4 0,-3-3 4 16,-7-3-4-16,-7-6 0 15,-11 3 16-15,-14-1-8 16,-11 4 32-16,-7-9-24 16,-6 3 48-16,-12-4-36 15,-9-6 40-15,-22-6-40 16,-11 10 48-16,0-10-44 0,1 0 4 16,13-6-24-16,4 2-8 15,11-2 0-15,3-3-24 16,7-1 12-16,7 1-224 15,4 0 124-15,4 9-392 16,-5 15 280-16,-2 13-352 16,-5 1 328-1,1 11-72-15</inkml:trace>
  <inkml:trace contextRef="#ctx0" brushRef="#br1" timeOffset="59997.0631">10255 7778 1204 0,'-24'0'448'0,"17"9"-348"0,-8 16-32 16,12 4 80-16,-4 5-96 16,0 19 120-16,3 1-96 0,1-1 16 15,-1 0-56-15,4-6 20 16,0-3-28-16,0 0-16 16,0 0-8-16,0 3-136 15,0 3 72-15,7-3-480 16,11-6 300-16,0-19-380 15,10-16 356-15,3-12-116 16</inkml:trace>
  <inkml:trace contextRef="#ctx0" brushRef="#br1" timeOffset="60434.9293">10784 8446 892 0,'-35'28'332'0,"25"-12"-260"0,-5-7-20 15,8-3 0 1,-7-12-40-16,-3-3 76 16,3-7-52-16,-8-12 92 0,1 3-72 15,4-7 132-15,2 1-108 0,8-7 60 16,11-6-80-16,10 1 36 15,11-14-56-15,3-2-20 16,4-4-12-16,17 9-36 16,22 11 16-16,10 11-20 15,0 17 16-15,-3 30-28 0,-15 17 28 16,-10 21-4-16,-11 0 12 16,-10 1 24-16,-11-1-8 15,-3 0 104-15,-8 7-64 16,-13-4 104-16,-11-3-88 15,-4 1 84-15,-21-17-84 16,-14-12 4-16,-21-6-44 16,4-9-92-1,3-20 36-15,7-9-616 0,3 10 356 16,-24-10-380-16,7-9 388 16</inkml:trace>
  <inkml:trace contextRef="#ctx0" brushRef="#br1" timeOffset="75952.4635">22461 2403 748 0,'-3'-25'276'0,"3"25"-216"0,0-19-16 0,0 13 68 15,3 3-72-15,-3-7-28 16,4 4-8-16,-4-3 56 16,0-1-32-16,0 7 60 15,0-3-52-15,0 6 0 16,7 0-20-16,0-6 40 15,4 2-28-15,-4 4 20 16,3 4-28-16,-3 8 28 16,4 1-32-16,-4 15 40 15,4-3-32-15,-11 35 48 16,0-4-40-16,-11 35 48 16,0-6-48-16,-10 15 20 15,4 0-32-15,-5 13 72 16,8-12-56-16,-3 5 24 15,6-18-40-15,4 3 0 16,3-19-12-16,4 6-24 16,4-15 8-16,3 0-100 15,0-19 56-15,-7-10-168 16,0-15 120-16,-10-19-320 16,-1 0 232-16,-14-25-404 15,4 6 332-15</inkml:trace>
  <inkml:trace contextRef="#ctx0" brushRef="#br1" timeOffset="77332.1431">21936 3450 944 0,'-4'-9'352'0,"4"9"-276"0,32-19-20 0,-14 10 128 15,3 6-112-15,14-19 24 32,0 0-56-32,29-22-28 0,3 3-4 0,18-6 0 15,-4 3-4-15,-4 0-100 16,-6 7 52-16,-1 8-88 15,-6 4 76-15,-1 10-76 16,-6 5 72-16,-4 1 24 16,-11 6 20-16,-3-4 16 15,-7 7 0-15,-8 0 0 16,-3 0 0-16,-6 0 24 16,-5 0-12-1,-6 0 12-15,3 0-12 0,-11-3 64 16,4-3-44-16,-7 0 48 15,0 6-44-15,-7-3 32 16,7 3-36-16,-7-7 16 16,7 7-28-16,0 0 16 15,3 0-20-15,-3-3 8 16,7-3-12-16,-7 3 20 16,4 3-20-16,-4-6 24 15,3 6-24-15,-7 0 4 16,1 9-8-16,-4-9-16 15,3 9 4-15,-3-2 20 16,3-4-8-16,1 3-12 0,3 0 0 16,0-3 28-16,7-3-12 0,-7 7 12 15,7-4-12 1,0-6 12 0,3 3-16-16,1-7 4 0,6 4-4 15,-3-3-8-15,4 0 4 16,0-4 4-1,-1 10-4-15,-6-9 8 16,-1 9-8-16,-3 0 8 0,4 0-8 0,-4-3-4 16,3 3 4-16,1-6-16 15,-1 12 8-15,-3-6 20 16,0 0-8-16,0 0-4 16,0 0 0-16,0 0 12 15,0 0-8-15,0 0-12 16,0 0 0-16,-3 3 12 15,-1 3-4-15,-6 4-12 16,3 5 4-16,-15 17 12 16,5 8-4-16,-11 26 40 15,3-3-20-15,-3 15 40 16,6-5-36-16,1-1 4 16,7 0-20-16,4-10-8 15,10-8 0-15,7-29 12 16,3-9-8-16,15-32 16 15,3-3-16-15,4-15-100 16,0-1 48-16,-11-18-60 16,0 6 60-16,-14-22-48 15,0 6 52-15,-10 0 28 16,-1 10 12-16,-3 9 12 16,0 16-8-16,-7 3 8 0,3 15-8 15,-3 7 16-15,4 6-12 0,-1 22-12 16,7 4 0-16,4 11 56 15,4 4-28 1,3-3 0-16,7 3-16 16,4-9 12-16,3-1-12 0,7-6-4 15,0 0 0 1,1-12 12-16,-1 9-8 16,0-22-4-16,0 4 0 15,-3-17 4-15,0 4-4 0,-1-22-48 16,-6 3 28-16,-4-13-8 15,0 4 16-15,-3-1-28 16,3 7 20-16,-7 9-4 16,4 10 12-16,-4 12-12 15,0 12 12-15,0 4 4 16,0 6 4-16,3 0-20 16,1 4 12-16,0-11 32 15,3 7-16-15,-4-6 8 16,4-6-8-16,-3 3-8 15,3-1 4-15,-3-12-4 16,-1 7 0-16,-3-10 16 16,4 6-8-16,-1-12 4 15,1-4-4-15,0-8-16 0,3-1 4 16,3-19 4 0,5-3 0-16,6-25 8 0,3 7-4 15,5-4-48-15,-4 16 28 16,-4 6 28-1,0 19-4-15,-10 7 28 16,-1 5-24-16,-10 29 84 0,-3 9-52 16,-4 32 56-16,0 3-56 0,-4 9 40 15,4-3-48-15,4 6 0 16,3-6-24-16,3 3-68 16,8-9 28-16,10-16-444 15,8-6 256-15</inkml:trace>
  <inkml:trace contextRef="#ctx0" brushRef="#br1" timeOffset="77633.8188">24208 3030 1164 0,'-22'0'428'0,"22"0"-332"0,8 0-24 0,-5-3 232 16,8 3-180-1,3-6 48-15,3 3-104 0,8-13-44 16,3 7-12-16,4-7-112 15,3 3 56-15,-3-2-376 16,-4 5 232-16</inkml:trace>
  <inkml:trace contextRef="#ctx0" brushRef="#br1" timeOffset="77782.6819">24144 3334 1288 0,'14'0'476'0,"-14"0"-368"0,32 7-32 0,-14-14 36 16,-1 7-76-16,22-22-4 16,3-3-20-16,32-9-584 15,1-1 316-15</inkml:trace>
  <inkml:trace contextRef="#ctx0" brushRef="#br1" timeOffset="78518.5627">26144 2852 892 0,'-24'-4'332'0,"24"4"-260"0,7 22-20 0,0 0 80 16,0 0-84-16,7 28 44 15,0 4-56-15,11 27 24 16,-1 1-32-16,5-1 60 16,-1-9-48-16,-7-3 108 15,0-6-88-15,-3-10 80 16,-4-6-80-16,-3-12 12 15,-1-10-40-15,-6-16 24 16,-1-2-32-16,-13-23-4 16,3 0-12-16,-22-18 28 15,1 12-20-15,-18-28-12 16,7-4-8-16,-13-18-16 16,9 0 12-16,4-9-4 15,11 12 4-15,11-16-12 0,13 7 12 16,25-29-40-16,11 19 28 0,24-9-20 15,8 25 24-15,-4 9 8 16,-4 19 8-16,-10 16-28 16,-11 9 16-16,-13 19 4 15,-5 16 8 1,-13 22 52-16,-4 9-28 16,-18 22 32-16,0-7-28 15,-24 10 60-15,3-12-48 0,-17-4-8 16,7-12-20-1,3 0-132-15,10-9 64 16,22-13-508-16,14-4 316 0,11-11-320 16,6-1 328-16</inkml:trace>
  <inkml:trace contextRef="#ctx0" brushRef="#br1" timeOffset="79463.7492">25460 3055 840 0,'-25'25'312'0,"25"-25"-244"0,-17 13-16 0,10-13 120 16,7 9-104-16,-4-12 60 16,4 3-72-16,-7-6 12 15,7-3-40-15,-4-1 36 16,8-6-36-16,-8-2 40 15,4 5-40-15,-7-12 12 16,7 6-24-16,-3-15 28 16,6 5-28-16,4-21 4 15,8 13-12-15,13-17-16 16,4 7 4-16,24-3-24 16,0 13 16-16,8 2 4 15,-4 16 8-15,-4 13-12 16,-10 6 8-16,-7 25 12 15,-11 13-4-15,-14 21 32 16,-3-2-20-16,-15 5 108 16,-3-2-68-16,-17 3 48 15,3-10-64-15,-18 0 40 16,3-6-44-16,-2-12-28 16,6-16-8-16,7-19-316 15,11-10 168-15,11-12-484 16,6 0 356-16</inkml:trace>
  <inkml:trace contextRef="#ctx0" brushRef="#br1" timeOffset="80213.674">26543 2742 800 0,'-21'-7'296'0,"21"7"-232"0,-4 0-16 16,1 7 72-1,6-4-76-15,-3 13 52 16,4-1-56-16,-1 7 8 16,8-3-32-16,3 16 96 15,4-1-60-15,6 13 64 0,1 6-64 0,3 26 68 31,4-7-68-31,-4 6 96 0,-3-6-84 16,-4-9 24-16,-3-3-52 0,-4-10 12 16,-4 0-28-16,-6-6 16 15,3-10-20-15,-7-12 36 16,0-3-28 0,-7-13 32-1,3-6-32-15,-13-15 12 0,-1 2-20 0,-6-12-16 16,6 0-4-16,-7-13 20 15,8 4-8-15,-1-38 4 16,7 9-4-16,8-18-24 16,10 8 8-16,18-21-4 15,3 19 4-15,18-28-28 16,3 21 20-16,4-6-20 16,-7 22 20-16,3 13-16 15,-6 19 16-15,-12 15-44 16,-3 13 32-16,-17 31 32 15,-4 19 0-15,-14 9 28 16,-4 10-20-16,-10-10 56 16,0 0-36-16,-14-6 36 15,3 3-36-15,-14-12-20 16,4 0-4-16,-4-4-212 16,11-9 112-16,0-6-536 15,13 6 352-15,-2-12-224 16,10 2 292-16</inkml:trace>
  <inkml:trace contextRef="#ctx0" brushRef="#br1" timeOffset="80664.2045">25368 3513 548 0,'-31'-9'204'0,"31"9"-156"0,-36 0-16 0,22 0-16 16,4 0-16-16,-8 0 76 16,7 6-40-16,1-6 156 15,3 0-112-15,7 3 180 16,3 3-152-16,8 1 108 15,6-4-124-15,5-3 68 16,-1 9-96-16,7-9 40 16,0 0-64-16,29 0 8 15,-4 0-32-15,24 0 72 16,1 0-52-16,17-9 48 16,-3-1-48-16,28-5 24 15,-11 5-32-15,15-8 8 16,-12 8-20-16,12 1 8 15,-15-1-12-15,1 1-8 0,-15 3 0 16,-14-4-4 0,-14 10 0-16,-3 0-276 15,-8 0 152-15,-7 0-308 0,-3 10 240 16</inkml:trace>
  <inkml:trace contextRef="#ctx0" brushRef="#br1" timeOffset="83564.6515">25351 4545 476 0,'3'-10'176'0,"-3"10"-136"0,7-6-12 0,-7 3 108 15,4 3-80-15,-4-6 92 16,3 6-84-16,-3 0 20 16,4 0-48-16,-1-10 20 15,1 10-28-15,-4-9 44 16,0 9-40-16,0-6 28 16,3 3-32-16,-3-7 0 15,0 4-16-15,0-4-8 16,0 1 0-16,-3 0 12 15,3 9-8-15,-4-10 48 16,1 10-28-16,-4 0 12 16,0 3-24-16,-11 19 64 15,0 0-48-15,-13 22 76 16,2 9-60-16,-9 29 52 16,9-4-56-16,8 4 40 0,11-19-48 15,17-10-28 1,7-9-8-16,14-25 16 15,4-4-8-15,0-24 16 0,-1-7-16 16,-2-28-84 0,-1 0 44-16,-7-18-8 15,0 8 24-15,-10-2 4 16,-1 3 4-16,-6 9 0 0,-1 9 0 0,-3 4 16 16,0 9-4-16,0 3 24 15,0 16-16-15,0 6 24 16,4 13-24-16,-1 12 56 15,8 7-36-15,0 18 28 16,-1 3-32-16,8-2-8 16,-1-1-12-16,12-12-244 15,2-10 128-15,5-22-492 16,2-2 332-16,5-26-292 16,-4-6 324-16</inkml:trace>
  <inkml:trace contextRef="#ctx0" brushRef="#br1" timeOffset="84402.1694">26169 4529 1112 0,'-49'-3'412'0,"49"3"-320"0,-11 9-28 16,4-9 0-1,7 0-48-15,-11 0-68 16,4 0 28-16,-7-6-36 0,7 6 36 15,-10-9 12-15,6 9 8 0,-10-3 56 16,7 3-28-16,-7 3 132 16,3 6-88-16,-3 7 48 15,3 3-68-15,4 18 28 16,3 7-44-16,4 19 36 16,4-4-40-16,6-2 40 15,4-13-40-15,11-10-16 16,3-5-4-1,15-14 16-15,2-12-12 0,15-21 24 16,-3-1-24-16,3-28-56 16,-1 3 20-1,-9-16-52-15,-4 16 44 0,-8-22-36 16,-6 13 36-16,-7-25 28 16,-4 6 4-16,-7-16-16 15,3 22 8-15,-6-3 20 16,-1 22-4-16,-3 6 4 15,0 13-4-15,-3 3 28 16,-1 12-20-16,-3 7 12 16,4 15-16-16,-4 32 0 15,3 6-4-15,-3 32 28 16,4-4-20-16,3 3-4 16,7-6-8-16,7-9 4 15,7-10-4-15,14-18 8 16,8-7-8-16,17-28 16 15,3 0-12-15,1-12 16 0,-4-4-16 16,-8-3-12-16,-9 0 0 0,-11-6 20 16,-4 10-8-1,-11 2-4 1,1 7 0-16,-4 3-32 0,-7 6 16 0,-7 16-4 16,4-1 8-16,-1 23 8 15,1 3 0-15,-1 22-28 16,8-3 16-16,3 9 24 15,7-3-8-15,-3 22 0 16,3-10 0-16,-7 23 40 16,-3-7-24-16,-11 10 16 15,-4-13-20-15,-10 18 8 16,0-14-12-16,-4-7 64 16,4-13-44-16,-10-12 48 15,2-13-44-15,-9-12-20 16,6-10-8-16,-10-15-28 15,3-7 12-15,-10-27-120 16,6 2 72-16,1-47-276 16,7 0 184-16,7-53-392 15,6 10 304-15</inkml:trace>
  <inkml:trace contextRef="#ctx0" brushRef="#br1" timeOffset="84544.9658">26811 4009 1444 0,'35'-16'536'0,"-35"16"-420"0,25 0-28 0,-18 0 144 16,0 9-144-16,4-9-8 16,-1 10-52-16,4-1-256 15,11 1 120-15,10 5-756 16,-6-15 476 0</inkml:trace>
  <inkml:trace contextRef="#ctx0" brushRef="#br1" timeOffset="87631.8488">29468 2616 404 0,'-32'-6'148'0,"25"6"-112"0,-7 0-12 15,7 0 64-15,-4-3-52 16,-3-3 76-16,0 6-64 15,0-7 96-15,-4 4-80 16,0 3 40-16,4-6-60 16,0 6 48-16,0-3-56 0,0-3 56 15,-4 6-56-15,8 0 0 16,-1 0-20-16,1-4 32 0,-1-2-24 16,4 6 20-16,-4 0-24 15,1 0 36-15,3-3-32 16,3-3 48-16,-3 6-40 15,4 0 20-15,6 0-32 16,8 0 0-16,10-10-12 16,14 7 20-16,15-3-16 15,-1 0-20-15,7 12 0 16,-17 0-4-16,3 4 4 16,-10 2-12-16,-4 7 12 15,-10 6 12-15,-7 3 0 16,-8-3 16-16,1 10-12 15,-8-7-4-15,4-3 0 16,-3-6 4-16,-1 0-4 16,4 0 16-16,7-10-12 0,4 7-40 15,6 3 20-15,1-1-16 16,0 4 16-16,3 0-20 16,0 3 20-16,0 0 4 15,7-3 8-15,8 3-12 16,6 1 8-16,-3 2 4 15,0 0 0-15,-4-3 16 16,0 0-8-16,-21-3 24 16,-3 3-20-16,-22 3 112 15,-13-3-72-15,-12 4 60 16,-2-4-68-16,-1 0 76 0,-4-6-68 16,12 0 16-1,-1-10-36-15,4-3-20 0,-1-3-8 16,5-3-128-1,17-9 68-15,0 0-392 0,3-1 248 16,4-6-404-16,-10-2 340 16</inkml:trace>
  <inkml:trace contextRef="#ctx0" brushRef="#br1" timeOffset="88006.1439">28780 3557 840 0,'-71'0'312'0,"53"0"-244"0,-3 6-16 15,14-3 48-15,4-3-64 16,3 0 24-16,17 0-40 15,19-9 28-15,27 9-32 16,11-9 32-16,11-1-32 0,14 1 100 31,10-1-64-31,43 1 64 0,-4 0-64 16,21-7 40-16,-3 3-52 16,-21 1 8-16,24 2-32 0,-14 1 0 0,-10 6-8 15,-8-3 4-15,1-4-8 16,7 7-160-16,-25-3 84 15,-18 6-360-15,-17 15 244 16,-8-2-536 0</inkml:trace>
  <inkml:trace contextRef="#ctx0" brushRef="#br1" timeOffset="88400.5469">29235 4074 964 0,'3'10'360'0,"4"-4"-280"0,7 4-24 0,-10 5 164 16,3 4-132-16,-3 28 80 16,-4 16-100-16,0 0 60 15,-4 6-72 1,-3-13 56-16,7 7-60 0,0-10-28 0,7 10-16 15,4-4-160 1,6 4 84-16,8-16-516 16,3-22 320-16,-7-25-404 15</inkml:trace>
  <inkml:trace contextRef="#ctx0" brushRef="#br1" timeOffset="88851.5619">30078 4815 1112 0,'-71'9'412'0,"43"7"-320"0,-14-7-28 16,21 0 88-16,-8-9-96 15,5-9-4-15,-1-7-32 16,7-12 48-16,1-6-40 16,3-4 40-16,3 0-36 0,0-2 80 15,11-4-64-15,11-3-12 16,10-13-24-16,18 4-28 16,10-4 8-16,11 19-4 15,7 10 4-15,-7 12-28 0,-7 19 20 16,7 25-28-16,-7 19 24 15,-11 0 20-15,1 3 0 16,-19-3 12-16,-13 9-8 16,-11 10 40-16,-11 9-20 15,-6-9 100-15,-8-10-68 16,0-9 12-16,-3-16-44 16,-7-9-216-16,-11-19 104 15,-14-9-620-15,-10-13 396 16,-8-13-176-1</inkml:trace>
  <inkml:trace contextRef="#ctx0" brushRef="#br2" timeOffset="104535.4423">4526 13532 488 0,'-3'3'180'0,"6"-3"-140"0,1 6-12 16,-4-6 108-16,0 0-80 15,0 0 104-15,0 0-96 16,0 0 96-16,0 0-96 16,10 0 76-16,-10 0-80 0,0 0 32 15,4 0-56-15,3 0 0 16,0 0-24-16,3 0 44 16,1-6-28-16,0 3 12 15,6-3-24-15,1 3 44 16,-4-13-32-16,7 3 28 15,4-9-28-15,-7 4 36 16,3-11-36-16,3-5 28 16,8-10-28-16,-7-9 0 15,10-1-16-15,4 7-8 16,17-6 0-16,11 9-4 16,4-3 0-16,-8-3 0 0,-3 3 0 15,-10-16 44-15,-4 4-24 16,-4-4 52-16,4 0-40 15,0 7 4-15,3-4-24 16,4 7-8-16,7-10 0 16,0-9 20-16,-4-10-12 15,-3 4-12-15,-7 6-4 16,-3 9 12-16,-5 1-4 16,5-1 8-16,-1-9-8 15,4-7 40-15,7-2-20 16,3 9 4-16,8 3-16 15,-1 6 20-15,-6 0-20 0,-4-9-4 16,7-19-4-16,7 0 12 16,10 7-8-16,-6 21-12 31,-1 0 0-31,4-3 20 0,-10-3-8 16,-4-9 4-16,3-4-4 15,8 10 20-15,7 0-16 16,3 19-32-16,-7 0 12 0,-7-10 8 15,-7 3 4-15,-7-3 8 16,0 1-8-16,-4-1 24 16,-7 16-16-16,-3 3 32 15,-7 10-28-15,0 5 32 16,-8 4-32-16,1 3 20 16,-7 0-20-16,3 4 8 15,-4 8-12-15,-2-2-32 16,-5 5 8-16,1 1-196 0,-1 6 112 15,-3 13-524-15,-7 9 348 16,-14 18-324-16,-10-2 348 16,-1 0-164-1,-3-7 240 1</inkml:trace>
  <inkml:trace contextRef="#ctx0" brushRef="#br2" timeOffset="105861.27">5285 12667 684 0,'-36'28'252'0,"19"-13"-192"0,3 11-20 0,3-8-76 16,-3 4 12-16,-7 10 20 15,-4-1 4-15,-3 4 124 16,0-4-68-16,3 0 76 0,4-6-76 16,-4-6 48-16,7 6-60 15,1 0 32-15,-8-3-44 16,-3 13 8-16,3 9-24 16,-7 9 64-16,-3 10-48 15,-14-1 84-15,-11-2-64 16,-7-4 80-16,-7 13-76 15,14 4 24-15,10-1-44 0,8-10 20 16,3-5-28-16,7-4 16 16,1-9-24-16,2-9 36 15,-2-7-32-15,-5-9-4 16,1 3-12-16,10-10-16 16,1-6 4-16,13-12-312 15,25-16 168-15,32-28-580 16,14-7 408-16,0-21-224 15</inkml:trace>
  <inkml:trace contextRef="#ctx0" brushRef="#br2" timeOffset="106429.4664">5218 12820 892 0,'-32'-9'332'0,"28"6"-260"0,1-4-20 16,3 4 44-1,3-3-64-15,1 3 48 0,3-3-44 16,3 6 60-16,12 0-56 15,-5 9 52-15,8 10-52 0,0 9 52 16,6 7-56-16,-2-1 56 16,6 4-56-16,0 2 36 15,0 14-40-15,1 12 36 16,-1 21-40-16,-10-5 56 16,-11-10-48-16,-14 16 56 0,-14 18-56 15,-7 1 88-15,-1-7-68 16,1-15-20-16,4-19-20 15,2-22-4 1,8 3-8 0,-3-22-312-1,3-9 172-15,0-13-488 0,7-3 352 16,-4-10-260-16,-13-2 308 16,-36-4-180-16</inkml:trace>
  <inkml:trace contextRef="#ctx0" brushRef="#br2" timeOffset="107015.8376">4145 14040 984 0,'-21'9'368'0,"25"-5"-288"0,3 8-20 0,3-9-44 16,4 7-20-1,7-1 56-15,-3 0-28 0,7-2 132 16,7 2-88-16,17-9 84 0,32 0-88 16,14 0 84-16,4-6-88 15,17-4 104-15,36-2-92 16,3-7 16-16,11-3-52 16,21 3-12-16,-17 7-16 15,2-4-16-15,19 7 4 16,-25 2 84-16,17 7-48 15,11 7 16-15,-14-4-28 0,21 6-12 16,4 7-4 0,-18-7 20-16,21-2-12 0,-18-4-12 15,8-3-4-15,10 0 4 16,-28 0 0 0,-4-3 24-16,1-7-12 15,-26 4 12-15,-27-3-12 0,-29-1-16 16,-21 4 0-16,-21-4-260 15,-10-2 144-15,-19-7-508 16,-6-12 352-16,-29-4-244 16,-28 4 300-16</inkml:trace>
  <inkml:trace contextRef="#ctx0" brushRef="#br2" timeOffset="107600.3336">5902 13024 580 0,'11'-9'216'0,"-11"9"-168"0,3-7-12 16,-3 7 120-16,-3 7-92 15,-1-1 124-15,-7 3-108 16,-3 4 128-16,0 3-120 16,-3 9 108-16,-1 12-112 0,0 10 80 15,4 7-96-15,4-1 72 16,6-3-80-16,8-12 40 15,6-1-60-15,11-12 32 16,8 4-40-16,6-14 0 0,11-5-20 16,17-1 0-16,15-9-4 15,3-9-40-15,-14 2 16 16,-14-2-364-16,-7-10 208 16,-4-15-536-16,-14 2 400 15,-14-2-256 1,-38-1 332-16,-8 1 60 15</inkml:trace>
  <inkml:trace contextRef="#ctx0" brushRef="#br2" timeOffset="107829.1776">6078 13178 1196 0,'-17'6'440'0,"20"10"-340"0,8 6-32 16,-4-7 72-16,0 14-92 15,-7 8 140-15,-7 7-108 16,0 0 96-16,0 6-100 16,0-3 36-16,0 6-64 0,0 1-32 15,3-1-16-15,11 0-344 16,14-15 188-16,0-22-660 16,-3-16 456-16,-7-16-240 15</inkml:trace>
  <inkml:trace contextRef="#ctx0" brushRef="#br2" timeOffset="108085.5493">6410 13149 1424 0,'-14'-18'528'0,"32"8"-412"0,24-15-32 0,-7 16-56 0,18-10-32 15,3 3 4-15,1 4 0 16,-11 2-232-16,-4 1 128 16,-10-4-404-16,-18 13 280 0,-25 0-404 15</inkml:trace>
  <inkml:trace contextRef="#ctx0" brushRef="#br2" timeOffset="108334.5188">6329 13184 684 0,'14'9'252'0,"7"1"-192"0,25-1-20 16,-18 1 76-16,22-1-72 16,13 0 168-16,11 13-120 15,-3 0 124-15,-15 3-124 16,-6 10 88-16,-19-7-104 0,-13 10 28 15,-18-7-60-15,-18-3 80 0,-20 1-68 16,-19 5 8-16,-6 1-40 16,6-7-4-16,8-3-12 15,-4-13-8-15,0-5 4 16,4-14-436-16,-1-2 236 16,11 6-476-16,8-7 380 15,6-15-248 1</inkml:trace>
  <inkml:trace contextRef="#ctx0" brushRef="#br2" timeOffset="109791.1046">8089 9910 768 0,'-3'-3'284'0,"6"-3"-220"0,1 6-20 16,-1-3 12-16,1-4-40 15,-1 7 12-15,1-6-16 16,-4 6 64-16,0 0-44 16,0 0 4-16,0 6-20 0,0 4 40 15,0 5-28-15,0 4 48 16,-4 10-44-16,4 5 28 16,0 10-32-16,0 9 16 15,0 1-24-15,4-1 28 16,-1-6-32-16,1 6 40 15,-1-6-32-15,1 13 76 16,-1 12-56-16,5 0-4 16,-1 6-24-16,0-12 16 15,3 3-20-15,1-9 40 16,-1 6-28-16,5 22 4 16,2 2-16-16,-3-2 28 0,0-9-24 15,-3-4 12-15,0 13-16 16,-4 18 20-16,0-5-20 15,-4-4 32-15,1-6-28 16,-4 6 32-16,0 10-32 16,0-1 4-16,3-15-12 15,1-6-8-15,-1-10 4 0,1 13-4 16,-1 3 0-16,-3 6 0 16,0-9 0-16,-3-7 8 15,-4-8-4-15,-4 5 32 16,-3 19-20-16,3 0 32 15,4-6-32-15,4-9-12 16,3-10-8-16,0 6-4 16,7 10 0-1,0-3 8-15,0-7 0 0,0-6 16 16,-3-9-8-16,-1-10 48 16,1-9-28-16,-4 10 56 15,-4-1-48-15,-3 10 44 16,0 6-44-16,0-7 24 15,3-8-32-15,1-14-28 16,3 1 0-16,0-16-264 16,7-12 144-16,11-32-624 15,-4-16 416-15,-11-8-248 16,-6-4 336-16</inkml:trace>
  <inkml:trace contextRef="#ctx0" brushRef="#br2" timeOffset="110904.4834">5796 14551 860 0,'-3'-3'320'0,"-1"3"-248"0,4 0-20 0,0-6 84 0,-3 6-84 15,3 0 156-15,0-3-116 16,0-4 52-16,0 7-84 16,7 0 20-16,7 0-48 0,7 0 88 15,4 7-68-15,3-14 64 16,14 7-64-16,18-9 32 16,14 0-48-16,0-1 0 15,7-6-24-15,-17-2-8 16,-8-1 0-16,-6 0 4 15,-11 0-4-15,-11 4-144 16,-14-1 76-16,-7 6-440 16,-11 10 280-16,-10-3-380 15,-32 3 348-15</inkml:trace>
  <inkml:trace contextRef="#ctx0" brushRef="#br2" timeOffset="111321.1485">5775 14623 860 0,'-28'0'320'0,"35"7"-248"0,10 8-20 0,-9-12-72 16,6 7 0-16,-4-1 16 16,1 7 4-16,-1-7 64 15,8 10-36-15,0-3 68 0,-1-4-56 16,4 4 88-16,4 0-72 0,0 3 44 31,7-1-60-31,6 17 8 16,5 2-32-16,-4-2 0 15,-8-1-8-15,-2-2 4 0,-12 2-8 16,-13-2 76-16,-11-4-44 0,-7 0 68 16,-15 0-64-16,-6-3 88 15,0 10-72-15,-4-7 80 16,-3-3-80-16,-4-6 80 15,-11-10-80-15,-10 1-8 16,-3-13-32-16,-1-10-20 16,11-6 0-16,11 1-164 15,14-11 92-15,10-5-588 16,35-29 372-16,19-15-316 16,6 6 352-16,60-19-164 15</inkml:trace>
  <inkml:trace contextRef="#ctx0" brushRef="#br2" timeOffset="111820.0796">8879 11986 944 0,'7'-12'352'0,"4"8"-276"0,10-2-20 0,0 6 128 15,8-3-112-15,6 3 112 16,4 0-104-16,0-6 44 16,3 6-68-16,0-3 0 0,4-7-32 15,-4 4-100-15,-10 6 40 16,-14 0-484-16,-11 6 288 16,-14 4-536-1</inkml:trace>
  <inkml:trace contextRef="#ctx0" brushRef="#br2" timeOffset="112150.2485">8668 12228 788 0,'17'12'292'0,"22"-6"-228"0,46 4-16 15,-32-1-24-15,7 7-24 16,0-4-12-16,-4 13 8 15,-3-6 4-15,-7 10 0 16,-7-4 164-16,-7 3-88 0,-11 3 148 16,-18 1-128-16,-17 8 100 15,-11 4-112-15,-10 3 124 16,-21 0-120-16,-18-3 84 16,-11 0-104-16,7-9 20 15,8-1-52-15,6-15-24 0,8-3-4 16,10-7-140-1,7 0 72-15,14-9-736 16,11-9 440-16,0-22-316 16,0-1 392-1,49 1 28-15</inkml:trace>
  <inkml:trace contextRef="#ctx0" brushRef="#br2" timeOffset="113170.9513">10305 10989 572 0,'-4'-9'208'0,"8"2"-160"0,3 4-12 0,0-3 92 0,0 6-76 15,0-3 208-15,3-4-144 16,1 7 112-16,0 0-132 16,6 0 100-16,8 0-112 0,3 10 88 15,11-10-96-15,7 6 56 16,3-3-76-16,-3 4-20 15,7-7-24-15,-4-7 0 16,4 7-8-16,-3-9-56 16,-4 6 28-16,-8-4-296 15,-16 7 176-15,-12 10-548 16,-13 6 388-16</inkml:trace>
  <inkml:trace contextRef="#ctx0" brushRef="#br2" timeOffset="113438.1001">10234 11321 1040 0,'-3'-9'384'0,"13"9"-300"0,15-10-20 0,0 10 148 15,20-9-128-15,22 0 88 16,11-1-100-1,-4-5 112-15,-7 5-104 0,0-9 40 0,0 4-72 16,0 5 0-16,-10 1-28 16,-11 9 16-16,-4 0-24 15,-7 0-172-15,-14 9 88 0,-7-2-328 16,-14 11 228-16,-7 1-400 16,-7 0 324-16</inkml:trace>
  <inkml:trace contextRef="#ctx0" brushRef="#br2" timeOffset="113725.42">10276 11685 1340 0,'-17'-6'496'0,"24"6"-384"0,7-3-36 15,0 3 96-15,11 0-112 16,7-7 116-16,13-2-100 16,8-4 32-16,11-2-64 15,-4 5-16-15,-4 1-16 0,-3 0-28 0,4-1 8 16,6 4-296-16,4-4 168 16,7 7-440-16,-3 3 324 15,-8 3-312 1,-27-12 324-16,2 0-116 15</inkml:trace>
  <inkml:trace contextRef="#ctx0" brushRef="#br2" timeOffset="114038.6671">11384 10901 1424 0,'-7'10'528'0,"18"5"-412"0,-4 23-32 16,0-4 96-16,-4 29-116 15,-6 9 88-15,-1 0-88 16,-3-9 20-1,4-3-48-15,-4 12-32 0,7 0-4 0,3 0-264 16,1-12 144-16,10-13-700 16,7-19 456-16,-7-16-316 15,0-18 396-15,4-10 152 16</inkml:trace>
  <inkml:trace contextRef="#ctx0" brushRef="#br2" timeOffset="114567.7222">11878 11685 1340 0,'-35'-6'496'0,"31"3"-384"0,4-13-36 16,-3 7-56-16,-8-10-28 16,1-6 20-16,-5 3-4 15,-2-3 4-15,-1 0-4 16,-3-4 48-16,0 4-32 0,7-3 32 16,7-6-28-16,7-1-16 15,14-3-8-15,3 1-32 16,12-13 16-16,9 6-20 15,19 6 16-15,20 4-52 16,5 15 36-16,-5 19 0 16,-13 15 16-16,-11 14 4 15,-11 8 4-15,-10 4 132 0,-15 3-72 16,-6-6 124-16,-22 5-100 16,-6-5 68-16,-19-3-84 15,-9 9 76-15,-12-7-80 16,-3 1 8-16,4-7-40 15,6-12-4-15,1-10-12 16,0-9-128-16,-1-15 64 16,4-4-276-16,8 0 184 15,13-6-420-15,14 6 324 0,8 0-252 32,13 4 288-32,11-14-232 0</inkml:trace>
  <inkml:trace contextRef="#ctx0" brushRef="#br2" timeOffset="115090.4928">12852 11563 1268 0,'-25'-10'468'0,"29"17"-364"0,-4 2-28 15,-4 0-200-15,-7 1 52 16,-6-1 4-16,-11 1 40 16,-11-1 108-16,-7-3-40 15,-3-6 72-15,-1-6-64 0,8-3 64 0,3-4-64 16,0-6 8 0,0-6-32-16,11 0 12 15,7 0-20-15,7 3-24 16,10-12 0-16,11-1-32 15,11-9 24-15,10 7 4 0,18-7 12 16,11 9-28-16,10 7 16 16,-4 12 12-16,1 16 4 15,-11 16-12-15,-8 9 4 16,-9 6 72-16,-8 10-36 0,-10-3 60 16,-4-1-56-16,-11 7 124 15,-10 0-88-15,-7 0 88 16,-11 9-92-16,-14-6 100 15,-13-3-96-15,-15-9-12 16,0-7-36-16,7-12 20 16,3-10-28-16,4-12-32 15,0-19 8-15,4-19-368 16,10-3 204-16,4-7-668 16,3-27 472-16,14-16-100 15,22 15 284 1,14-9-216-16</inkml:trace>
  <inkml:trace contextRef="#ctx0" brushRef="#br2" timeOffset="115649.4369">13353 10929 676 0,'-7'7'248'0,"0"-7"-192"0,-1 0-16 15,5 0-12-15,3 0-24 16,-14 6 8 0,0-3 88-16,-4 3-52 15,-3-3 120-15,0-3-96 0,0 0 124 16,3 0-112-16,0 0 32 15,8 0-72-15,6-9-24 16,11 0-12-16,7-1-36 16,15 4 16-16,-1-3-4 15,4-4 8-15,-8 4 0 16,4 2 0-16,-13 7 24 0,-5 7-8 16,-13-4 148-16,-11 6-88 15,-15 7 52 1,-13-4-72-16,-7 13-16 15,-1 1-20-15,11-8-124 0,11-2 60 16,46-7-692 0,3-15-20-1</inkml:trace>
  <inkml:trace contextRef="#ctx0" brushRef="#br2" timeOffset="116053.1131">13762 10741 892 0,'-39'25'332'0,"46"-15"-260"0,0 8-20 15,-10-11-388-15,-4-4 172 16,-4 3 208-16,0-3-12 16,4 4 156-16,0-7-108 15,7 0 164-15,0 0-140 16,7-7 100-16,4 7-116 0,0 7 4 15,-1 2-52-15,-3 0 8 16,-3 10-28-16,-8 6 44 16,-10 19-36-16,-11 19 116 15,-6 28-76-15,-5-3 100 16,-2-1-96-16,-8 4 68 0,3 16-80 16,-6 9 92-16,-4-16-88 15,-7-12 40-15,4 0-60 16,6-6-8-16,8 8-20 15,7-21-152-15,10-6 72 16,11-25-456-16,10-19 288 16,18-29-516-16,1-9 424 15,2-9-92 1,1-16 248-16,-4-22-164 16</inkml:trace>
  <inkml:trace contextRef="#ctx0" brushRef="#br2" timeOffset="116325.2842">13420 11883 1328 0,'-14'0'492'0,"7"9"-380"0,7 0-32 0,0-9-44 16,-4 0 8-16,4-9-24 15,0-10-20-15,7-6 0 16,0-6-8-16,7-13 0 0,0-6-20 16,7 6 16-16,4 6 40 15,7 13-16-15,3 6 80 16,-3 19-56-16,-11 25 92 15,-10 13-72-15,-15 15 68 16,-13 1-68-16,-12-1 84 16,1-9-80-16,-11-10 44 15,4-15-64-15,-11-3-124 16,0-13 40-16,4-12-936 16,3-29 540-16,7-15-144 15</inkml:trace>
  <inkml:trace contextRef="#ctx0" brushRef="#br2" timeOffset="120451.8971">19142 7417 996 0,'-46'-25'368'0,"28"19"-284"0,1 3-24 0,10 3-32 0,3 0-28 16,15-7 16 0,10 7 28-16,11-3-24 15,3-3 80-15,11 6-56 0,3-3 112 16,-3-3-88-16,10 3 36 15,18-10-60-15,11 4 28 16,0 5-40-16,-8-5-20 16,-3 3-4-16,-10-4-8 15,-8 7 0-15,1-3-220 16,-11 6 120-16,-7 6-472 16,-8 13 320-16,-17 0-388 15</inkml:trace>
  <inkml:trace contextRef="#ctx0" brushRef="#br2" timeOffset="120721.9915">18867 7715 1308 0,'-11'-3'484'0,"25"-3"-376"0,21 6-28 0,1-3-36 16,20-4-40-16,18 1-4 16,4-3 4-16,-1-1-4 15,19 1 0-15,2-4 16 0,1 4-8 0,-11-4-4 16,-6 10 0-16,-12 3-224 16,-13 3 120-16,-8 13-508 15,-14 3 340-15,-17 6-240 16</inkml:trace>
  <inkml:trace contextRef="#ctx0" brushRef="#br2" timeOffset="120929.5639">19050 8082 1476 0,'25'-13'544'0,"24"7"-420"0,32-3-36 16,-31-1 20-16,10-8-76 0,35 2-28 16,28-6-8-1,1 0-336-15,24-6 188 16,7 18-592-16,0-8 420 0,-13 8-164 16</inkml:trace>
  <inkml:trace contextRef="#ctx0" brushRef="#br2" timeOffset="122958.3575">21459 7329 756 0,'-21'-6'280'0,"21"6"-216"0,-3 0-20 15,3 0-20-15,0 0-24 16,0 0 32-16,0 0-16 16,0-3 20-16,0-3-20 15,-4 6 64-15,4-3-48 0,-3-4 84 0,-1 7-64 16,1-3 52-16,-1 3-60 15,4-6 40-15,0 6-48 16,0 0-12-16,11 0-12 16,6-3 16-16,12-3-16 15,6-1 12-15,18 4-12 16,10-3-8-16,11 3 0 16,-3 6-24-16,-4 3 12 15,-14 4 4-15,-7-1 4 16,-11 10 0-16,-10 6 0 0,-18 0 24 15,-14 3-12-15,-18 7 12 16,-21-4-12-16,-10 3 36 16,-4-2-24-16,3-10-12 15,8 3-8-15,10 3-16 16,4-9 8-16,10 3-32 16,11 0 44-1,10-3-4-15,8 3-16 16,7 0 4-16,6-7-4 15,8 10 4-15,7-3 52 16,3 10-24-16,4 5-8 16,-4 7-8-16,-3 0 20 15,-4-6-12-15,-10-1 4 16,-8-2-8-16,-10-7 64 16,-10-3-40-16,-8-6 48 15,-10-3-44-15,-7 2 52 0,-4-8-52 16,0-4 64-16,4-3-60 15,3-6 20-15,4 3-40 16,3-6 8 0,7 3-16-16,-3-7-148 15,11-5 72-15,3 8-316 16,3-5 212-16,4 6-288 16,4 2 260-16,-1 8-244 15,-10 5 252-15,0 0-216 16</inkml:trace>
  <inkml:trace contextRef="#ctx0" brushRef="#br2" timeOffset="123319.1575">20352 8546 1112 0,'-28'0'412'0,"38"0"-320"0,18 0-28 16,-3 0 36-16,14-3-68 15,28-13 24-15,39 4-36 16,10-10 72-16,22 0-56 16,24-3 92-16,-3 9-72 0,10-6 52 15,15 6-64-15,-19 7 24 0,-6-7-40 16,0 7-8-1,-4 0-12-15,-21 9 4 0,-14-10-8 16,-4 7-80 0,1-3 40-16,-11-1-208 15,-18 4 140-15,-18 3-352 0,-10 10 256 16,-24-1-304 0,-33 10 288-16,-24-10-168 15</inkml:trace>
  <inkml:trace contextRef="#ctx0" brushRef="#br2" timeOffset="123694.6621">21026 8831 1132 0,'7'-3'420'0,"7"6"-328"0,7-3-24 15,-11 7 32-15,5 12-68 0,-5 9 48 16,1 16-44-16,-4 6 120 15,-7 6-84-15,-4-2 52 0,1-7-68 16,-1-3-16-16,4-10-24 16,4-6-28-16,3-3 4 15,7 0-568-15,11 4 316 16,-1-11-532 0,-6-18 452-16,-7-12 72 15</inkml:trace>
  <inkml:trace contextRef="#ctx0" brushRef="#br2" timeOffset="124277.1359">21833 9274 1268 0,'-67'-22'468'0,"57"28"-364"0,-1-6-28 0,8 0-172 16,-4-9 36-16,0-1-76 16,3-9 80-1,4-6 32-15,7-19 16 0,4-3 112 0,6-12-56 16,8 12 164-16,14-3-116 16,7 12 32-16,3 13-76 15,0 6-36-15,4 6-16 16,11 7-36-16,6 22 20 15,8 21-12-15,-4 26 16 16,-7 9 16-16,-17 7 0 16,-12-17 40-16,-16 1-20 0,-15-6 136 15,-18-4-88-15,-17-12 164 16,-22-10-136 0,-13-6 40-16,-4-19-80 0,-4-21-4 15,-10-4-32-15,-14-9-12 16,-4 3-8-1,14-19-148-15,15-3 80 0,17-22-388 16,32-13 252-16,38 13-564 16,22-6 432-16,21-19-296 15</inkml:trace>
  <inkml:trace contextRef="#ctx0" brushRef="#br2" timeOffset="124809.9009">24285 8019 1404 0,'4'-19'516'0,"6"19"-400"0,8 0-32 16,0-3 32-16,13-3-80 15,12-3 4-15,10-1-24 16,3 1-28-16,-3 3 4 0,-7 2-200 16,-11 4 116-16,-10 4-352 15,-15 14 252-15,-24 7-444 16,-21-6 364-16,-14 3-16 16</inkml:trace>
  <inkml:trace contextRef="#ctx0" brushRef="#br2" timeOffset="124927.9016">24102 8276 1456 0,'-18'-25'536'0,"29"25"-416"0,10-9-32 0,0 6 28 0,11-3-80 15,14-4-40-15,28 1 0 16,28-7-444-16</inkml:trace>
  <inkml:trace contextRef="#ctx0" brushRef="#br2" timeOffset="126143.4737">25502 7671 780 0,'-24'0'288'0,"17"-3"-224"0,0-3-20 0,3 6 120 0,0 0-100 16,8-3 96 0,3-4-92-16,7-2 36 0,7 6-60 15,8-10 28-15,16 4-40 0,8 0 36 16,7-1-40-16,-3 1-24 15,3 9-4-15,3 0 0 16,1 6 0-16,-8 3-12 16,-6 4 8-16,-12-4-4 15,-9 13 0-15,-15-9 24 16,-11 3-8-16,-10 2 32 16,-14 1-24-16,-7 0 4 15,-8-3-12-15,5 2-16 16,3-2 4-16,3-3 4 15,4 12 0-15,10-6-44 16,8 12 24-16,6 0 16 16,15 10 4-16,17-3-16 15,14 6 8-15,11-7 4 16,7 4 4-16,-3 0 0 0,-4 3 0 16,-7-10 8-16,0 4-4 15,-7 6-12-15,-4 6 4 16,-10-3 20-1,-11 6-8-15,-11-9 32 0,-10 0-24 16,-10-6 48-16,-8-13-36 16,-7 0 64-16,-10-3-52 15,-14-13 64-15,-18 1-64 16,-14-4 64-16,-8 0-64 0,15-12 20 16,7-4-40-16,7 1 0 15,4-10-12 1,3-6-228-16,11-13 124 0,6-2-484 15,12 2 324-15,10 4-308 16,-1-10 324 0,8-10-164-16</inkml:trace>
  <inkml:trace contextRef="#ctx0" brushRef="#br2" timeOffset="126935.1551">26539 7671 852 0,'-10'-9'316'0,"3"9"-248"0,0 9-16 15,3-9 48-15,-3 0-64 16,-3 0 32-16,3 0-40 16,-4 0 60-16,4 0-48 15,3-9 52-15,4 6-52 0,7-4-4 16,8-2-20-16,13 6 16 15,21-3-20-15,11-1 4 16,4 14-8-16,-8 2-16 16,-3 0 4-16,-11 7 4 15,-3 3 0-15,-14-3 16 16,-8 2-8-16,-6 1 4 0,-7 0-4 16,-8 0-8-16,-7-3 4 15,1 9-4-15,3-3 0 16,3 9-36-1,11 0 20-15,7 13-4 16,4 0 12-16,10 0 16 0,8-6-4 16,13 6-4-16,4-10 4 15,3 4 12-15,1 2-8 16,-4 4 92-16,-7 3-52 16,-11 7 4-16,-10-7-32 0,-11-3 120 15,-18-1-76-15,-17-8 68 16,-25-7-76-16,-21-9 12 15,0-10-36-15,0-2 24 16,0-7-32-16,0-16-4 16,-4-6-12-16,15-12-296 15,14-10 156-15,17 6-476 16,21 4 344-16,4-7-304 31</inkml:trace>
  <inkml:trace contextRef="#ctx0" brushRef="#br2" timeOffset="127672.5777">27534 7571 800 0,'-14'-6'296'0,"21"6"-232"0,-7 9-16 16,0-9-8-16,0 6-32 15,0-6-12-15,0 0 0 16,0 0 12-16,0 0-4 16,0 0 140-16,0 0-80 0,0-6 60 15,0 6-68-15,0-3 12 16,0 3-40-16,0 0 28 0,-3 0-32 16,3 0 32-16,-4 0-32 15,1 3 32 1,-4 3-32-16,3-6 32 15,-3 0-32-15,7-9 12 16,0-1-20-16,4-5 0 0,10-13-8 16,7 2-16-16,11-11 4 15,10 2-24-15,14 7 16 16,4 3 12-16,-14 6 4 16,-3 10-4-16,-12-1 4 15,-13 10-24-15,-15 10 12 0,-13 15 56 16,-18 6-24-16,-11 13 68 15,-11 6-52-15,1-6 36 16,7-6-44-16,3 0 0 16,11-13-20-1,10-10-272-15,7-2 144 0,43-32-564 16</inkml:trace>
  <inkml:trace contextRef="#ctx0" brushRef="#br2" timeOffset="128397.6362">28575 7135 1144 0,'-7'-9'420'0,"14"18"-324"0,-7 0-28 0,0-9-248 16,-4 0 84-16,-3 0-112 15,0 7 120-15,-3-7 120 16,-1 3-16-16,-6 3 284 0,-1 4-164 16,-10-1 100-16,-1 10-140 15,-6 0 64-15,-4 15-96 16,4 26-4-16,-4 21-40 16,1 7 16-16,-5 3-24 15,-3 28 48-15,-3 22-32 16,0-6 116-16,-15 6-76 15,-10 13 64-15,0-13-76 16,7-28-4-16,10-22-32 16,12-10-28-16,9-9 0 0,12-9-208 15,6-19 120-15,11-19-184 16,7-22 164-16,7-6-132 16,4-13 144-16,3-2 48 15,3-1 32-15,1-6 92 16,0 6-36-16,-1 3 136 15,1 4-92-15,-4 2 88 16,-3 4-96-16,-1 3 56 16,1-3-72-16,3 12 24 15,0-6-44-15,0-6-8 16,7-4-16-16,4-6-8 16,3-2 4-16,0-17-32 0,1-6 16 15,-1-3-56 1,4 4 36-16,6 2 0 15,1 10 16-15,0 12-16 16,-4 13 20-16,-3 16 32 0,-7 21-12 16,-8 4 28-16,-6 2-24 15,-11-8 100-15,-11 2-60 16,-6-9 108-16,-8-6-88 16,0-9 60-16,-3-10-76 15,3-10-4-15,-3-15-32 0,0-6-20 16,0-13-4-16,10 0-172 15,4-6 96-15,14 18-640 16,18 17 400-16,3 5-328 16,-14 10 376-16</inkml:trace>
  <inkml:trace contextRef="#ctx0" brushRef="#br2" timeOffset="146663.1637">18870 10562 832 0,'7'-22'308'0,"0"13"-240"0,-3-7-20 16,3 10 108-16,3-3-96 15,1-1 64-15,3 1-72 16,0 9 16-16,0 0-40 16,-3 6 28-16,-1 7-32 0,1 6 48 15,0 21-40-15,-1 4 64 16,1 0-56-16,-4 3 52 16,0 0-52-16,-4-12 52 15,1-1-56-15,3 1 12 16,0-13-32-16,0 3 8 15,4 0-12-15,3-6-52 16,-4 6 24-16,-3-6-376 0,-7 9 216 16,-10 6-436-1,-11 1 344-15,-4-23-268 16</inkml:trace>
  <inkml:trace contextRef="#ctx0" brushRef="#br2" timeOffset="146979.909">18330 11343 944 0,'-31'-22'352'0,"27"29"-276"0,4-7-20 15,0 0-92-15,11 0 8 16,-1 0 4 0,4 0 12-16,4 0 80 15,3 0-36-15,11 0 148 0,17-7-104 0,25-2 160 16,8-4-132-16,2-2 28 15,18-10-80-15,18 6 40 16,0-6-52-16,-10 6 16 16,3-3-36-16,7 0 16 15,3 3-20-15,-10 7 0 16,-18-4-8-16,-10 7 4 16,-4 2-8-16,-7 7-212 15,-7-3 112-15,-21 6-348 16,-18 4 248-16,-21 11-376 15</inkml:trace>
  <inkml:trace contextRef="#ctx0" brushRef="#br2" timeOffset="147308.3254">18757 11607 1060 0,'-10'25'392'0,"10"9"-304"0,0 23-28 15,0-23 104-15,0 10-104 16,-4 0 96-16,-3 0-88 15,0 0 92-15,0 9-96 16,0 0 24-16,3 4-52 16,4 2 4-16,0-8-24 0,4-7-220 15,3-1 112-15,0-11-680 16,-14-48 8 0</inkml:trace>
  <inkml:trace contextRef="#ctx0" brushRef="#br2" timeOffset="147712.6428">19092 12237 508 0,'-7'-31'188'0,"14"2"-148"0,0-15-8 0,-7 16-16 16,-7 0-16-16,0 0 316 15,4-4-172-15,6 4 136 16,18-6-164-16,15-4 8 16,13 4-76-16,8-1-20 0,-1 16-16 15,11 10-20-15,14 9 4 16,4 9 20-16,-4 16-8 16,-10 4-12-16,-15-4 0 0,-7 3 20 15,-13 6-8-15,-15 4 120 16,-14-3-72-16,-11-1 104 15,-17 4-96-15,-25-4 68 16,-24-6-76-16,-4-3 56 16,3-15-60-16,1-10 24 15,-1-10-44-15,-7-15-8 16,1-3-16-16,6-6-236 16,25-4 124-16,29-6-564 15,31-9 372-15,18-19-328 16</inkml:trace>
  <inkml:trace contextRef="#ctx0" brushRef="#br2" timeOffset="148343.7941">20877 10879 932 0,'0'-6'348'0,"7"12"-272"0,4-6-20 0,0-6 148 16,3 6-124-16,3-10 80 15,5 4-92-15,2-3 44 16,4-1-68-1,11 1 32-15,7 0-44 0,7-7 44 16,3 6-44-16,4-2 36 0,-3 3-36 16,-8-1-28-16,-3 4-4 15,-7 0 8-15,-7 6-4 16,-8 6-312-16,-9 3 172 16,-12 1-336-16,-14 8 268 15,-17-2-316-15,-11 0 296 16,-6-7-100-16</inkml:trace>
  <inkml:trace contextRef="#ctx0" brushRef="#br2" timeOffset="148574.0999">20990 11008 1308 0,'0'-25'484'0,"18"25"-376"0,10-3-28 15,-3 3 104-15,17-7-116 16,18-2 80-16,7 6-88 16,-3-4-24-16,-1 7-20 15,-10-3 12-15,-4-3-16 0,-3 6-312 16,-3-3 164-16,6 6-548 0,-14 6 384 16,-10 1-348-1</inkml:trace>
  <inkml:trace contextRef="#ctx0" brushRef="#br2" timeOffset="149094.5801">22292 10519 1120 0,'32'-38'416'0,"-11"29"-324"0,18-1-24 0,-15 10 96 15,1 10-104-15,0 15 72 16,-4 22-76-16,-3 15 84 16,-8 10-80-16,4-3 68 0,-7-6-72 15,0 0 12-15,1 9-36 16,-5 6-4-16,4-2-16 16,0-1-208-16,4-12 104 15,3-7-748-15,-11-12 468 0,-17-16-240 16</inkml:trace>
  <inkml:trace contextRef="#ctx0" brushRef="#br2" timeOffset="149229.2039">23181 11089 8 0,'7'0'4'0,"11"7"-4"0</inkml:trace>
  <inkml:trace contextRef="#ctx0" brushRef="#br2" timeOffset="149641.0785">23058 11202 1328 0,'-46'13'492'0,"32"-7"-380"0,-4 3-32 0,7-2 60 16,1-7-92-16,-4-7 32 15,0-2-44-15,3-7 20 16,0-6-28-16,1-12 16 0,3-10-24 15,3 9 16-15,1-2-20 16,-1-7 8-16,8 0-12 16,10 0-32-16,7-9 8 15,14-1-40-15,8 1 32 16,2 6-20-16,8 13 24 16,11 15-8-16,13 19 12 15,5 19 0-15,-8 18 4 16,-11 13 8-16,-10 4 0 15,-14-7 24-15,-11 3-12 16,-14 6 48-16,-17 7-32 16,-18 0 128-16,-22-10-88 0,-17 0 120 15,-3-9-108-15,-1-9 12 16,-6-23-52-16,-11-5-8 16,-18-17-20-16,4-18-140 15,6-16 72-15,22-6-404 16,14-6 256-16,22 2-616 15,20-43 464-15,22 0-100 16,10 6 272 0,14-44-76-16</inkml:trace>
  <inkml:trace contextRef="#ctx0" brushRef="#br2" timeOffset="150691.2648">23827 10384 780 0,'-25'0'288'0,"21"0"-224"0,4 0-20 16,-3 0 4-16,-1 0-36 15,1-3 68-15,3 3-48 16,0-7 48-16,7 4-44 16,7-3 8-16,11-4-28 0,13-5 28 15,12 5-28-15,3 1-24 16,-7 6 4-16,0 3 16 0,-8 3-4 16,-6 6 4-16,-4-2-4 15,-7-4 20-15,-3 3-16 16,-4 3 12-16,0-9-12 15,0 0 0-15,-3 0-4 16,0-6-8-16,-1-3 4 16,1-1-4-16,-1-8 0 15,4-1 0-15,4 3 0 16,0-3-20-16,3 7 12 16,4-4 4-16,-1 10 4 15,1 6-20-15,-4 9 12 16,-10 7 20-16,-11 9-4 15,-14 3 16-15,-15 10-16 16,-6 6 4-16,-7 28-4 16,-11 16 28-16,-11 9-20 0,-17-9 20 15,-10 9-20-15,9 3 0 16,15 1-8-16,4-7 4 16,13-10-8-16,5-15-4 15,9-12 4-15,5-4-156 16,2 7 84-16,1-7-60 15,0-6 76-15,10-13 36 16,4-5 12-16,4-4 84 16,6-16-44-16,8-12 120 15,10-13-88-15,7 1 28 16,7-4-56-16,7-6 48 16,8-3-52-16,13-1 36 15,15 4-40-15,10 3-20 0,-4-9-4 16,-10-7 8-1,-7 4-8-15,0 6 4 16,0-1-4-16,-7 4-16 0,-7 16 4 16,-7 3-24-16,-14 12 16 15,-11 3 40-15,-11 10-16 16,-10 0 8-16,-3-3-12 16,-1 9 56-16,-3-7-36 15,0-5 40-15,0 3-36 16,0-1 60-16,0-5-52 0,-1-7 64 15,1 6-64-15,4-2 0 16,-1-17-60 0,1-15 8-16,2-3-444 15,1-25 248-15,-7-16-520 16,-17-7 412-16,-1-27-192 16</inkml:trace>
  <inkml:trace contextRef="#ctx0" brushRef="#br2" timeOffset="151260.3166">23668 10424 736 0,'-14'-9'272'0,"10"12"-208"16,8-3-20-16,-4 0 168 16,-4 0-124-16,4 0 80 15,0-3-100-15,-3-3 60 0,-4 6-72 16,0-10 40-16,7 4-56 0,-4-3 8 16,4-1-32-16,7-9 8 15,4-6-12-15,3-3-16 16,3 0 0-16,1-7-16 15,7 10 12-15,-1-3-4 16,5 19 4-16,-1-1 60 16,-3 20-28-16,-1 9 8 15,-3 9-20-15,-13-3 28 16,-16 9-24-16,-9-5 20 16,-4-1-20-16,-4-3 36 15,-3-6-28-15,0-4-56 16,3-5 16-16,-3 5-428 15,3 4 244-15,-3 0-508 16,10-9 400 0,18-10-64-16</inkml:trace>
  <inkml:trace contextRef="#ctx0" brushRef="#br2" timeOffset="151949.9626">24409 11434 748 0,'-43'-6'276'0,"33"12"-216"0,-8-3-16 0,15-3 84 16,-1 0-80-16,1 0 60 16,-1 0-64-16,4 0 4 15,0-3-28-15,-3-3 76 0,-1 6-52 16,0 0 12-16,1-9-32 16,-4 9 48-16,0-10-40 15,0 7 64 1,0-13 8-16,0-3-56 15,3 1-16-15,4-7-20 16,4-1 0-16,6-8-8 16,8 3-20-16,10-1 8 15,7 10 4-15,4 13 4 0,-4 12-28 16,1 22 16-16,-8 10 4 16,-10 2 8-16,-11 1 24 15,-14 3-12-15,-8-10 92 16,-13 4-56-16,-7-1 120 15,-4-6-96-15,4-9 72 16,0-13-84-16,-1-6 40 16,1-6-60-16,7-13-36 15,3-9-8-15,0 0-404 16,8-13 220-16,-8-15-652 16,-3-7 472-16,0 13-176 15,-4 9 324 1</inkml:trace>
  <inkml:trace contextRef="#ctx0" brushRef="#br2" timeOffset="175459.9884">9130 17380 592 0,'3'-19'220'0,"-6"19"-172"0,3-10-12 0,0 4 56 0,0 6-56 15,0-3 56-15,-4-3-52 16,1 6 60-16,3 0-60 16,0 0 36-16,0 0-44 0,0 0 60 15,3 9-52-15,1-9 72 16,3 10-64-16,-7-10 52 15,7 6-56-15,4-6 24 16,-1 0-40-16,-3 9 28 16,4-2-32-16,-1-4 48 15,5-3-40-15,6 6 20 16,0-6-32-16,7 0 16 16,11-6-20-16,7 6 28 15,7-3-28-15,0-4 48 16,-1 7-36-16,-6 0 4 15,0 0-20-15,0 0 28 16,7 0-24-16,7 0 12 16,7 7-16-16,4-4-24 0,-4-3 4 15,0 0 20-15,-14-3-4 16,-1-4 4-16,-2-2-4 16,3 9 12-1,3-10-12-15,4 4 16 16,4 3-16-16,-8-3-4 15,-3 3 0-15,0 3 20 0,-4 0-12 16,-6 0 48-16,3-7-32 16,10 7-16-16,4-3-4 15,10-3 16-15,1 6-12 0,3 0-4 16,-17 0-4-16,6 0-16 16,-6 0 28-1,-5-3-12-15,5-3 0 16,-1 6 0-16,8 0-4 15,-1 0 0-15,1-4-12 16,-11 4 8-16,0 0 4 16,-4-6 0-16,0 6 8 15,8-6-4-15,6 3 16 16,4 3-12-16,7-7-4 16,1 7 0-16,-8 0 12 15,-4 0-8-15,8 0 24 16,6-3-20-16,11-3 4 15,1 6-8-15,-8 0-8 16,-11 0 4-16,-6 0-4 16,-1-3 0-16,4-3-12 15,7 6 8-15,8 0 12 0,2 0-4 16,-13 0-20-16,-1 0 8 16,-10 0 4-16,7 0 4 15,4 0 0-15,10 0 0 16,-3 0 0-16,-4 0 0 15,-7 6 0-15,0-3 0 16,-4-3-12-16,8-3 8 16,14 3 12-16,3 0-4 15,0 3-20-15,-3-3 8 0,-11 0 20 16,3 0-4 0,11 0 16-16,15 6-16 0,-8-3-20 15,-7 4 4 1,-7-7 4-16,11 0 4 15,14 0 16-15,7 3-8 0,-11 3-20 16,-3-6 4-16,7-6 4 16,14 3 4-16,-4 3 24 15,-10 0-12-15,0 0-20 16,14-7 0-16,10 4 12 16,-10 6 0-16,-10-3-4 15,9 0 4-15,12 0-16 16,3 0 8-16,-14 0 4 15,7 0 0-15,11 0 0 16,-8 0 0-16,-17-3 8 0,-4-3-4 16,4 6-4-16,-7-3 4 15,-7-3-60-15,-11 6 32 16,-17-10-368 0,-4 10 216-16,-11-15-612 15,-24-32 440-15,-15-16-52 16</inkml:trace>
  <inkml:trace contextRef="#ctx0" brushRef="#br2" timeOffset="177009.4152">9006 17264 488 0,'-14'0'180'0,"14"0"-140"0,4 0-12 16,-4 0 40-16,7-3-44 15,0 3 184-15,-7 0-116 16,7 0 40-16,0 0-80 16,0 3 68-16,0-3-68 0,4 0-8 0,-1 6-28 15,4-6-4-15,4 0-4 16,0 0 28-16,-1-6-20 16,5-4 56-16,6 1-40 15,4-1 80-15,13 1-60 16,5-7 36-16,10 4-52 15,0-4 8-15,3 0-28 16,-6-2 0-16,-4-1-8 16,3 3 20-16,8-3-16 15,3 1 12-15,3-8-12 0,1-2 36 16,-4 3-24-16,0-3 64 16,-11 0-48-16,-6-1 0 15,6-2-24-15,7 3 16 16,8 0-20-16,7 3 12 15,6-1-12-15,-13 8 12 16,3-4-16-16,7-3 32 16,18 0-24-16,0-10 40 15,3 7-32-15,-10-7-4 16,-1-2-12-16,12-1-16 16,6-3 4-16,-3-3 12 15,-14 7-4-15,-4 2 8 16,7-2-8-16,7 8-4 15,4 4 4-15,-7 0-4 16,-7-3 0-16,10 0 44 16,7-7-24-16,1 7-20 15,-8-6 0-15,-17 5 8 16,-4-11-4-16,0 2-4 0,11 0 4 16,-1-2-4-16,8 2 0 15,-11 0 8-15,1-2-4 16,2 8 8-16,15 1-8 15,7-1 8-15,-11 1-8 16,-3 0 16-16,3-10-12 16,15-6-12-16,-1-3 0 15,-6-4 12-15,-8-2-4 16,11-4 32-16,21 13-20 16,-14 10-12-16,-7-4-8 15,3 3-4-15,18 1 0 16,-3-4 16-16,-15 3-4 15,-7 1-12-15,8-13 4 16,6 6 12-16,-6-3-4 0,-18 3-4 16,-8 6 4-16,8-3 4 15,10 13-4-15,-3 0-12 16,-3 3 4-16,-19 6 4 16,-3-6 0-16,8 3 8 15,6 0-4-15,0 3-4 16,-3 0 4-16,-15 4 20 15,-3 5-12-15,-3-9 4 16,3 7-8-16,0-4 4 16,4 1-8-16,-11-4 24 15,-7 6-16-15,-11-2-4 16,-3-1-4-16,-11-3-4 0,1 0 0 16,-8 0 0-1,0 1 0-15,-3 2-300 16,-1 0 164-16,8 7-640 15,0 9 432-15,-11 0-120 0,-10-3 276 16,-4-4-228 0</inkml:trace>
  <inkml:trace contextRef="#ctx0" brushRef="#br2" timeOffset="177561.3753">17953 14266 1092 0,'-7'-10'404'0,"7"10"-316"0,7 0-24 15,0 7 64-15,4-4-84 16,-1-3 132-16,4 9-100 15,0-2 88-15,4 2-96 16,-4 0 48-16,4 1-72 0,-1 9 24 16,1-1-40-16,-7 17 8 15,-4-4-20-15,-4 1 36 16,-6 2-28-16,-1 1 40 0,-3 2-36 16,4 7 12-16,-1 9-24 15,0 10 28-15,4 16-28 16,0-7 20-16,0-3-20 15,-3-4 0-15,-4 17-8 16,-7 21 28-16,-4 7-20 16,0-13 32-16,1 10-32 15,-1 25 12-15,8-4-16 16,3-12 20 0,3-9-20-16,1 9 40 0,3 9-28 15,3-12 4-15,4-19-16 16,0-6 36-16,4 3-24 15,-1 13 12-15,4 12-20 16,1-16-8-16,2 7-4 0,1 9-4 16,-4 9 0-16,0-18-196 15,0-26 108-15,0-27-528 16,-7-45 344-16,-17-31-532 16,-4-31 456-16</inkml:trace>
  <inkml:trace contextRef="#ctx0" brushRef="#br2" timeOffset="182333.2052">12471 17671 1060 0,'-4'-9'392'0,"4"12"-304"0,0 6-28 16,0-2 164-16,0 5-136 15,0 4 124-15,0 3-124 16,4-4 8-16,-1 11-56 16,-3 2 72-16,4 0-64 0,-1 10 40 0,-3 2-52 15,4-2-20-15,-4-10-8 16,0 7-212-16,3-16 112 16,15-1-780-16,3-21 480 15,-7-6-264 1</inkml:trace>
  <inkml:trace contextRef="#ctx0" brushRef="#br2" timeOffset="182919.0882">12968 17969 1164 0,'-28'0'428'0,"28"0"-332"0,-4 0-24 16,1-3 12-16,-1 3-60 15,-6-6-12 1,-8 3 4-16,4-4-12 15,-4-2 40-15,4-7-20 0,-3 4 64 16,-1 2-48-16,0-5 64 16,4-4-64-16,7 3 20 15,7-12-40-15,14 12 16 16,7-6-20-16,8 4 20 16,6-8-24-16,18 1 68 15,24 7-48-15,19 8-28 0,-12 4-8 16,-10 6 8-16,-14 9 0 15,-10 7 16-15,-11 9-12 16,-8-6 40-16,-13 6-24 16,-11-3 92-16,-7 3-64 15,-11 13 72-15,-6 2-68 16,-18-2 68-16,-15 0-72 0,-13 2 28 16,-8-11-48-1,4-1 36-15,11-12-40 0,3-4-16 16,7-12-4-1,11-9-196-15,10-10 104 0,11-16-352 16,10-12 244 0,18 3-540-16,22 7 412 15,10 2-140-15,-4 10 272 16,4 6-260-16</inkml:trace>
  <inkml:trace contextRef="#ctx0" brushRef="#br2" timeOffset="183324.8846">13783 17897 748 0,'-42'9'276'0,"35"10"-216"0,-4-3-16 0,0 3 164 16,-3-10-124-16,-7 7 160 15,4 0-140-15,-8-13 72 16,4-3-104-16,3-10 8 0,4-9-48 15,3-6 68 1,4-9-56-16,7 3-20 16,7-4-16-16,11 1-28 0,14 5 12 15,10-2-24-15,15 9 20 16,-1-3-4-16,0 19 8 16,-6 12 32-16,-8 3-12 15,-10 10 68-15,-11 0-48 16,-7 12 120-16,-10 7-84 0,-11 0 152 15,-15 5-124-15,-9 1 112 16,-19-6-120-16,-17-3 52 16,0-17-80-16,4-2-16 15,10-16-28-15,7-16-212 16,18-2 104-16,17-20-720 16,36 3 448-16,17-9-352 15,25-62 416-15</inkml:trace>
  <inkml:trace contextRef="#ctx0" brushRef="#br2" timeOffset="184331.138">18507 15718 924 0,'0'-10'340'0,"10"10"-260"0,4-6-28 15,-3 6 72-15,3-3-80 0,7-3 68 16,8 6-60-16,2-4 104 16,8-2-88-16,3 0 144 0,1 3-120 15,-1-3 60-15,0-4-88 16,4 7-36-16,-3-6-16 0,-8 2-164 15,-14-2 84-15,-17 9-396 16,-19 0 260-16,-13 6-236 16,-21-3 252-16,-15-3 116 15,-20 7 52-15,-8 2 208 16,7 0-100-16,11 1 164 16,0 5-144-16,18-2 64 15,13-4-104-15,15 10-52 16,14 6-16-16,18 0 24 15,17 4-16 1,25-1 28-16,28 6-24 0,17 1 76 16,-9 2-52-16,-8-2 24 15,-11-1-40-15,-10-5 36 16,-14-1-32-16,-11-6 100 16,-14-3-68-16,-10-7 64 15,-15 4-68-15,-14 0 76 0,-17-7-72 16,-14-6 36-16,-15 3-56 15,-3-2 32-15,7-4-36 16,11 0 8-16,10 6-24 16,14-6-36-16,11-6 12 15,10 6-308-15,15-4 176 16,20-11-712 0,8 5 476-16,25-27-96 15,-8-4 284-15,14 3-160 0</inkml:trace>
  <inkml:trace contextRef="#ctx0" brushRef="#br2" timeOffset="184710.7754">18912 16154 1040 0,'-17'-16'384'0,"10"10"-300"0,7-7-20 16,3-3 68-16,8 4-84 15,-1-13 88-15,15-10-80 16,14 1 44-16,17-4-60 16,8 13-12-16,-4 6-16 0,0 10 24 0,-4 18-20 15,-10 10 92 1,-11 16-60-16,-10-1 76 0,-7 4-72 15,-18-4 124 1,-11-6-100-16,-10 1 184 16,-14-14-144-16,-18 1 100 0,-14-13-124 15,3 3-64-15,11-12-24 16,15-3-720-16,23-16 388 16,19-32-620-16,10-2 536 15,11 2-216 1,-22 23 368-16</inkml:trace>
  <inkml:trace contextRef="#ctx0" brushRef="#br2" timeOffset="190621.2032">20623 13604 892 0,'-10'-9'332'0,"10"9"-260"0,0-7-20 16,0 7 116-16,0 0-104 15,3-3 52-15,4 3-68 16,0-6 12-16,1-3-40 16,-1 6 60-16,0-4-44 0,-4 4 36 15,-3-3-40-15,0-4 16 16,-3 4-28-16,-4 3 0 15,-4-3-12-15,-3-4-16 16,-4 10 4-16,1-3 40 16,-1 3-24-16,0 0 24 15,4 0-20-15,0 3 0 16,0 4-8-16,3 2 36 16,-3 0-20-16,0 10 76 15,-3 6-56-15,-1 22 84 16,-3 22-72-16,-4-3 44 0,0 3-60 15,8-9 68 1,3-7-60-16,10-12 0 0,8 0-28 16,3-13-4 15,7 0-8-31,-4-9-8 16,4 3 4-16,4-10-60 0,0-12 32 0,-4 0-40 15,-4-3 32-15,-3-6-8 16,1-7 24-16,-1-3-8 0,-4-15 12 15,1-1-52-15,6-18 32 16,1-13-20-16,6-3 32 0,5 7-16 16,2 14 20-16,-3 5 8 15,-3 8 8-15,-7 16 32 16,-11 10-16-16,-7 12 84 16,-4 16-56-16,-3 15 24 15,0 20-40-15,3-1-16 16,-3-3-8-16,7-3 56 15,0 0-32-15,11-12-12 16,3-1-8-16,3-9 8 16,8-6-8-16,10-10-4 15,11 1 0-15,10-10-4 16,4 0 0-16,0 0 8 16,-4 0-4-16,-13 0-4 15,-8 0 4-15,-7 6-24 16,0-6 12-16,-7 3 4 15,-7 4 4-15,1-4 0 16,-5-3 0-16,4 0 16 0,0-3-8 16,-3-4 4-16,-4-2-4 15,3 3-52-15,-3-4 28 16,4-9-16-16,-4 7 20 16,3-4 24-16,-6-3-4 15,-1 1-12-15,1-8 0 16,-1-2 4-16,1-6 0 15,3-4 16-15,-4-6-8 16,4 3 4-16,0-2-4 16,11 5 28-16,-1 0-20 15,1 4 64-15,-4 6-44 16,0 2-8 0,7 8-16-16,4-7-36 15,3 12 12-15,21-3-452 16,4 7 252-16,21-7-660 0,-7-3 492 15,7-6-20-15,-14-3 244 16,21 9-204-16</inkml:trace>
  <inkml:trace contextRef="#ctx0" brushRef="#br2" timeOffset="190952.2321">21385 13541 1456 0,'-28'7'536'0,"25"5"-416"0,-11 13-32 0,6-9 240 15,-2 12-196-15,-1 10 80 16,1 6-124-16,3 3 16 15,3-3-60-15,4 6 28 0,4-12-40 16,3-1 24 0,7-2-28-16,11-7-28 15,6-3 0-15,15-6-328 0,4-10 180 16,2-3-680-16,8-21 464 16,-14-20-224-16,-7-12 344 15,-7-6-216-15</inkml:trace>
  <inkml:trace contextRef="#ctx0" brushRef="#br2" timeOffset="191388.7084">21742 12936 904 0,'-4'-19'332'0,"11"16"-256"0,4-3-24 0,-4 6 116 15,3-9-104-15,5 9-8 16,2-7-36-16,1 7 36 16,-1 7-28-16,-2-1 72 0,-1-3-52 15,-7 6 96-15,-4 10-80 16,-6-9 60-16,-1 5-72 15,1 4 60-15,-1 6-64 16,4 19 28-16,0 22-44 16,0 22 44-16,4 3-44 15,-1-7 56-15,4 7-52 16,4 19 72-16,3-3-60 16,0-19 8-16,0-10-32 15,4-22-4-15,-1-2-12 16,-6-17-392-16,-11-2 208 0,-25-16-572 15,-20-4 420-15,-8-5-192 16,-7-13 308 0,-29-23-180-16</inkml:trace>
  <inkml:trace contextRef="#ctx0" brushRef="#br2" timeOffset="192523.2621">21248 13792 1144 0,'3'-56'420'0,"47"31"-324"0,34-10-28 15,-34 23-28-15,27-10-36 0,40 0-12 16,6 6 4-16,-6 0 4 15,-4 4 0-15,-11-4 24 0,-10 7-12 16,-18-1 4-16,-25 1-8 16,-14 3 72-16,-21-4-44 15,-14 1 100-15,-14-4-76 16,-14 4 44 0,0-7-64-16,3 10 40 15,1-3-44-15,2-1 52 0,5 1-52 16,6 6 28-16,4 3-36 15,0-7-28-15,7 7 0 16,0 0 8-16,7 0-4 16,-3-6 16-16,-4 6-12 0,7 0-4 15,-7 0 0-15,0 0 4 16,0-3-4-16,0 3 16 16,-4 0-12-16,-3-6 4 15,0 6-4-15,4 0-16 16,-5 9 48-1,1 4-20-15,4-1 16 16,-1 13-20-16,-3 0 80 16,0 4-52-16,4 8 56 15,-4 26-56-15,0 9 60 16,3-3-64-16,8 0 44 16,3-19-48-16,3-6 8 15,4-9-28-15,11-10-16 16,10-13-4-16,4 1 12 15,3-13-4-15,4-6-72 16,-7-10 36-16,-7-3-40 0,-7-15 40 16,-4-7 12-16,-7-19 8 15,-7 7 20-15,-7 6-4 16,0 6-12-16,-7 3 4 16,-4 10 4-16,-3 3 0 15,0 9 0-15,0 4 0 16,3 3-12-16,4 2 8 15,0 4 12-15,4-3-4 16,3 6-12-16,0 0 4 16,7 6 40-16,0-3-24 15,3 7 24-15,1-1-20 16,0 13 28-16,6 9-28 16,1 13 20-16,3 10-20 15,4-1 8-15,6-9-12 0,-2 0-8 16,-5-16 0-16,1-9 4 15,3-10-4-15,4-12 16 16,3-22-12-16,4-10-56 16,-4-18 24-16,-3 0-52 15,-4 6 44-15,-6 3 32 16,-8 9 4-16,-11 13 0 16,-6 7 0-16,-4 5 12 15,-4 10-8-15,4 19-12 16,-4 25 0-16,8 25 20 15,3-3-8-15,3-3 16 16,8-4-16-16,0-12-4 16,6-9 0-16,4-7 12 15,8-9-8-15,-1-16 4 16,0-6-4-16,-3-6-52 16,-4-16 28-16,-7-12-16 0,0-16 20 15,-7-7 16-15,0-2 0 16,0 2-20-16,11 10 8 15,-8 6 4-15,1 4 4 16,3 8 8-16,4 4-4 16,-1 10 60-16,5 5-36 0,2 7 40 15,8 6-36-15,7 7 16 16,3 5-28-16,1 14 72 16,-1 14-56-16,-7 11 48 15,-3-1-48-15,-7 4-12 16,-1-7-12-16,1-13-88 31,3 4 40-31,11-3-1068 0,3-13 604 16,1-47-252-1,-1-19 444-15,11-12-72 0,-25-7 224 16</inkml:trace>
  <inkml:trace contextRef="#ctx0" brushRef="#br2" timeOffset="195893.5868">24913 12613 488 0,'-3'-9'180'0,"10"9"-140"0,0-6-12 15,-7 6-24-15,0 0-8 16,3-4 136-16,1-2-72 16,-4 6 132-16,0-3-108 15,0-3 144-15,0 6-128 0,0 0 108 0,3 0-120 16,15 0 104-1,7-3-20-15,13-4-92 16,15 4 56-16,7-3-84 16,4-3 28-16,3-7-48 15,7 3 8-15,4-2-24 16,-15 5-16-16,-14 1-4 16,-10 3 28-16,-14 2-12 15,-11-2-188-15,-17 3 92 16,-12 3-220-16,-9 0 172 15,-8 3-272-15,0 3 228 16,1 4-320-16,-8 9 280 16,-14-4-176-16</inkml:trace>
  <inkml:trace contextRef="#ctx0" brushRef="#br2" timeOffset="196238.1936">24800 12695 912 0,'-17'6'340'0,"17"3"-264"0,3 1-24 15,1-1 8-15,3 1-44 16,3 5 56-16,4-5-40 16,4-1 56-16,14 7-52 15,10-4 80-15,15 7-64 0,6-3 52 16,1 12-60-16,-8-9-4 16,-3 6-24-16,-14 3 16 15,-7-3-20-15,-11-6 24 16,-7 0-24-16,-14 3 24 0,-11-3-24 15,-10-7 100-15,-14-2-60 16,-8-1 100-16,-9 4-88 16,-1-10 60-16,0 6-72 15,7-3 48-15,4-2-56 16,10-4-12-16,4-4-20 16,10-2-36-16,4 3 12 15,7-6-364-15,7-7 204 16,17 10-676-16,15-4 476 15,3-18-80 1</inkml:trace>
  <inkml:trace contextRef="#ctx0" brushRef="#br2" timeOffset="196641.2803">25767 13043 832 0,'-35'-22'308'0,"28"22"-240"0,-4 0-20 16,0-6-124-16,-6 6 32 16,-11-10 124-16,-4 4-40 15,0-3 216-15,4-10-140 16,7 0 76-16,10 0-108 0,11-9 4 16,14-7-52-16,14-5 76 15,22-7-64-15,6 9 56 0,1 3-60 16,6 1 4-1,8 15-28-15,-1 10 4 0,-6 18-12 16,-15 19-8-16,-17 23 0 16,-18-4 40-1,-21 6-24-15,-14 0 96 16,-11-6-64-16,-3-6 72 0,0-10-68 16,-4 1 100-16,-4-10-84 15,-2-13-28-15,2 4-28 16,4-10-16-16,4-3 4 15,10-3-304-15,8-4 164 16,10 1-508-16,3 19 360 0,1-1-336 16,-1-2 356-16</inkml:trace>
  <inkml:trace contextRef="#ctx0" brushRef="#br2" timeOffset="197140.5121">24398 13585 780 0,'-35'0'288'0,"31"0"-224"0,-6 0-20 0,6 0 136 15,1 0-108-15,-1 0 140 16,1 0-124-16,3 0 84 16,7 0-104-16,3 0 136 0,15-6-120 15,21 3 132-15,31-3-128 16,15 3 64-16,42-13-88 15,28 6 60 1,11-5-68-16,35-4 24 0,-10 0-48 16,0 0 24-16,-4 4-28 15,-32 2-36-15,-32-3 4 16,-20 7 16-16,-22-7-4 0,-21 7 4 16,-21 0-4-16,-18-1 4 15,-14-6-8-15,-14 7-196 16,-7-4 104-16,-3 7-344 15,-8 6 244-15,-14 10-532 16,-14-1 408-16,-10 7-112 16</inkml:trace>
  <inkml:trace contextRef="#ctx0" brushRef="#br2" timeOffset="197513.5753">24959 13871 1256 0,'-7'-7'464'0,"18"23"-360"0,3 3-28 0,-4-10 188 16,1 10-160-16,-1 13 108 0,-3-4-124 15,-3 0 104-15,-8 10-112 16,-3 12 112-16,-3 12-112 0,-4-5 48 16,3 3-72-16,4-7-24 15,4-6-20-15,6-13-352 16,11-15 184-1,14-9-880-15,-3-29 576 16,0-16-60 0,-11-2 316-16,11-1-152 0</inkml:trace>
  <inkml:trace contextRef="#ctx0" brushRef="#br2" timeOffset="198341.8007">25400 14426 1328 0,'-35'0'492'0,"31"0"-380"0,4 0-32 0,0-3-20 16,0-4-48-1,-3-8 48-15,-1-4-32 16,-3-19 12-16,0 1-24 0,-4-7 44 0,-3 0-32 16,4 0 56-16,3 9-48 15,3-2 0-15,11-1-20 16,11 4-20-16,14-1 0 0,24 1-16 16,22 9 12-1,6 15 12-15,-6 10 0 0,-15 10-4 16,-13 15 4-16,-11 0 48 15,-15 3-28-15,-13 6 52 16,-18 4-44-16,-21 12 56 16,-25-3-52-16,-18 0 72 15,1-3-60-15,10-19 44 16,7 0-52-16,10-15-12 16,12-1-16-16,6-9-28 15,18-6 8-15,7 3-4 16,25-3 4-16,17-4 0 15,25 10 0-15,7 0 16 16,-3 6-4-16,-11-2 8 16,-8 11-8-16,-6-5-12 15,-3 5 4-15,-12-2-4 16,-2 3 0-16,-8-7 32 0,-4-3-12 16,-6-3 40-16,-7-6-28 15,-4-12-4-15,-4-11-12 16,1-17-8-16,3-4 4 15,3 3-16-15,11-3 8 16,14-4-4-16,15 4 0 16,17-6-12-16,10 0 12 15,-6 9-12-15,-8 9 8 16,-6 23 0-16,-1 15 4 0,-7 16 8 16,-10 15 0-1,-14 4 24-15,-11 12-12 0,-14 13 4 16,-7 15-8-16,-8-6 100 15,-9-9-60 1,-15-7 132-16,-14-21-104 0,-7-7 8 16,3-12-48-16,1-13-16 15,13-16-12-15,8-27-296 16,7-14 156-16,7 4-740 16,17 6 488-16,15-25-336 15,10-12 420-15,3 12-100 16,4 3 236-1,18 13-76-15</inkml:trace>
  <inkml:trace contextRef="#ctx0" brushRef="#br2" timeOffset="202382.1703">28536 12444 748 0,'-3'-19'276'0,"13"10"-216"0,4-7-16 16,-7 16 12-16,0-3-40 16,-3-3 136-16,0-4-84 15,-4 4 172-15,7 3-136 16,0 3 156-16,-7 0-152 0,0 15 168 0,3-2-156 15,-6 12 72-15,-1 3-112 16,-6 1 44-16,-1 5-72 16,0 10 40-16,1 16-52 15,6-4 16-15,1 4-36 16,10-7-16-16,3-6-8 16,4-9 12-16,1-4-4 15,2-6-180-15,1-3 100 16,0-6-500-16,-4 6 320 15,0 0-504-15,-7-6 432 16</inkml:trace>
  <inkml:trace contextRef="#ctx0" brushRef="#br2" timeOffset="202766.3606">27862 13372 1444 0,'-45'-25'536'0,"52"22"-420"0,17-13-28 0,1 7 152 15,7-7-148-15,14 7 88 16,14-10-108-16,31 6 88 16,26-2-96-1,-4-1 104-15,14 3-96 0,24-2 8 16,-17 12-48-16,-21-4-12 16,-18-2-12-16,-10 3 4 15,-11-4-8-15,-14-9-160 0,-14 10 84 16,-14-7-456-16,-7 7 296 15,-15 15-616-15,-10-3 480 16,-10 10-140 0,-29-1 296-16,-28 4-56 0</inkml:trace>
  <inkml:trace contextRef="#ctx0" brushRef="#br2" timeOffset="203216.6294">28190 13673 1224 0,'-21'-25'456'0,"46"19"-356"0,31-7-28 15,-13 7 96-15,17 3-108 16,7-3 72-16,7 6-76 0,0 0 68 16,-3 0-72-16,-15 15-28 0,-17 4-12 15,-25 9 48-15,-25 13-32 16,-17 0 24-16,-7 3-32 16,-18 0 52-16,-14-10-40 15,-14 4 116-15,7-4-80 16,28-6 108-16,25-2-100 15,28-8 128-15,42 11-116 16,11 5 12-16,32-9-60 0,38-6 8 16,4 6-28-1,0-16-28-15,11-5 4 16,-11-8-544-16,-21-2 296 16,-35 3-848-16,-68-85 340 31,-24 0 372-31,-14 35-24 0</inkml:trace>
  <inkml:trace contextRef="#ctx0" brushRef="#br2" timeOffset="203928.0767">26903 13237 1340 0,'-11'-28'496'0,"18"12"-384"0,7 7-36 16,4 9 120-16,10-6-124 15,8 3 44-15,9 3-72 16,8 0-52-16,4 3 4 15,-1 3-160-15,-10 3 88 0,-11 1-224 16,-6-1 172-16,-12 1-224 0,-10-1 200 16,-14 7-128-16,-14-7 164 15,-14 10 88-15,-15 0 20 16,-3 6 156-16,4 0-80 16,3 0 112-16,4-3-104 15,7-3 92-15,10-4-92 16,4 1 92-16,14-3-96 15,10-4 60-15,11-3-76 16,11-6 32 0,21-6-52-16,17 6-36 0,8-3-4 15,-8-3-748-15,-13-13 412 16,-36-9-260 0</inkml:trace>
  <inkml:trace contextRef="#ctx0" brushRef="#br2" timeOffset="246426.463">19396 17439 1092 0,'-7'-6'404'0,"3"6"-316"0,4-3-24 15,0 3 116-15,0 0-112 16,7 3 36-16,4 3-64 16,-1-3 84-16,4 4-72 15,8 2 84-15,9-6-80 0,12-3 68 16,10 0-68-16,3 0 48 16,1 0-60-16,-5 0 48 15,1-9-52-15,-10-1 16 16,-4 1-36-16,-8 0 0 15,-6-1-12-15,0 1-16 16,-8-1 4-16,-6 4-456 0,-11 6 252 16,0 16-576-1,-4 3 444-15,-24-1-96 16,-21-11 260-16</inkml:trace>
  <inkml:trace contextRef="#ctx0" brushRef="#br2" timeOffset="246638.1547">19368 17825 1216 0,'14'0'448'0,"3"0"-348"0,19-9-28 16,-8 2 200-16,18 4-164 16,21-6 96-16,7 2-116 15,-7-2-32-15,-11 6-36 16,-10-3-8-16,-4 6-4 0,-6 0-744 15,6 9 400-15,-10 0-376 32,14-71 236-32</inkml:trace>
  <inkml:trace contextRef="#ctx0" brushRef="#br2" timeOffset="248826.4027">20634 17245 748 0,'-25'0'276'0,"22"0"-216"0,-1 0-16 0,15-10 136 16,3 4 8-16,7-6-92 15,7-4 52-15,8 7-88 16,6-10 84-16,7 9-84 0,1-9 76 15,-1-2-76-15,4-1 4 16,0 3-40-16,-7-3-4 16,-7 12-12-16,-8 1 4 15,-13 18-8-15,-14 7 16 16,-15 12-12-16,-7 7-12 16,-10 2 0-16,-7-2 20 15,-8 3-8-15,-6 12-20 16,-7 3 4-16,-4 3 20 15,0 7-4-15,0-9-12 16,10-1 0-16,8-3-4 16,14-12 0-16,7-4 16 15,3-15-4-15,11 9-4 16,3-9 4-16,11 3 92 16,18-10-52-16,10-2 68 15,15-1-60-15,10 1 84 16,7-4-76-16,-7 3 60 0,-4-9-68 15,1-9 40-15,6 9-52 16,1-16-4-16,-1 13-20 16,-10-6-4-16,-7-7-4 15,-4 7-324-15,-3-10 172 16,-4 9-716-16,-6-15 480 16,-15-12-148-16,-4-17 312 0,18 4-204 15</inkml:trace>
  <inkml:trace contextRef="#ctx0" brushRef="#br2" timeOffset="249411.2556">21770 17013 1164 0,'-4'-16'428'0,"8"16"-332"0,-4-12-24 15,0 12 100-15,3-7-108 16,5-2 16-16,2-1-44 16,-3 1 36-16,-3 0-40 15,-4 2 72-15,-7 7-56 0,-4 0-8 0,-3 7-24 16,-4 2 24-16,-3 10-24 16,0 0 12-16,0 6-16 15,0 3 0-15,-1-3-4 16,1 10 4-16,0-7-8 15,-4 0 8-15,-6 7-8 16,-1 12 40-16,-3 22-20 16,-1 18 32-16,8-5-32 15,14-4 20-15,11-21-24 16,20-4 8-16,15-9-16 16,3-10 12-16,8-5-16 15,16-14-4-15,12-12 0 16,3-3 12-16,-3-3-8 15,-8-6 24-15,-13-7-20 16,-12 1 12-16,-13-7-12 0,-14-10 20 16,-11-5-20-16,-11 2-12 15,-17-2-4-15,-18 11-16 16,-10 17 12-16,-4 9-24 16,3 6 20-16,4 4 24 15,0 2-8-15,0 4 8 16,0 3-4-16,11-4 4 15,10-5-8-15,11-10-36 16,14 0 16-16,14 0-444 16,14-10 252-16,18-8-608 15,14-14 460-15,4 1-36 16</inkml:trace>
  <inkml:trace contextRef="#ctx0" brushRef="#br2" timeOffset="249660.4811">22271 17631 1360 0,'-18'-4'504'0,"32"8"-392"0,4 5-32 0,-14-3 212 16,-1 0-176-16,1-2 88 0,-4 5-120 15,0-3 28-15,-4 4-64 16,1-7-8-16,-1 6-24 0,0-9-12 15,1 7 0-15,-4-7-288 16,3-7 156-16,4 7-756 16,14-3 488-16,1-22-140 15</inkml:trace>
  <inkml:trace contextRef="#ctx0" brushRef="#br2" timeOffset="251724.9084">22726 17013 208 0,'7'0'76'0,"7"9"-60"0,-7 1-4 0,0-4-136 15</inkml:trace>
  <inkml:trace contextRef="#ctx0" brushRef="#br2" timeOffset="252222.0196">22825 17157 104 0,'-7'-9'36'0,"3"9"-28"0,1-10 0 0,-1 1 48 16,1 9-32-16,-1-6-36 15</inkml:trace>
  <inkml:trace contextRef="#ctx0" brushRef="#br2" timeOffset="252645.8874">22740 17076 528 0,'-7'-10'196'0,"7"10"-152"0,0 0-12 15,0 0 8-15,0 0-28 16,0 0-4-16,0 0-4 15,0 0-4-15,0 0 0 16,-4 0 0-16,-3 0 0 0,0 6 0 16,0-6 0-16,0 0 88 15,0 0-48-15,0-6 96 16,0 6-76-16,4-6 44 16,-1 3-64-16,4-4 112 15,4 4-84-15,-1-3 132 16,1-3-112-16,6-1 72 15,1 1-92-15,6 3 68 0,5-4-76 16,9 10 48-16,12-12-64 16,3 5 24-16,3-2-40 15,0-4 8-15,1-2-20 16,-8 5 8-16,-7-5-12 16,1-4 12-16,-8 3-16 15,-7 4-204-15,-7-4 104 16,-3 3-264-16,-11-2 204 15,-7 8-292-15,-4 4 252 16,-10 6-276 0,-4-3 268-16,-10 7-112 0</inkml:trace>
  <inkml:trace contextRef="#ctx0" brushRef="#br2" timeOffset="252985.0724">22655 17101 924 0,'11'9'340'0,"7"-6"-260"0,17 13-28 16,-10-7 88-16,13 1-88 15,15 8 16-15,7-2-44 16,-3 12 12-16,-8-9-20 16,-10 16 20-16,-7-7-24 0,-15 13 40 15,-3 3-28-15,-10-1 64 16,-4-2-48-16,-11 9 44 15,-13-12-48-15,-8-3 68 16,-10 2-56-16,-11-12 36 0,-4 3-48 16,8-9 44-16,3-3-48 15,7 9 12 1,4-16-28-16,0 1 28 16,6-10-28-16,8-6-180 0,0-7 88 15,7-12-468-15,17-19 304 16,15-19-376-1,14-3 352-15,24-28-152 16</inkml:trace>
  <inkml:trace contextRef="#ctx0" brushRef="#br2" timeOffset="253527.7403">23760 16872 1100 0,'0'-29'408'0,"10"14"-316"0,-6 2-28 16,-1 7 88-16,4-3-96 16,-7 9 48-16,0-4-60 15,0-2 12-15,0 6-36 16,-3 0 36-16,-4 10-32 0,-4-4 48 16,-3 3-40-16,-7 4-24 15,0 9-8-15,-4 0 16 16,-3 12-8-16,-11 16 16 15,-14 7-16-15,-7 2-4 0,-7 7 0 16,7 31 48-16,7 19-28 16,7-6 24-16,15-22-28 15,16-16 36-15,15-9-32 16,18-10 40-16,28-9-36 16,24-9 4-16,1-7-20 15,3-19 36-15,-10-9-24 16,-11-9 4-16,-1-10-16 15,1 3 20-15,-3-12-20 16,-11-6 32-16,-8-10-28 16,-10-13 12-16,-17-5-16 0,-11 2-16 15,-21 13 0 1,-4 12-48-16,-7 13 24 16,-24 7-12-16,-26 8 24 15,-9 17 16-15,10 12 4 0,13-3 8 16,15 3-8-16,15-7 8 15,13-5-8-15,14-4-248 16,15-12 132-16,13-13-528 16,36 9 360-16,4 1-272 15,2-10 320-15</inkml:trace>
  <inkml:trace contextRef="#ctx0" brushRef="#br2" timeOffset="254894.4828">23343 16718 832 0,'-10'0'308'15,"3"0"-240"-15,0 0-20 0,3 0 152 0,-3 0-120 16,4 0 100-16,3 0-104 15,7-6 92-15,7 3-96 16,14-4 40-16,18-2-64 0,10 0 64 16,8-1-64-16,-1 1-16 15,1 2-20-15,3-2 32 16,-4 9-20-16,-6 6-12 16,-4 4-8-16,-18 9 4 15,-17-1-4-15,-18 26 8 16,-25 44-8-16,-10 9 8 15,-8 4-8-15,4 5 16 16,-3 20-12-16,0-1 40 16,3-18-24-16,0-19 64 15,7 2-48-15,1 8 36 0,9-11-44 16,1-5-8-16,11-4-16 16,-1-21 4-16,8-13-8 15,-4-10-72 1,3-15 36-16,0 6-260 0,1-15 160 15,-4-10-364-15,0-10 280 16,-7-21-356 0,-4-16 324-16,-3 0-148 15</inkml:trace>
  <inkml:trace contextRef="#ctx0" brushRef="#br2" timeOffset="255081.8283">23188 17646 1652 0,'18'-19'612'0,"10"19"-476"0,21-6-40 0,-10-3 180 0,18-1-172 16,10 1 28-16,7-7-80 16,-7-3-16-16,7-9-20 15,7 3-92-15,14-9 44 0,4 2-528 16,-4 13 308-16,-3 4-616 16,-7-1 492-16,-15-12-188 15</inkml:trace>
  <inkml:trace contextRef="#ctx0" brushRef="#br2" timeOffset="355871.2792">31761 12121 820 0,'-4'-16'304'0,"4"16"-236"0,0-9-20 0,0 9 20 0,0-10-48 16,0 4-8-16,4 3-8 15,-4-3-4-15,10-4 0 16,-3 7 32-16,-3-6-16 0,-1 3 56 16,4-4-40-16,-7 10 64 15,0-6-56-15,0 3 28 16,0 3-40-16,-7-7 8 16,4 7-20-16,-1 7-24 15,-3-4 0-15,-3 13 64 16,3 9-28-16,-11 22 24 15,-10 15-32-15,-15 17 52 16,1-7-40-16,-14 9 56 16,6 17-52-16,4-1 28 15,22-6-36-15,6-13 8 16,18-21-20-16,18-4 20 0,17-19-24 16,21 1 24-1,4-10-24-15,-7-12 24 0,-3-13-24 16,-5 0-4-16,-6-4-4 15,-7-5 28-15,-18-7-16 16,-3-9 20-16,-22 3-20 16,-3-9-24-16,-21-7 0 15,-25 4 12-15,-11-4 0 16,-6 10 60-16,6-3-36 16,15 9-12-16,17 3-8 15,7 3-52-15,18 0 24 16,14 7-276-16,25 9 164 15,10 9-524 1,4 7 364-16,3 9-200 0</inkml:trace>
  <inkml:trace contextRef="#ctx0" brushRef="#br2" timeOffset="356321.0155">31161 13338 944 0,'-32'-10'352'0,"25"10"-276"0,-4 0-20 0,22 6 32 15,0-2-60-15,3-4 104 16,7 0-76-16,7 0 100 16,14 0-92-16,11 0 104 0,29 0-96 15,16-4 104-15,8-2-100 0,11 3 68 16,31-13-84-16,-4 7-4 15,1-10-36-15,10 0 24 16,0-3-28-16,-24 4-144 16,-32-1 64-16,-15 0-200 15,-24 3 144-15,-10 7-416 16,-15-1 300-16,-21 20-272 31,-28-1 292-31,-25-2-196 16</inkml:trace>
  <inkml:trace contextRef="#ctx0" brushRef="#br2" timeOffset="356651.5448">31302 13610 1028 0,'-4'-9'380'0,"8"3"-296"0,7 6-20 0,-8 9 104 16,8 1-104-16,-1 5 60 15,-6 7-68-15,3 22 36 16,-7 0-52-16,0 9-12 0,-7 1-16 15,7-10-12-15,-4-1 4 16,4-5-112-16,0-13 60 16,4 3-316-16,-4-9 204 0,17-3-504 15</inkml:trace>
  <inkml:trace contextRef="#ctx0" brushRef="#br2" timeOffset="357496.435">31881 14096 996 0,'-25'0'368'0,"25"-9"-284"0,-4 9-24 16,4 0 80-16,0-3-88 0,0-3-4 16,-7-13-28-16,4 3 4 15,-8 4-16-15,8-7 32 16,-4-3-24-16,0-6 76 15,-1-1-56-15,8-5 12 16,11-10-28-16,3 6-56 0,11-5 20 16,17 8-8-16,18 7 16 15,4 9-12-15,-8 3 12 16,-14 16-12-16,-6 16 8 16,-12 9 8-16,-6 6 4 15,-25 13 32-15,-7-9-16 0,-21 2 12 16,-15-2-16-1,-6-7 100-15,6-3-64 0,1-6 76 16,3 0-68-16,7-13 32 16,8 4-52-1,6-4-28-15,11-3-8 0,14-3-28 16,10 0 16-16,4-9-4 16,11 9 8-16,25-10-12 15,20 4 12 1,11 6 4-16,4-10 4 0,-11 10 8 15,7 0-4-15,-3-3-12 16,3 3 4-16,-11 3 12 16,-10-3-4-16,-14 10 24 15,-18-4-16-15,-17 4 32 16,-11-4-28-16,-14-3 20 16,-11 6-20-16,-6 1 8 0,-5-10-12 15,8 0 20-15,-4 0-20 16,15-3 24-16,-5-4-24 15,1-11-12-15,7 2-4 16,4-12 4-16,-1-1 0 16,7-8 0-16,8-7 0 15,7-6-20-15,10 6 12 16,14-3-32-16,25 12 24 16,14 7-20-1,7 9 20-15,-7 4 0 0,0 11 8 16,0 4 8-16,4 13 0 15,-14 12 0-15,-4 19 0 16,-22 3 16-16,-16 3-8 16,-22-3 68-16,-25-3-44 0,-14 0 76 15,-3-9-60-15,-8-7 52 16,-10-9-56-16,-10-10 76 16,-15 0-68-16,11-9 8 15,3-9-36-15,12-7-12 16,13-6-8-16,17-12-156 15,15-10 84-15,18 6-712 16,10 4 432-16,4 9-340 16,-11-3 404-16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D450B-87C5-4573-B342-9741072E4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597270-8665-404D-AD0D-037647B398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B4D2E-D731-4C88-9BC8-9BFF4DE1D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AC0A4-3949-4A2C-9592-23CFC819B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0D88B-4929-465A-B47B-2A754152E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004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A3BC4-AED3-4F2D-BDED-B0E4965B7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2A185-01EC-4223-B862-8AE9EEB1F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3B8BF-DA3C-41F0-B56A-2CCA63E8C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26E5D-F597-4B8C-8185-A904C182B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E359D-6FDD-4CAB-8F23-B67597AAC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27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2954-0CEA-40DC-B549-640991C49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50CDB-3768-4F08-B394-344687833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373D8-A260-4381-80BA-6F675086B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EDF48-D822-457F-A9D6-AE87A908A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18739-3383-4868-8050-B078E67DC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58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D0D27-A0E3-4028-8304-52908B46C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07B37-BB6A-4BDB-ACE1-49F567DE7F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F0F41F-6E6D-4906-ABE0-09C9AD890C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3BBAD0-822B-48EE-A6C1-2887FEA16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AA266-5C20-46BD-BD07-B64F1E613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8E9BA0-8DFD-4C4A-937E-92C6E1FD7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19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FC3E-C217-4B5E-9C9F-4B8818969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B36EBD-789B-4D4C-909F-F7A4370354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EB1B7-3A40-4DF5-B36C-0336F54BD2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2F741D-E6D2-44A2-8988-BAF794E373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BBB652-848B-4533-8350-FB3AFE7FB0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7FF72F-6992-4807-976E-0CF57B1EB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61A834-FE7D-4131-B4F3-A1C999899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D67901-ED44-47FB-9E7F-A33316B8E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392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77809-32F5-46C7-8186-4B12F3682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3A91E5-294E-4153-A405-A40F0291E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273960-B34F-456A-BB44-57E1F4860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296577-1AF8-482D-B51B-1F3973C7C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044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F68F3B-99EE-4F2D-9472-3E95AB04C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E5471-FE30-4E96-8298-48C0D63D7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87AFE1-B5AF-4DFA-9FF1-B186671D5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833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DCF45-9C37-431B-B73C-E3940CA1B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37CFF-E5B1-40E5-8B92-476AA32A4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DFAD27-F01B-4185-9602-9CC50DCB4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3B7E2-B3B1-44F5-8056-A2FEC2DE2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00D317-3930-4310-B628-451A61B59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D7074-672A-4A37-9725-54F18724C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955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88E77-5340-4F1D-9B7E-5A861786D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817AFA-2D63-4A06-B6CD-17067C0BF0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1B51B1-1508-4B36-BC9F-825C10BBD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6868E-2D8F-4688-9BFD-2F2602BCA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23F0D4-6B26-4DD4-86B2-AD0183FDC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8D1414-2C0B-4861-B418-415D15D43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91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C74E8-AB2A-4743-836E-04636341B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52D0E-D344-4034-A048-A55E92EFE6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12472-94A0-4452-BCD5-6E94A0499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19930-BE91-4EE3-99A4-A32CE3D65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A36CB-D08C-4CB3-B2BC-10E528436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017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6F0C33-9477-47F5-90B6-7F62E1E5A1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F4A07-625D-4050-B29D-E05AAE86C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4B846-AADC-4A37-BDF7-C5FA95845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9BEFD-7BD0-4448-A067-349F0D340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3DAF2-0918-4B81-9B3A-048F6BD6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444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6D6670-2198-47A4-BF4A-02FB11FF5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3AB4C-BA40-4727-840A-B5E07BD512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1531D-2A95-40F8-8CDB-BF5EE21C63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CCA73-AD12-48DB-931A-0D8E01F4F4B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68039C-DD89-40EE-8E0E-B2E06A5192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54846-94A6-475F-BD51-74142128E4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0EE5A-80C4-406D-B0D3-34ECB1E12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582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customXml" Target="../ink/ink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customXml" Target="../ink/ink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customXml" Target="../ink/ink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226BC-1FEC-40D4-970A-71C57579C0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Alternative Powertrain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8607AB-DE00-4325-8181-15BAD09847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Series Hybrid Assignment – general feedback</a:t>
            </a:r>
          </a:p>
        </p:txBody>
      </p:sp>
    </p:spTree>
    <p:extLst>
      <p:ext uri="{BB962C8B-B14F-4D97-AF65-F5344CB8AC3E}">
        <p14:creationId xmlns:p14="http://schemas.microsoft.com/office/powerpoint/2010/main" val="534347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A7AF1-B033-41A5-BEE3-7A9AC8205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2F95C-9909-4AB3-9938-A5B8FA1E9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think it went?</a:t>
            </a:r>
          </a:p>
          <a:p>
            <a:r>
              <a:rPr lang="en-GB" dirty="0"/>
              <a:t>How much effort did you put in?</a:t>
            </a:r>
          </a:p>
          <a:p>
            <a:r>
              <a:rPr lang="en-GB" dirty="0"/>
              <a:t>How did you work together?</a:t>
            </a:r>
          </a:p>
          <a:p>
            <a:r>
              <a:rPr lang="en-GB" dirty="0"/>
              <a:t>Common problems</a:t>
            </a:r>
          </a:p>
          <a:p>
            <a:pPr lvl="1"/>
            <a:r>
              <a:rPr lang="en-GB" dirty="0"/>
              <a:t>Little evidence of background reading</a:t>
            </a:r>
          </a:p>
          <a:p>
            <a:pPr lvl="1"/>
            <a:r>
              <a:rPr lang="en-GB" dirty="0"/>
              <a:t>Lack of component selection analysis, straight to solution</a:t>
            </a:r>
          </a:p>
          <a:p>
            <a:pPr lvl="1"/>
            <a:r>
              <a:rPr lang="en-GB" dirty="0"/>
              <a:t>Graphs and diagrams are best used to add clarity and save on the wordcount.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517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A7AF1-B033-41A5-BEE3-7A9AC8205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2F95C-9909-4AB3-9938-A5B8FA1E9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Incompatibility between components</a:t>
            </a:r>
          </a:p>
          <a:p>
            <a:pPr lvl="1"/>
            <a:r>
              <a:rPr lang="en-GB" dirty="0"/>
              <a:t>Voltages</a:t>
            </a:r>
          </a:p>
          <a:p>
            <a:pPr lvl="1"/>
            <a:r>
              <a:rPr lang="en-GB" dirty="0"/>
              <a:t>AC/DC</a:t>
            </a:r>
          </a:p>
          <a:p>
            <a:pPr lvl="1"/>
            <a:r>
              <a:rPr lang="en-GB" dirty="0"/>
              <a:t>Power requirements</a:t>
            </a:r>
          </a:p>
          <a:p>
            <a:pPr lvl="1"/>
            <a:endParaRPr lang="en-GB" dirty="0"/>
          </a:p>
          <a:p>
            <a:r>
              <a:rPr lang="en-GB" dirty="0"/>
              <a:t>Making allowance of component and system efficiencies.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23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226BC-1FEC-40D4-970A-71C57579C0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Alternative Powertrain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8607AB-DE00-4325-8181-15BAD09847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Revision and Exam Preparation Notes 2020</a:t>
            </a:r>
          </a:p>
        </p:txBody>
      </p:sp>
    </p:spTree>
    <p:extLst>
      <p:ext uri="{BB962C8B-B14F-4D97-AF65-F5344CB8AC3E}">
        <p14:creationId xmlns:p14="http://schemas.microsoft.com/office/powerpoint/2010/main" val="350681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462756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Front cover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1C29006-0C70-45F4-98E7-AABFB00113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1515" y="2121762"/>
            <a:ext cx="4935473" cy="3626917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              </a:t>
            </a: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</a:t>
            </a: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</a:t>
            </a: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MODULE CODE: M6X02209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ALTERNATIVE POWERTRAIN TECHOLOGY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TIME:  2 HOURS 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ANSWER </a:t>
            </a: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+mn-lt"/>
              </a:rPr>
              <a:t>TWO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QUESTIONS OUT OF </a:t>
            </a: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+mn-lt"/>
              </a:rPr>
              <a:t>THREE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12FAD4C-3D2A-4E04-A097-B60B5C17BF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29551" y="646480"/>
            <a:ext cx="4042409" cy="160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AB33597-7B1B-4358-A699-3C7B6077F3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2193651"/>
              </p:ext>
            </p:extLst>
          </p:nvPr>
        </p:nvGraphicFramePr>
        <p:xfrm>
          <a:off x="7829551" y="3923403"/>
          <a:ext cx="4042410" cy="1354028"/>
        </p:xfrm>
        <a:graphic>
          <a:graphicData uri="http://schemas.openxmlformats.org/drawingml/2006/table">
            <a:tbl>
              <a:tblPr/>
              <a:tblGrid>
                <a:gridCol w="1967588">
                  <a:extLst>
                    <a:ext uri="{9D8B030D-6E8A-4147-A177-3AD203B41FA5}">
                      <a16:colId xmlns:a16="http://schemas.microsoft.com/office/drawing/2014/main" val="1670048607"/>
                    </a:ext>
                  </a:extLst>
                </a:gridCol>
                <a:gridCol w="2074822">
                  <a:extLst>
                    <a:ext uri="{9D8B030D-6E8A-4147-A177-3AD203B41FA5}">
                      <a16:colId xmlns:a16="http://schemas.microsoft.com/office/drawing/2014/main" val="53730280"/>
                    </a:ext>
                  </a:extLst>
                </a:gridCol>
              </a:tblGrid>
              <a:tr h="30001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LOCATION:</a:t>
                      </a:r>
                      <a:r>
                        <a:rPr lang="en-GB" sz="1200" b="0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r>
                        <a:rPr lang="en-GB" sz="1200" b="1" i="0" u="none" strike="noStrike" cap="all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</a:rPr>
                        <a:t>(Your House) </a:t>
                      </a:r>
                      <a:r>
                        <a:rPr lang="en-GB" sz="1200" b="1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LLEOLIAD: </a:t>
                      </a:r>
                      <a:r>
                        <a:rPr lang="en-GB" sz="1200" b="0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r>
                        <a:rPr lang="en-GB" sz="1200" b="1" i="0" u="none" strike="noStrike" cap="all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</a:rPr>
                        <a:t>(                     )</a:t>
                      </a:r>
                      <a:r>
                        <a:rPr lang="en-GB" sz="1200" b="1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6539304"/>
                  </a:ext>
                </a:extLst>
              </a:tr>
              <a:tr h="30001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</a:rPr>
                        <a:t>LEVEL </a:t>
                      </a:r>
                      <a:r>
                        <a:rPr lang="en-GB" sz="1200" b="1" i="0" u="none" strike="noStrike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</a:rPr>
                        <a:t>6</a:t>
                      </a: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</a:rPr>
                        <a:t>LEFEL </a:t>
                      </a:r>
                      <a:r>
                        <a:rPr lang="en-GB" sz="1200" b="1" i="0" u="none" strike="noStrike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</a:rPr>
                        <a:t>6</a:t>
                      </a: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06434387"/>
                  </a:ext>
                </a:extLst>
              </a:tr>
              <a:tr h="30001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cap="all">
                          <a:effectLst/>
                          <a:latin typeface="Times New Roman" panose="02020603050405020304" pitchFamily="18" charset="0"/>
                        </a:rPr>
                        <a:t>EXAMINATION PERIOD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cap="all">
                          <a:effectLst/>
                          <a:latin typeface="Times New Roman" panose="02020603050405020304" pitchFamily="18" charset="0"/>
                        </a:rPr>
                        <a:t>CYFNOD ARHOLIADAU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16349239"/>
                  </a:ext>
                </a:extLst>
              </a:tr>
              <a:tr h="300010">
                <a:tc>
                  <a:txBody>
                    <a:bodyPr/>
                    <a:lstStyle/>
                    <a:p>
                      <a:pPr algn="just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cap="all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</a:rPr>
                        <a:t>MAY 2020</a:t>
                      </a:r>
                      <a:r>
                        <a:rPr lang="en-GB" sz="1200" b="1" i="0" u="none" strike="noStrike" cap="all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cap="all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</a:rPr>
                        <a:t>MAI 2020</a:t>
                      </a:r>
                      <a:r>
                        <a:rPr lang="en-GB" sz="1200" b="1" i="0" u="none" strike="noStrike" cap="all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238" marR="88238" marT="44119" marB="4411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2353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50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main themed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no particular order:</a:t>
            </a:r>
          </a:p>
          <a:p>
            <a:endParaRPr lang="en-GB" dirty="0"/>
          </a:p>
          <a:p>
            <a:r>
              <a:rPr lang="en-GB" dirty="0"/>
              <a:t>Mathematical Application Question</a:t>
            </a:r>
          </a:p>
          <a:p>
            <a:r>
              <a:rPr lang="en-GB" dirty="0"/>
              <a:t>Technology Comparison Question</a:t>
            </a:r>
          </a:p>
          <a:p>
            <a:r>
              <a:rPr lang="en-GB" dirty="0"/>
              <a:t>Alternative Powertrain Application Question</a:t>
            </a:r>
          </a:p>
          <a:p>
            <a:endParaRPr lang="en-GB" dirty="0"/>
          </a:p>
          <a:p>
            <a:r>
              <a:rPr lang="en-GB" dirty="0"/>
              <a:t>Answer two from three. Long questions, one hour each.</a:t>
            </a:r>
          </a:p>
        </p:txBody>
      </p:sp>
    </p:spTree>
    <p:extLst>
      <p:ext uri="{BB962C8B-B14F-4D97-AF65-F5344CB8AC3E}">
        <p14:creationId xmlns:p14="http://schemas.microsoft.com/office/powerpoint/2010/main" val="249174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2DA7B36-AED2-4C76-A3C6-9035D1D977C8}"/>
              </a:ext>
            </a:extLst>
          </p:cNvPr>
          <p:cNvSpPr/>
          <p:nvPr/>
        </p:nvSpPr>
        <p:spPr>
          <a:xfrm>
            <a:off x="939568" y="889844"/>
            <a:ext cx="5553512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Equation Sheet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Potential Energy = mass x gravity x height     PE = </a:t>
            </a:r>
            <a:r>
              <a:rPr lang="en-GB" dirty="0" err="1"/>
              <a:t>m.g.h</a:t>
            </a:r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dirty="0"/>
              <a:t>Moment of Inertia = mass x (radius of gyration) 2     I = mk2  </a:t>
            </a:r>
          </a:p>
          <a:p>
            <a:endParaRPr lang="en-GB" dirty="0"/>
          </a:p>
          <a:p>
            <a:r>
              <a:rPr lang="en-GB" dirty="0"/>
              <a:t>For a plain disc : radius of gyration   k = outer radius x 0.707  </a:t>
            </a:r>
          </a:p>
          <a:p>
            <a:endParaRPr lang="en-GB" dirty="0"/>
          </a:p>
          <a:p>
            <a:r>
              <a:rPr lang="en-GB" dirty="0"/>
              <a:t>Aero dynamic resistance = 0.5 x area x cd x density of air (1.2 kg/m2) x velocity2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70EBE1A-7CCB-4118-9879-70923FE2C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458" y="1153486"/>
            <a:ext cx="48006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/>
              <p14:cNvContentPartPr/>
              <p14:nvPr/>
            </p14:nvContentPartPr>
            <p14:xfrm>
              <a:off x="1203840" y="4896360"/>
              <a:ext cx="4042800" cy="72720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96640" y="4889880"/>
                <a:ext cx="4054320" cy="74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6802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3C50-8ABD-4C36-A923-DA0C43BA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approaches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D2CC5-8224-4B9E-A8C6-F0BA2E301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Read the questions thoroughly.</a:t>
            </a:r>
          </a:p>
          <a:p>
            <a:r>
              <a:rPr lang="en-GB" dirty="0"/>
              <a:t>Draw Diagrams and Graphs to help with the understanding.</a:t>
            </a:r>
          </a:p>
          <a:p>
            <a:r>
              <a:rPr lang="en-GB" dirty="0"/>
              <a:t>Take your time</a:t>
            </a:r>
          </a:p>
          <a:p>
            <a:r>
              <a:rPr lang="en-GB" dirty="0"/>
              <a:t>Add additional information and relevant examples.</a:t>
            </a:r>
          </a:p>
          <a:p>
            <a:r>
              <a:rPr lang="en-GB" dirty="0"/>
              <a:t>Keep the writing neat and legible</a:t>
            </a:r>
          </a:p>
          <a:p>
            <a:r>
              <a:rPr lang="en-GB" dirty="0"/>
              <a:t>Show all working</a:t>
            </a:r>
          </a:p>
          <a:p>
            <a:r>
              <a:rPr lang="en-GB" dirty="0"/>
              <a:t>Check your answers, are the values credible? </a:t>
            </a:r>
            <a:r>
              <a:rPr lang="en-GB" sz="2000" dirty="0"/>
              <a:t>(these are real world examples)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3677760" y="4679640"/>
              <a:ext cx="6283080" cy="67752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73800" y="4671000"/>
                <a:ext cx="6299280" cy="699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0007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application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Equations of motion. </a:t>
            </a:r>
          </a:p>
          <a:p>
            <a:pPr lvl="1"/>
            <a:r>
              <a:rPr lang="en-GB" dirty="0"/>
              <a:t>Rolling resistance</a:t>
            </a:r>
          </a:p>
          <a:p>
            <a:pPr lvl="1"/>
            <a:r>
              <a:rPr lang="en-GB" dirty="0"/>
              <a:t>Aerodynamic resistance</a:t>
            </a:r>
          </a:p>
          <a:p>
            <a:pPr lvl="1"/>
            <a:r>
              <a:rPr lang="en-GB" dirty="0"/>
              <a:t>Acceleration resistance</a:t>
            </a:r>
          </a:p>
          <a:p>
            <a:pPr lvl="1"/>
            <a:r>
              <a:rPr lang="en-GB" dirty="0"/>
              <a:t>Gradient resistance</a:t>
            </a:r>
          </a:p>
          <a:p>
            <a:r>
              <a:rPr lang="en-GB" dirty="0"/>
              <a:t>Required force and velocity and/or torque and rotational velocity</a:t>
            </a:r>
          </a:p>
          <a:p>
            <a:pPr lvl="1"/>
            <a:r>
              <a:rPr lang="en-GB" dirty="0"/>
              <a:t>Power requirements.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1720800" y="1026720"/>
              <a:ext cx="9972360" cy="419508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5400" y="1019520"/>
                <a:ext cx="9989280" cy="4207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5379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application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Kinetic Energy</a:t>
            </a:r>
          </a:p>
          <a:p>
            <a:r>
              <a:rPr lang="en-GB" dirty="0"/>
              <a:t>Potential Energy</a:t>
            </a:r>
          </a:p>
          <a:p>
            <a:r>
              <a:rPr lang="en-GB" dirty="0"/>
              <a:t>Energy Capture, conversion and storage</a:t>
            </a:r>
          </a:p>
          <a:p>
            <a:pPr lvl="1"/>
            <a:r>
              <a:rPr lang="en-GB" dirty="0"/>
              <a:t>Flywheels </a:t>
            </a:r>
          </a:p>
          <a:p>
            <a:pPr lvl="1"/>
            <a:r>
              <a:rPr lang="en-GB" dirty="0"/>
              <a:t>Chemical battery storage</a:t>
            </a:r>
          </a:p>
          <a:p>
            <a:pPr lvl="1"/>
            <a:r>
              <a:rPr lang="en-GB" dirty="0"/>
              <a:t>Electrical charge, capacitance storage</a:t>
            </a:r>
          </a:p>
          <a:p>
            <a:r>
              <a:rPr lang="en-GB" dirty="0"/>
              <a:t>Components /  system efficiencies. </a:t>
            </a:r>
          </a:p>
          <a:p>
            <a:pPr lvl="1"/>
            <a:r>
              <a:rPr lang="en-GB" dirty="0"/>
              <a:t>Energy conversion and transmission.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3404880" y="1216080"/>
              <a:ext cx="8637480" cy="377208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99840" y="1207800"/>
                <a:ext cx="8646480" cy="3790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1611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application question-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London Taxi</a:t>
            </a:r>
          </a:p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385920" y="1212840"/>
              <a:ext cx="10771560" cy="535788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74760" y="1203840"/>
                <a:ext cx="10794600" cy="5377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5830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application question-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London Bus</a:t>
            </a:r>
          </a:p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256680" y="1611360"/>
              <a:ext cx="11920320" cy="269496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51640" y="1602360"/>
                <a:ext cx="11934000" cy="2711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3911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application question-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Fork Lift Truck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1164600" y="3120480"/>
              <a:ext cx="9859320" cy="287352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61360" y="3111120"/>
                <a:ext cx="9871920" cy="2894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99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(comparison)question.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Looks at one or a group of </a:t>
            </a:r>
            <a:r>
              <a:rPr lang="en-GB" dirty="0" err="1"/>
              <a:t>tehcnologies</a:t>
            </a:r>
            <a:endParaRPr lang="en-GB" dirty="0"/>
          </a:p>
          <a:p>
            <a:r>
              <a:rPr lang="en-GB" dirty="0"/>
              <a:t>Often requires comparison between alternatives</a:t>
            </a:r>
          </a:p>
          <a:p>
            <a:r>
              <a:rPr lang="en-GB" dirty="0"/>
              <a:t>Sometimes an example is provided, or you make one up.</a:t>
            </a:r>
          </a:p>
          <a:p>
            <a:r>
              <a:rPr lang="en-GB" dirty="0"/>
              <a:t>Use diagrams and graphs</a:t>
            </a:r>
          </a:p>
          <a:p>
            <a:r>
              <a:rPr lang="en-GB" dirty="0"/>
              <a:t>Use comparison tables</a:t>
            </a:r>
          </a:p>
          <a:p>
            <a:endParaRPr lang="en-GB" dirty="0"/>
          </a:p>
          <a:p>
            <a:r>
              <a:rPr lang="en-GB" dirty="0"/>
              <a:t>Examination from home raises expectations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4790520" y="5267880"/>
              <a:ext cx="2561760" cy="11556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785120" y="5257440"/>
                <a:ext cx="2576160" cy="134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7978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(comparison)question.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  <a:p>
            <a:endParaRPr lang="en-GB" dirty="0"/>
          </a:p>
          <a:p>
            <a:r>
              <a:rPr lang="en-GB" dirty="0"/>
              <a:t>Electrical Machines.</a:t>
            </a:r>
          </a:p>
          <a:p>
            <a:pPr lvl="1"/>
            <a:r>
              <a:rPr lang="en-GB" dirty="0" err="1"/>
              <a:t>Permenat</a:t>
            </a:r>
            <a:r>
              <a:rPr lang="en-GB" dirty="0"/>
              <a:t> Magnet and Electrical field generation and control</a:t>
            </a:r>
          </a:p>
          <a:p>
            <a:r>
              <a:rPr lang="en-GB" dirty="0"/>
              <a:t>Compare operation, limitations and control requirements for:</a:t>
            </a:r>
          </a:p>
          <a:p>
            <a:pPr lvl="1"/>
            <a:r>
              <a:rPr lang="en-GB" dirty="0"/>
              <a:t>Brushed dc, brushless dc, ac (synchronous, induction etc).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1492200" y="882000"/>
              <a:ext cx="10450080" cy="579492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86440" y="873000"/>
                <a:ext cx="10460520" cy="5807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8857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D7BA-475F-43BA-856D-5B7A038B0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(comparison)question.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64C1F-601D-4307-B393-70C2B15A0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  <a:p>
            <a:endParaRPr lang="en-GB" dirty="0"/>
          </a:p>
          <a:p>
            <a:r>
              <a:rPr lang="en-GB" dirty="0"/>
              <a:t>Limitations if ICE</a:t>
            </a:r>
          </a:p>
          <a:p>
            <a:pPr lvl="1"/>
            <a:r>
              <a:rPr lang="en-GB" dirty="0"/>
              <a:t>Explanations of the </a:t>
            </a:r>
            <a:r>
              <a:rPr lang="en-GB" dirty="0" err="1"/>
              <a:t>the</a:t>
            </a:r>
            <a:r>
              <a:rPr lang="en-GB" dirty="0"/>
              <a:t> BSFC </a:t>
            </a:r>
            <a:r>
              <a:rPr lang="en-GB" dirty="0" err="1"/>
              <a:t>diagrtam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dirty="0" err="1"/>
              <a:t>otto</a:t>
            </a:r>
            <a:r>
              <a:rPr lang="en-GB" dirty="0"/>
              <a:t> cycle limitations</a:t>
            </a:r>
          </a:p>
          <a:p>
            <a:pPr lvl="1"/>
            <a:r>
              <a:rPr lang="en-GB" dirty="0"/>
              <a:t>Techniques for overexpansion </a:t>
            </a:r>
          </a:p>
          <a:p>
            <a:r>
              <a:rPr lang="en-GB" dirty="0"/>
              <a:t>Fuel Cell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990720" y="663120"/>
              <a:ext cx="10382400" cy="565704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82440" y="660240"/>
                <a:ext cx="10393920" cy="5673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6265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B9061-9D5F-4E65-90F5-A982EEE05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Powertrain Application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3BFF4-3E97-42DD-9ABB-9FB049A70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/>
          <a:lstStyle/>
          <a:p>
            <a:r>
              <a:rPr lang="en-GB" dirty="0"/>
              <a:t>Presented with a scenario.</a:t>
            </a:r>
          </a:p>
          <a:p>
            <a:r>
              <a:rPr lang="en-GB" dirty="0"/>
              <a:t>Describe operation Draw a duty cycle</a:t>
            </a:r>
          </a:p>
          <a:p>
            <a:endParaRPr lang="en-GB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15863F26-73C5-4731-AC51-5EF743DF9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345" y="3286124"/>
            <a:ext cx="5360840" cy="2888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/>
              <p14:cNvContentPartPr/>
              <p14:nvPr/>
            </p14:nvContentPartPr>
            <p14:xfrm>
              <a:off x="128160" y="1219680"/>
              <a:ext cx="12061800" cy="511992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2400" y="1212120"/>
                <a:ext cx="12078360" cy="5137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5668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B9061-9D5F-4E65-90F5-A982EEE05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Powertrain Application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3BFF4-3E97-42DD-9ABB-9FB049A70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Presented with a scenario.</a:t>
            </a:r>
          </a:p>
          <a:p>
            <a:r>
              <a:rPr lang="en-GB" dirty="0"/>
              <a:t>Make up missing values, explain assumptions.</a:t>
            </a:r>
          </a:p>
          <a:p>
            <a:r>
              <a:rPr lang="en-GB" dirty="0"/>
              <a:t>Compare alternative solutions.</a:t>
            </a:r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1267560" y="2276280"/>
              <a:ext cx="6150960" cy="93744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63960" y="2267280"/>
                <a:ext cx="6162840" cy="95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4412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B9061-9D5F-4E65-90F5-A982EEE05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309" y="69561"/>
            <a:ext cx="10515600" cy="1325563"/>
          </a:xfrm>
        </p:spPr>
        <p:txBody>
          <a:bodyPr/>
          <a:lstStyle/>
          <a:p>
            <a:r>
              <a:rPr lang="en-GB" dirty="0"/>
              <a:t>Alternative Powertrain Application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3BFF4-3E97-42DD-9ABB-9FB049A70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>
            <a:noAutofit/>
          </a:bodyPr>
          <a:lstStyle/>
          <a:p>
            <a:r>
              <a:rPr lang="en-GB" sz="2400" dirty="0"/>
              <a:t>Examples</a:t>
            </a:r>
          </a:p>
          <a:p>
            <a:endParaRPr lang="en-GB" sz="2400" dirty="0"/>
          </a:p>
          <a:p>
            <a:r>
              <a:rPr lang="en-GB" sz="2400" dirty="0"/>
              <a:t>London Bus</a:t>
            </a:r>
          </a:p>
          <a:p>
            <a:endParaRPr lang="en-GB" sz="2400" dirty="0"/>
          </a:p>
          <a:p>
            <a:r>
              <a:rPr lang="en-GB" sz="2400" dirty="0"/>
              <a:t>Pizza delivery vehicle</a:t>
            </a:r>
          </a:p>
          <a:p>
            <a:endParaRPr lang="en-GB" sz="2400" dirty="0"/>
          </a:p>
          <a:p>
            <a:r>
              <a:rPr lang="en-GB" sz="2400" dirty="0"/>
              <a:t>Dump truck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3021480" y="2053800"/>
              <a:ext cx="3713760" cy="4520520"/>
            </p14:xfrm>
          </p:contentPart>
        </mc:Choice>
        <mc:Fallback xmlns=""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17520" y="2045520"/>
                <a:ext cx="3724920" cy="4540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2854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22120" y="345960"/>
              <a:ext cx="11712600" cy="6209280"/>
            </p14:xfrm>
          </p:contentPart>
        </mc:Choice>
        <mc:Fallback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3120" y="341280"/>
                <a:ext cx="11733120" cy="6224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4949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139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90702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366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8F608C28E4C14AA92A00A39936C4E9" ma:contentTypeVersion="13" ma:contentTypeDescription="Create a new document." ma:contentTypeScope="" ma:versionID="80db3b984faffe05ba5df725d0d9edbb">
  <xsd:schema xmlns:xsd="http://www.w3.org/2001/XMLSchema" xmlns:xs="http://www.w3.org/2001/XMLSchema" xmlns:p="http://schemas.microsoft.com/office/2006/metadata/properties" xmlns:ns3="b55e67e9-c331-48bb-9225-044246612f9d" xmlns:ns4="a88b85f8-fab3-4317-8d38-a725c20f5341" targetNamespace="http://schemas.microsoft.com/office/2006/metadata/properties" ma:root="true" ma:fieldsID="0ee6c60674d3d6b6d67908a7a061693a" ns3:_="" ns4:_="">
    <xsd:import namespace="b55e67e9-c331-48bb-9225-044246612f9d"/>
    <xsd:import namespace="a88b85f8-fab3-4317-8d38-a725c20f534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5e67e9-c331-48bb-9225-044246612f9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8b85f8-fab3-4317-8d38-a725c20f534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B5CC42-521B-4360-AC3E-45BF7AD11C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55e67e9-c331-48bb-9225-044246612f9d"/>
    <ds:schemaRef ds:uri="a88b85f8-fab3-4317-8d38-a725c20f534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B5C3D5-BC57-4192-9475-B7FE4DF694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A7795E-4615-4CF4-BF9C-26F5E8E3F158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88b85f8-fab3-4317-8d38-a725c20f5341"/>
    <ds:schemaRef ds:uri="b55e67e9-c331-48bb-9225-044246612f9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552</Words>
  <Application>Microsoft Office PowerPoint</Application>
  <PresentationFormat>Widescreen</PresentationFormat>
  <Paragraphs>128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Times New Roman</vt:lpstr>
      <vt:lpstr>Office Theme</vt:lpstr>
      <vt:lpstr>Alternative Powertrain</vt:lpstr>
      <vt:lpstr>General Feedback</vt:lpstr>
      <vt:lpstr>General Feedback</vt:lpstr>
      <vt:lpstr>Alternative Powertrain</vt:lpstr>
      <vt:lpstr>Front cover</vt:lpstr>
      <vt:lpstr>Three main themed questions</vt:lpstr>
      <vt:lpstr>PowerPoint Presentation</vt:lpstr>
      <vt:lpstr>General approaches and techniques</vt:lpstr>
      <vt:lpstr>Mathematical application question</vt:lpstr>
      <vt:lpstr>Mathematical application question</vt:lpstr>
      <vt:lpstr>Mathematical application question- past</vt:lpstr>
      <vt:lpstr>Mathematical application question- past</vt:lpstr>
      <vt:lpstr>Mathematical application question- past</vt:lpstr>
      <vt:lpstr>Technology (comparison)question.</vt:lpstr>
      <vt:lpstr>Technology (comparison)question.</vt:lpstr>
      <vt:lpstr>Technology (comparison)question.</vt:lpstr>
      <vt:lpstr>Alternative Powertrain Application Question</vt:lpstr>
      <vt:lpstr>Alternative Powertrain Application Question</vt:lpstr>
      <vt:lpstr>Alternative Powertrain Application Question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Alternative Powertrian</dc:title>
  <dc:creator>Mark Sandford</dc:creator>
  <cp:lastModifiedBy>Mark Sandford</cp:lastModifiedBy>
  <cp:revision>5</cp:revision>
  <dcterms:created xsi:type="dcterms:W3CDTF">2020-04-21T11:35:13Z</dcterms:created>
  <dcterms:modified xsi:type="dcterms:W3CDTF">2020-05-05T14:44:03Z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0x010100838F608C28E4C14AA92A00A39936C4E9</vt:lpwstr>
  </property>
</Properties>
</file>