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71" r:id="rId6"/>
    <p:sldId id="260" r:id="rId7"/>
    <p:sldId id="267" r:id="rId8"/>
    <p:sldId id="268" r:id="rId9"/>
    <p:sldId id="272" r:id="rId10"/>
    <p:sldId id="261" r:id="rId11"/>
    <p:sldId id="262" r:id="rId12"/>
    <p:sldId id="263" r:id="rId13"/>
    <p:sldId id="264" r:id="rId14"/>
    <p:sldId id="265" r:id="rId15"/>
    <p:sldId id="266" r:id="rId16"/>
    <p:sldId id="269" r:id="rId17"/>
    <p:sldId id="27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C424C9-44FA-4251-8AB9-62A957132686}" v="149" dt="2022-07-02T18:58:00.9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ta Nedelea" userId="5b5345fda16b3f20" providerId="LiveId" clId="{A7C424C9-44FA-4251-8AB9-62A957132686}"/>
    <pc:docChg chg="undo redo custSel addSld modSld sldOrd">
      <pc:chgData name="MIhaita Nedelea" userId="5b5345fda16b3f20" providerId="LiveId" clId="{A7C424C9-44FA-4251-8AB9-62A957132686}" dt="2022-07-03T10:36:37.320" v="2830" actId="122"/>
      <pc:docMkLst>
        <pc:docMk/>
      </pc:docMkLst>
      <pc:sldChg chg="addSp delSp modSp new mod ord setBg modClrScheme delDesignElem chgLayout">
        <pc:chgData name="MIhaita Nedelea" userId="5b5345fda16b3f20" providerId="LiveId" clId="{A7C424C9-44FA-4251-8AB9-62A957132686}" dt="2022-07-02T17:11:46.394" v="2361"/>
        <pc:sldMkLst>
          <pc:docMk/>
          <pc:sldMk cId="3716928433" sldId="256"/>
        </pc:sldMkLst>
        <pc:spChg chg="mod ord">
          <ac:chgData name="MIhaita Nedelea" userId="5b5345fda16b3f20" providerId="LiveId" clId="{A7C424C9-44FA-4251-8AB9-62A957132686}" dt="2022-07-02T16:03:38.597" v="1495" actId="700"/>
          <ac:spMkLst>
            <pc:docMk/>
            <pc:sldMk cId="3716928433" sldId="256"/>
            <ac:spMk id="2" creationId="{EEF25551-A0DC-130B-FE4A-DA3380F48E35}"/>
          </ac:spMkLst>
        </pc:spChg>
        <pc:spChg chg="mod ord">
          <ac:chgData name="MIhaita Nedelea" userId="5b5345fda16b3f20" providerId="LiveId" clId="{A7C424C9-44FA-4251-8AB9-62A957132686}" dt="2022-07-02T16:03:38.597" v="1495" actId="700"/>
          <ac:spMkLst>
            <pc:docMk/>
            <pc:sldMk cId="3716928433" sldId="256"/>
            <ac:spMk id="3" creationId="{5DE1F7A8-D5F3-8AE9-C310-72301F916879}"/>
          </ac:spMkLst>
        </pc:spChg>
        <pc:spChg chg="add del">
          <ac:chgData name="MIhaita Nedelea" userId="5b5345fda16b3f20" providerId="LiveId" clId="{A7C424C9-44FA-4251-8AB9-62A957132686}" dt="2022-06-29T20:53:19.031" v="303" actId="26606"/>
          <ac:spMkLst>
            <pc:docMk/>
            <pc:sldMk cId="3716928433" sldId="256"/>
            <ac:spMk id="5" creationId="{081EA652-8C6A-4E69-BEB9-170809474553}"/>
          </ac:spMkLst>
        </pc:spChg>
        <pc:spChg chg="add del">
          <ac:chgData name="MIhaita Nedelea" userId="5b5345fda16b3f20" providerId="LiveId" clId="{A7C424C9-44FA-4251-8AB9-62A957132686}" dt="2022-06-29T20:53:19.031" v="303" actId="26606"/>
          <ac:spMkLst>
            <pc:docMk/>
            <pc:sldMk cId="3716928433" sldId="256"/>
            <ac:spMk id="6" creationId="{5298780A-33B9-4EA2-8F67-DE68AD62841B}"/>
          </ac:spMkLst>
        </pc:spChg>
        <pc:spChg chg="add del">
          <ac:chgData name="MIhaita Nedelea" userId="5b5345fda16b3f20" providerId="LiveId" clId="{A7C424C9-44FA-4251-8AB9-62A957132686}" dt="2022-06-29T20:53:19.031" v="303" actId="26606"/>
          <ac:spMkLst>
            <pc:docMk/>
            <pc:sldMk cId="3716928433" sldId="256"/>
            <ac:spMk id="7" creationId="{7F488E8B-4E1E-4402-8935-D4E6C02615C7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8" creationId="{3001AFEA-2442-4A9F-BA37-8C469F306654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10" creationId="{755E9CD0-04B0-4A3C-B291-AD913379C713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11" creationId="{E92FEB64-6EEA-4759-B4A4-BD2C1E660BA8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12" creationId="{1DD8BF3B-6066-418C-8D1A-75C5E396FC04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13" creationId="{B10BB131-AC8E-4A8E-A5D1-36260F720C3B}"/>
          </ac:spMkLst>
        </pc:spChg>
        <pc:spChg chg="add del mod">
          <ac:chgData name="MIhaita Nedelea" userId="5b5345fda16b3f20" providerId="LiveId" clId="{A7C424C9-44FA-4251-8AB9-62A957132686}" dt="2022-07-02T16:02:29.392" v="1487"/>
          <ac:spMkLst>
            <pc:docMk/>
            <pc:sldMk cId="3716928433" sldId="256"/>
            <ac:spMk id="14" creationId="{3A874E57-DAC4-054A-9F75-35CE9D8E89BA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14" creationId="{80BC66F9-7A74-4286-AD22-1174052CC22C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15" creationId="{14847E93-7DC1-4D4B-8829-B19AA7137C50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16" creationId="{D8142CC3-2B5C-48E6-9DF0-6C8ACBAF23EF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17" creationId="{5566D6E1-03A1-4D73-A4E0-35D74D568A04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19" creationId="{9F835A99-04AC-494A-A572-AFE8413CC938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20" creationId="{46A89C79-8EF3-4AF9-B3D9-59A883F41C83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21" creationId="{7B786209-1B0B-4CA9-9BDD-F7327066A84D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22" creationId="{EFE5CE34-4543-42E5-B82C-1F3D12422CDD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24" creationId="{72AF41FE-63D7-4695-81D2-66D2510E4486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26" creationId="{2D2964BB-484D-45AE-AD66-D407D0629652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28" creationId="{6691AC69-A76E-4DAB-B565-468B6B87ACF3}"/>
          </ac:spMkLst>
        </pc:spChg>
        <pc:picChg chg="add del mod">
          <ac:chgData name="MIhaita Nedelea" userId="5b5345fda16b3f20" providerId="LiveId" clId="{A7C424C9-44FA-4251-8AB9-62A957132686}" dt="2022-07-02T16:02:29.392" v="1487"/>
          <ac:picMkLst>
            <pc:docMk/>
            <pc:sldMk cId="3716928433" sldId="256"/>
            <ac:picMk id="16" creationId="{DCA14BF6-063C-5787-9957-6D445D1B40F9}"/>
          </ac:picMkLst>
        </pc:picChg>
        <pc:picChg chg="add mod">
          <ac:chgData name="MIhaita Nedelea" userId="5b5345fda16b3f20" providerId="LiveId" clId="{A7C424C9-44FA-4251-8AB9-62A957132686}" dt="2022-07-02T16:03:45.121" v="1496" actId="1076"/>
          <ac:picMkLst>
            <pc:docMk/>
            <pc:sldMk cId="3716928433" sldId="256"/>
            <ac:picMk id="1026" creationId="{5F779206-45D3-78FC-5CC6-D5D203971C80}"/>
          </ac:picMkLst>
        </pc:picChg>
        <pc:cxnChg chg="add del">
          <ac:chgData name="MIhaita Nedelea" userId="5b5345fda16b3f20" providerId="LiveId" clId="{A7C424C9-44FA-4251-8AB9-62A957132686}" dt="2022-06-29T20:53:19.031" v="303" actId="26606"/>
          <ac:cxnSpMkLst>
            <pc:docMk/>
            <pc:sldMk cId="3716928433" sldId="256"/>
            <ac:cxnSpMk id="9" creationId="{23AAC9B5-8015-485C-ACF9-A750390E9A56}"/>
          </ac:cxnSpMkLst>
        </pc:cxnChg>
        <pc:cxnChg chg="add del">
          <ac:chgData name="MIhaita Nedelea" userId="5b5345fda16b3f20" providerId="LiveId" clId="{A7C424C9-44FA-4251-8AB9-62A957132686}" dt="2022-06-29T20:52:52.093" v="300" actId="700"/>
          <ac:cxnSpMkLst>
            <pc:docMk/>
            <pc:sldMk cId="3716928433" sldId="256"/>
            <ac:cxnSpMk id="18" creationId="{7B2D303B-3DD0-4319-9EAD-361847FEC71D}"/>
          </ac:cxnSpMkLst>
        </pc:cxnChg>
      </pc:sldChg>
      <pc:sldChg chg="addSp delSp modSp new mod setBg delDesignElem chgLayout">
        <pc:chgData name="MIhaita Nedelea" userId="5b5345fda16b3f20" providerId="LiveId" clId="{A7C424C9-44FA-4251-8AB9-62A957132686}" dt="2022-07-02T17:52:32.686" v="2462" actId="20577"/>
        <pc:sldMkLst>
          <pc:docMk/>
          <pc:sldMk cId="1699271341" sldId="257"/>
        </pc:sldMkLst>
        <pc:spChg chg="mod ord">
          <ac:chgData name="MIhaita Nedelea" userId="5b5345fda16b3f20" providerId="LiveId" clId="{A7C424C9-44FA-4251-8AB9-62A957132686}" dt="2022-07-02T08:36:39.624" v="1479" actId="700"/>
          <ac:spMkLst>
            <pc:docMk/>
            <pc:sldMk cId="1699271341" sldId="257"/>
            <ac:spMk id="2" creationId="{A7361C3E-D9CA-24D2-963F-C7C97C698662}"/>
          </ac:spMkLst>
        </pc:spChg>
        <pc:spChg chg="mod ord">
          <ac:chgData name="MIhaita Nedelea" userId="5b5345fda16b3f20" providerId="LiveId" clId="{A7C424C9-44FA-4251-8AB9-62A957132686}" dt="2022-07-02T17:52:32.686" v="2462" actId="20577"/>
          <ac:spMkLst>
            <pc:docMk/>
            <pc:sldMk cId="1699271341" sldId="257"/>
            <ac:spMk id="3" creationId="{C8984D46-4E06-F70C-E886-C709A677925E}"/>
          </ac:spMkLst>
        </pc:spChg>
        <pc:spChg chg="add del">
          <ac:chgData name="MIhaita Nedelea" userId="5b5345fda16b3f20" providerId="LiveId" clId="{A7C424C9-44FA-4251-8AB9-62A957132686}" dt="2022-06-29T20:51:39.577" v="289" actId="26606"/>
          <ac:spMkLst>
            <pc:docMk/>
            <pc:sldMk cId="1699271341" sldId="257"/>
            <ac:spMk id="8" creationId="{907EF6B7-1338-4443-8C46-6A318D952DFD}"/>
          </ac:spMkLst>
        </pc:spChg>
        <pc:spChg chg="add del">
          <ac:chgData name="MIhaita Nedelea" userId="5b5345fda16b3f20" providerId="LiveId" clId="{A7C424C9-44FA-4251-8AB9-62A957132686}" dt="2022-06-29T20:51:39.577" v="289" actId="26606"/>
          <ac:spMkLst>
            <pc:docMk/>
            <pc:sldMk cId="1699271341" sldId="257"/>
            <ac:spMk id="10" creationId="{DAAE4CDD-124C-4DCF-9584-B6033B545DD5}"/>
          </ac:spMkLst>
        </pc:spChg>
        <pc:spChg chg="add del">
          <ac:chgData name="MIhaita Nedelea" userId="5b5345fda16b3f20" providerId="LiveId" clId="{A7C424C9-44FA-4251-8AB9-62A957132686}" dt="2022-06-29T20:51:39.577" v="289" actId="26606"/>
          <ac:spMkLst>
            <pc:docMk/>
            <pc:sldMk cId="1699271341" sldId="257"/>
            <ac:spMk id="12" creationId="{081E4A58-353D-44AE-B2FC-2A74E2E400F7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14" creationId="{5566D6E1-03A1-4D73-A4E0-35D74D568A04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15" creationId="{E92FEB64-6EEA-4759-B4A4-BD2C1E660BA8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16" creationId="{9F835A99-04AC-494A-A572-AFE8413CC938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17" creationId="{B10BB131-AC8E-4A8E-A5D1-36260F720C3B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18" creationId="{7B786209-1B0B-4CA9-9BDD-F7327066A84D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19" creationId="{14847E93-7DC1-4D4B-8829-B19AA7137C50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20" creationId="{2D2964BB-484D-45AE-AD66-D407D0629652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22" creationId="{6691AC69-A76E-4DAB-B565-468B6B87ACF3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24" creationId="{F6B92503-6984-4D15-8B98-8718709B785D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25" creationId="{5A0118C5-4F8D-4CF4-BADD-53FEACC6C42A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26" creationId="{08DDF938-524E-4C18-A47D-C00627832366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27" creationId="{4E0A5C5C-2A95-428E-9F6A-0D29EBD57C9F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34" creationId="{1056F38F-7C4E-461D-8709-7D0024AE1F79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35" creationId="{C7278469-3C3C-49CE-AEEE-E176A4900B78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39" creationId="{4C6598AB-1C17-4D54-951C-A082D94ACB7A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40" creationId="{C83B66D7-137D-4AC1-B172-53D60F08BEB5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699271341" sldId="257"/>
            <ac:spMk id="42" creationId="{907EF6B7-1338-4443-8C46-6A318D952DFD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699271341" sldId="257"/>
            <ac:spMk id="43" creationId="{DAAE4CDD-124C-4DCF-9584-B6033B545DD5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699271341" sldId="257"/>
            <ac:spMk id="44" creationId="{081E4A58-353D-44AE-B2FC-2A74E2E400F7}"/>
          </ac:spMkLst>
        </pc:spChg>
        <pc:grpChg chg="add del">
          <ac:chgData name="MIhaita Nedelea" userId="5b5345fda16b3f20" providerId="LiveId" clId="{A7C424C9-44FA-4251-8AB9-62A957132686}" dt="2022-06-29T20:51:48.377" v="293" actId="26606"/>
          <ac:grpSpMkLst>
            <pc:docMk/>
            <pc:sldMk cId="1699271341" sldId="257"/>
            <ac:grpSpMk id="28" creationId="{3773FAF5-C452-4455-9411-D6AF5EBD4CA9}"/>
          </ac:grpSpMkLst>
        </pc:grpChg>
        <pc:grpChg chg="add del">
          <ac:chgData name="MIhaita Nedelea" userId="5b5345fda16b3f20" providerId="LiveId" clId="{A7C424C9-44FA-4251-8AB9-62A957132686}" dt="2022-06-29T20:51:48.377" v="293" actId="26606"/>
          <ac:grpSpMkLst>
            <pc:docMk/>
            <pc:sldMk cId="1699271341" sldId="257"/>
            <ac:grpSpMk id="36" creationId="{93DC754C-7E09-422D-A8BB-AF632E90DFA2}"/>
          </ac:grpSpMkLst>
        </pc:grpChg>
      </pc:sldChg>
      <pc:sldChg chg="addSp delSp modSp new mod setBg delDesignElem chgLayout">
        <pc:chgData name="MIhaita Nedelea" userId="5b5345fda16b3f20" providerId="LiveId" clId="{A7C424C9-44FA-4251-8AB9-62A957132686}" dt="2022-07-02T17:11:46.394" v="2361"/>
        <pc:sldMkLst>
          <pc:docMk/>
          <pc:sldMk cId="2467286222" sldId="258"/>
        </pc:sldMkLst>
        <pc:spChg chg="mod ord">
          <ac:chgData name="MIhaita Nedelea" userId="5b5345fda16b3f20" providerId="LiveId" clId="{A7C424C9-44FA-4251-8AB9-62A957132686}" dt="2022-07-02T16:42:52.194" v="2160" actId="26606"/>
          <ac:spMkLst>
            <pc:docMk/>
            <pc:sldMk cId="2467286222" sldId="258"/>
            <ac:spMk id="2" creationId="{A01D8AC6-0B1D-E8D5-0A34-6C55D6EB9D1A}"/>
          </ac:spMkLst>
        </pc:spChg>
        <pc:spChg chg="mod ord">
          <ac:chgData name="MIhaita Nedelea" userId="5b5345fda16b3f20" providerId="LiveId" clId="{A7C424C9-44FA-4251-8AB9-62A957132686}" dt="2022-07-02T16:43:29.540" v="2166" actId="20577"/>
          <ac:spMkLst>
            <pc:docMk/>
            <pc:sldMk cId="2467286222" sldId="258"/>
            <ac:spMk id="3" creationId="{0EB4ADE1-83B6-0F00-B622-2D99A2B44597}"/>
          </ac:spMkLst>
        </pc:spChg>
        <pc:spChg chg="add del">
          <ac:chgData name="MIhaita Nedelea" userId="5b5345fda16b3f20" providerId="LiveId" clId="{A7C424C9-44FA-4251-8AB9-62A957132686}" dt="2022-07-02T16:41:26.968" v="2151" actId="700"/>
          <ac:spMkLst>
            <pc:docMk/>
            <pc:sldMk cId="2467286222" sldId="258"/>
            <ac:spMk id="8" creationId="{C2554CA6-288E-4202-BC52-2E5A8F0C0AED}"/>
          </ac:spMkLst>
        </pc:spChg>
        <pc:spChg chg="add del">
          <ac:chgData name="MIhaita Nedelea" userId="5b5345fda16b3f20" providerId="LiveId" clId="{A7C424C9-44FA-4251-8AB9-62A957132686}" dt="2022-07-02T16:41:42.247" v="2154" actId="26606"/>
          <ac:spMkLst>
            <pc:docMk/>
            <pc:sldMk cId="2467286222" sldId="258"/>
            <ac:spMk id="9" creationId="{2B566528-1B12-4246-9431-5C2D7D081168}"/>
          </ac:spMkLst>
        </pc:spChg>
        <pc:spChg chg="add del">
          <ac:chgData name="MIhaita Nedelea" userId="5b5345fda16b3f20" providerId="LiveId" clId="{A7C424C9-44FA-4251-8AB9-62A957132686}" dt="2022-07-02T16:41:26.968" v="2151" actId="700"/>
          <ac:spMkLst>
            <pc:docMk/>
            <pc:sldMk cId="2467286222" sldId="258"/>
            <ac:spMk id="10" creationId="{B10BB131-AC8E-4A8E-A5D1-36260F720C3B}"/>
          </ac:spMkLst>
        </pc:spChg>
        <pc:spChg chg="add del">
          <ac:chgData name="MIhaita Nedelea" userId="5b5345fda16b3f20" providerId="LiveId" clId="{A7C424C9-44FA-4251-8AB9-62A957132686}" dt="2022-07-02T16:41:26.968" v="2151" actId="700"/>
          <ac:spMkLst>
            <pc:docMk/>
            <pc:sldMk cId="2467286222" sldId="258"/>
            <ac:spMk id="12" creationId="{5B7778FC-632E-4DCA-A7CB-0D7731CCF970}"/>
          </ac:spMkLst>
        </pc:spChg>
        <pc:spChg chg="add del">
          <ac:chgData name="MIhaita Nedelea" userId="5b5345fda16b3f20" providerId="LiveId" clId="{A7C424C9-44FA-4251-8AB9-62A957132686}" dt="2022-07-02T16:41:26.968" v="2151" actId="700"/>
          <ac:spMkLst>
            <pc:docMk/>
            <pc:sldMk cId="2467286222" sldId="258"/>
            <ac:spMk id="14" creationId="{FA23A907-97FB-4A8F-880A-DD77401C4296}"/>
          </ac:spMkLst>
        </pc:spChg>
        <pc:spChg chg="add del">
          <ac:chgData name="MIhaita Nedelea" userId="5b5345fda16b3f20" providerId="LiveId" clId="{A7C424C9-44FA-4251-8AB9-62A957132686}" dt="2022-07-02T16:41:42.247" v="2154" actId="26606"/>
          <ac:spMkLst>
            <pc:docMk/>
            <pc:sldMk cId="2467286222" sldId="258"/>
            <ac:spMk id="15" creationId="{D3F51FEB-38FB-4F6C-9F7B-2F2AFAB65463}"/>
          </ac:spMkLst>
        </pc:spChg>
        <pc:spChg chg="add del">
          <ac:chgData name="MIhaita Nedelea" userId="5b5345fda16b3f20" providerId="LiveId" clId="{A7C424C9-44FA-4251-8AB9-62A957132686}" dt="2022-07-02T16:41:42.247" v="2154" actId="26606"/>
          <ac:spMkLst>
            <pc:docMk/>
            <pc:sldMk cId="2467286222" sldId="258"/>
            <ac:spMk id="17" creationId="{1E547BA6-BAE0-43BB-A7CA-60F69CE252F0}"/>
          </ac:spMkLst>
        </pc:spChg>
        <pc:spChg chg="add del">
          <ac:chgData name="MIhaita Nedelea" userId="5b5345fda16b3f20" providerId="LiveId" clId="{A7C424C9-44FA-4251-8AB9-62A957132686}" dt="2022-07-02T16:42:52.194" v="2160" actId="26606"/>
          <ac:spMkLst>
            <pc:docMk/>
            <pc:sldMk cId="2467286222" sldId="258"/>
            <ac:spMk id="19" creationId="{907EF6B7-1338-4443-8C46-6A318D952DFD}"/>
          </ac:spMkLst>
        </pc:spChg>
        <pc:spChg chg="add del">
          <ac:chgData name="MIhaita Nedelea" userId="5b5345fda16b3f20" providerId="LiveId" clId="{A7C424C9-44FA-4251-8AB9-62A957132686}" dt="2022-07-02T16:42:52.194" v="2160" actId="26606"/>
          <ac:spMkLst>
            <pc:docMk/>
            <pc:sldMk cId="2467286222" sldId="258"/>
            <ac:spMk id="20" creationId="{DAAE4CDD-124C-4DCF-9584-B6033B545DD5}"/>
          </ac:spMkLst>
        </pc:spChg>
        <pc:spChg chg="add del">
          <ac:chgData name="MIhaita Nedelea" userId="5b5345fda16b3f20" providerId="LiveId" clId="{A7C424C9-44FA-4251-8AB9-62A957132686}" dt="2022-07-02T16:42:52.194" v="2160" actId="26606"/>
          <ac:spMkLst>
            <pc:docMk/>
            <pc:sldMk cId="2467286222" sldId="258"/>
            <ac:spMk id="21" creationId="{081E4A58-353D-44AE-B2FC-2A74E2E400F7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467286222" sldId="258"/>
            <ac:spMk id="26" creationId="{389575E1-3389-451A-A5F7-27854C25C599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467286222" sldId="258"/>
            <ac:spMk id="28" creationId="{A53CCC5C-D88E-40FB-B30B-23DCDBD01D37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467286222" sldId="258"/>
            <ac:spMk id="30" creationId="{081E4A58-353D-44AE-B2FC-2A74E2E400F7}"/>
          </ac:spMkLst>
        </pc:spChg>
        <pc:grpChg chg="add del">
          <ac:chgData name="MIhaita Nedelea" userId="5b5345fda16b3f20" providerId="LiveId" clId="{A7C424C9-44FA-4251-8AB9-62A957132686}" dt="2022-07-02T16:41:42.247" v="2154" actId="26606"/>
          <ac:grpSpMkLst>
            <pc:docMk/>
            <pc:sldMk cId="2467286222" sldId="258"/>
            <ac:grpSpMk id="11" creationId="{07EAA094-9CF6-4695-958A-33D9BCAA9474}"/>
          </ac:grpSpMkLst>
        </pc:grpChg>
        <pc:picChg chg="add del">
          <ac:chgData name="MIhaita Nedelea" userId="5b5345fda16b3f20" providerId="LiveId" clId="{A7C424C9-44FA-4251-8AB9-62A957132686}" dt="2022-07-02T16:41:42.247" v="2154" actId="26606"/>
          <ac:picMkLst>
            <pc:docMk/>
            <pc:sldMk cId="2467286222" sldId="258"/>
            <ac:picMk id="5" creationId="{D2B5DFE1-3CD5-D401-E663-9D596E310AA0}"/>
          </ac:picMkLst>
        </pc:picChg>
      </pc:sldChg>
      <pc:sldChg chg="addSp delSp modSp new mod setBg modClrScheme delDesignElem chgLayout">
        <pc:chgData name="MIhaita Nedelea" userId="5b5345fda16b3f20" providerId="LiveId" clId="{A7C424C9-44FA-4251-8AB9-62A957132686}" dt="2022-07-02T18:52:42.429" v="2493" actId="20577"/>
        <pc:sldMkLst>
          <pc:docMk/>
          <pc:sldMk cId="2851146733" sldId="259"/>
        </pc:sldMkLst>
        <pc:spChg chg="mod ord">
          <ac:chgData name="MIhaita Nedelea" userId="5b5345fda16b3f20" providerId="LiveId" clId="{A7C424C9-44FA-4251-8AB9-62A957132686}" dt="2022-06-30T19:29:08.222" v="568" actId="26606"/>
          <ac:spMkLst>
            <pc:docMk/>
            <pc:sldMk cId="2851146733" sldId="259"/>
            <ac:spMk id="2" creationId="{3283F984-8D9B-99C0-6A92-A78368D68959}"/>
          </ac:spMkLst>
        </pc:spChg>
        <pc:spChg chg="add del mod ord">
          <ac:chgData name="MIhaita Nedelea" userId="5b5345fda16b3f20" providerId="LiveId" clId="{A7C424C9-44FA-4251-8AB9-62A957132686}" dt="2022-06-30T19:29:08.222" v="568" actId="26606"/>
          <ac:spMkLst>
            <pc:docMk/>
            <pc:sldMk cId="2851146733" sldId="259"/>
            <ac:spMk id="3" creationId="{EFB3F225-D62F-B29A-EB28-48D8492A22D4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851146733" sldId="259"/>
            <ac:spMk id="9" creationId="{53B021B3-DE93-4AB7-8A18-CF5F1CED88B8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851146733" sldId="259"/>
            <ac:spMk id="11" creationId="{52D502E5-F6B4-4D58-B4AE-FC466FF15EE8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851146733" sldId="259"/>
            <ac:spMk id="13" creationId="{9DECDBF4-02B6-4BB4-B65B-B8107AD6A9E8}"/>
          </ac:spMkLst>
        </pc:spChg>
        <pc:graphicFrameChg chg="add del mod">
          <ac:chgData name="MIhaita Nedelea" userId="5b5345fda16b3f20" providerId="LiveId" clId="{A7C424C9-44FA-4251-8AB9-62A957132686}" dt="2022-07-02T18:52:42.429" v="2493" actId="20577"/>
          <ac:graphicFrameMkLst>
            <pc:docMk/>
            <pc:sldMk cId="2851146733" sldId="259"/>
            <ac:graphicFrameMk id="5" creationId="{1756A5CF-4FBC-4F6D-3576-44496832C800}"/>
          </ac:graphicFrameMkLst>
        </pc:graphicFrameChg>
      </pc:sldChg>
      <pc:sldChg chg="addSp delSp modSp new mod setBg modClrScheme delDesignElem chgLayout">
        <pc:chgData name="MIhaita Nedelea" userId="5b5345fda16b3f20" providerId="LiveId" clId="{A7C424C9-44FA-4251-8AB9-62A957132686}" dt="2022-07-02T18:54:37.408" v="2502" actId="20577"/>
        <pc:sldMkLst>
          <pc:docMk/>
          <pc:sldMk cId="3341738827" sldId="260"/>
        </pc:sldMkLst>
        <pc:spChg chg="mod ord">
          <ac:chgData name="MIhaita Nedelea" userId="5b5345fda16b3f20" providerId="LiveId" clId="{A7C424C9-44FA-4251-8AB9-62A957132686}" dt="2022-07-01T20:51:58.136" v="1476" actId="255"/>
          <ac:spMkLst>
            <pc:docMk/>
            <pc:sldMk cId="3341738827" sldId="260"/>
            <ac:spMk id="2" creationId="{F1C24275-D932-4880-8AC4-B281CC8DE75E}"/>
          </ac:spMkLst>
        </pc:spChg>
        <pc:spChg chg="mod ord">
          <ac:chgData name="MIhaita Nedelea" userId="5b5345fda16b3f20" providerId="LiveId" clId="{A7C424C9-44FA-4251-8AB9-62A957132686}" dt="2022-07-02T18:54:37.408" v="2502" actId="20577"/>
          <ac:spMkLst>
            <pc:docMk/>
            <pc:sldMk cId="3341738827" sldId="260"/>
            <ac:spMk id="3" creationId="{32617339-67D2-1817-0771-98F4879D979C}"/>
          </ac:spMkLst>
        </pc:spChg>
        <pc:spChg chg="add del">
          <ac:chgData name="MIhaita Nedelea" userId="5b5345fda16b3f20" providerId="LiveId" clId="{A7C424C9-44FA-4251-8AB9-62A957132686}" dt="2022-06-30T19:44:45.583" v="610" actId="26606"/>
          <ac:spMkLst>
            <pc:docMk/>
            <pc:sldMk cId="3341738827" sldId="260"/>
            <ac:spMk id="8" creationId="{8B9AA7C6-5E5A-498E-A6DF-A943376E09BC}"/>
          </ac:spMkLst>
        </pc:spChg>
        <pc:spChg chg="add del">
          <ac:chgData name="MIhaita Nedelea" userId="5b5345fda16b3f20" providerId="LiveId" clId="{A7C424C9-44FA-4251-8AB9-62A957132686}" dt="2022-06-30T19:44:45.583" v="610" actId="26606"/>
          <ac:spMkLst>
            <pc:docMk/>
            <pc:sldMk cId="3341738827" sldId="260"/>
            <ac:spMk id="14" creationId="{81E140AE-0ABF-47C8-BF32-7D2F0CF2BA44}"/>
          </ac:spMkLst>
        </pc:spChg>
        <pc:spChg chg="add del">
          <ac:chgData name="MIhaita Nedelea" userId="5b5345fda16b3f20" providerId="LiveId" clId="{A7C424C9-44FA-4251-8AB9-62A957132686}" dt="2022-06-30T19:44:45.583" v="610" actId="26606"/>
          <ac:spMkLst>
            <pc:docMk/>
            <pc:sldMk cId="3341738827" sldId="260"/>
            <ac:spMk id="16" creationId="{CBC4F608-B4B8-48C3-9572-C0F061B1CD99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341738827" sldId="260"/>
            <ac:spMk id="21" creationId="{AC17DE74-01C9-4859-B65A-85CF999E8580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341738827" sldId="260"/>
            <ac:spMk id="23" creationId="{068C0432-0E90-4CC1-8CD3-D44A90DF07EF}"/>
          </ac:spMkLst>
        </pc:spChg>
        <pc:grpChg chg="add del">
          <ac:chgData name="MIhaita Nedelea" userId="5b5345fda16b3f20" providerId="LiveId" clId="{A7C424C9-44FA-4251-8AB9-62A957132686}" dt="2022-06-30T19:44:45.583" v="610" actId="26606"/>
          <ac:grpSpMkLst>
            <pc:docMk/>
            <pc:sldMk cId="3341738827" sldId="260"/>
            <ac:grpSpMk id="10" creationId="{83EAB11A-76F7-48F4-9B4F-5BFDF4BF9670}"/>
          </ac:grpSpMkLst>
        </pc:grpChg>
        <pc:picChg chg="add mod">
          <ac:chgData name="MIhaita Nedelea" userId="5b5345fda16b3f20" providerId="LiveId" clId="{A7C424C9-44FA-4251-8AB9-62A957132686}" dt="2022-07-02T16:05:49.938" v="1569" actId="1076"/>
          <ac:picMkLst>
            <pc:docMk/>
            <pc:sldMk cId="3341738827" sldId="260"/>
            <ac:picMk id="2050" creationId="{D80B2CC7-F25C-2BC4-6A2E-1C495AD1F966}"/>
          </ac:picMkLst>
        </pc:picChg>
      </pc:sldChg>
      <pc:sldChg chg="addSp delSp modSp new mod setBg delDesignElem chgLayout">
        <pc:chgData name="MIhaita Nedelea" userId="5b5345fda16b3f20" providerId="LiveId" clId="{A7C424C9-44FA-4251-8AB9-62A957132686}" dt="2022-07-02T17:11:46.394" v="2361"/>
        <pc:sldMkLst>
          <pc:docMk/>
          <pc:sldMk cId="57136263" sldId="261"/>
        </pc:sldMkLst>
        <pc:spChg chg="mod ord">
          <ac:chgData name="MIhaita Nedelea" userId="5b5345fda16b3f20" providerId="LiveId" clId="{A7C424C9-44FA-4251-8AB9-62A957132686}" dt="2022-07-02T17:11:46.394" v="2361"/>
          <ac:spMkLst>
            <pc:docMk/>
            <pc:sldMk cId="57136263" sldId="261"/>
            <ac:spMk id="2" creationId="{7708A754-A9EB-83EA-DC55-1F46D388AEF9}"/>
          </ac:spMkLst>
        </pc:spChg>
        <pc:spChg chg="mod ord">
          <ac:chgData name="MIhaita Nedelea" userId="5b5345fda16b3f20" providerId="LiveId" clId="{A7C424C9-44FA-4251-8AB9-62A957132686}" dt="2022-07-02T16:48:52.692" v="2205" actId="20577"/>
          <ac:spMkLst>
            <pc:docMk/>
            <pc:sldMk cId="57136263" sldId="261"/>
            <ac:spMk id="3" creationId="{4E50AFFC-2496-BE2B-5C40-BA4D493AC126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57136263" sldId="261"/>
            <ac:spMk id="9" creationId="{460B0EFB-53ED-4F35-B05D-F658EA021C65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57136263" sldId="261"/>
            <ac:spMk id="11" creationId="{835EF3DD-7D43-4A27-8967-A92FD8CC9365}"/>
          </ac:spMkLst>
        </pc:spChg>
        <pc:picChg chg="add">
          <ac:chgData name="MIhaita Nedelea" userId="5b5345fda16b3f20" providerId="LiveId" clId="{A7C424C9-44FA-4251-8AB9-62A957132686}" dt="2022-06-30T19:57:00.420" v="829" actId="26606"/>
          <ac:picMkLst>
            <pc:docMk/>
            <pc:sldMk cId="57136263" sldId="261"/>
            <ac:picMk id="5" creationId="{9D0FE57F-B942-4BED-9DE5-14F49DFEEF21}"/>
          </ac:picMkLst>
        </pc:picChg>
      </pc:sldChg>
      <pc:sldChg chg="addSp delSp modSp new mod setBg modClrScheme setClrOvrMap delDesignElem chgLayout">
        <pc:chgData name="MIhaita Nedelea" userId="5b5345fda16b3f20" providerId="LiveId" clId="{A7C424C9-44FA-4251-8AB9-62A957132686}" dt="2022-07-02T17:11:46.394" v="2361"/>
        <pc:sldMkLst>
          <pc:docMk/>
          <pc:sldMk cId="688534663" sldId="262"/>
        </pc:sldMkLst>
        <pc:spChg chg="mod ord">
          <ac:chgData name="MIhaita Nedelea" userId="5b5345fda16b3f20" providerId="LiveId" clId="{A7C424C9-44FA-4251-8AB9-62A957132686}" dt="2022-07-01T19:30:53.898" v="1034" actId="122"/>
          <ac:spMkLst>
            <pc:docMk/>
            <pc:sldMk cId="688534663" sldId="262"/>
            <ac:spMk id="2" creationId="{EA0563C1-86C6-6376-FE45-BE44537A17C6}"/>
          </ac:spMkLst>
        </pc:spChg>
        <pc:spChg chg="add del mod ord">
          <ac:chgData name="MIhaita Nedelea" userId="5b5345fda16b3f20" providerId="LiveId" clId="{A7C424C9-44FA-4251-8AB9-62A957132686}" dt="2022-07-01T19:30:37.393" v="1033" actId="26606"/>
          <ac:spMkLst>
            <pc:docMk/>
            <pc:sldMk cId="688534663" sldId="262"/>
            <ac:spMk id="3" creationId="{E891FBCC-44EB-0223-708D-3D36E5127A5E}"/>
          </ac:spMkLst>
        </pc:spChg>
        <pc:spChg chg="add del mod ord">
          <ac:chgData name="MIhaita Nedelea" userId="5b5345fda16b3f20" providerId="LiveId" clId="{A7C424C9-44FA-4251-8AB9-62A957132686}" dt="2022-07-01T19:29:37.657" v="1023" actId="700"/>
          <ac:spMkLst>
            <pc:docMk/>
            <pc:sldMk cId="688534663" sldId="262"/>
            <ac:spMk id="4" creationId="{230565A8-D9B7-52B9-D1A6-5D388EA496E4}"/>
          </ac:spMkLst>
        </pc:spChg>
        <pc:spChg chg="add del mod ord">
          <ac:chgData name="MIhaita Nedelea" userId="5b5345fda16b3f20" providerId="LiveId" clId="{A7C424C9-44FA-4251-8AB9-62A957132686}" dt="2022-07-01T19:29:37.657" v="1023" actId="700"/>
          <ac:spMkLst>
            <pc:docMk/>
            <pc:sldMk cId="688534663" sldId="262"/>
            <ac:spMk id="5" creationId="{4C82C7C8-0911-62CD-650D-9DEB2F89F5E0}"/>
          </ac:spMkLst>
        </pc:spChg>
        <pc:spChg chg="add del mod ord">
          <ac:chgData name="MIhaita Nedelea" userId="5b5345fda16b3f20" providerId="LiveId" clId="{A7C424C9-44FA-4251-8AB9-62A957132686}" dt="2022-07-01T19:29:37.657" v="1023" actId="700"/>
          <ac:spMkLst>
            <pc:docMk/>
            <pc:sldMk cId="688534663" sldId="262"/>
            <ac:spMk id="6" creationId="{5C9EAC11-C4DD-EA69-E0F6-4830351B41C8}"/>
          </ac:spMkLst>
        </pc:spChg>
        <pc:spChg chg="add del">
          <ac:chgData name="MIhaita Nedelea" userId="5b5345fda16b3f20" providerId="LiveId" clId="{A7C424C9-44FA-4251-8AB9-62A957132686}" dt="2022-07-01T19:30:37.377" v="1032" actId="26606"/>
          <ac:spMkLst>
            <pc:docMk/>
            <pc:sldMk cId="688534663" sldId="262"/>
            <ac:spMk id="8" creationId="{081EA652-8C6A-4E69-BEB9-170809474553}"/>
          </ac:spMkLst>
        </pc:spChg>
        <pc:spChg chg="add del">
          <ac:chgData name="MIhaita Nedelea" userId="5b5345fda16b3f20" providerId="LiveId" clId="{A7C424C9-44FA-4251-8AB9-62A957132686}" dt="2022-07-01T19:30:04.422" v="1028" actId="26606"/>
          <ac:spMkLst>
            <pc:docMk/>
            <pc:sldMk cId="688534663" sldId="262"/>
            <ac:spMk id="9" creationId="{2E442304-DDBD-4F7B-8017-36BCC863FB40}"/>
          </ac:spMkLst>
        </pc:spChg>
        <pc:spChg chg="add del">
          <ac:chgData name="MIhaita Nedelea" userId="5b5345fda16b3f20" providerId="LiveId" clId="{A7C424C9-44FA-4251-8AB9-62A957132686}" dt="2022-07-01T19:30:24.507" v="1030" actId="26606"/>
          <ac:spMkLst>
            <pc:docMk/>
            <pc:sldMk cId="688534663" sldId="262"/>
            <ac:spMk id="10" creationId="{9228552E-C8B1-4A80-8448-0787CE0FC704}"/>
          </ac:spMkLst>
        </pc:spChg>
        <pc:spChg chg="add del">
          <ac:chgData name="MIhaita Nedelea" userId="5b5345fda16b3f20" providerId="LiveId" clId="{A7C424C9-44FA-4251-8AB9-62A957132686}" dt="2022-07-01T19:30:04.422" v="1028" actId="26606"/>
          <ac:spMkLst>
            <pc:docMk/>
            <pc:sldMk cId="688534663" sldId="262"/>
            <ac:spMk id="11" creationId="{5E107275-3853-46FD-A241-DE4355A42675}"/>
          </ac:spMkLst>
        </pc:spChg>
        <pc:spChg chg="add del">
          <ac:chgData name="MIhaita Nedelea" userId="5b5345fda16b3f20" providerId="LiveId" clId="{A7C424C9-44FA-4251-8AB9-62A957132686}" dt="2022-07-01T19:30:37.377" v="1032" actId="26606"/>
          <ac:spMkLst>
            <pc:docMk/>
            <pc:sldMk cId="688534663" sldId="262"/>
            <ac:spMk id="12" creationId="{7F488E8B-4E1E-4402-8935-D4E6C02615C7}"/>
          </ac:spMkLst>
        </pc:spChg>
        <pc:spChg chg="add del">
          <ac:chgData name="MIhaita Nedelea" userId="5b5345fda16b3f20" providerId="LiveId" clId="{A7C424C9-44FA-4251-8AB9-62A957132686}" dt="2022-07-01T19:30:37.377" v="1032" actId="26606"/>
          <ac:spMkLst>
            <pc:docMk/>
            <pc:sldMk cId="688534663" sldId="262"/>
            <ac:spMk id="16" creationId="{5298780A-33B9-4EA2-8F67-DE68AD62841B}"/>
          </ac:spMkLst>
        </pc:spChg>
        <pc:spChg chg="add del">
          <ac:chgData name="MIhaita Nedelea" userId="5b5345fda16b3f20" providerId="LiveId" clId="{A7C424C9-44FA-4251-8AB9-62A957132686}" dt="2022-07-01T19:30:37.377" v="1032" actId="26606"/>
          <ac:spMkLst>
            <pc:docMk/>
            <pc:sldMk cId="688534663" sldId="262"/>
            <ac:spMk id="18" creationId="{E891FBCC-44EB-0223-708D-3D36E5127A5E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688534663" sldId="262"/>
            <ac:spMk id="20" creationId="{2E442304-DDBD-4F7B-8017-36BCC863FB40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688534663" sldId="262"/>
            <ac:spMk id="21" creationId="{5E107275-3853-46FD-A241-DE4355A42675}"/>
          </ac:spMkLst>
        </pc:spChg>
        <pc:graphicFrameChg chg="add del">
          <ac:chgData name="MIhaita Nedelea" userId="5b5345fda16b3f20" providerId="LiveId" clId="{A7C424C9-44FA-4251-8AB9-62A957132686}" dt="2022-07-01T19:30:04.422" v="1028" actId="26606"/>
          <ac:graphicFrameMkLst>
            <pc:docMk/>
            <pc:sldMk cId="688534663" sldId="262"/>
            <ac:graphicFrameMk id="7" creationId="{719D7E1E-FFAA-D8F2-C3BB-8D345B9873E5}"/>
          </ac:graphicFrameMkLst>
        </pc:graphicFrameChg>
        <pc:graphicFrameChg chg="add del">
          <ac:chgData name="MIhaita Nedelea" userId="5b5345fda16b3f20" providerId="LiveId" clId="{A7C424C9-44FA-4251-8AB9-62A957132686}" dt="2022-07-01T19:30:24.507" v="1030" actId="26606"/>
          <ac:graphicFrameMkLst>
            <pc:docMk/>
            <pc:sldMk cId="688534663" sldId="262"/>
            <ac:graphicFrameMk id="14" creationId="{0C2D9110-3BEA-CCE1-5839-005F9D0367CB}"/>
          </ac:graphicFrameMkLst>
        </pc:graphicFrameChg>
        <pc:graphicFrameChg chg="add mod">
          <ac:chgData name="MIhaita Nedelea" userId="5b5345fda16b3f20" providerId="LiveId" clId="{A7C424C9-44FA-4251-8AB9-62A957132686}" dt="2022-07-01T19:31:41.919" v="1041" actId="2711"/>
          <ac:graphicFrameMkLst>
            <pc:docMk/>
            <pc:sldMk cId="688534663" sldId="262"/>
            <ac:graphicFrameMk id="22" creationId="{719D7E1E-FFAA-D8F2-C3BB-8D345B9873E5}"/>
          </ac:graphicFrameMkLst>
        </pc:graphicFrameChg>
        <pc:picChg chg="add del">
          <ac:chgData name="MIhaita Nedelea" userId="5b5345fda16b3f20" providerId="LiveId" clId="{A7C424C9-44FA-4251-8AB9-62A957132686}" dt="2022-07-01T19:30:24.507" v="1030" actId="26606"/>
          <ac:picMkLst>
            <pc:docMk/>
            <pc:sldMk cId="688534663" sldId="262"/>
            <ac:picMk id="13" creationId="{ABB89120-DB88-C28E-0A45-21691EF972D2}"/>
          </ac:picMkLst>
        </pc:picChg>
        <pc:cxnChg chg="add del">
          <ac:chgData name="MIhaita Nedelea" userId="5b5345fda16b3f20" providerId="LiveId" clId="{A7C424C9-44FA-4251-8AB9-62A957132686}" dt="2022-07-01T19:30:37.377" v="1032" actId="26606"/>
          <ac:cxnSpMkLst>
            <pc:docMk/>
            <pc:sldMk cId="688534663" sldId="262"/>
            <ac:cxnSpMk id="17" creationId="{23AAC9B5-8015-485C-ACF9-A750390E9A56}"/>
          </ac:cxnSpMkLst>
        </pc:cxnChg>
      </pc:sldChg>
      <pc:sldChg chg="addSp delSp modSp new mod setBg delDesignElem chgLayout">
        <pc:chgData name="MIhaita Nedelea" userId="5b5345fda16b3f20" providerId="LiveId" clId="{A7C424C9-44FA-4251-8AB9-62A957132686}" dt="2022-07-02T17:54:22.188" v="2476" actId="20577"/>
        <pc:sldMkLst>
          <pc:docMk/>
          <pc:sldMk cId="804531030" sldId="263"/>
        </pc:sldMkLst>
        <pc:spChg chg="mod ord">
          <ac:chgData name="MIhaita Nedelea" userId="5b5345fda16b3f20" providerId="LiveId" clId="{A7C424C9-44FA-4251-8AB9-62A957132686}" dt="2022-07-02T16:50:10.322" v="2227" actId="20577"/>
          <ac:spMkLst>
            <pc:docMk/>
            <pc:sldMk cId="804531030" sldId="263"/>
            <ac:spMk id="2" creationId="{EDC241AD-19F4-8AB3-72EE-4A662D982747}"/>
          </ac:spMkLst>
        </pc:spChg>
        <pc:spChg chg="del mod ord">
          <ac:chgData name="MIhaita Nedelea" userId="5b5345fda16b3f20" providerId="LiveId" clId="{A7C424C9-44FA-4251-8AB9-62A957132686}" dt="2022-07-01T20:04:53.267" v="1246" actId="26606"/>
          <ac:spMkLst>
            <pc:docMk/>
            <pc:sldMk cId="804531030" sldId="263"/>
            <ac:spMk id="3" creationId="{FA07A7E9-576A-2771-786E-133AC6F31E90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804531030" sldId="263"/>
            <ac:spMk id="9" creationId="{3A5B4632-C963-4296-86F0-79AA9EA5AE98}"/>
          </ac:spMkLst>
        </pc:spChg>
        <pc:graphicFrameChg chg="add mod">
          <ac:chgData name="MIhaita Nedelea" userId="5b5345fda16b3f20" providerId="LiveId" clId="{A7C424C9-44FA-4251-8AB9-62A957132686}" dt="2022-07-02T17:54:22.188" v="2476" actId="20577"/>
          <ac:graphicFrameMkLst>
            <pc:docMk/>
            <pc:sldMk cId="804531030" sldId="263"/>
            <ac:graphicFrameMk id="5" creationId="{0402EC17-8897-BA7D-D00F-D64CEE67B46B}"/>
          </ac:graphicFrameMkLst>
        </pc:graphicFrameChg>
      </pc:sldChg>
      <pc:sldChg chg="addSp delSp modSp new mod setBg delDesignElem">
        <pc:chgData name="MIhaita Nedelea" userId="5b5345fda16b3f20" providerId="LiveId" clId="{A7C424C9-44FA-4251-8AB9-62A957132686}" dt="2022-07-02T18:34:30.085" v="2486" actId="255"/>
        <pc:sldMkLst>
          <pc:docMk/>
          <pc:sldMk cId="1784579245" sldId="264"/>
        </pc:sldMkLst>
        <pc:spChg chg="mod">
          <ac:chgData name="MIhaita Nedelea" userId="5b5345fda16b3f20" providerId="LiveId" clId="{A7C424C9-44FA-4251-8AB9-62A957132686}" dt="2022-07-02T18:34:30.085" v="2486" actId="255"/>
          <ac:spMkLst>
            <pc:docMk/>
            <pc:sldMk cId="1784579245" sldId="264"/>
            <ac:spMk id="2" creationId="{C5A68466-39AD-B6B8-EA5F-45FF65FC0E60}"/>
          </ac:spMkLst>
        </pc:spChg>
        <pc:spChg chg="del">
          <ac:chgData name="MIhaita Nedelea" userId="5b5345fda16b3f20" providerId="LiveId" clId="{A7C424C9-44FA-4251-8AB9-62A957132686}" dt="2022-07-01T20:10:56.981" v="1292"/>
          <ac:spMkLst>
            <pc:docMk/>
            <pc:sldMk cId="1784579245" sldId="264"/>
            <ac:spMk id="3" creationId="{FF46EA19-2DB5-1327-5DDB-44B61DD09E7C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784579245" sldId="264"/>
            <ac:spMk id="7" creationId="{6753252F-4873-4F63-801D-CC719279A7D5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784579245" sldId="264"/>
            <ac:spMk id="8" creationId="{047C8CCB-F95D-4249-92DD-651249D3535A}"/>
          </ac:spMkLst>
        </pc:spChg>
        <pc:spChg chg="add del">
          <ac:chgData name="MIhaita Nedelea" userId="5b5345fda16b3f20" providerId="LiveId" clId="{A7C424C9-44FA-4251-8AB9-62A957132686}" dt="2022-07-01T20:11:32.314" v="1300" actId="26606"/>
          <ac:spMkLst>
            <pc:docMk/>
            <pc:sldMk cId="1784579245" sldId="264"/>
            <ac:spMk id="9" creationId="{12AFD0B7-503D-875B-CB0B-A066788F353A}"/>
          </ac:spMkLst>
        </pc:spChg>
        <pc:spChg chg="add del">
          <ac:chgData name="MIhaita Nedelea" userId="5b5345fda16b3f20" providerId="LiveId" clId="{A7C424C9-44FA-4251-8AB9-62A957132686}" dt="2022-07-01T20:11:10.386" v="1296" actId="26606"/>
          <ac:spMkLst>
            <pc:docMk/>
            <pc:sldMk cId="1784579245" sldId="264"/>
            <ac:spMk id="10" creationId="{A4AC5506-6312-4701-8D3C-40187889A947}"/>
          </ac:spMkLst>
        </pc:spChg>
        <pc:spChg chg="add del">
          <ac:chgData name="MIhaita Nedelea" userId="5b5345fda16b3f20" providerId="LiveId" clId="{A7C424C9-44FA-4251-8AB9-62A957132686}" dt="2022-07-01T20:11:32.314" v="1300" actId="26606"/>
          <ac:spMkLst>
            <pc:docMk/>
            <pc:sldMk cId="1784579245" sldId="264"/>
            <ac:spMk id="12" creationId="{42A5316D-ED2F-4F89-B4B4-8D9240B1A348}"/>
          </ac:spMkLst>
        </pc:spChg>
        <pc:graphicFrameChg chg="add del modGraphic">
          <ac:chgData name="MIhaita Nedelea" userId="5b5345fda16b3f20" providerId="LiveId" clId="{A7C424C9-44FA-4251-8AB9-62A957132686}" dt="2022-07-01T20:11:24.853" v="1299" actId="1032"/>
          <ac:graphicFrameMkLst>
            <pc:docMk/>
            <pc:sldMk cId="1784579245" sldId="264"/>
            <ac:graphicFrameMk id="6" creationId="{2A0425F2-BE54-8B14-3FCB-3C67171FA56E}"/>
          </ac:graphicFrameMkLst>
        </pc:graphicFrameChg>
        <pc:picChg chg="add mod">
          <ac:chgData name="MIhaita Nedelea" userId="5b5345fda16b3f20" providerId="LiveId" clId="{A7C424C9-44FA-4251-8AB9-62A957132686}" dt="2022-07-01T20:11:38.059" v="1301" actId="26606"/>
          <ac:picMkLst>
            <pc:docMk/>
            <pc:sldMk cId="1784579245" sldId="264"/>
            <ac:picMk id="5" creationId="{E34FD6C9-EB42-2B82-B1BD-D05C4DD89183}"/>
          </ac:picMkLst>
        </pc:picChg>
      </pc:sldChg>
      <pc:sldChg chg="addSp delSp modSp new mod setBg delDesignElem">
        <pc:chgData name="MIhaita Nedelea" userId="5b5345fda16b3f20" providerId="LiveId" clId="{A7C424C9-44FA-4251-8AB9-62A957132686}" dt="2022-07-02T18:34:43.536" v="2488" actId="255"/>
        <pc:sldMkLst>
          <pc:docMk/>
          <pc:sldMk cId="1254677652" sldId="265"/>
        </pc:sldMkLst>
        <pc:spChg chg="mod">
          <ac:chgData name="MIhaita Nedelea" userId="5b5345fda16b3f20" providerId="LiveId" clId="{A7C424C9-44FA-4251-8AB9-62A957132686}" dt="2022-07-02T18:34:43.536" v="2488" actId="255"/>
          <ac:spMkLst>
            <pc:docMk/>
            <pc:sldMk cId="1254677652" sldId="265"/>
            <ac:spMk id="2" creationId="{E310F61B-5802-0B1C-9BD4-C958DE043310}"/>
          </ac:spMkLst>
        </pc:spChg>
        <pc:spChg chg="del">
          <ac:chgData name="MIhaita Nedelea" userId="5b5345fda16b3f20" providerId="LiveId" clId="{A7C424C9-44FA-4251-8AB9-62A957132686}" dt="2022-07-01T20:13:37.765" v="1303"/>
          <ac:spMkLst>
            <pc:docMk/>
            <pc:sldMk cId="1254677652" sldId="265"/>
            <ac:spMk id="3" creationId="{1FEC7377-C8B6-F9E9-1C5B-920E81A0F507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254677652" sldId="265"/>
            <ac:spMk id="10" creationId="{6753252F-4873-4F63-801D-CC719279A7D5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254677652" sldId="265"/>
            <ac:spMk id="12" creationId="{047C8CCB-F95D-4249-92DD-651249D3535A}"/>
          </ac:spMkLst>
        </pc:spChg>
        <pc:picChg chg="add mod">
          <ac:chgData name="MIhaita Nedelea" userId="5b5345fda16b3f20" providerId="LiveId" clId="{A7C424C9-44FA-4251-8AB9-62A957132686}" dt="2022-07-01T20:14:45.912" v="1336" actId="14100"/>
          <ac:picMkLst>
            <pc:docMk/>
            <pc:sldMk cId="1254677652" sldId="265"/>
            <ac:picMk id="5" creationId="{5D99865E-6AA3-08C3-3F0A-D1EC7938EDB2}"/>
          </ac:picMkLst>
        </pc:picChg>
      </pc:sldChg>
      <pc:sldChg chg="addSp delSp modSp new mod setBg setClrOvrMap delDesignElem chgLayout">
        <pc:chgData name="MIhaita Nedelea" userId="5b5345fda16b3f20" providerId="LiveId" clId="{A7C424C9-44FA-4251-8AB9-62A957132686}" dt="2022-07-02T18:34:56.460" v="2490" actId="255"/>
        <pc:sldMkLst>
          <pc:docMk/>
          <pc:sldMk cId="3855080773" sldId="266"/>
        </pc:sldMkLst>
        <pc:spChg chg="add mod ord">
          <ac:chgData name="MIhaita Nedelea" userId="5b5345fda16b3f20" providerId="LiveId" clId="{A7C424C9-44FA-4251-8AB9-62A957132686}" dt="2022-07-02T18:34:56.460" v="2490" actId="255"/>
          <ac:spMkLst>
            <pc:docMk/>
            <pc:sldMk cId="3855080773" sldId="266"/>
            <ac:spMk id="2" creationId="{641E7C0A-32F2-F972-F202-7DE615FEDB37}"/>
          </ac:spMkLst>
        </pc:spChg>
        <pc:spChg chg="del mod">
          <ac:chgData name="MIhaita Nedelea" userId="5b5345fda16b3f20" providerId="LiveId" clId="{A7C424C9-44FA-4251-8AB9-62A957132686}" dt="2022-07-01T20:26:01.535" v="1343" actId="26606"/>
          <ac:spMkLst>
            <pc:docMk/>
            <pc:sldMk cId="3855080773" sldId="266"/>
            <ac:spMk id="2" creationId="{7D3A4883-F61D-F521-9211-5423AC278249}"/>
          </ac:spMkLst>
        </pc:spChg>
        <pc:spChg chg="del">
          <ac:chgData name="MIhaita Nedelea" userId="5b5345fda16b3f20" providerId="LiveId" clId="{A7C424C9-44FA-4251-8AB9-62A957132686}" dt="2022-07-01T20:15:26.308" v="1338"/>
          <ac:spMkLst>
            <pc:docMk/>
            <pc:sldMk cId="3855080773" sldId="266"/>
            <ac:spMk id="3" creationId="{D5672D60-3269-6589-E816-1DFF05015FF3}"/>
          </ac:spMkLst>
        </pc:spChg>
        <pc:spChg chg="add del">
          <ac:chgData name="MIhaita Nedelea" userId="5b5345fda16b3f20" providerId="LiveId" clId="{A7C424C9-44FA-4251-8AB9-62A957132686}" dt="2022-07-02T17:10:18.113" v="2321" actId="26606"/>
          <ac:spMkLst>
            <pc:docMk/>
            <pc:sldMk cId="3855080773" sldId="266"/>
            <ac:spMk id="7" creationId="{C1A5F340-5D25-A57A-6A07-897B16FD45D4}"/>
          </ac:spMkLst>
        </pc:spChg>
        <pc:spChg chg="add del">
          <ac:chgData name="MIhaita Nedelea" userId="5b5345fda16b3f20" providerId="LiveId" clId="{A7C424C9-44FA-4251-8AB9-62A957132686}" dt="2022-07-01T20:26:01.523" v="1342" actId="26606"/>
          <ac:spMkLst>
            <pc:docMk/>
            <pc:sldMk cId="3855080773" sldId="266"/>
            <ac:spMk id="9" creationId="{7ED4F500-FF66-E5C2-1217-13D992B87A2A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10" creationId="{F3060C83-F051-4F0E-ABAD-AA0DFC48B218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855080773" sldId="266"/>
            <ac:spMk id="11" creationId="{6753252F-4873-4F63-801D-CC719279A7D5}"/>
          </ac:spMkLst>
        </pc:spChg>
        <pc:spChg chg="add del">
          <ac:chgData name="MIhaita Nedelea" userId="5b5345fda16b3f20" providerId="LiveId" clId="{A7C424C9-44FA-4251-8AB9-62A957132686}" dt="2022-07-01T20:26:01.523" v="1342" actId="26606"/>
          <ac:spMkLst>
            <pc:docMk/>
            <pc:sldMk cId="3855080773" sldId="266"/>
            <ac:spMk id="12" creationId="{D7A453D2-15D8-4403-815F-291FA16340D9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855080773" sldId="266"/>
            <ac:spMk id="13" creationId="{047C8CCB-F95D-4249-92DD-651249D3535A}"/>
          </ac:spMkLst>
        </pc:spChg>
        <pc:spChg chg="add del">
          <ac:chgData name="MIhaita Nedelea" userId="5b5345fda16b3f20" providerId="LiveId" clId="{A7C424C9-44FA-4251-8AB9-62A957132686}" dt="2022-07-01T20:26:01.523" v="1342" actId="26606"/>
          <ac:spMkLst>
            <pc:docMk/>
            <pc:sldMk cId="3855080773" sldId="266"/>
            <ac:spMk id="14" creationId="{8161EA6B-09CA-445B-AB0D-8DF76FA92DEF}"/>
          </ac:spMkLst>
        </pc:spChg>
        <pc:spChg chg="add del">
          <ac:chgData name="MIhaita Nedelea" userId="5b5345fda16b3f20" providerId="LiveId" clId="{A7C424C9-44FA-4251-8AB9-62A957132686}" dt="2022-07-01T20:26:01.523" v="1342" actId="26606"/>
          <ac:spMkLst>
            <pc:docMk/>
            <pc:sldMk cId="3855080773" sldId="266"/>
            <ac:spMk id="24" creationId="{B8114C98-A349-4111-A123-E8EAB86ABE30}"/>
          </ac:spMkLst>
        </pc:spChg>
        <pc:spChg chg="add del">
          <ac:chgData name="MIhaita Nedelea" userId="5b5345fda16b3f20" providerId="LiveId" clId="{A7C424C9-44FA-4251-8AB9-62A957132686}" dt="2022-07-01T20:26:01.523" v="1342" actId="26606"/>
          <ac:spMkLst>
            <pc:docMk/>
            <pc:sldMk cId="3855080773" sldId="266"/>
            <ac:spMk id="32" creationId="{E2D3D3F2-ABBB-4453-B1C5-1BEBF7E4DD56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46" creationId="{83C98ABE-055B-441F-B07E-44F97F083C39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47" creationId="{29FDB030-9B49-4CED-8CCD-4D99382388AC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48" creationId="{3783CA14-24A1-485C-8B30-D6A5D87987AD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49" creationId="{9A97C86A-04D6-40F7-AE84-31AB43E6A846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50" creationId="{FF9F2414-84E8-453E-B1F3-389FDE8192D9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51" creationId="{3ECA69A1-7536-43AC-85EF-C7106179F5ED}"/>
          </ac:spMkLst>
        </pc:spChg>
        <pc:grpChg chg="add del">
          <ac:chgData name="MIhaita Nedelea" userId="5b5345fda16b3f20" providerId="LiveId" clId="{A7C424C9-44FA-4251-8AB9-62A957132686}" dt="2022-07-01T20:26:01.523" v="1342" actId="26606"/>
          <ac:grpSpMkLst>
            <pc:docMk/>
            <pc:sldMk cId="3855080773" sldId="266"/>
            <ac:grpSpMk id="16" creationId="{B352BBB9-69A8-405C-9209-A9FE217AEDC4}"/>
          </ac:grpSpMkLst>
        </pc:grpChg>
        <pc:grpChg chg="add del">
          <ac:chgData name="MIhaita Nedelea" userId="5b5345fda16b3f20" providerId="LiveId" clId="{A7C424C9-44FA-4251-8AB9-62A957132686}" dt="2022-07-01T20:26:01.523" v="1342" actId="26606"/>
          <ac:grpSpMkLst>
            <pc:docMk/>
            <pc:sldMk cId="3855080773" sldId="266"/>
            <ac:grpSpMk id="26" creationId="{670FB431-AE18-414D-92F4-1D12D1991152}"/>
          </ac:grpSpMkLst>
        </pc:grpChg>
        <pc:grpChg chg="add del">
          <ac:chgData name="MIhaita Nedelea" userId="5b5345fda16b3f20" providerId="LiveId" clId="{A7C424C9-44FA-4251-8AB9-62A957132686}" dt="2022-07-01T20:26:01.523" v="1342" actId="26606"/>
          <ac:grpSpMkLst>
            <pc:docMk/>
            <pc:sldMk cId="3855080773" sldId="266"/>
            <ac:grpSpMk id="34" creationId="{8214E4A5-A0D2-42C4-8D14-D2A7E495F041}"/>
          </ac:grpSpMkLst>
        </pc:grpChg>
        <pc:grpChg chg="add del">
          <ac:chgData name="MIhaita Nedelea" userId="5b5345fda16b3f20" providerId="LiveId" clId="{A7C424C9-44FA-4251-8AB9-62A957132686}" dt="2022-07-01T20:26:01.523" v="1342" actId="26606"/>
          <ac:grpSpMkLst>
            <pc:docMk/>
            <pc:sldMk cId="3855080773" sldId="266"/>
            <ac:grpSpMk id="40" creationId="{AF19A774-30A5-488B-9BAF-629C6440294E}"/>
          </ac:grpSpMkLst>
        </pc:grpChg>
        <pc:picChg chg="add mod ord">
          <ac:chgData name="MIhaita Nedelea" userId="5b5345fda16b3f20" providerId="LiveId" clId="{A7C424C9-44FA-4251-8AB9-62A957132686}" dt="2022-07-02T17:10:18.113" v="2321" actId="26606"/>
          <ac:picMkLst>
            <pc:docMk/>
            <pc:sldMk cId="3855080773" sldId="266"/>
            <ac:picMk id="5" creationId="{DDD2CCE3-D065-CA5C-FFBE-F575872CA8F0}"/>
          </ac:picMkLst>
        </pc:picChg>
      </pc:sldChg>
      <pc:sldChg chg="addSp delSp modSp new mod setBg setClrOvrMap delDesignElem chgLayout">
        <pc:chgData name="MIhaita Nedelea" userId="5b5345fda16b3f20" providerId="LiveId" clId="{A7C424C9-44FA-4251-8AB9-62A957132686}" dt="2022-07-02T18:58:00.968" v="2504"/>
        <pc:sldMkLst>
          <pc:docMk/>
          <pc:sldMk cId="2206210496" sldId="267"/>
        </pc:sldMkLst>
        <pc:spChg chg="mod ord">
          <ac:chgData name="MIhaita Nedelea" userId="5b5345fda16b3f20" providerId="LiveId" clId="{A7C424C9-44FA-4251-8AB9-62A957132686}" dt="2022-07-02T17:11:46.394" v="2361"/>
          <ac:spMkLst>
            <pc:docMk/>
            <pc:sldMk cId="2206210496" sldId="267"/>
            <ac:spMk id="2" creationId="{2C2852C3-7409-9622-9B29-5D5C97F3466F}"/>
          </ac:spMkLst>
        </pc:spChg>
        <pc:spChg chg="del mod ord">
          <ac:chgData name="MIhaita Nedelea" userId="5b5345fda16b3f20" providerId="LiveId" clId="{A7C424C9-44FA-4251-8AB9-62A957132686}" dt="2022-07-01T20:43:38.523" v="1401" actId="26606"/>
          <ac:spMkLst>
            <pc:docMk/>
            <pc:sldMk cId="2206210496" sldId="267"/>
            <ac:spMk id="3" creationId="{45E6D762-0C39-C1C4-6484-BC9837976CF6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206210496" sldId="267"/>
            <ac:spMk id="10" creationId="{9228552E-C8B1-4A80-8448-0787CE0FC704}"/>
          </ac:spMkLst>
        </pc:spChg>
        <pc:graphicFrameChg chg="add mod">
          <ac:chgData name="MIhaita Nedelea" userId="5b5345fda16b3f20" providerId="LiveId" clId="{A7C424C9-44FA-4251-8AB9-62A957132686}" dt="2022-07-02T18:58:00.968" v="2504"/>
          <ac:graphicFrameMkLst>
            <pc:docMk/>
            <pc:sldMk cId="2206210496" sldId="267"/>
            <ac:graphicFrameMk id="5" creationId="{29442688-AB9C-3A20-7548-3A7ED2B18B22}"/>
          </ac:graphicFrameMkLst>
        </pc:graphicFrameChg>
        <pc:picChg chg="add">
          <ac:chgData name="MIhaita Nedelea" userId="5b5345fda16b3f20" providerId="LiveId" clId="{A7C424C9-44FA-4251-8AB9-62A957132686}" dt="2022-07-01T20:43:38.523" v="1401" actId="26606"/>
          <ac:picMkLst>
            <pc:docMk/>
            <pc:sldMk cId="2206210496" sldId="267"/>
            <ac:picMk id="6" creationId="{DF614A00-5CD7-1A3D-60AB-A554233D3923}"/>
          </ac:picMkLst>
        </pc:picChg>
      </pc:sldChg>
      <pc:sldChg chg="addSp delSp modSp new mod setBg delDesignElem chgLayout">
        <pc:chgData name="MIhaita Nedelea" userId="5b5345fda16b3f20" providerId="LiveId" clId="{A7C424C9-44FA-4251-8AB9-62A957132686}" dt="2022-07-02T17:11:46.394" v="2361"/>
        <pc:sldMkLst>
          <pc:docMk/>
          <pc:sldMk cId="953701951" sldId="268"/>
        </pc:sldMkLst>
        <pc:spChg chg="del">
          <ac:chgData name="MIhaita Nedelea" userId="5b5345fda16b3f20" providerId="LiveId" clId="{A7C424C9-44FA-4251-8AB9-62A957132686}" dt="2022-07-01T20:46:21.637" v="1440" actId="700"/>
          <ac:spMkLst>
            <pc:docMk/>
            <pc:sldMk cId="953701951" sldId="268"/>
            <ac:spMk id="2" creationId="{4EF3F964-93EC-507F-328A-5F6BF5DC320F}"/>
          </ac:spMkLst>
        </pc:spChg>
        <pc:spChg chg="mod ord">
          <ac:chgData name="MIhaita Nedelea" userId="5b5345fda16b3f20" providerId="LiveId" clId="{A7C424C9-44FA-4251-8AB9-62A957132686}" dt="2022-07-01T20:50:24.712" v="1472" actId="255"/>
          <ac:spMkLst>
            <pc:docMk/>
            <pc:sldMk cId="953701951" sldId="268"/>
            <ac:spMk id="3" creationId="{10EA793A-540B-FA16-36FB-F8BD9A43FD53}"/>
          </ac:spMkLst>
        </pc:spChg>
        <pc:spChg chg="add mod ord">
          <ac:chgData name="MIhaita Nedelea" userId="5b5345fda16b3f20" providerId="LiveId" clId="{A7C424C9-44FA-4251-8AB9-62A957132686}" dt="2022-07-01T20:50:00.821" v="1470" actId="255"/>
          <ac:spMkLst>
            <pc:docMk/>
            <pc:sldMk cId="953701951" sldId="268"/>
            <ac:spMk id="4" creationId="{1C86F5BB-FA4E-A55B-7AD4-A6F7701BC93C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953701951" sldId="268"/>
            <ac:spMk id="9" creationId="{907EF6B7-1338-4443-8C46-6A318D952DFD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953701951" sldId="268"/>
            <ac:spMk id="11" creationId="{DAAE4CDD-124C-4DCF-9584-B6033B545DD5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953701951" sldId="268"/>
            <ac:spMk id="13" creationId="{081E4A58-353D-44AE-B2FC-2A74E2E400F7}"/>
          </ac:spMkLst>
        </pc:spChg>
      </pc:sldChg>
      <pc:sldChg chg="addSp delSp modSp new mod setBg setClrOvrMap delDesignElem chgLayout">
        <pc:chgData name="MIhaita Nedelea" userId="5b5345fda16b3f20" providerId="LiveId" clId="{A7C424C9-44FA-4251-8AB9-62A957132686}" dt="2022-07-02T17:11:46.394" v="2361"/>
        <pc:sldMkLst>
          <pc:docMk/>
          <pc:sldMk cId="2190629194" sldId="269"/>
        </pc:sldMkLst>
        <pc:spChg chg="mod ord">
          <ac:chgData name="MIhaita Nedelea" userId="5b5345fda16b3f20" providerId="LiveId" clId="{A7C424C9-44FA-4251-8AB9-62A957132686}" dt="2022-07-02T16:53:41.353" v="2232" actId="1076"/>
          <ac:spMkLst>
            <pc:docMk/>
            <pc:sldMk cId="2190629194" sldId="269"/>
            <ac:spMk id="2" creationId="{C4F38CA8-D36A-9A8F-760F-5C9C3B736D56}"/>
          </ac:spMkLst>
        </pc:spChg>
        <pc:spChg chg="del mod">
          <ac:chgData name="MIhaita Nedelea" userId="5b5345fda16b3f20" providerId="LiveId" clId="{A7C424C9-44FA-4251-8AB9-62A957132686}" dt="2022-07-02T16:11:47.816" v="1620"/>
          <ac:spMkLst>
            <pc:docMk/>
            <pc:sldMk cId="2190629194" sldId="269"/>
            <ac:spMk id="3" creationId="{ABA49628-765A-CB57-7699-702860634128}"/>
          </ac:spMkLst>
        </pc:spChg>
        <pc:spChg chg="add mod ord">
          <ac:chgData name="MIhaita Nedelea" userId="5b5345fda16b3f20" providerId="LiveId" clId="{A7C424C9-44FA-4251-8AB9-62A957132686}" dt="2022-07-02T16:33:56.852" v="2092" actId="255"/>
          <ac:spMkLst>
            <pc:docMk/>
            <pc:sldMk cId="2190629194" sldId="269"/>
            <ac:spMk id="4" creationId="{B7FA57E0-0EC7-7313-C802-52F1098CA3FF}"/>
          </ac:spMkLst>
        </pc:spChg>
        <pc:spChg chg="add del">
          <ac:chgData name="MIhaita Nedelea" userId="5b5345fda16b3f20" providerId="LiveId" clId="{A7C424C9-44FA-4251-8AB9-62A957132686}" dt="2022-07-02T16:32:24.566" v="2061" actId="700"/>
          <ac:spMkLst>
            <pc:docMk/>
            <pc:sldMk cId="2190629194" sldId="269"/>
            <ac:spMk id="3078" creationId="{327D73B4-9F5C-4A64-A179-51B9500CB8B5}"/>
          </ac:spMkLst>
        </pc:spChg>
        <pc:spChg chg="add del">
          <ac:chgData name="MIhaita Nedelea" userId="5b5345fda16b3f20" providerId="LiveId" clId="{A7C424C9-44FA-4251-8AB9-62A957132686}" dt="2022-07-02T16:32:24.566" v="2061" actId="700"/>
          <ac:spMkLst>
            <pc:docMk/>
            <pc:sldMk cId="2190629194" sldId="269"/>
            <ac:spMk id="3079" creationId="{C1F06963-6374-4B48-844F-071A9BAAAE02}"/>
          </ac:spMkLst>
        </pc:spChg>
        <pc:spChg chg="add del">
          <ac:chgData name="MIhaita Nedelea" userId="5b5345fda16b3f20" providerId="LiveId" clId="{A7C424C9-44FA-4251-8AB9-62A957132686}" dt="2022-07-02T16:32:24.566" v="2061" actId="700"/>
          <ac:spMkLst>
            <pc:docMk/>
            <pc:sldMk cId="2190629194" sldId="269"/>
            <ac:spMk id="3080" creationId="{1453BF6C-B012-48B7-B4E8-6D7AC7C27D02}"/>
          </ac:spMkLst>
        </pc:spChg>
        <pc:spChg chg="add del">
          <ac:chgData name="MIhaita Nedelea" userId="5b5345fda16b3f20" providerId="LiveId" clId="{A7C424C9-44FA-4251-8AB9-62A957132686}" dt="2022-07-02T16:30:45.676" v="2038" actId="26606"/>
          <ac:spMkLst>
            <pc:docMk/>
            <pc:sldMk cId="2190629194" sldId="269"/>
            <ac:spMk id="3081" creationId="{828D1E49-2A21-4A83-A0E0-FB1597B4B2ED}"/>
          </ac:spMkLst>
        </pc:spChg>
        <pc:spChg chg="add del">
          <ac:chgData name="MIhaita Nedelea" userId="5b5345fda16b3f20" providerId="LiveId" clId="{A7C424C9-44FA-4251-8AB9-62A957132686}" dt="2022-07-02T16:32:28.809" v="2065" actId="26606"/>
          <ac:spMkLst>
            <pc:docMk/>
            <pc:sldMk cId="2190629194" sldId="269"/>
            <ac:spMk id="3082" creationId="{2B566528-1B12-4246-9431-5C2D7D081168}"/>
          </ac:spMkLst>
        </pc:spChg>
        <pc:spChg chg="add del">
          <ac:chgData name="MIhaita Nedelea" userId="5b5345fda16b3f20" providerId="LiveId" clId="{A7C424C9-44FA-4251-8AB9-62A957132686}" dt="2022-07-02T16:32:24.566" v="2061" actId="700"/>
          <ac:spMkLst>
            <pc:docMk/>
            <pc:sldMk cId="2190629194" sldId="269"/>
            <ac:spMk id="3085" creationId="{6CB927A4-E432-4310-9CD5-E89FF5063179}"/>
          </ac:spMkLst>
        </pc:spChg>
        <pc:spChg chg="add del">
          <ac:chgData name="MIhaita Nedelea" userId="5b5345fda16b3f20" providerId="LiveId" clId="{A7C424C9-44FA-4251-8AB9-62A957132686}" dt="2022-07-02T16:32:24.566" v="2061" actId="700"/>
          <ac:spMkLst>
            <pc:docMk/>
            <pc:sldMk cId="2190629194" sldId="269"/>
            <ac:spMk id="3089" creationId="{E3020543-B24B-4EC4-8FFC-8DD88EEA91A8}"/>
          </ac:spMkLst>
        </pc:spChg>
        <pc:spChg chg="add del">
          <ac:chgData name="MIhaita Nedelea" userId="5b5345fda16b3f20" providerId="LiveId" clId="{A7C424C9-44FA-4251-8AB9-62A957132686}" dt="2022-07-02T16:32:28.809" v="2065" actId="26606"/>
          <ac:spMkLst>
            <pc:docMk/>
            <pc:sldMk cId="2190629194" sldId="269"/>
            <ac:spMk id="3090" creationId="{D3F51FEB-38FB-4F6C-9F7B-2F2AFAB65463}"/>
          </ac:spMkLst>
        </pc:spChg>
        <pc:spChg chg="add del">
          <ac:chgData name="MIhaita Nedelea" userId="5b5345fda16b3f20" providerId="LiveId" clId="{A7C424C9-44FA-4251-8AB9-62A957132686}" dt="2022-07-02T16:32:28.809" v="2065" actId="26606"/>
          <ac:spMkLst>
            <pc:docMk/>
            <pc:sldMk cId="2190629194" sldId="269"/>
            <ac:spMk id="3092" creationId="{1E547BA6-BAE0-43BB-A7CA-60F69CE252F0}"/>
          </ac:spMkLst>
        </pc:spChg>
        <pc:spChg chg="add del">
          <ac:chgData name="MIhaita Nedelea" userId="5b5345fda16b3f20" providerId="LiveId" clId="{A7C424C9-44FA-4251-8AB9-62A957132686}" dt="2022-07-02T16:32:33.170" v="2067" actId="26606"/>
          <ac:spMkLst>
            <pc:docMk/>
            <pc:sldMk cId="2190629194" sldId="269"/>
            <ac:spMk id="3094" creationId="{2B566528-1B12-4246-9431-5C2D7D081168}"/>
          </ac:spMkLst>
        </pc:spChg>
        <pc:spChg chg="add del">
          <ac:chgData name="MIhaita Nedelea" userId="5b5345fda16b3f20" providerId="LiveId" clId="{A7C424C9-44FA-4251-8AB9-62A957132686}" dt="2022-07-02T16:32:33.170" v="2067" actId="26606"/>
          <ac:spMkLst>
            <pc:docMk/>
            <pc:sldMk cId="2190629194" sldId="269"/>
            <ac:spMk id="3095" creationId="{2E80C965-DB6D-4F81-9E9E-B027384D0BD6}"/>
          </ac:spMkLst>
        </pc:spChg>
        <pc:spChg chg="add del">
          <ac:chgData name="MIhaita Nedelea" userId="5b5345fda16b3f20" providerId="LiveId" clId="{A7C424C9-44FA-4251-8AB9-62A957132686}" dt="2022-07-02T16:32:33.170" v="2067" actId="26606"/>
          <ac:spMkLst>
            <pc:docMk/>
            <pc:sldMk cId="2190629194" sldId="269"/>
            <ac:spMk id="3096" creationId="{A580F890-B085-4E95-96AA-55AEBEC5CE6E}"/>
          </ac:spMkLst>
        </pc:spChg>
        <pc:spChg chg="add del">
          <ac:chgData name="MIhaita Nedelea" userId="5b5345fda16b3f20" providerId="LiveId" clId="{A7C424C9-44FA-4251-8AB9-62A957132686}" dt="2022-07-02T16:32:33.170" v="2067" actId="26606"/>
          <ac:spMkLst>
            <pc:docMk/>
            <pc:sldMk cId="2190629194" sldId="269"/>
            <ac:spMk id="3097" creationId="{D3F51FEB-38FB-4F6C-9F7B-2F2AFAB65463}"/>
          </ac:spMkLst>
        </pc:spChg>
        <pc:spChg chg="add del">
          <ac:chgData name="MIhaita Nedelea" userId="5b5345fda16b3f20" providerId="LiveId" clId="{A7C424C9-44FA-4251-8AB9-62A957132686}" dt="2022-07-02T16:32:33.170" v="2067" actId="26606"/>
          <ac:spMkLst>
            <pc:docMk/>
            <pc:sldMk cId="2190629194" sldId="269"/>
            <ac:spMk id="3098" creationId="{1E547BA6-BAE0-43BB-A7CA-60F69CE252F0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190629194" sldId="269"/>
            <ac:spMk id="3100" creationId="{2B566528-1B12-4246-9431-5C2D7D081168}"/>
          </ac:spMkLst>
        </pc:spChg>
        <pc:spChg chg="add del">
          <ac:chgData name="MIhaita Nedelea" userId="5b5345fda16b3f20" providerId="LiveId" clId="{A7C424C9-44FA-4251-8AB9-62A957132686}" dt="2022-07-02T16:30:45.676" v="2038" actId="26606"/>
          <ac:spMkLst>
            <pc:docMk/>
            <pc:sldMk cId="2190629194" sldId="269"/>
            <ac:spMk id="3106" creationId="{E972DE0D-2E53-4159-ABD3-C601524262C2}"/>
          </ac:spMkLst>
        </pc:spChg>
        <pc:spChg chg="add del">
          <ac:chgData name="MIhaita Nedelea" userId="5b5345fda16b3f20" providerId="LiveId" clId="{A7C424C9-44FA-4251-8AB9-62A957132686}" dt="2022-07-02T16:30:47.090" v="2040" actId="26606"/>
          <ac:spMkLst>
            <pc:docMk/>
            <pc:sldMk cId="2190629194" sldId="269"/>
            <ac:spMk id="3108" creationId="{6EBF06A5-4173-45DE-87B1-0791E098A374}"/>
          </ac:spMkLst>
        </pc:spChg>
        <pc:spChg chg="add del">
          <ac:chgData name="MIhaita Nedelea" userId="5b5345fda16b3f20" providerId="LiveId" clId="{A7C424C9-44FA-4251-8AB9-62A957132686}" dt="2022-07-02T16:30:47.090" v="2040" actId="26606"/>
          <ac:spMkLst>
            <pc:docMk/>
            <pc:sldMk cId="2190629194" sldId="269"/>
            <ac:spMk id="3109" creationId="{581DAA37-DAFB-47C9-9EE7-11C030BEC838}"/>
          </ac:spMkLst>
        </pc:spChg>
        <pc:spChg chg="add del">
          <ac:chgData name="MIhaita Nedelea" userId="5b5345fda16b3f20" providerId="LiveId" clId="{A7C424C9-44FA-4251-8AB9-62A957132686}" dt="2022-07-02T16:30:47.090" v="2040" actId="26606"/>
          <ac:spMkLst>
            <pc:docMk/>
            <pc:sldMk cId="2190629194" sldId="269"/>
            <ac:spMk id="3110" creationId="{F4CBD955-7E14-485C-919F-EC1D1B9BC25C}"/>
          </ac:spMkLst>
        </pc:spChg>
        <pc:spChg chg="add del">
          <ac:chgData name="MIhaita Nedelea" userId="5b5345fda16b3f20" providerId="LiveId" clId="{A7C424C9-44FA-4251-8AB9-62A957132686}" dt="2022-07-02T16:30:58.980" v="2042" actId="26606"/>
          <ac:spMkLst>
            <pc:docMk/>
            <pc:sldMk cId="2190629194" sldId="269"/>
            <ac:spMk id="3112" creationId="{2B566528-1B12-4246-9431-5C2D7D081168}"/>
          </ac:spMkLst>
        </pc:spChg>
        <pc:spChg chg="add del">
          <ac:chgData name="MIhaita Nedelea" userId="5b5345fda16b3f20" providerId="LiveId" clId="{A7C424C9-44FA-4251-8AB9-62A957132686}" dt="2022-07-02T16:31:02.843" v="2044" actId="26606"/>
          <ac:spMkLst>
            <pc:docMk/>
            <pc:sldMk cId="2190629194" sldId="269"/>
            <ac:spMk id="3115" creationId="{2B566528-1B12-4246-9431-5C2D7D081168}"/>
          </ac:spMkLst>
        </pc:spChg>
        <pc:grpChg chg="add del">
          <ac:chgData name="MIhaita Nedelea" userId="5b5345fda16b3f20" providerId="LiveId" clId="{A7C424C9-44FA-4251-8AB9-62A957132686}" dt="2022-07-02T16:30:45.676" v="2038" actId="26606"/>
          <ac:grpSpMkLst>
            <pc:docMk/>
            <pc:sldMk cId="2190629194" sldId="269"/>
            <ac:grpSpMk id="3083" creationId="{088B852E-5494-418B-A833-75CF016A9E20}"/>
          </ac:grpSpMkLst>
        </pc:grpChg>
        <pc:grpChg chg="add del">
          <ac:chgData name="MIhaita Nedelea" userId="5b5345fda16b3f20" providerId="LiveId" clId="{A7C424C9-44FA-4251-8AB9-62A957132686}" dt="2022-07-02T16:32:28.809" v="2065" actId="26606"/>
          <ac:grpSpMkLst>
            <pc:docMk/>
            <pc:sldMk cId="2190629194" sldId="269"/>
            <ac:grpSpMk id="3086" creationId="{07EAA094-9CF6-4695-958A-33D9BCAA9474}"/>
          </ac:grpSpMkLst>
        </pc:grpChg>
        <pc:grpChg chg="add del">
          <ac:chgData name="MIhaita Nedelea" userId="5b5345fda16b3f20" providerId="LiveId" clId="{A7C424C9-44FA-4251-8AB9-62A957132686}" dt="2022-07-02T16:30:58.980" v="2042" actId="26606"/>
          <ac:grpSpMkLst>
            <pc:docMk/>
            <pc:sldMk cId="2190629194" sldId="269"/>
            <ac:grpSpMk id="3087" creationId="{5995D10D-E9C9-47DB-AE7E-801FEF38F5C9}"/>
          </ac:grpSpMkLst>
        </pc:grpChg>
        <pc:grpChg chg="add del">
          <ac:chgData name="MIhaita Nedelea" userId="5b5345fda16b3f20" providerId="LiveId" clId="{A7C424C9-44FA-4251-8AB9-62A957132686}" dt="2022-07-02T17:11:46.394" v="2361"/>
          <ac:grpSpMkLst>
            <pc:docMk/>
            <pc:sldMk cId="2190629194" sldId="269"/>
            <ac:grpSpMk id="3101" creationId="{FA366754-A2F4-475B-8217-AB06F5F15F36}"/>
          </ac:grpSpMkLst>
        </pc:grpChg>
        <pc:grpChg chg="add del">
          <ac:chgData name="MIhaita Nedelea" userId="5b5345fda16b3f20" providerId="LiveId" clId="{A7C424C9-44FA-4251-8AB9-62A957132686}" dt="2022-07-02T17:11:46.394" v="2361"/>
          <ac:grpSpMkLst>
            <pc:docMk/>
            <pc:sldMk cId="2190629194" sldId="269"/>
            <ac:grpSpMk id="3103" creationId="{828A5161-06F1-46CF-8AD7-844680A59E13}"/>
          </ac:grpSpMkLst>
        </pc:grpChg>
        <pc:grpChg chg="add del">
          <ac:chgData name="MIhaita Nedelea" userId="5b5345fda16b3f20" providerId="LiveId" clId="{A7C424C9-44FA-4251-8AB9-62A957132686}" dt="2022-07-02T16:30:58.980" v="2042" actId="26606"/>
          <ac:grpSpMkLst>
            <pc:docMk/>
            <pc:sldMk cId="2190629194" sldId="269"/>
            <ac:grpSpMk id="3113" creationId="{828A5161-06F1-46CF-8AD7-844680A59E13}"/>
          </ac:grpSpMkLst>
        </pc:grpChg>
        <pc:grpChg chg="add del">
          <ac:chgData name="MIhaita Nedelea" userId="5b5345fda16b3f20" providerId="LiveId" clId="{A7C424C9-44FA-4251-8AB9-62A957132686}" dt="2022-07-02T16:31:02.843" v="2044" actId="26606"/>
          <ac:grpSpMkLst>
            <pc:docMk/>
            <pc:sldMk cId="2190629194" sldId="269"/>
            <ac:grpSpMk id="3116" creationId="{8E77C8C8-0B5F-40A4-8AE7-665FECB46FFE}"/>
          </ac:grpSpMkLst>
        </pc:grpChg>
        <pc:grpChg chg="add del">
          <ac:chgData name="MIhaita Nedelea" userId="5b5345fda16b3f20" providerId="LiveId" clId="{A7C424C9-44FA-4251-8AB9-62A957132686}" dt="2022-07-02T16:31:02.843" v="2044" actId="26606"/>
          <ac:grpSpMkLst>
            <pc:docMk/>
            <pc:sldMk cId="2190629194" sldId="269"/>
            <ac:grpSpMk id="3119" creationId="{3EA7D759-6BEF-4CBD-A325-BCFA77832B3F}"/>
          </ac:grpSpMkLst>
        </pc:grpChg>
        <pc:picChg chg="add del mod">
          <ac:chgData name="MIhaita Nedelea" userId="5b5345fda16b3f20" providerId="LiveId" clId="{A7C424C9-44FA-4251-8AB9-62A957132686}" dt="2022-07-02T16:11:58.530" v="1623" actId="478"/>
          <ac:picMkLst>
            <pc:docMk/>
            <pc:sldMk cId="2190629194" sldId="269"/>
            <ac:picMk id="3074" creationId="{CAFCDCC9-6D55-5F69-89BF-AA00D23C4FF4}"/>
          </ac:picMkLst>
        </pc:picChg>
        <pc:picChg chg="add mod ord">
          <ac:chgData name="MIhaita Nedelea" userId="5b5345fda16b3f20" providerId="LiveId" clId="{A7C424C9-44FA-4251-8AB9-62A957132686}" dt="2022-07-02T16:32:33.176" v="2068" actId="26606"/>
          <ac:picMkLst>
            <pc:docMk/>
            <pc:sldMk cId="2190629194" sldId="269"/>
            <ac:picMk id="3076" creationId="{1C86669C-6F7E-962D-A20C-E8A08040322A}"/>
          </ac:picMkLst>
        </pc:picChg>
        <pc:cxnChg chg="add del">
          <ac:chgData name="MIhaita Nedelea" userId="5b5345fda16b3f20" providerId="LiveId" clId="{A7C424C9-44FA-4251-8AB9-62A957132686}" dt="2022-07-02T16:32:24.566" v="2061" actId="700"/>
          <ac:cxnSpMkLst>
            <pc:docMk/>
            <pc:sldMk cId="2190629194" sldId="269"/>
            <ac:cxnSpMk id="3091" creationId="{C49DA8F6-BCC1-4447-B54C-57856834B94B}"/>
          </ac:cxnSpMkLst>
        </pc:cxnChg>
      </pc:sldChg>
      <pc:sldChg chg="addSp modSp new mod setBg chgLayout">
        <pc:chgData name="MIhaita Nedelea" userId="5b5345fda16b3f20" providerId="LiveId" clId="{A7C424C9-44FA-4251-8AB9-62A957132686}" dt="2022-07-02T17:56:02.380" v="2484" actId="20577"/>
        <pc:sldMkLst>
          <pc:docMk/>
          <pc:sldMk cId="2960282446" sldId="270"/>
        </pc:sldMkLst>
        <pc:spChg chg="mod ord">
          <ac:chgData name="MIhaita Nedelea" userId="5b5345fda16b3f20" providerId="LiveId" clId="{A7C424C9-44FA-4251-8AB9-62A957132686}" dt="2022-07-02T17:55:40.644" v="2478" actId="26606"/>
          <ac:spMkLst>
            <pc:docMk/>
            <pc:sldMk cId="2960282446" sldId="270"/>
            <ac:spMk id="2" creationId="{6E13A990-D0B4-1EB0-786F-878926CA46A9}"/>
          </ac:spMkLst>
        </pc:spChg>
        <pc:spChg chg="mod ord">
          <ac:chgData name="MIhaita Nedelea" userId="5b5345fda16b3f20" providerId="LiveId" clId="{A7C424C9-44FA-4251-8AB9-62A957132686}" dt="2022-07-02T17:56:02.380" v="2484" actId="20577"/>
          <ac:spMkLst>
            <pc:docMk/>
            <pc:sldMk cId="2960282446" sldId="270"/>
            <ac:spMk id="3" creationId="{5AFAA3F2-5A21-036E-9D8D-02BD1D027EE9}"/>
          </ac:spMkLst>
        </pc:spChg>
        <pc:spChg chg="add">
          <ac:chgData name="MIhaita Nedelea" userId="5b5345fda16b3f20" providerId="LiveId" clId="{A7C424C9-44FA-4251-8AB9-62A957132686}" dt="2022-07-02T17:55:40.644" v="2478" actId="26606"/>
          <ac:spMkLst>
            <pc:docMk/>
            <pc:sldMk cId="2960282446" sldId="270"/>
            <ac:spMk id="8" creationId="{1BB867FF-FC45-48F7-8104-F89BE54909F1}"/>
          </ac:spMkLst>
        </pc:spChg>
        <pc:spChg chg="add">
          <ac:chgData name="MIhaita Nedelea" userId="5b5345fda16b3f20" providerId="LiveId" clId="{A7C424C9-44FA-4251-8AB9-62A957132686}" dt="2022-07-02T17:55:40.644" v="2478" actId="26606"/>
          <ac:spMkLst>
            <pc:docMk/>
            <pc:sldMk cId="2960282446" sldId="270"/>
            <ac:spMk id="10" creationId="{8BB56887-D0D5-4F0C-9E19-7247EB83C8B7}"/>
          </ac:spMkLst>
        </pc:spChg>
        <pc:spChg chg="add">
          <ac:chgData name="MIhaita Nedelea" userId="5b5345fda16b3f20" providerId="LiveId" clId="{A7C424C9-44FA-4251-8AB9-62A957132686}" dt="2022-07-02T17:55:40.644" v="2478" actId="26606"/>
          <ac:spMkLst>
            <pc:docMk/>
            <pc:sldMk cId="2960282446" sldId="270"/>
            <ac:spMk id="12" creationId="{081E4A58-353D-44AE-B2FC-2A74E2E400F7}"/>
          </ac:spMkLst>
        </pc:spChg>
      </pc:sldChg>
      <pc:sldChg chg="addSp delSp modSp new mod setBg delDesignElem chgLayout">
        <pc:chgData name="MIhaita Nedelea" userId="5b5345fda16b3f20" providerId="LiveId" clId="{A7C424C9-44FA-4251-8AB9-62A957132686}" dt="2022-07-02T17:41:21.881" v="2446" actId="120"/>
        <pc:sldMkLst>
          <pc:docMk/>
          <pc:sldMk cId="3758119366" sldId="271"/>
        </pc:sldMkLst>
        <pc:spChg chg="mod ord">
          <ac:chgData name="MIhaita Nedelea" userId="5b5345fda16b3f20" providerId="LiveId" clId="{A7C424C9-44FA-4251-8AB9-62A957132686}" dt="2022-07-02T17:41:21.881" v="2446" actId="120"/>
          <ac:spMkLst>
            <pc:docMk/>
            <pc:sldMk cId="3758119366" sldId="271"/>
            <ac:spMk id="2" creationId="{87FF7094-5AAD-8A73-C512-E1D20EFB7B1D}"/>
          </ac:spMkLst>
        </pc:spChg>
        <pc:spChg chg="mod ord">
          <ac:chgData name="MIhaita Nedelea" userId="5b5345fda16b3f20" providerId="LiveId" clId="{A7C424C9-44FA-4251-8AB9-62A957132686}" dt="2022-07-02T17:41:09.657" v="2444" actId="123"/>
          <ac:spMkLst>
            <pc:docMk/>
            <pc:sldMk cId="3758119366" sldId="271"/>
            <ac:spMk id="3" creationId="{ED1B8313-F817-F966-2F25-426A32EEEA19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8" creationId="{F837543A-6020-4505-A233-C9DB4BF74011}"/>
          </ac:spMkLst>
        </pc:spChg>
        <pc:spChg chg="add">
          <ac:chgData name="MIhaita Nedelea" userId="5b5345fda16b3f20" providerId="LiveId" clId="{A7C424C9-44FA-4251-8AB9-62A957132686}" dt="2022-07-02T17:40:37.695" v="2435" actId="26606"/>
          <ac:spMkLst>
            <pc:docMk/>
            <pc:sldMk cId="3758119366" sldId="271"/>
            <ac:spMk id="9" creationId="{460B0EFB-53ED-4F35-B05D-F658EA021C65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10" creationId="{35B16301-FB18-48BA-A6DD-C37CAF6F9A18}"/>
          </ac:spMkLst>
        </pc:spChg>
        <pc:spChg chg="add">
          <ac:chgData name="MIhaita Nedelea" userId="5b5345fda16b3f20" providerId="LiveId" clId="{A7C424C9-44FA-4251-8AB9-62A957132686}" dt="2022-07-02T17:40:37.695" v="2435" actId="26606"/>
          <ac:spMkLst>
            <pc:docMk/>
            <pc:sldMk cId="3758119366" sldId="271"/>
            <ac:spMk id="11" creationId="{835EF3DD-7D43-4A27-8967-A92FD8CC9365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12" creationId="{C3C0D90E-074A-4F52-9B11-B52BEF4BCBE5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14" creationId="{CABBD4C1-E6F8-46F6-8152-A8A97490BF4D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16" creationId="{83BA5EF5-1FE9-4BF9-83BB-269BCDDF6156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20" creationId="{88853921-7BC9-4BDE-ACAB-133C683C82D6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22" creationId="{09192968-3AE7-4470-A61C-97294BB92731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24" creationId="{3AB72E55-43E4-4356-BFE8-E2102CB0B505}"/>
          </ac:spMkLst>
        </pc:spChg>
        <pc:picChg chg="add">
          <ac:chgData name="MIhaita Nedelea" userId="5b5345fda16b3f20" providerId="LiveId" clId="{A7C424C9-44FA-4251-8AB9-62A957132686}" dt="2022-07-02T17:40:37.695" v="2435" actId="26606"/>
          <ac:picMkLst>
            <pc:docMk/>
            <pc:sldMk cId="3758119366" sldId="271"/>
            <ac:picMk id="5" creationId="{B87FA7F1-04F8-2AFE-B836-E304817A0F97}"/>
          </ac:picMkLst>
        </pc:picChg>
        <pc:cxnChg chg="add del">
          <ac:chgData name="MIhaita Nedelea" userId="5b5345fda16b3f20" providerId="LiveId" clId="{A7C424C9-44FA-4251-8AB9-62A957132686}" dt="2022-07-02T17:40:28.461" v="2433" actId="700"/>
          <ac:cxnSpMkLst>
            <pc:docMk/>
            <pc:sldMk cId="3758119366" sldId="271"/>
            <ac:cxnSpMk id="18" creationId="{4B3BCACB-5880-460B-9606-8C433A9AF99D}"/>
          </ac:cxnSpMkLst>
        </pc:cxnChg>
      </pc:sldChg>
      <pc:sldChg chg="addSp modSp new mod setBg chgLayout">
        <pc:chgData name="MIhaita Nedelea" userId="5b5345fda16b3f20" providerId="LiveId" clId="{A7C424C9-44FA-4251-8AB9-62A957132686}" dt="2022-07-03T10:36:37.320" v="2830" actId="122"/>
        <pc:sldMkLst>
          <pc:docMk/>
          <pc:sldMk cId="937564397" sldId="272"/>
        </pc:sldMkLst>
        <pc:spChg chg="mod ord">
          <ac:chgData name="MIhaita Nedelea" userId="5b5345fda16b3f20" providerId="LiveId" clId="{A7C424C9-44FA-4251-8AB9-62A957132686}" dt="2022-07-03T10:33:49.993" v="2788" actId="122"/>
          <ac:spMkLst>
            <pc:docMk/>
            <pc:sldMk cId="937564397" sldId="272"/>
            <ac:spMk id="2" creationId="{31652418-FC8D-33A1-0087-997240FAF84E}"/>
          </ac:spMkLst>
        </pc:spChg>
        <pc:spChg chg="mod ord">
          <ac:chgData name="MIhaita Nedelea" userId="5b5345fda16b3f20" providerId="LiveId" clId="{A7C424C9-44FA-4251-8AB9-62A957132686}" dt="2022-07-03T10:34:19.044" v="2797" actId="20577"/>
          <ac:spMkLst>
            <pc:docMk/>
            <pc:sldMk cId="937564397" sldId="272"/>
            <ac:spMk id="3" creationId="{511E1CE9-4ED5-4205-C7B0-12649DBE3383}"/>
          </ac:spMkLst>
        </pc:spChg>
        <pc:spChg chg="add">
          <ac:chgData name="MIhaita Nedelea" userId="5b5345fda16b3f20" providerId="LiveId" clId="{A7C424C9-44FA-4251-8AB9-62A957132686}" dt="2022-07-03T10:33:39.825" v="2786" actId="26606"/>
          <ac:spMkLst>
            <pc:docMk/>
            <pc:sldMk cId="937564397" sldId="272"/>
            <ac:spMk id="9" creationId="{2B566528-1B12-4246-9431-5C2D7D081168}"/>
          </ac:spMkLst>
        </pc:spChg>
        <pc:grpChg chg="add">
          <ac:chgData name="MIhaita Nedelea" userId="5b5345fda16b3f20" providerId="LiveId" clId="{A7C424C9-44FA-4251-8AB9-62A957132686}" dt="2022-07-03T10:33:39.825" v="2786" actId="26606"/>
          <ac:grpSpMkLst>
            <pc:docMk/>
            <pc:sldMk cId="937564397" sldId="272"/>
            <ac:grpSpMk id="11" creationId="{828A5161-06F1-46CF-8AD7-844680A59E13}"/>
          </ac:grpSpMkLst>
        </pc:grpChg>
        <pc:grpChg chg="add">
          <ac:chgData name="MIhaita Nedelea" userId="5b5345fda16b3f20" providerId="LiveId" clId="{A7C424C9-44FA-4251-8AB9-62A957132686}" dt="2022-07-03T10:33:39.825" v="2786" actId="26606"/>
          <ac:grpSpMkLst>
            <pc:docMk/>
            <pc:sldMk cId="937564397" sldId="272"/>
            <ac:grpSpMk id="15" creationId="{5995D10D-E9C9-47DB-AE7E-801FEF38F5C9}"/>
          </ac:grpSpMkLst>
        </pc:grpChg>
        <pc:graphicFrameChg chg="add mod modGraphic">
          <ac:chgData name="MIhaita Nedelea" userId="5b5345fda16b3f20" providerId="LiveId" clId="{A7C424C9-44FA-4251-8AB9-62A957132686}" dt="2022-07-03T10:36:37.320" v="2830" actId="122"/>
          <ac:graphicFrameMkLst>
            <pc:docMk/>
            <pc:sldMk cId="937564397" sldId="272"/>
            <ac:graphicFrameMk id="4" creationId="{EDCD2933-03C6-3752-B917-21702F43EE86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088780-FE84-4F9A-BCA2-F1BCED2DC01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6353C92-A139-4E7D-8046-82B1682D4A3D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Collaboration software makes education more widely accessible. Schools can reach more pupils using it. Online training via video can be just as effective as conventional face-to-face interaction.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24F840-7E85-4852-8DF7-9C9339D18E05}" type="parTrans" cxnId="{6E47584B-328B-4C33-ABB9-232AF1DA4659}">
      <dgm:prSet/>
      <dgm:spPr/>
      <dgm:t>
        <a:bodyPr/>
        <a:lstStyle/>
        <a:p>
          <a:endParaRPr lang="en-US"/>
        </a:p>
      </dgm:t>
    </dgm:pt>
    <dgm:pt modelId="{EDDB0924-2FB5-433E-AD02-F5253707DD93}" type="sibTrans" cxnId="{6E47584B-328B-4C33-ABB9-232AF1DA4659}">
      <dgm:prSet/>
      <dgm:spPr/>
      <dgm:t>
        <a:bodyPr/>
        <a:lstStyle/>
        <a:p>
          <a:endParaRPr lang="en-US"/>
        </a:p>
      </dgm:t>
    </dgm:pt>
    <dgm:pt modelId="{ECDB2710-9D28-49A3-AC00-4412F534E5CC}">
      <dgm:prSet custT="1"/>
      <dgm:spPr/>
      <dgm:t>
        <a:bodyPr/>
        <a:lstStyle/>
        <a:p>
          <a:pPr algn="l"/>
          <a:r>
            <a:rPr lang="en-GB" sz="2000" b="0" dirty="0">
              <a:latin typeface="Arial" panose="020B0604020202020204" pitchFamily="34" charset="0"/>
              <a:cs typeface="Arial" panose="020B0604020202020204" pitchFamily="34" charset="0"/>
            </a:rPr>
            <a:t>Through forums, online group projects, video conferencing, and direct messaging, collaboration technologies can provide a space for them to do this.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5C1121-14EB-4842-8B7F-6A1FBE8C7D1B}" type="parTrans" cxnId="{3CF11B61-50F5-4C53-B5A6-EE46860835B4}">
      <dgm:prSet/>
      <dgm:spPr/>
      <dgm:t>
        <a:bodyPr/>
        <a:lstStyle/>
        <a:p>
          <a:endParaRPr lang="en-US"/>
        </a:p>
      </dgm:t>
    </dgm:pt>
    <dgm:pt modelId="{F9952A0B-AAFD-4647-96CC-52A3B922D6A8}" type="sibTrans" cxnId="{3CF11B61-50F5-4C53-B5A6-EE46860835B4}">
      <dgm:prSet/>
      <dgm:spPr/>
      <dgm:t>
        <a:bodyPr/>
        <a:lstStyle/>
        <a:p>
          <a:endParaRPr lang="en-US"/>
        </a:p>
      </dgm:t>
    </dgm:pt>
    <dgm:pt modelId="{F6DDC3FF-1714-4CE0-ACF6-A75B51F7E960}" type="pres">
      <dgm:prSet presAssocID="{AA088780-FE84-4F9A-BCA2-F1BCED2DC018}" presName="root" presStyleCnt="0">
        <dgm:presLayoutVars>
          <dgm:dir/>
          <dgm:resizeHandles val="exact"/>
        </dgm:presLayoutVars>
      </dgm:prSet>
      <dgm:spPr/>
    </dgm:pt>
    <dgm:pt modelId="{8DF02679-032A-44E1-85D7-1009274905AB}" type="pres">
      <dgm:prSet presAssocID="{B6353C92-A139-4E7D-8046-82B1682D4A3D}" presName="compNode" presStyleCnt="0"/>
      <dgm:spPr/>
    </dgm:pt>
    <dgm:pt modelId="{5E1697E0-D13C-4539-987A-3D0F6ADAFF46}" type="pres">
      <dgm:prSet presAssocID="{B6353C92-A139-4E7D-8046-82B1682D4A3D}" presName="bgRect" presStyleLbl="bgShp" presStyleIdx="0" presStyleCnt="2" custLinFactNeighborX="-58" custLinFactNeighborY="721"/>
      <dgm:spPr/>
    </dgm:pt>
    <dgm:pt modelId="{B2354441-BF9A-4647-9751-E51231665B20}" type="pres">
      <dgm:prSet presAssocID="{B6353C92-A139-4E7D-8046-82B1682D4A3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BE53202C-8102-49B0-84BB-F27B9F10E460}" type="pres">
      <dgm:prSet presAssocID="{B6353C92-A139-4E7D-8046-82B1682D4A3D}" presName="spaceRect" presStyleCnt="0"/>
      <dgm:spPr/>
    </dgm:pt>
    <dgm:pt modelId="{3026E903-156F-4702-A6F8-D1BDD33FA750}" type="pres">
      <dgm:prSet presAssocID="{B6353C92-A139-4E7D-8046-82B1682D4A3D}" presName="parTx" presStyleLbl="revTx" presStyleIdx="0" presStyleCnt="2">
        <dgm:presLayoutVars>
          <dgm:chMax val="0"/>
          <dgm:chPref val="0"/>
        </dgm:presLayoutVars>
      </dgm:prSet>
      <dgm:spPr/>
    </dgm:pt>
    <dgm:pt modelId="{3A1A2115-A384-4778-8F00-57D7799CCA56}" type="pres">
      <dgm:prSet presAssocID="{EDDB0924-2FB5-433E-AD02-F5253707DD93}" presName="sibTrans" presStyleCnt="0"/>
      <dgm:spPr/>
    </dgm:pt>
    <dgm:pt modelId="{4F82A439-A982-4EAB-B8D1-16E95B3404A1}" type="pres">
      <dgm:prSet presAssocID="{ECDB2710-9D28-49A3-AC00-4412F534E5CC}" presName="compNode" presStyleCnt="0"/>
      <dgm:spPr/>
    </dgm:pt>
    <dgm:pt modelId="{B60D0D02-4E13-4FDE-AA39-F7255FD9ACA6}" type="pres">
      <dgm:prSet presAssocID="{ECDB2710-9D28-49A3-AC00-4412F534E5CC}" presName="bgRect" presStyleLbl="bgShp" presStyleIdx="1" presStyleCnt="2"/>
      <dgm:spPr/>
    </dgm:pt>
    <dgm:pt modelId="{FD1D2539-A477-412E-8D20-1A704DA04552}" type="pres">
      <dgm:prSet presAssocID="{ECDB2710-9D28-49A3-AC00-4412F534E5C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D2C441C-1597-48E4-9BF4-544FC349F164}" type="pres">
      <dgm:prSet presAssocID="{ECDB2710-9D28-49A3-AC00-4412F534E5CC}" presName="spaceRect" presStyleCnt="0"/>
      <dgm:spPr/>
    </dgm:pt>
    <dgm:pt modelId="{A08401D4-7A0B-41FF-8274-300F405B9D50}" type="pres">
      <dgm:prSet presAssocID="{ECDB2710-9D28-49A3-AC00-4412F534E5C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1AC2236-3F1B-45F1-9406-9BD85928C70E}" type="presOf" srcId="{AA088780-FE84-4F9A-BCA2-F1BCED2DC018}" destId="{F6DDC3FF-1714-4CE0-ACF6-A75B51F7E960}" srcOrd="0" destOrd="0" presId="urn:microsoft.com/office/officeart/2018/2/layout/IconVerticalSolidList"/>
    <dgm:cxn modelId="{3CF11B61-50F5-4C53-B5A6-EE46860835B4}" srcId="{AA088780-FE84-4F9A-BCA2-F1BCED2DC018}" destId="{ECDB2710-9D28-49A3-AC00-4412F534E5CC}" srcOrd="1" destOrd="0" parTransId="{9B5C1121-14EB-4842-8B7F-6A1FBE8C7D1B}" sibTransId="{F9952A0B-AAFD-4647-96CC-52A3B922D6A8}"/>
    <dgm:cxn modelId="{6E47584B-328B-4C33-ABB9-232AF1DA4659}" srcId="{AA088780-FE84-4F9A-BCA2-F1BCED2DC018}" destId="{B6353C92-A139-4E7D-8046-82B1682D4A3D}" srcOrd="0" destOrd="0" parTransId="{CF24F840-7E85-4852-8DF7-9C9339D18E05}" sibTransId="{EDDB0924-2FB5-433E-AD02-F5253707DD93}"/>
    <dgm:cxn modelId="{2917C66E-C2EE-4243-A699-93D44C546850}" type="presOf" srcId="{ECDB2710-9D28-49A3-AC00-4412F534E5CC}" destId="{A08401D4-7A0B-41FF-8274-300F405B9D50}" srcOrd="0" destOrd="0" presId="urn:microsoft.com/office/officeart/2018/2/layout/IconVerticalSolidList"/>
    <dgm:cxn modelId="{AE2FF26F-E467-421E-860D-6444B40E7F65}" type="presOf" srcId="{B6353C92-A139-4E7D-8046-82B1682D4A3D}" destId="{3026E903-156F-4702-A6F8-D1BDD33FA750}" srcOrd="0" destOrd="0" presId="urn:microsoft.com/office/officeart/2018/2/layout/IconVerticalSolidList"/>
    <dgm:cxn modelId="{9186E5AE-E047-4B6A-BA3A-1692BEC4611D}" type="presParOf" srcId="{F6DDC3FF-1714-4CE0-ACF6-A75B51F7E960}" destId="{8DF02679-032A-44E1-85D7-1009274905AB}" srcOrd="0" destOrd="0" presId="urn:microsoft.com/office/officeart/2018/2/layout/IconVerticalSolidList"/>
    <dgm:cxn modelId="{1D4ADB7D-DDB9-414E-AF3A-9033E0796713}" type="presParOf" srcId="{8DF02679-032A-44E1-85D7-1009274905AB}" destId="{5E1697E0-D13C-4539-987A-3D0F6ADAFF46}" srcOrd="0" destOrd="0" presId="urn:microsoft.com/office/officeart/2018/2/layout/IconVerticalSolidList"/>
    <dgm:cxn modelId="{7FCA3C85-FA9F-4B6B-A80F-28AB4C60BA45}" type="presParOf" srcId="{8DF02679-032A-44E1-85D7-1009274905AB}" destId="{B2354441-BF9A-4647-9751-E51231665B20}" srcOrd="1" destOrd="0" presId="urn:microsoft.com/office/officeart/2018/2/layout/IconVerticalSolidList"/>
    <dgm:cxn modelId="{715986D6-DE6C-4320-91C5-0F174EE241B3}" type="presParOf" srcId="{8DF02679-032A-44E1-85D7-1009274905AB}" destId="{BE53202C-8102-49B0-84BB-F27B9F10E460}" srcOrd="2" destOrd="0" presId="urn:microsoft.com/office/officeart/2018/2/layout/IconVerticalSolidList"/>
    <dgm:cxn modelId="{0FE37691-4739-499A-BA98-9C7A5D2E0E33}" type="presParOf" srcId="{8DF02679-032A-44E1-85D7-1009274905AB}" destId="{3026E903-156F-4702-A6F8-D1BDD33FA750}" srcOrd="3" destOrd="0" presId="urn:microsoft.com/office/officeart/2018/2/layout/IconVerticalSolidList"/>
    <dgm:cxn modelId="{63BF3444-16AD-415B-86AE-4D087E594F53}" type="presParOf" srcId="{F6DDC3FF-1714-4CE0-ACF6-A75B51F7E960}" destId="{3A1A2115-A384-4778-8F00-57D7799CCA56}" srcOrd="1" destOrd="0" presId="urn:microsoft.com/office/officeart/2018/2/layout/IconVerticalSolidList"/>
    <dgm:cxn modelId="{4F9074F2-5A1D-4347-A0A5-E6DF8CF2C10B}" type="presParOf" srcId="{F6DDC3FF-1714-4CE0-ACF6-A75B51F7E960}" destId="{4F82A439-A982-4EAB-B8D1-16E95B3404A1}" srcOrd="2" destOrd="0" presId="urn:microsoft.com/office/officeart/2018/2/layout/IconVerticalSolidList"/>
    <dgm:cxn modelId="{729F8C74-F72F-463B-A241-E3815B948187}" type="presParOf" srcId="{4F82A439-A982-4EAB-B8D1-16E95B3404A1}" destId="{B60D0D02-4E13-4FDE-AA39-F7255FD9ACA6}" srcOrd="0" destOrd="0" presId="urn:microsoft.com/office/officeart/2018/2/layout/IconVerticalSolidList"/>
    <dgm:cxn modelId="{57FC3B36-9B86-4F3F-9CE6-6F2082D48D37}" type="presParOf" srcId="{4F82A439-A982-4EAB-B8D1-16E95B3404A1}" destId="{FD1D2539-A477-412E-8D20-1A704DA04552}" srcOrd="1" destOrd="0" presId="urn:microsoft.com/office/officeart/2018/2/layout/IconVerticalSolidList"/>
    <dgm:cxn modelId="{6FA90ADA-0D50-4308-81B4-AA5DB85D03A5}" type="presParOf" srcId="{4F82A439-A982-4EAB-B8D1-16E95B3404A1}" destId="{7D2C441C-1597-48E4-9BF4-544FC349F164}" srcOrd="2" destOrd="0" presId="urn:microsoft.com/office/officeart/2018/2/layout/IconVerticalSolidList"/>
    <dgm:cxn modelId="{6D713F32-C716-4E58-8043-7BADC101BC9A}" type="presParOf" srcId="{4F82A439-A982-4EAB-B8D1-16E95B3404A1}" destId="{A08401D4-7A0B-41FF-8274-300F405B9D5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534B11-9351-4C37-81EE-F121CB2DF4D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1B9906A-DA1A-43BE-B267-68D335EB81C1}">
      <dgm:prSet/>
      <dgm:spPr/>
      <dgm:t>
        <a:bodyPr/>
        <a:lstStyle/>
        <a:p>
          <a:r>
            <a:rPr lang="en-GB" i="0" dirty="0">
              <a:latin typeface="Arial" panose="020B0604020202020204" pitchFamily="34" charset="0"/>
              <a:cs typeface="Arial" panose="020B0604020202020204" pitchFamily="34" charset="0"/>
            </a:rPr>
            <a:t>Education and research has a useful purpose, small or large. There are numerous people who are directly or indirectly involved in the process, but any recipient might be.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FC2D08-D493-4FFB-A5F1-2B9C40FA6217}" type="parTrans" cxnId="{14145D6E-042A-4F27-8475-BDDE83AABEB5}">
      <dgm:prSet/>
      <dgm:spPr/>
      <dgm:t>
        <a:bodyPr/>
        <a:lstStyle/>
        <a:p>
          <a:endParaRPr lang="en-US"/>
        </a:p>
      </dgm:t>
    </dgm:pt>
    <dgm:pt modelId="{F147A18E-A55F-485B-9BF7-955B937D0D22}" type="sibTrans" cxnId="{14145D6E-042A-4F27-8475-BDDE83AABEB5}">
      <dgm:prSet/>
      <dgm:spPr/>
      <dgm:t>
        <a:bodyPr/>
        <a:lstStyle/>
        <a:p>
          <a:endParaRPr lang="en-US"/>
        </a:p>
      </dgm:t>
    </dgm:pt>
    <dgm:pt modelId="{AAFFE87E-DB9F-438F-ABFE-5F318CE38B13}">
      <dgm:prSet/>
      <dgm:spPr/>
      <dgm:t>
        <a:bodyPr/>
        <a:lstStyle/>
        <a:p>
          <a:r>
            <a:rPr lang="en-GB" i="0" dirty="0">
              <a:latin typeface="Arial" panose="020B0604020202020204" pitchFamily="34" charset="0"/>
              <a:cs typeface="Arial" panose="020B0604020202020204" pitchFamily="34" charset="0"/>
            </a:rPr>
            <a:t>Education and research are carried out in very complex situations with the moral goal of improving the quality of life of society.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D2DB8F-74CA-48B4-AA2F-09CC7DA12DB1}" type="parTrans" cxnId="{B2C27D2B-328E-4404-A916-ED371F81FE6C}">
      <dgm:prSet/>
      <dgm:spPr/>
      <dgm:t>
        <a:bodyPr/>
        <a:lstStyle/>
        <a:p>
          <a:endParaRPr lang="en-US"/>
        </a:p>
      </dgm:t>
    </dgm:pt>
    <dgm:pt modelId="{A23FA183-B151-464E-8263-7C7918B6C24E}" type="sibTrans" cxnId="{B2C27D2B-328E-4404-A916-ED371F81FE6C}">
      <dgm:prSet/>
      <dgm:spPr/>
      <dgm:t>
        <a:bodyPr/>
        <a:lstStyle/>
        <a:p>
          <a:endParaRPr lang="en-US"/>
        </a:p>
      </dgm:t>
    </dgm:pt>
    <dgm:pt modelId="{7E61916D-AF89-4F7C-A835-9E1004D96950}">
      <dgm:prSet/>
      <dgm:spPr/>
      <dgm:t>
        <a:bodyPr/>
        <a:lstStyle/>
        <a:p>
          <a:r>
            <a:rPr lang="en-GB" i="0" dirty="0">
              <a:latin typeface="Arial" panose="020B0604020202020204" pitchFamily="34" charset="0"/>
              <a:cs typeface="Arial" panose="020B0604020202020204" pitchFamily="34" charset="0"/>
            </a:rPr>
            <a:t>The goal of establishing ethical standards is to raise the standard of research.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2A4927-161A-488E-8573-1906F536D196}" type="parTrans" cxnId="{AF9C4FC2-F602-4495-A64E-0F4C71C155E3}">
      <dgm:prSet/>
      <dgm:spPr/>
      <dgm:t>
        <a:bodyPr/>
        <a:lstStyle/>
        <a:p>
          <a:endParaRPr lang="en-US"/>
        </a:p>
      </dgm:t>
    </dgm:pt>
    <dgm:pt modelId="{C0DDE067-0A02-43CC-BB0D-91795549CA6F}" type="sibTrans" cxnId="{AF9C4FC2-F602-4495-A64E-0F4C71C155E3}">
      <dgm:prSet/>
      <dgm:spPr/>
      <dgm:t>
        <a:bodyPr/>
        <a:lstStyle/>
        <a:p>
          <a:endParaRPr lang="en-US"/>
        </a:p>
      </dgm:t>
    </dgm:pt>
    <dgm:pt modelId="{8BAB4108-AC2E-496A-B0D8-C287BE7E6965}" type="pres">
      <dgm:prSet presAssocID="{6D534B11-9351-4C37-81EE-F121CB2DF4D2}" presName="linear" presStyleCnt="0">
        <dgm:presLayoutVars>
          <dgm:animLvl val="lvl"/>
          <dgm:resizeHandles val="exact"/>
        </dgm:presLayoutVars>
      </dgm:prSet>
      <dgm:spPr/>
    </dgm:pt>
    <dgm:pt modelId="{E38CCA05-CE55-4317-9CE1-E1C520D902A8}" type="pres">
      <dgm:prSet presAssocID="{B1B9906A-DA1A-43BE-B267-68D335EB81C1}" presName="parentText" presStyleLbl="node1" presStyleIdx="0" presStyleCnt="3" custLinFactNeighborY="13510">
        <dgm:presLayoutVars>
          <dgm:chMax val="0"/>
          <dgm:bulletEnabled val="1"/>
        </dgm:presLayoutVars>
      </dgm:prSet>
      <dgm:spPr/>
    </dgm:pt>
    <dgm:pt modelId="{5D144203-7138-4109-9A5C-8C860CD45B81}" type="pres">
      <dgm:prSet presAssocID="{F147A18E-A55F-485B-9BF7-955B937D0D22}" presName="spacer" presStyleCnt="0"/>
      <dgm:spPr/>
    </dgm:pt>
    <dgm:pt modelId="{0364A044-285F-4945-B594-6BD4CAA5F92C}" type="pres">
      <dgm:prSet presAssocID="{AAFFE87E-DB9F-438F-ABFE-5F318CE38B1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72F90C8-61A7-4E1C-8F99-C9F0FCC5C3EE}" type="pres">
      <dgm:prSet presAssocID="{A23FA183-B151-464E-8263-7C7918B6C24E}" presName="spacer" presStyleCnt="0"/>
      <dgm:spPr/>
    </dgm:pt>
    <dgm:pt modelId="{D9A7CD06-28BA-4CDF-9466-97AA892B82D7}" type="pres">
      <dgm:prSet presAssocID="{7E61916D-AF89-4F7C-A835-9E1004D9695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2C27D2B-328E-4404-A916-ED371F81FE6C}" srcId="{6D534B11-9351-4C37-81EE-F121CB2DF4D2}" destId="{AAFFE87E-DB9F-438F-ABFE-5F318CE38B13}" srcOrd="1" destOrd="0" parTransId="{50D2DB8F-74CA-48B4-AA2F-09CC7DA12DB1}" sibTransId="{A23FA183-B151-464E-8263-7C7918B6C24E}"/>
    <dgm:cxn modelId="{B380982B-05D7-417E-9C54-72680BF69B60}" type="presOf" srcId="{7E61916D-AF89-4F7C-A835-9E1004D96950}" destId="{D9A7CD06-28BA-4CDF-9466-97AA892B82D7}" srcOrd="0" destOrd="0" presId="urn:microsoft.com/office/officeart/2005/8/layout/vList2"/>
    <dgm:cxn modelId="{14145D6E-042A-4F27-8475-BDDE83AABEB5}" srcId="{6D534B11-9351-4C37-81EE-F121CB2DF4D2}" destId="{B1B9906A-DA1A-43BE-B267-68D335EB81C1}" srcOrd="0" destOrd="0" parTransId="{F8FC2D08-D493-4FFB-A5F1-2B9C40FA6217}" sibTransId="{F147A18E-A55F-485B-9BF7-955B937D0D22}"/>
    <dgm:cxn modelId="{30D82678-FF66-403A-BA96-D5013BD066A8}" type="presOf" srcId="{AAFFE87E-DB9F-438F-ABFE-5F318CE38B13}" destId="{0364A044-285F-4945-B594-6BD4CAA5F92C}" srcOrd="0" destOrd="0" presId="urn:microsoft.com/office/officeart/2005/8/layout/vList2"/>
    <dgm:cxn modelId="{10215587-5B40-4162-90B7-2172FAA4833B}" type="presOf" srcId="{6D534B11-9351-4C37-81EE-F121CB2DF4D2}" destId="{8BAB4108-AC2E-496A-B0D8-C287BE7E6965}" srcOrd="0" destOrd="0" presId="urn:microsoft.com/office/officeart/2005/8/layout/vList2"/>
    <dgm:cxn modelId="{C9DD2FBD-2AC1-4897-9978-3A772A39604F}" type="presOf" srcId="{B1B9906A-DA1A-43BE-B267-68D335EB81C1}" destId="{E38CCA05-CE55-4317-9CE1-E1C520D902A8}" srcOrd="0" destOrd="0" presId="urn:microsoft.com/office/officeart/2005/8/layout/vList2"/>
    <dgm:cxn modelId="{AF9C4FC2-F602-4495-A64E-0F4C71C155E3}" srcId="{6D534B11-9351-4C37-81EE-F121CB2DF4D2}" destId="{7E61916D-AF89-4F7C-A835-9E1004D96950}" srcOrd="2" destOrd="0" parTransId="{B72A4927-161A-488E-8573-1906F536D196}" sibTransId="{C0DDE067-0A02-43CC-BB0D-91795549CA6F}"/>
    <dgm:cxn modelId="{A4621D5F-0C2B-4FDD-9072-663FFDAFF40B}" type="presParOf" srcId="{8BAB4108-AC2E-496A-B0D8-C287BE7E6965}" destId="{E38CCA05-CE55-4317-9CE1-E1C520D902A8}" srcOrd="0" destOrd="0" presId="urn:microsoft.com/office/officeart/2005/8/layout/vList2"/>
    <dgm:cxn modelId="{D41ECF43-A9F2-4784-A134-24B1448B9358}" type="presParOf" srcId="{8BAB4108-AC2E-496A-B0D8-C287BE7E6965}" destId="{5D144203-7138-4109-9A5C-8C860CD45B81}" srcOrd="1" destOrd="0" presId="urn:microsoft.com/office/officeart/2005/8/layout/vList2"/>
    <dgm:cxn modelId="{29950D38-164D-42FC-8935-C79146880846}" type="presParOf" srcId="{8BAB4108-AC2E-496A-B0D8-C287BE7E6965}" destId="{0364A044-285F-4945-B594-6BD4CAA5F92C}" srcOrd="2" destOrd="0" presId="urn:microsoft.com/office/officeart/2005/8/layout/vList2"/>
    <dgm:cxn modelId="{87DD115A-F2F9-4FA9-BB20-E86B31CC0F09}" type="presParOf" srcId="{8BAB4108-AC2E-496A-B0D8-C287BE7E6965}" destId="{B72F90C8-61A7-4E1C-8F99-C9F0FCC5C3EE}" srcOrd="3" destOrd="0" presId="urn:microsoft.com/office/officeart/2005/8/layout/vList2"/>
    <dgm:cxn modelId="{5523414B-E89B-4843-8BB1-BE143022C0B9}" type="presParOf" srcId="{8BAB4108-AC2E-496A-B0D8-C287BE7E6965}" destId="{D9A7CD06-28BA-4CDF-9466-97AA892B82D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287D43F-1D3F-4ACE-9179-1F58C8FA8B1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5EC49A0-D36E-4008-B258-B96497FBBE93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In our questionnaire we ask about 5 digital tools: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EE5FEC-108C-46DC-81F2-3AD53F005621}" type="parTrans" cxnId="{AE0ABDED-B9B8-4681-AD58-AB5B376CDB67}">
      <dgm:prSet/>
      <dgm:spPr/>
      <dgm:t>
        <a:bodyPr/>
        <a:lstStyle/>
        <a:p>
          <a:endParaRPr lang="en-US"/>
        </a:p>
      </dgm:t>
    </dgm:pt>
    <dgm:pt modelId="{BE921AFD-3DC2-4516-887E-80076FB1E3D5}" type="sibTrans" cxnId="{AE0ABDED-B9B8-4681-AD58-AB5B376CDB67}">
      <dgm:prSet/>
      <dgm:spPr/>
      <dgm:t>
        <a:bodyPr/>
        <a:lstStyle/>
        <a:p>
          <a:endParaRPr lang="en-US"/>
        </a:p>
      </dgm:t>
    </dgm:pt>
    <dgm:pt modelId="{467E6A65-2C1B-4DC6-B4BE-6C239F8CFFD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MS Teams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33106C-265E-4045-BE24-B0CA7459E181}" type="parTrans" cxnId="{E0607E38-80BA-4B75-932B-63746915E57B}">
      <dgm:prSet/>
      <dgm:spPr/>
      <dgm:t>
        <a:bodyPr/>
        <a:lstStyle/>
        <a:p>
          <a:endParaRPr lang="en-US"/>
        </a:p>
      </dgm:t>
    </dgm:pt>
    <dgm:pt modelId="{85018495-422D-4D5D-B81C-1D229CAD971F}" type="sibTrans" cxnId="{E0607E38-80BA-4B75-932B-63746915E57B}">
      <dgm:prSet/>
      <dgm:spPr/>
      <dgm:t>
        <a:bodyPr/>
        <a:lstStyle/>
        <a:p>
          <a:endParaRPr lang="en-US"/>
        </a:p>
      </dgm:t>
    </dgm:pt>
    <dgm:pt modelId="{06DED59E-B9ED-4080-9E15-46F152138E4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OneDrive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70ECEC-FE4D-4F60-9061-FA1E9BD291B2}" type="parTrans" cxnId="{89E74CF9-7642-4AD2-AFC6-5B598ED994D0}">
      <dgm:prSet/>
      <dgm:spPr/>
      <dgm:t>
        <a:bodyPr/>
        <a:lstStyle/>
        <a:p>
          <a:endParaRPr lang="en-US"/>
        </a:p>
      </dgm:t>
    </dgm:pt>
    <dgm:pt modelId="{593267AF-DA68-490F-AE4E-C48E50C7A373}" type="sibTrans" cxnId="{89E74CF9-7642-4AD2-AFC6-5B598ED994D0}">
      <dgm:prSet/>
      <dgm:spPr/>
      <dgm:t>
        <a:bodyPr/>
        <a:lstStyle/>
        <a:p>
          <a:endParaRPr lang="en-US"/>
        </a:p>
      </dgm:t>
    </dgm:pt>
    <dgm:pt modelId="{277DE2F7-94EC-4ED0-9A0B-79BDF4E029B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MS Word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A7BC1C-9BDC-4AD3-8A3F-FA2B72458B5A}" type="parTrans" cxnId="{4D7748F6-04AB-4C37-A3DC-5797F014B0F5}">
      <dgm:prSet/>
      <dgm:spPr/>
      <dgm:t>
        <a:bodyPr/>
        <a:lstStyle/>
        <a:p>
          <a:endParaRPr lang="en-US"/>
        </a:p>
      </dgm:t>
    </dgm:pt>
    <dgm:pt modelId="{7C29C792-56B1-443E-A291-D137EEF08279}" type="sibTrans" cxnId="{4D7748F6-04AB-4C37-A3DC-5797F014B0F5}">
      <dgm:prSet/>
      <dgm:spPr/>
      <dgm:t>
        <a:bodyPr/>
        <a:lstStyle/>
        <a:p>
          <a:endParaRPr lang="en-US"/>
        </a:p>
      </dgm:t>
    </dgm:pt>
    <dgm:pt modelId="{547D8953-F39D-417E-B8F4-0B28E7ACDC1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WhatsApp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D53C31A-E979-4573-B350-B6C06FA8BCF7}" type="parTrans" cxnId="{D8513CD6-068F-4C6D-9B5D-85835B13901C}">
      <dgm:prSet/>
      <dgm:spPr/>
      <dgm:t>
        <a:bodyPr/>
        <a:lstStyle/>
        <a:p>
          <a:endParaRPr lang="en-US"/>
        </a:p>
      </dgm:t>
    </dgm:pt>
    <dgm:pt modelId="{710814AA-5ADA-441B-898A-99E8EFC24E40}" type="sibTrans" cxnId="{D8513CD6-068F-4C6D-9B5D-85835B13901C}">
      <dgm:prSet/>
      <dgm:spPr/>
      <dgm:t>
        <a:bodyPr/>
        <a:lstStyle/>
        <a:p>
          <a:endParaRPr lang="en-US"/>
        </a:p>
      </dgm:t>
    </dgm:pt>
    <dgm:pt modelId="{DAB32A2F-8A9D-4B7B-A1A3-176DE13B16A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Moodle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327571-E05A-42E6-B843-DBF5D8CBC12C}" type="parTrans" cxnId="{38825970-50E1-4214-9DDA-BF90F8D38A87}">
      <dgm:prSet/>
      <dgm:spPr/>
      <dgm:t>
        <a:bodyPr/>
        <a:lstStyle/>
        <a:p>
          <a:endParaRPr lang="en-US"/>
        </a:p>
      </dgm:t>
    </dgm:pt>
    <dgm:pt modelId="{3C3CA103-5822-49A8-A36B-2AFA0D1BF777}" type="sibTrans" cxnId="{38825970-50E1-4214-9DDA-BF90F8D38A87}">
      <dgm:prSet/>
      <dgm:spPr/>
      <dgm:t>
        <a:bodyPr/>
        <a:lstStyle/>
        <a:p>
          <a:endParaRPr lang="en-US"/>
        </a:p>
      </dgm:t>
    </dgm:pt>
    <dgm:pt modelId="{DE5F711F-7A29-4951-9846-1C9C30E442D8}" type="pres">
      <dgm:prSet presAssocID="{D287D43F-1D3F-4ACE-9179-1F58C8FA8B1E}" presName="vert0" presStyleCnt="0">
        <dgm:presLayoutVars>
          <dgm:dir/>
          <dgm:animOne val="branch"/>
          <dgm:animLvl val="lvl"/>
        </dgm:presLayoutVars>
      </dgm:prSet>
      <dgm:spPr/>
    </dgm:pt>
    <dgm:pt modelId="{878A96FB-C878-4EBF-AD48-C4582CA239F3}" type="pres">
      <dgm:prSet presAssocID="{35EC49A0-D36E-4008-B258-B96497FBBE93}" presName="thickLine" presStyleLbl="alignNode1" presStyleIdx="0" presStyleCnt="6"/>
      <dgm:spPr/>
    </dgm:pt>
    <dgm:pt modelId="{0BD7EA4B-F908-4589-8307-965CB44B4660}" type="pres">
      <dgm:prSet presAssocID="{35EC49A0-D36E-4008-B258-B96497FBBE93}" presName="horz1" presStyleCnt="0"/>
      <dgm:spPr/>
    </dgm:pt>
    <dgm:pt modelId="{07D665C2-052B-4BCF-8D6A-5395494F4A95}" type="pres">
      <dgm:prSet presAssocID="{35EC49A0-D36E-4008-B258-B96497FBBE93}" presName="tx1" presStyleLbl="revTx" presStyleIdx="0" presStyleCnt="6"/>
      <dgm:spPr/>
    </dgm:pt>
    <dgm:pt modelId="{F6BC18B9-E7C3-481E-AE99-DBBB3F3E6DD0}" type="pres">
      <dgm:prSet presAssocID="{35EC49A0-D36E-4008-B258-B96497FBBE93}" presName="vert1" presStyleCnt="0"/>
      <dgm:spPr/>
    </dgm:pt>
    <dgm:pt modelId="{AE000466-DFD9-4184-9238-418DB23ACF22}" type="pres">
      <dgm:prSet presAssocID="{467E6A65-2C1B-4DC6-B4BE-6C239F8CFFD3}" presName="thickLine" presStyleLbl="alignNode1" presStyleIdx="1" presStyleCnt="6"/>
      <dgm:spPr/>
    </dgm:pt>
    <dgm:pt modelId="{B4820A2A-FAD2-4289-A78F-766D8D76D427}" type="pres">
      <dgm:prSet presAssocID="{467E6A65-2C1B-4DC6-B4BE-6C239F8CFFD3}" presName="horz1" presStyleCnt="0"/>
      <dgm:spPr/>
    </dgm:pt>
    <dgm:pt modelId="{0B8D6C7D-E2FA-4890-A349-A00B00F261F4}" type="pres">
      <dgm:prSet presAssocID="{467E6A65-2C1B-4DC6-B4BE-6C239F8CFFD3}" presName="tx1" presStyleLbl="revTx" presStyleIdx="1" presStyleCnt="6"/>
      <dgm:spPr/>
    </dgm:pt>
    <dgm:pt modelId="{C143A861-3E78-4B9A-A04D-4C167697319E}" type="pres">
      <dgm:prSet presAssocID="{467E6A65-2C1B-4DC6-B4BE-6C239F8CFFD3}" presName="vert1" presStyleCnt="0"/>
      <dgm:spPr/>
    </dgm:pt>
    <dgm:pt modelId="{39B5FB84-84D3-4AC4-B34A-E85A12165F7B}" type="pres">
      <dgm:prSet presAssocID="{06DED59E-B9ED-4080-9E15-46F152138E4B}" presName="thickLine" presStyleLbl="alignNode1" presStyleIdx="2" presStyleCnt="6"/>
      <dgm:spPr/>
    </dgm:pt>
    <dgm:pt modelId="{4C457174-67C2-4234-B2FA-CFBA11ADB137}" type="pres">
      <dgm:prSet presAssocID="{06DED59E-B9ED-4080-9E15-46F152138E4B}" presName="horz1" presStyleCnt="0"/>
      <dgm:spPr/>
    </dgm:pt>
    <dgm:pt modelId="{9F20697D-CE50-4D2D-90C6-4886F0F36E9D}" type="pres">
      <dgm:prSet presAssocID="{06DED59E-B9ED-4080-9E15-46F152138E4B}" presName="tx1" presStyleLbl="revTx" presStyleIdx="2" presStyleCnt="6"/>
      <dgm:spPr/>
    </dgm:pt>
    <dgm:pt modelId="{4ABB3E42-6D14-4687-8746-2CECEE4CB40A}" type="pres">
      <dgm:prSet presAssocID="{06DED59E-B9ED-4080-9E15-46F152138E4B}" presName="vert1" presStyleCnt="0"/>
      <dgm:spPr/>
    </dgm:pt>
    <dgm:pt modelId="{2AA02D4A-8F79-4B51-97E8-BB288F9FDC59}" type="pres">
      <dgm:prSet presAssocID="{277DE2F7-94EC-4ED0-9A0B-79BDF4E029B0}" presName="thickLine" presStyleLbl="alignNode1" presStyleIdx="3" presStyleCnt="6"/>
      <dgm:spPr/>
    </dgm:pt>
    <dgm:pt modelId="{A806F0E2-852D-4284-83E3-FB5CEE8D0DD1}" type="pres">
      <dgm:prSet presAssocID="{277DE2F7-94EC-4ED0-9A0B-79BDF4E029B0}" presName="horz1" presStyleCnt="0"/>
      <dgm:spPr/>
    </dgm:pt>
    <dgm:pt modelId="{5AF74E9F-9E38-4773-8D6C-145CEF467CDD}" type="pres">
      <dgm:prSet presAssocID="{277DE2F7-94EC-4ED0-9A0B-79BDF4E029B0}" presName="tx1" presStyleLbl="revTx" presStyleIdx="3" presStyleCnt="6"/>
      <dgm:spPr/>
    </dgm:pt>
    <dgm:pt modelId="{A0A6F617-54E8-4A3D-B24A-064028EEDB9C}" type="pres">
      <dgm:prSet presAssocID="{277DE2F7-94EC-4ED0-9A0B-79BDF4E029B0}" presName="vert1" presStyleCnt="0"/>
      <dgm:spPr/>
    </dgm:pt>
    <dgm:pt modelId="{51E2A385-3357-4374-B551-FE7E741FA963}" type="pres">
      <dgm:prSet presAssocID="{547D8953-F39D-417E-B8F4-0B28E7ACDC10}" presName="thickLine" presStyleLbl="alignNode1" presStyleIdx="4" presStyleCnt="6"/>
      <dgm:spPr/>
    </dgm:pt>
    <dgm:pt modelId="{67BE2A85-495F-4534-930A-1339D35586F8}" type="pres">
      <dgm:prSet presAssocID="{547D8953-F39D-417E-B8F4-0B28E7ACDC10}" presName="horz1" presStyleCnt="0"/>
      <dgm:spPr/>
    </dgm:pt>
    <dgm:pt modelId="{BEEC8C25-12AD-4810-B279-E1BD7C29DCFF}" type="pres">
      <dgm:prSet presAssocID="{547D8953-F39D-417E-B8F4-0B28E7ACDC10}" presName="tx1" presStyleLbl="revTx" presStyleIdx="4" presStyleCnt="6"/>
      <dgm:spPr/>
    </dgm:pt>
    <dgm:pt modelId="{339CE520-5528-4ACB-BCD9-711432DCD3B9}" type="pres">
      <dgm:prSet presAssocID="{547D8953-F39D-417E-B8F4-0B28E7ACDC10}" presName="vert1" presStyleCnt="0"/>
      <dgm:spPr/>
    </dgm:pt>
    <dgm:pt modelId="{DBC83E70-4AD5-4F17-91AB-276740CE4CA2}" type="pres">
      <dgm:prSet presAssocID="{DAB32A2F-8A9D-4B7B-A1A3-176DE13B16A8}" presName="thickLine" presStyleLbl="alignNode1" presStyleIdx="5" presStyleCnt="6"/>
      <dgm:spPr/>
    </dgm:pt>
    <dgm:pt modelId="{9C73047B-E477-4CF9-B6AC-5AA62623FEAE}" type="pres">
      <dgm:prSet presAssocID="{DAB32A2F-8A9D-4B7B-A1A3-176DE13B16A8}" presName="horz1" presStyleCnt="0"/>
      <dgm:spPr/>
    </dgm:pt>
    <dgm:pt modelId="{D5FE6A98-B84C-4F79-985D-03D6CF610EE2}" type="pres">
      <dgm:prSet presAssocID="{DAB32A2F-8A9D-4B7B-A1A3-176DE13B16A8}" presName="tx1" presStyleLbl="revTx" presStyleIdx="5" presStyleCnt="6"/>
      <dgm:spPr/>
    </dgm:pt>
    <dgm:pt modelId="{52A2771E-9A3F-4BEE-ACC2-234F3E14FE65}" type="pres">
      <dgm:prSet presAssocID="{DAB32A2F-8A9D-4B7B-A1A3-176DE13B16A8}" presName="vert1" presStyleCnt="0"/>
      <dgm:spPr/>
    </dgm:pt>
  </dgm:ptLst>
  <dgm:cxnLst>
    <dgm:cxn modelId="{A4E11A1B-7121-42EB-858E-72F13CF4751F}" type="presOf" srcId="{06DED59E-B9ED-4080-9E15-46F152138E4B}" destId="{9F20697D-CE50-4D2D-90C6-4886F0F36E9D}" srcOrd="0" destOrd="0" presId="urn:microsoft.com/office/officeart/2008/layout/LinedList"/>
    <dgm:cxn modelId="{0DF7F41E-4D06-43BF-AE52-44FCF767A5DC}" type="presOf" srcId="{547D8953-F39D-417E-B8F4-0B28E7ACDC10}" destId="{BEEC8C25-12AD-4810-B279-E1BD7C29DCFF}" srcOrd="0" destOrd="0" presId="urn:microsoft.com/office/officeart/2008/layout/LinedList"/>
    <dgm:cxn modelId="{E0607E38-80BA-4B75-932B-63746915E57B}" srcId="{D287D43F-1D3F-4ACE-9179-1F58C8FA8B1E}" destId="{467E6A65-2C1B-4DC6-B4BE-6C239F8CFFD3}" srcOrd="1" destOrd="0" parTransId="{9A33106C-265E-4045-BE24-B0CA7459E181}" sibTransId="{85018495-422D-4D5D-B81C-1D229CAD971F}"/>
    <dgm:cxn modelId="{38825970-50E1-4214-9DDA-BF90F8D38A87}" srcId="{D287D43F-1D3F-4ACE-9179-1F58C8FA8B1E}" destId="{DAB32A2F-8A9D-4B7B-A1A3-176DE13B16A8}" srcOrd="5" destOrd="0" parTransId="{A6327571-E05A-42E6-B843-DBF5D8CBC12C}" sibTransId="{3C3CA103-5822-49A8-A36B-2AFA0D1BF777}"/>
    <dgm:cxn modelId="{F6A5FD90-A948-4BBB-8E54-B681BE0AD1BD}" type="presOf" srcId="{D287D43F-1D3F-4ACE-9179-1F58C8FA8B1E}" destId="{DE5F711F-7A29-4951-9846-1C9C30E442D8}" srcOrd="0" destOrd="0" presId="urn:microsoft.com/office/officeart/2008/layout/LinedList"/>
    <dgm:cxn modelId="{89F0C29D-25EE-4709-AE59-8227227B6447}" type="presOf" srcId="{35EC49A0-D36E-4008-B258-B96497FBBE93}" destId="{07D665C2-052B-4BCF-8D6A-5395494F4A95}" srcOrd="0" destOrd="0" presId="urn:microsoft.com/office/officeart/2008/layout/LinedList"/>
    <dgm:cxn modelId="{1AEE04AF-11F9-4355-93A2-E764052790E0}" type="presOf" srcId="{467E6A65-2C1B-4DC6-B4BE-6C239F8CFFD3}" destId="{0B8D6C7D-E2FA-4890-A349-A00B00F261F4}" srcOrd="0" destOrd="0" presId="urn:microsoft.com/office/officeart/2008/layout/LinedList"/>
    <dgm:cxn modelId="{D8513CD6-068F-4C6D-9B5D-85835B13901C}" srcId="{D287D43F-1D3F-4ACE-9179-1F58C8FA8B1E}" destId="{547D8953-F39D-417E-B8F4-0B28E7ACDC10}" srcOrd="4" destOrd="0" parTransId="{2D53C31A-E979-4573-B350-B6C06FA8BCF7}" sibTransId="{710814AA-5ADA-441B-898A-99E8EFC24E40}"/>
    <dgm:cxn modelId="{3E79B6DD-25BA-493E-A976-2F1813D36346}" type="presOf" srcId="{DAB32A2F-8A9D-4B7B-A1A3-176DE13B16A8}" destId="{D5FE6A98-B84C-4F79-985D-03D6CF610EE2}" srcOrd="0" destOrd="0" presId="urn:microsoft.com/office/officeart/2008/layout/LinedList"/>
    <dgm:cxn modelId="{AE0ABDED-B9B8-4681-AD58-AB5B376CDB67}" srcId="{D287D43F-1D3F-4ACE-9179-1F58C8FA8B1E}" destId="{35EC49A0-D36E-4008-B258-B96497FBBE93}" srcOrd="0" destOrd="0" parTransId="{1EEE5FEC-108C-46DC-81F2-3AD53F005621}" sibTransId="{BE921AFD-3DC2-4516-887E-80076FB1E3D5}"/>
    <dgm:cxn modelId="{4D7748F6-04AB-4C37-A3DC-5797F014B0F5}" srcId="{D287D43F-1D3F-4ACE-9179-1F58C8FA8B1E}" destId="{277DE2F7-94EC-4ED0-9A0B-79BDF4E029B0}" srcOrd="3" destOrd="0" parTransId="{39A7BC1C-9BDC-4AD3-8A3F-FA2B72458B5A}" sibTransId="{7C29C792-56B1-443E-A291-D137EEF08279}"/>
    <dgm:cxn modelId="{89E74CF9-7642-4AD2-AFC6-5B598ED994D0}" srcId="{D287D43F-1D3F-4ACE-9179-1F58C8FA8B1E}" destId="{06DED59E-B9ED-4080-9E15-46F152138E4B}" srcOrd="2" destOrd="0" parTransId="{0270ECEC-FE4D-4F60-9061-FA1E9BD291B2}" sibTransId="{593267AF-DA68-490F-AE4E-C48E50C7A373}"/>
    <dgm:cxn modelId="{953EDCF9-2564-4375-B03F-2600CBB13601}" type="presOf" srcId="{277DE2F7-94EC-4ED0-9A0B-79BDF4E029B0}" destId="{5AF74E9F-9E38-4773-8D6C-145CEF467CDD}" srcOrd="0" destOrd="0" presId="urn:microsoft.com/office/officeart/2008/layout/LinedList"/>
    <dgm:cxn modelId="{2EB3F351-2066-410E-B520-0331B1EA0A86}" type="presParOf" srcId="{DE5F711F-7A29-4951-9846-1C9C30E442D8}" destId="{878A96FB-C878-4EBF-AD48-C4582CA239F3}" srcOrd="0" destOrd="0" presId="urn:microsoft.com/office/officeart/2008/layout/LinedList"/>
    <dgm:cxn modelId="{8D485D35-83AF-442D-8989-C0DAAC79DBE4}" type="presParOf" srcId="{DE5F711F-7A29-4951-9846-1C9C30E442D8}" destId="{0BD7EA4B-F908-4589-8307-965CB44B4660}" srcOrd="1" destOrd="0" presId="urn:microsoft.com/office/officeart/2008/layout/LinedList"/>
    <dgm:cxn modelId="{66157E24-152A-4FA2-87CF-132A29B1D029}" type="presParOf" srcId="{0BD7EA4B-F908-4589-8307-965CB44B4660}" destId="{07D665C2-052B-4BCF-8D6A-5395494F4A95}" srcOrd="0" destOrd="0" presId="urn:microsoft.com/office/officeart/2008/layout/LinedList"/>
    <dgm:cxn modelId="{14BAFFF7-D288-4782-B5A1-D53D93960031}" type="presParOf" srcId="{0BD7EA4B-F908-4589-8307-965CB44B4660}" destId="{F6BC18B9-E7C3-481E-AE99-DBBB3F3E6DD0}" srcOrd="1" destOrd="0" presId="urn:microsoft.com/office/officeart/2008/layout/LinedList"/>
    <dgm:cxn modelId="{D4E01DED-CC56-4807-9F1B-F7BAB2F05AA0}" type="presParOf" srcId="{DE5F711F-7A29-4951-9846-1C9C30E442D8}" destId="{AE000466-DFD9-4184-9238-418DB23ACF22}" srcOrd="2" destOrd="0" presId="urn:microsoft.com/office/officeart/2008/layout/LinedList"/>
    <dgm:cxn modelId="{9D0D00D5-87CB-4391-AA1C-374A7B6D31E8}" type="presParOf" srcId="{DE5F711F-7A29-4951-9846-1C9C30E442D8}" destId="{B4820A2A-FAD2-4289-A78F-766D8D76D427}" srcOrd="3" destOrd="0" presId="urn:microsoft.com/office/officeart/2008/layout/LinedList"/>
    <dgm:cxn modelId="{A8FA67C6-68C2-4F4D-94E8-E71819F49BCC}" type="presParOf" srcId="{B4820A2A-FAD2-4289-A78F-766D8D76D427}" destId="{0B8D6C7D-E2FA-4890-A349-A00B00F261F4}" srcOrd="0" destOrd="0" presId="urn:microsoft.com/office/officeart/2008/layout/LinedList"/>
    <dgm:cxn modelId="{D3B37B7D-979C-4A48-AD8E-94A116E72A4E}" type="presParOf" srcId="{B4820A2A-FAD2-4289-A78F-766D8D76D427}" destId="{C143A861-3E78-4B9A-A04D-4C167697319E}" srcOrd="1" destOrd="0" presId="urn:microsoft.com/office/officeart/2008/layout/LinedList"/>
    <dgm:cxn modelId="{63AC6FF4-3003-4C1A-989C-F0085968F763}" type="presParOf" srcId="{DE5F711F-7A29-4951-9846-1C9C30E442D8}" destId="{39B5FB84-84D3-4AC4-B34A-E85A12165F7B}" srcOrd="4" destOrd="0" presId="urn:microsoft.com/office/officeart/2008/layout/LinedList"/>
    <dgm:cxn modelId="{8422E1F9-8EE3-4CF4-B1F8-3D18731BF17E}" type="presParOf" srcId="{DE5F711F-7A29-4951-9846-1C9C30E442D8}" destId="{4C457174-67C2-4234-B2FA-CFBA11ADB137}" srcOrd="5" destOrd="0" presId="urn:microsoft.com/office/officeart/2008/layout/LinedList"/>
    <dgm:cxn modelId="{50E87E20-5772-4ED8-A710-E9B747DB5880}" type="presParOf" srcId="{4C457174-67C2-4234-B2FA-CFBA11ADB137}" destId="{9F20697D-CE50-4D2D-90C6-4886F0F36E9D}" srcOrd="0" destOrd="0" presId="urn:microsoft.com/office/officeart/2008/layout/LinedList"/>
    <dgm:cxn modelId="{D1404960-5771-4F92-B37E-9B9BFD2B3B07}" type="presParOf" srcId="{4C457174-67C2-4234-B2FA-CFBA11ADB137}" destId="{4ABB3E42-6D14-4687-8746-2CECEE4CB40A}" srcOrd="1" destOrd="0" presId="urn:microsoft.com/office/officeart/2008/layout/LinedList"/>
    <dgm:cxn modelId="{8F392E55-E8EF-4A4C-A98D-8B3EC17F1CD8}" type="presParOf" srcId="{DE5F711F-7A29-4951-9846-1C9C30E442D8}" destId="{2AA02D4A-8F79-4B51-97E8-BB288F9FDC59}" srcOrd="6" destOrd="0" presId="urn:microsoft.com/office/officeart/2008/layout/LinedList"/>
    <dgm:cxn modelId="{761BFAFF-1AC4-4E00-B943-1727333BF128}" type="presParOf" srcId="{DE5F711F-7A29-4951-9846-1C9C30E442D8}" destId="{A806F0E2-852D-4284-83E3-FB5CEE8D0DD1}" srcOrd="7" destOrd="0" presId="urn:microsoft.com/office/officeart/2008/layout/LinedList"/>
    <dgm:cxn modelId="{34657965-8E32-4D1B-94EA-E6D2B03FA2E5}" type="presParOf" srcId="{A806F0E2-852D-4284-83E3-FB5CEE8D0DD1}" destId="{5AF74E9F-9E38-4773-8D6C-145CEF467CDD}" srcOrd="0" destOrd="0" presId="urn:microsoft.com/office/officeart/2008/layout/LinedList"/>
    <dgm:cxn modelId="{793D8C15-7772-45BD-9056-42E5705337B4}" type="presParOf" srcId="{A806F0E2-852D-4284-83E3-FB5CEE8D0DD1}" destId="{A0A6F617-54E8-4A3D-B24A-064028EEDB9C}" srcOrd="1" destOrd="0" presId="urn:microsoft.com/office/officeart/2008/layout/LinedList"/>
    <dgm:cxn modelId="{34465C5E-3559-45BC-845D-E255D6A27C7D}" type="presParOf" srcId="{DE5F711F-7A29-4951-9846-1C9C30E442D8}" destId="{51E2A385-3357-4374-B551-FE7E741FA963}" srcOrd="8" destOrd="0" presId="urn:microsoft.com/office/officeart/2008/layout/LinedList"/>
    <dgm:cxn modelId="{70E28F75-FA13-440F-B529-A0E4A9E1B733}" type="presParOf" srcId="{DE5F711F-7A29-4951-9846-1C9C30E442D8}" destId="{67BE2A85-495F-4534-930A-1339D35586F8}" srcOrd="9" destOrd="0" presId="urn:microsoft.com/office/officeart/2008/layout/LinedList"/>
    <dgm:cxn modelId="{7DE16D87-9D02-4DA8-B89E-A72C9FA78A41}" type="presParOf" srcId="{67BE2A85-495F-4534-930A-1339D35586F8}" destId="{BEEC8C25-12AD-4810-B279-E1BD7C29DCFF}" srcOrd="0" destOrd="0" presId="urn:microsoft.com/office/officeart/2008/layout/LinedList"/>
    <dgm:cxn modelId="{3BA7F28C-A156-42CC-8678-5676DD967621}" type="presParOf" srcId="{67BE2A85-495F-4534-930A-1339D35586F8}" destId="{339CE520-5528-4ACB-BCD9-711432DCD3B9}" srcOrd="1" destOrd="0" presId="urn:microsoft.com/office/officeart/2008/layout/LinedList"/>
    <dgm:cxn modelId="{0ADC6D8A-A089-4605-833C-DEE72FC45399}" type="presParOf" srcId="{DE5F711F-7A29-4951-9846-1C9C30E442D8}" destId="{DBC83E70-4AD5-4F17-91AB-276740CE4CA2}" srcOrd="10" destOrd="0" presId="urn:microsoft.com/office/officeart/2008/layout/LinedList"/>
    <dgm:cxn modelId="{D7E71BB3-871E-4DBA-AC9F-5143EB9C1D6C}" type="presParOf" srcId="{DE5F711F-7A29-4951-9846-1C9C30E442D8}" destId="{9C73047B-E477-4CF9-B6AC-5AA62623FEAE}" srcOrd="11" destOrd="0" presId="urn:microsoft.com/office/officeart/2008/layout/LinedList"/>
    <dgm:cxn modelId="{9936BB53-1D10-4534-96AA-2A97AB0A0F29}" type="presParOf" srcId="{9C73047B-E477-4CF9-B6AC-5AA62623FEAE}" destId="{D5FE6A98-B84C-4F79-985D-03D6CF610EE2}" srcOrd="0" destOrd="0" presId="urn:microsoft.com/office/officeart/2008/layout/LinedList"/>
    <dgm:cxn modelId="{9A1EDA72-59F7-459F-8AA7-61342D7CC592}" type="presParOf" srcId="{9C73047B-E477-4CF9-B6AC-5AA62623FEAE}" destId="{52A2771E-9A3F-4BEE-ACC2-234F3E14FE6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C437C62-26C4-4502-B7D8-B0A97C7D21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53B9EE7-0A02-433B-AC1B-C762190A0511}">
      <dgm:prSet/>
      <dgm:spPr/>
      <dgm:t>
        <a:bodyPr/>
        <a:lstStyle/>
        <a:p>
          <a:pPr algn="l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Our questionnaire will be addressed to colleagues and students within UWTSD.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765920-D918-4E9F-A46A-B304536F75C8}" type="parTrans" cxnId="{3CEAE098-952A-42BD-A9E8-3FDECAEFE54A}">
      <dgm:prSet/>
      <dgm:spPr/>
      <dgm:t>
        <a:bodyPr/>
        <a:lstStyle/>
        <a:p>
          <a:endParaRPr lang="en-US"/>
        </a:p>
      </dgm:t>
    </dgm:pt>
    <dgm:pt modelId="{F0695980-E1C8-4C1A-9B24-4AD056E8D69E}" type="sibTrans" cxnId="{3CEAE098-952A-42BD-A9E8-3FDECAEFE54A}">
      <dgm:prSet/>
      <dgm:spPr/>
      <dgm:t>
        <a:bodyPr/>
        <a:lstStyle/>
        <a:p>
          <a:endParaRPr lang="en-US"/>
        </a:p>
      </dgm:t>
    </dgm:pt>
    <dgm:pt modelId="{6684E027-DFD8-494D-86C6-9F11E506B890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The data will be collected through Ms Forms.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219F3B-654D-46D4-B565-71779C6C9B74}" type="parTrans" cxnId="{3BD86DB8-07A0-4BDE-A0F7-5284C2B64E7A}">
      <dgm:prSet/>
      <dgm:spPr/>
      <dgm:t>
        <a:bodyPr/>
        <a:lstStyle/>
        <a:p>
          <a:endParaRPr lang="en-US"/>
        </a:p>
      </dgm:t>
    </dgm:pt>
    <dgm:pt modelId="{1A5C708F-1AF3-41A8-9952-A13213EB660A}" type="sibTrans" cxnId="{3BD86DB8-07A0-4BDE-A0F7-5284C2B64E7A}">
      <dgm:prSet/>
      <dgm:spPr/>
      <dgm:t>
        <a:bodyPr/>
        <a:lstStyle/>
        <a:p>
          <a:endParaRPr lang="en-US"/>
        </a:p>
      </dgm:t>
    </dgm:pt>
    <dgm:pt modelId="{C3201739-DE59-47DD-B5A3-1C15547AD182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The questionnaire will be shared throughout the link that we need to send by email via Ms Forms.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2A535E-F4D8-47A9-82A4-4D6AC22B801A}" type="parTrans" cxnId="{E837814E-62A7-4B4E-9A00-A2D6C1F2A9EC}">
      <dgm:prSet/>
      <dgm:spPr/>
      <dgm:t>
        <a:bodyPr/>
        <a:lstStyle/>
        <a:p>
          <a:endParaRPr lang="en-US"/>
        </a:p>
      </dgm:t>
    </dgm:pt>
    <dgm:pt modelId="{BD91B472-8EE5-4F03-9D90-D7391ADE33F4}" type="sibTrans" cxnId="{E837814E-62A7-4B4E-9A00-A2D6C1F2A9EC}">
      <dgm:prSet/>
      <dgm:spPr/>
      <dgm:t>
        <a:bodyPr/>
        <a:lstStyle/>
        <a:p>
          <a:endParaRPr lang="en-US"/>
        </a:p>
      </dgm:t>
    </dgm:pt>
    <dgm:pt modelId="{4E07CCC9-414C-4694-A7F6-BFC7CD17BE3C}" type="pres">
      <dgm:prSet presAssocID="{0C437C62-26C4-4502-B7D8-B0A97C7D21DA}" presName="root" presStyleCnt="0">
        <dgm:presLayoutVars>
          <dgm:dir/>
          <dgm:resizeHandles val="exact"/>
        </dgm:presLayoutVars>
      </dgm:prSet>
      <dgm:spPr/>
    </dgm:pt>
    <dgm:pt modelId="{83DA7CF2-3EEE-403F-AA0C-2AC8A7595918}" type="pres">
      <dgm:prSet presAssocID="{C53B9EE7-0A02-433B-AC1B-C762190A0511}" presName="compNode" presStyleCnt="0"/>
      <dgm:spPr/>
    </dgm:pt>
    <dgm:pt modelId="{DA53B1C5-9398-4D51-B19B-3ADADE84BFCF}" type="pres">
      <dgm:prSet presAssocID="{C53B9EE7-0A02-433B-AC1B-C762190A0511}" presName="bgRect" presStyleLbl="bgShp" presStyleIdx="0" presStyleCnt="3"/>
      <dgm:spPr/>
    </dgm:pt>
    <dgm:pt modelId="{3155011E-D92A-4F6D-BB3F-86F21A20D5E9}" type="pres">
      <dgm:prSet presAssocID="{C53B9EE7-0A02-433B-AC1B-C762190A051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E0D7F338-6C9A-4A30-A3A2-AD73ED408557}" type="pres">
      <dgm:prSet presAssocID="{C53B9EE7-0A02-433B-AC1B-C762190A0511}" presName="spaceRect" presStyleCnt="0"/>
      <dgm:spPr/>
    </dgm:pt>
    <dgm:pt modelId="{5629D9C9-6EB3-4786-AEBD-AEFF60771C33}" type="pres">
      <dgm:prSet presAssocID="{C53B9EE7-0A02-433B-AC1B-C762190A0511}" presName="parTx" presStyleLbl="revTx" presStyleIdx="0" presStyleCnt="3">
        <dgm:presLayoutVars>
          <dgm:chMax val="0"/>
          <dgm:chPref val="0"/>
        </dgm:presLayoutVars>
      </dgm:prSet>
      <dgm:spPr/>
    </dgm:pt>
    <dgm:pt modelId="{157BF04D-54FE-46AA-868D-F9E4402BBAAF}" type="pres">
      <dgm:prSet presAssocID="{F0695980-E1C8-4C1A-9B24-4AD056E8D69E}" presName="sibTrans" presStyleCnt="0"/>
      <dgm:spPr/>
    </dgm:pt>
    <dgm:pt modelId="{51102AB6-0EE9-4E45-952F-3FD5C15A9B1C}" type="pres">
      <dgm:prSet presAssocID="{6684E027-DFD8-494D-86C6-9F11E506B890}" presName="compNode" presStyleCnt="0"/>
      <dgm:spPr/>
    </dgm:pt>
    <dgm:pt modelId="{BB7DDC71-CE2A-433D-B7E2-7370F6EA1BB1}" type="pres">
      <dgm:prSet presAssocID="{6684E027-DFD8-494D-86C6-9F11E506B890}" presName="bgRect" presStyleLbl="bgShp" presStyleIdx="1" presStyleCnt="3"/>
      <dgm:spPr/>
    </dgm:pt>
    <dgm:pt modelId="{78C6C600-477F-49CE-A7A3-FA24D9F05F63}" type="pres">
      <dgm:prSet presAssocID="{6684E027-DFD8-494D-86C6-9F11E506B89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1101DF58-904B-4E32-8E29-F3C802EF384D}" type="pres">
      <dgm:prSet presAssocID="{6684E027-DFD8-494D-86C6-9F11E506B890}" presName="spaceRect" presStyleCnt="0"/>
      <dgm:spPr/>
    </dgm:pt>
    <dgm:pt modelId="{513781F0-84F9-489A-B95E-923F7690C585}" type="pres">
      <dgm:prSet presAssocID="{6684E027-DFD8-494D-86C6-9F11E506B890}" presName="parTx" presStyleLbl="revTx" presStyleIdx="1" presStyleCnt="3">
        <dgm:presLayoutVars>
          <dgm:chMax val="0"/>
          <dgm:chPref val="0"/>
        </dgm:presLayoutVars>
      </dgm:prSet>
      <dgm:spPr/>
    </dgm:pt>
    <dgm:pt modelId="{D7A390CE-E8BF-4F53-9836-59EADF6465F9}" type="pres">
      <dgm:prSet presAssocID="{1A5C708F-1AF3-41A8-9952-A13213EB660A}" presName="sibTrans" presStyleCnt="0"/>
      <dgm:spPr/>
    </dgm:pt>
    <dgm:pt modelId="{09EBCE00-2819-4368-8B6C-75006220389F}" type="pres">
      <dgm:prSet presAssocID="{C3201739-DE59-47DD-B5A3-1C15547AD182}" presName="compNode" presStyleCnt="0"/>
      <dgm:spPr/>
    </dgm:pt>
    <dgm:pt modelId="{F00D08BD-13CB-4CB9-81F7-F9B9C3BBF4CC}" type="pres">
      <dgm:prSet presAssocID="{C3201739-DE59-47DD-B5A3-1C15547AD182}" presName="bgRect" presStyleLbl="bgShp" presStyleIdx="2" presStyleCnt="3" custLinFactNeighborX="14100" custLinFactNeighborY="-4477"/>
      <dgm:spPr/>
    </dgm:pt>
    <dgm:pt modelId="{E27FAFB8-B013-4BE1-BD0D-6DAAD81B46F6}" type="pres">
      <dgm:prSet presAssocID="{C3201739-DE59-47DD-B5A3-1C15547AD18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8F08A2E5-37E4-4BED-9BBF-7C352CE04EC4}" type="pres">
      <dgm:prSet presAssocID="{C3201739-DE59-47DD-B5A3-1C15547AD182}" presName="spaceRect" presStyleCnt="0"/>
      <dgm:spPr/>
    </dgm:pt>
    <dgm:pt modelId="{4376FF8F-5AD8-4426-9247-17B33B8F2263}" type="pres">
      <dgm:prSet presAssocID="{C3201739-DE59-47DD-B5A3-1C15547AD18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8D77F00-01AB-4A15-A3CB-99B0C083F348}" type="presOf" srcId="{C53B9EE7-0A02-433B-AC1B-C762190A0511}" destId="{5629D9C9-6EB3-4786-AEBD-AEFF60771C33}" srcOrd="0" destOrd="0" presId="urn:microsoft.com/office/officeart/2018/2/layout/IconVerticalSolidList"/>
    <dgm:cxn modelId="{D8446B0F-087D-447E-92FB-6F08750158D3}" type="presOf" srcId="{0C437C62-26C4-4502-B7D8-B0A97C7D21DA}" destId="{4E07CCC9-414C-4694-A7F6-BFC7CD17BE3C}" srcOrd="0" destOrd="0" presId="urn:microsoft.com/office/officeart/2018/2/layout/IconVerticalSolidList"/>
    <dgm:cxn modelId="{A03BE22C-B2D9-4081-858B-F12B2D729206}" type="presOf" srcId="{6684E027-DFD8-494D-86C6-9F11E506B890}" destId="{513781F0-84F9-489A-B95E-923F7690C585}" srcOrd="0" destOrd="0" presId="urn:microsoft.com/office/officeart/2018/2/layout/IconVerticalSolidList"/>
    <dgm:cxn modelId="{E837814E-62A7-4B4E-9A00-A2D6C1F2A9EC}" srcId="{0C437C62-26C4-4502-B7D8-B0A97C7D21DA}" destId="{C3201739-DE59-47DD-B5A3-1C15547AD182}" srcOrd="2" destOrd="0" parTransId="{1D2A535E-F4D8-47A9-82A4-4D6AC22B801A}" sibTransId="{BD91B472-8EE5-4F03-9D90-D7391ADE33F4}"/>
    <dgm:cxn modelId="{ABF1688E-EEAC-4AB4-8EA0-95B4752EB603}" type="presOf" srcId="{C3201739-DE59-47DD-B5A3-1C15547AD182}" destId="{4376FF8F-5AD8-4426-9247-17B33B8F2263}" srcOrd="0" destOrd="0" presId="urn:microsoft.com/office/officeart/2018/2/layout/IconVerticalSolidList"/>
    <dgm:cxn modelId="{3CEAE098-952A-42BD-A9E8-3FDECAEFE54A}" srcId="{0C437C62-26C4-4502-B7D8-B0A97C7D21DA}" destId="{C53B9EE7-0A02-433B-AC1B-C762190A0511}" srcOrd="0" destOrd="0" parTransId="{36765920-D918-4E9F-A46A-B304536F75C8}" sibTransId="{F0695980-E1C8-4C1A-9B24-4AD056E8D69E}"/>
    <dgm:cxn modelId="{3BD86DB8-07A0-4BDE-A0F7-5284C2B64E7A}" srcId="{0C437C62-26C4-4502-B7D8-B0A97C7D21DA}" destId="{6684E027-DFD8-494D-86C6-9F11E506B890}" srcOrd="1" destOrd="0" parTransId="{EB219F3B-654D-46D4-B565-71779C6C9B74}" sibTransId="{1A5C708F-1AF3-41A8-9952-A13213EB660A}"/>
    <dgm:cxn modelId="{0A920B50-92C5-4643-84E7-034E94DF9643}" type="presParOf" srcId="{4E07CCC9-414C-4694-A7F6-BFC7CD17BE3C}" destId="{83DA7CF2-3EEE-403F-AA0C-2AC8A7595918}" srcOrd="0" destOrd="0" presId="urn:microsoft.com/office/officeart/2018/2/layout/IconVerticalSolidList"/>
    <dgm:cxn modelId="{88CE47C1-33C2-4D78-A44F-6960FDBD3C7D}" type="presParOf" srcId="{83DA7CF2-3EEE-403F-AA0C-2AC8A7595918}" destId="{DA53B1C5-9398-4D51-B19B-3ADADE84BFCF}" srcOrd="0" destOrd="0" presId="urn:microsoft.com/office/officeart/2018/2/layout/IconVerticalSolidList"/>
    <dgm:cxn modelId="{FE071C87-2A38-4352-842B-92CCD57F76F1}" type="presParOf" srcId="{83DA7CF2-3EEE-403F-AA0C-2AC8A7595918}" destId="{3155011E-D92A-4F6D-BB3F-86F21A20D5E9}" srcOrd="1" destOrd="0" presId="urn:microsoft.com/office/officeart/2018/2/layout/IconVerticalSolidList"/>
    <dgm:cxn modelId="{743F5CB2-630B-4156-BEED-AEC0D8D01915}" type="presParOf" srcId="{83DA7CF2-3EEE-403F-AA0C-2AC8A7595918}" destId="{E0D7F338-6C9A-4A30-A3A2-AD73ED408557}" srcOrd="2" destOrd="0" presId="urn:microsoft.com/office/officeart/2018/2/layout/IconVerticalSolidList"/>
    <dgm:cxn modelId="{67C65B4D-C0CF-4E4E-899E-91FEB4110FE0}" type="presParOf" srcId="{83DA7CF2-3EEE-403F-AA0C-2AC8A7595918}" destId="{5629D9C9-6EB3-4786-AEBD-AEFF60771C33}" srcOrd="3" destOrd="0" presId="urn:microsoft.com/office/officeart/2018/2/layout/IconVerticalSolidList"/>
    <dgm:cxn modelId="{6DC002F0-155B-43C2-80E9-A736B625B004}" type="presParOf" srcId="{4E07CCC9-414C-4694-A7F6-BFC7CD17BE3C}" destId="{157BF04D-54FE-46AA-868D-F9E4402BBAAF}" srcOrd="1" destOrd="0" presId="urn:microsoft.com/office/officeart/2018/2/layout/IconVerticalSolidList"/>
    <dgm:cxn modelId="{0AA797EA-1CD7-4A9C-8C18-1C9C4938B660}" type="presParOf" srcId="{4E07CCC9-414C-4694-A7F6-BFC7CD17BE3C}" destId="{51102AB6-0EE9-4E45-952F-3FD5C15A9B1C}" srcOrd="2" destOrd="0" presId="urn:microsoft.com/office/officeart/2018/2/layout/IconVerticalSolidList"/>
    <dgm:cxn modelId="{5408A055-DEBB-49DC-B6B9-13FBE2D032E8}" type="presParOf" srcId="{51102AB6-0EE9-4E45-952F-3FD5C15A9B1C}" destId="{BB7DDC71-CE2A-433D-B7E2-7370F6EA1BB1}" srcOrd="0" destOrd="0" presId="urn:microsoft.com/office/officeart/2018/2/layout/IconVerticalSolidList"/>
    <dgm:cxn modelId="{CBD13E22-5767-4061-8579-16A062688AE6}" type="presParOf" srcId="{51102AB6-0EE9-4E45-952F-3FD5C15A9B1C}" destId="{78C6C600-477F-49CE-A7A3-FA24D9F05F63}" srcOrd="1" destOrd="0" presId="urn:microsoft.com/office/officeart/2018/2/layout/IconVerticalSolidList"/>
    <dgm:cxn modelId="{117E3270-0872-48BC-8AC6-FABE57897924}" type="presParOf" srcId="{51102AB6-0EE9-4E45-952F-3FD5C15A9B1C}" destId="{1101DF58-904B-4E32-8E29-F3C802EF384D}" srcOrd="2" destOrd="0" presId="urn:microsoft.com/office/officeart/2018/2/layout/IconVerticalSolidList"/>
    <dgm:cxn modelId="{C9E1052D-BE7C-4B25-A406-4641BF93CA5E}" type="presParOf" srcId="{51102AB6-0EE9-4E45-952F-3FD5C15A9B1C}" destId="{513781F0-84F9-489A-B95E-923F7690C585}" srcOrd="3" destOrd="0" presId="urn:microsoft.com/office/officeart/2018/2/layout/IconVerticalSolidList"/>
    <dgm:cxn modelId="{B69BDAE4-404A-4234-B634-5C127FB53627}" type="presParOf" srcId="{4E07CCC9-414C-4694-A7F6-BFC7CD17BE3C}" destId="{D7A390CE-E8BF-4F53-9836-59EADF6465F9}" srcOrd="3" destOrd="0" presId="urn:microsoft.com/office/officeart/2018/2/layout/IconVerticalSolidList"/>
    <dgm:cxn modelId="{F88BEE29-EFCC-4C45-9219-299224983E4E}" type="presParOf" srcId="{4E07CCC9-414C-4694-A7F6-BFC7CD17BE3C}" destId="{09EBCE00-2819-4368-8B6C-75006220389F}" srcOrd="4" destOrd="0" presId="urn:microsoft.com/office/officeart/2018/2/layout/IconVerticalSolidList"/>
    <dgm:cxn modelId="{045F72B3-F113-48B4-A778-AA3FB62F1298}" type="presParOf" srcId="{09EBCE00-2819-4368-8B6C-75006220389F}" destId="{F00D08BD-13CB-4CB9-81F7-F9B9C3BBF4CC}" srcOrd="0" destOrd="0" presId="urn:microsoft.com/office/officeart/2018/2/layout/IconVerticalSolidList"/>
    <dgm:cxn modelId="{991DE26C-36D5-4E38-99F6-E16C8F891C44}" type="presParOf" srcId="{09EBCE00-2819-4368-8B6C-75006220389F}" destId="{E27FAFB8-B013-4BE1-BD0D-6DAAD81B46F6}" srcOrd="1" destOrd="0" presId="urn:microsoft.com/office/officeart/2018/2/layout/IconVerticalSolidList"/>
    <dgm:cxn modelId="{F5E297BC-ADEF-4DF8-85D4-8C8CC8CE3807}" type="presParOf" srcId="{09EBCE00-2819-4368-8B6C-75006220389F}" destId="{8F08A2E5-37E4-4BED-9BBF-7C352CE04EC4}" srcOrd="2" destOrd="0" presId="urn:microsoft.com/office/officeart/2018/2/layout/IconVerticalSolidList"/>
    <dgm:cxn modelId="{FBF08BA4-3D69-4481-BBB3-A4E15694156F}" type="presParOf" srcId="{09EBCE00-2819-4368-8B6C-75006220389F}" destId="{4376FF8F-5AD8-4426-9247-17B33B8F226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1697E0-D13C-4539-987A-3D0F6ADAFF46}">
      <dsp:nvSpPr>
        <dsp:cNvPr id="0" name=""/>
        <dsp:cNvSpPr/>
      </dsp:nvSpPr>
      <dsp:spPr>
        <a:xfrm>
          <a:off x="0" y="717522"/>
          <a:ext cx="10515600" cy="1307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354441-BF9A-4647-9751-E51231665B20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26E903-156F-4702-A6F8-D1BDD33FA750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Collaboration software makes education more widely accessible. Schools can reach more pupils using it. Online training via video can be just as effective as conventional face-to-face interaction.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09882" y="708097"/>
        <a:ext cx="9005717" cy="1307257"/>
      </dsp:txXfrm>
    </dsp:sp>
    <dsp:sp modelId="{B60D0D02-4E13-4FDE-AA39-F7255FD9ACA6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1D2539-A477-412E-8D20-1A704DA04552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8401D4-7A0B-41FF-8274-300F405B9D50}">
      <dsp:nvSpPr>
        <dsp:cNvPr id="0" name=""/>
        <dsp:cNvSpPr/>
      </dsp:nvSpPr>
      <dsp:spPr>
        <a:xfrm>
          <a:off x="1509882" y="2342169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Through forums, online group projects, video conferencing, and direct messaging, collaboration technologies can provide a space for them to do this.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09882" y="2342169"/>
        <a:ext cx="9005717" cy="13072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8CCA05-CE55-4317-9CE1-E1C520D902A8}">
      <dsp:nvSpPr>
        <dsp:cNvPr id="0" name=""/>
        <dsp:cNvSpPr/>
      </dsp:nvSpPr>
      <dsp:spPr>
        <a:xfrm>
          <a:off x="0" y="57555"/>
          <a:ext cx="10515600" cy="13689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i="0" kern="1200" dirty="0">
              <a:latin typeface="Arial" panose="020B0604020202020204" pitchFamily="34" charset="0"/>
              <a:cs typeface="Arial" panose="020B0604020202020204" pitchFamily="34" charset="0"/>
            </a:rPr>
            <a:t>Education and research has a useful purpose, small or large. There are numerous people who are directly or indirectly involved in the process, but any recipient might be.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24" y="124379"/>
        <a:ext cx="10381952" cy="1235252"/>
      </dsp:txXfrm>
    </dsp:sp>
    <dsp:sp modelId="{0364A044-285F-4945-B594-6BD4CAA5F92C}">
      <dsp:nvSpPr>
        <dsp:cNvPr id="0" name=""/>
        <dsp:cNvSpPr/>
      </dsp:nvSpPr>
      <dsp:spPr>
        <a:xfrm>
          <a:off x="0" y="1491219"/>
          <a:ext cx="10515600" cy="136890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i="0" kern="1200" dirty="0">
              <a:latin typeface="Arial" panose="020B0604020202020204" pitchFamily="34" charset="0"/>
              <a:cs typeface="Arial" panose="020B0604020202020204" pitchFamily="34" charset="0"/>
            </a:rPr>
            <a:t>Education and research are carried out in very complex situations with the moral goal of improving the quality of life of society. 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24" y="1558043"/>
        <a:ext cx="10381952" cy="1235252"/>
      </dsp:txXfrm>
    </dsp:sp>
    <dsp:sp modelId="{D9A7CD06-28BA-4CDF-9466-97AA892B82D7}">
      <dsp:nvSpPr>
        <dsp:cNvPr id="0" name=""/>
        <dsp:cNvSpPr/>
      </dsp:nvSpPr>
      <dsp:spPr>
        <a:xfrm>
          <a:off x="0" y="2934999"/>
          <a:ext cx="10515600" cy="136890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i="0" kern="1200" dirty="0">
              <a:latin typeface="Arial" panose="020B0604020202020204" pitchFamily="34" charset="0"/>
              <a:cs typeface="Arial" panose="020B0604020202020204" pitchFamily="34" charset="0"/>
            </a:rPr>
            <a:t>The goal of establishing ethical standards is to raise the standard of research.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24" y="3001823"/>
        <a:ext cx="10381952" cy="12352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8A96FB-C878-4EBF-AD48-C4582CA239F3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D665C2-052B-4BCF-8D6A-5395494F4A95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In our questionnaire we ask about 5 digital tools: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03"/>
        <a:ext cx="6900512" cy="921789"/>
      </dsp:txXfrm>
    </dsp:sp>
    <dsp:sp modelId="{AE000466-DFD9-4184-9238-418DB23ACF22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8D6C7D-E2FA-4890-A349-A00B00F261F4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latin typeface="Arial" panose="020B0604020202020204" pitchFamily="34" charset="0"/>
              <a:cs typeface="Arial" panose="020B0604020202020204" pitchFamily="34" charset="0"/>
            </a:rPr>
            <a:t>MS Teams</a:t>
          </a:r>
          <a:endParaRPr lang="en-US" sz="4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924492"/>
        <a:ext cx="6900512" cy="921789"/>
      </dsp:txXfrm>
    </dsp:sp>
    <dsp:sp modelId="{39B5FB84-84D3-4AC4-B34A-E85A12165F7B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20697D-CE50-4D2D-90C6-4886F0F36E9D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latin typeface="Arial" panose="020B0604020202020204" pitchFamily="34" charset="0"/>
              <a:cs typeface="Arial" panose="020B0604020202020204" pitchFamily="34" charset="0"/>
            </a:rPr>
            <a:t>OneDrive</a:t>
          </a:r>
          <a:endParaRPr lang="en-US" sz="4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46281"/>
        <a:ext cx="6900512" cy="921789"/>
      </dsp:txXfrm>
    </dsp:sp>
    <dsp:sp modelId="{2AA02D4A-8F79-4B51-97E8-BB288F9FDC59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F74E9F-9E38-4773-8D6C-145CEF467CDD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latin typeface="Arial" panose="020B0604020202020204" pitchFamily="34" charset="0"/>
              <a:cs typeface="Arial" panose="020B0604020202020204" pitchFamily="34" charset="0"/>
            </a:rPr>
            <a:t>MS Word </a:t>
          </a:r>
          <a:endParaRPr lang="en-US" sz="4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68070"/>
        <a:ext cx="6900512" cy="921789"/>
      </dsp:txXfrm>
    </dsp:sp>
    <dsp:sp modelId="{51E2A385-3357-4374-B551-FE7E741FA963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EC8C25-12AD-4810-B279-E1BD7C29DCFF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latin typeface="Arial" panose="020B0604020202020204" pitchFamily="34" charset="0"/>
              <a:cs typeface="Arial" panose="020B0604020202020204" pitchFamily="34" charset="0"/>
            </a:rPr>
            <a:t>WhatsApp</a:t>
          </a:r>
          <a:endParaRPr lang="en-US" sz="4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689859"/>
        <a:ext cx="6900512" cy="921789"/>
      </dsp:txXfrm>
    </dsp:sp>
    <dsp:sp modelId="{DBC83E70-4AD5-4F17-91AB-276740CE4CA2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FE6A98-B84C-4F79-985D-03D6CF610EE2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latin typeface="Arial" panose="020B0604020202020204" pitchFamily="34" charset="0"/>
              <a:cs typeface="Arial" panose="020B0604020202020204" pitchFamily="34" charset="0"/>
            </a:rPr>
            <a:t>Moodle</a:t>
          </a:r>
          <a:endParaRPr lang="en-US" sz="4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611648"/>
        <a:ext cx="6900512" cy="9217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53B1C5-9398-4D51-B19B-3ADADE84BFCF}">
      <dsp:nvSpPr>
        <dsp:cNvPr id="0" name=""/>
        <dsp:cNvSpPr/>
      </dsp:nvSpPr>
      <dsp:spPr>
        <a:xfrm>
          <a:off x="0" y="719"/>
          <a:ext cx="6588691" cy="168437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55011E-D92A-4F6D-BB3F-86F21A20D5E9}">
      <dsp:nvSpPr>
        <dsp:cNvPr id="0" name=""/>
        <dsp:cNvSpPr/>
      </dsp:nvSpPr>
      <dsp:spPr>
        <a:xfrm>
          <a:off x="509522" y="379703"/>
          <a:ext cx="926404" cy="9264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29D9C9-6EB3-4786-AEBD-AEFF60771C33}">
      <dsp:nvSpPr>
        <dsp:cNvPr id="0" name=""/>
        <dsp:cNvSpPr/>
      </dsp:nvSpPr>
      <dsp:spPr>
        <a:xfrm>
          <a:off x="1945450" y="719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" panose="020B0604020202020204" pitchFamily="34" charset="0"/>
              <a:cs typeface="Arial" panose="020B0604020202020204" pitchFamily="34" charset="0"/>
            </a:rPr>
            <a:t>Our questionnaire will be addressed to colleagues and students within UWTSD.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5450" y="719"/>
        <a:ext cx="4643240" cy="1684372"/>
      </dsp:txXfrm>
    </dsp:sp>
    <dsp:sp modelId="{BB7DDC71-CE2A-433D-B7E2-7370F6EA1BB1}">
      <dsp:nvSpPr>
        <dsp:cNvPr id="0" name=""/>
        <dsp:cNvSpPr/>
      </dsp:nvSpPr>
      <dsp:spPr>
        <a:xfrm>
          <a:off x="0" y="2106185"/>
          <a:ext cx="6588691" cy="168437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C6C600-477F-49CE-A7A3-FA24D9F05F63}">
      <dsp:nvSpPr>
        <dsp:cNvPr id="0" name=""/>
        <dsp:cNvSpPr/>
      </dsp:nvSpPr>
      <dsp:spPr>
        <a:xfrm>
          <a:off x="509522" y="2485169"/>
          <a:ext cx="926404" cy="9264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3781F0-84F9-489A-B95E-923F7690C585}">
      <dsp:nvSpPr>
        <dsp:cNvPr id="0" name=""/>
        <dsp:cNvSpPr/>
      </dsp:nvSpPr>
      <dsp:spPr>
        <a:xfrm>
          <a:off x="1945450" y="2106185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The data will be collected through Ms Forms.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5450" y="2106185"/>
        <a:ext cx="4643240" cy="1684372"/>
      </dsp:txXfrm>
    </dsp:sp>
    <dsp:sp modelId="{F00D08BD-13CB-4CB9-81F7-F9B9C3BBF4CC}">
      <dsp:nvSpPr>
        <dsp:cNvPr id="0" name=""/>
        <dsp:cNvSpPr/>
      </dsp:nvSpPr>
      <dsp:spPr>
        <a:xfrm>
          <a:off x="0" y="4136241"/>
          <a:ext cx="6588691" cy="168437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7FAFB8-B013-4BE1-BD0D-6DAAD81B46F6}">
      <dsp:nvSpPr>
        <dsp:cNvPr id="0" name=""/>
        <dsp:cNvSpPr/>
      </dsp:nvSpPr>
      <dsp:spPr>
        <a:xfrm>
          <a:off x="509522" y="4590634"/>
          <a:ext cx="926404" cy="9264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76FF8F-5AD8-4426-9247-17B33B8F2263}">
      <dsp:nvSpPr>
        <dsp:cNvPr id="0" name=""/>
        <dsp:cNvSpPr/>
      </dsp:nvSpPr>
      <dsp:spPr>
        <a:xfrm>
          <a:off x="1945450" y="4211650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The questionnaire will be shared throughout the link that we need to send by email via Ms Forms.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5450" y="4211650"/>
        <a:ext cx="4643240" cy="1684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BAF5C-BA31-7211-2FBC-06A2119188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E4A097-D302-D610-CB84-1680EFC619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490AA-CFDB-B827-C24D-88609B6C2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E77FA-23DE-8ECC-AA8A-F473F2217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BDE655-A4C4-7DF9-B2C3-580AA956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0788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3A53B-AD67-0705-933E-70DC50438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235F5-F13C-ACA6-FDB8-B6F14D6D0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EFF4C6-814A-D267-CC7B-CE6D2D58E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B8DD41-E75A-A7C1-BCC2-C45A44B2E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2E1939-8826-0EF9-1148-EA78A0BBA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791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3888C-4B44-9BED-3016-40F162F1D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EC0087-4EC8-A02C-7901-67DB6245D3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109A22-F37B-591B-34B8-DFF36AD9B8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EAE34A-17EA-0BF3-C7E0-A4D94D76E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85F50-7DA2-96A5-6C6D-2B2BBE19F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146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04F11-EB1F-B2C3-60D3-D8848BF96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2C91E-C73E-6A60-EA6C-DCDAEFE8B5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FE332A-F270-D96D-513A-B5DDA3AD98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E19C16-18CC-7AA4-F021-7C2184755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666368-16B4-709C-64A5-AAF22DD572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642CE5-0105-8515-1DB6-5A6B0181C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616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9F8ED-B48D-C604-4543-60BF61A5B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C3943A-2F64-BC1F-FF89-F12EF5CF2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8DD720-D53B-FF3B-E302-EA31465D36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2EA6F7-5CCE-88D2-5277-273EE99A7F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7CDE1D-A6DE-8245-D3E2-1DC29B46C0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CB1BC3-B875-EEF3-E4E8-E5BFC969E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51F9F4-48C8-1F08-15C9-DA65AF0EF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4D3E32-AC60-4CE5-14DA-B52FE97F5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156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CECEB-BD8B-9D23-8B50-9E00CDE63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B590CD-E936-E8B4-8AD6-84978C3622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0A077B-F43C-03F0-9550-CA837E228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97ACB9-1B27-B7B5-88EF-0634E39D6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600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6BCC21-DF2C-6E07-29A0-F7B2C2409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D45B9B-438B-6FAA-7119-71ADB38BE6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C22805-D4FE-7B1A-770D-943305D08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58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3D747-33E5-9AF2-4A7B-84A5AF9B9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4A14B-50A3-0F21-EFE2-C899273C2A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9FB847-6882-1DF1-D8F1-B5404773BB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6217B-8D0B-AE87-3C0B-B40D72FB97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E41FBC-454E-34CC-ACE1-2A0E81B6C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EF3B89-3B30-B77D-86B6-AAD05EC78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113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D0D8E-2201-4BFE-5315-6F80197AB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6C1564-A654-80F7-6EBF-2DCF67E06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B5210F-34D8-2E71-9C32-6522A54B5C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B7F4C0-E624-3AF9-37E5-CF9505E003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6565C4-ACE9-F0F7-EAB8-3C41CD6C9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F3A102-6139-036C-E955-E39266C44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115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06666-93DB-8CA1-948F-C840775871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65D00F-1F54-CF29-8B4C-B79026BA08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8B7E32-F60E-7584-780A-143B0354C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98EC93-F356-60F0-9846-8BEE4B0ED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668DD4-BD4D-C18D-209F-C93DD8351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204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D17324-68E4-4D58-9147-48413C1CFE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FF4DC9-CDF3-203A-E059-DE69230417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562025-38C8-6253-92A2-13337D75F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F70E2C-DA48-BAB2-EC1F-4F90C0878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66CD99-7F52-90AC-8E9D-05E906F50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011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74B705A-BB50-27D6-80EB-5057395F3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444A56-5442-FC29-74EC-921DE801F9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0A40C-B4F5-964C-D770-0D828A63AA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EC007-DB8E-4576-99D3-F6D1433AD848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EF73E4-52E4-B7FC-EDC8-06C2A20053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7831B5-F0C4-3F34-3059-AF7A6AC772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113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scholar.googl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361C3E-D9CA-24D2-963F-C7C97C698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 b="1" i="0" u="none" strike="noStrike" baseline="0" dirty="0">
                <a:solidFill>
                  <a:srgbClr val="FFFFFF"/>
                </a:solidFill>
                <a:latin typeface="Arial" panose="020B0604020202020204" pitchFamily="34" charset="0"/>
              </a:rPr>
              <a:t>Group Presentation </a:t>
            </a:r>
            <a:r>
              <a:rPr lang="en-GB" sz="3700" i="0" u="none" strike="noStrike" baseline="0" dirty="0">
                <a:solidFill>
                  <a:srgbClr val="FFFFFF"/>
                </a:solidFill>
                <a:latin typeface="Arial" panose="020B0604020202020204" pitchFamily="34" charset="0"/>
              </a:rPr>
              <a:t>Research   proposal 	</a:t>
            </a:r>
            <a:br>
              <a:rPr lang="en-GB" sz="3700" b="0" i="0" u="none" strike="noStrike" baseline="0" dirty="0">
                <a:solidFill>
                  <a:srgbClr val="FFFFFF"/>
                </a:solidFill>
                <a:latin typeface="Arial" panose="020B0604020202020204" pitchFamily="34" charset="0"/>
              </a:rPr>
            </a:br>
            <a:endParaRPr lang="en-GB" sz="3700" dirty="0">
              <a:solidFill>
                <a:srgbClr val="FFFFFF"/>
              </a:solidFill>
            </a:endParaRPr>
          </a:p>
        </p:txBody>
      </p:sp>
      <p:sp>
        <p:nvSpPr>
          <p:cNvPr id="44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84D46-4E06-F70C-E886-C709A6779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Module: Digital Skills and Research Methods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Code: BMSW4003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 Name: Abdi Rahman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Students name and number: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Violeta Nedelea: 2129062</a:t>
            </a:r>
          </a:p>
          <a:p>
            <a:pPr marL="0" indent="0">
              <a:buNone/>
            </a:pPr>
            <a:r>
              <a:rPr lang="en-GB" sz="2000" b="1" i="0" u="none" strike="noStrike" baseline="0" dirty="0" err="1">
                <a:latin typeface="Arial" panose="020B0604020202020204" pitchFamily="34" charset="0"/>
                <a:cs typeface="Arial" panose="020B0604020202020204" pitchFamily="34" charset="0"/>
              </a:rPr>
              <a:t>Mihaita</a:t>
            </a:r>
            <a:r>
              <a:rPr lang="en-GB" sz="20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Nedelea: 2129063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Paul Enache: 2129433</a:t>
            </a:r>
            <a:endParaRPr lang="en-GB" sz="2000" b="1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b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992713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3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5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F25551-A0DC-130B-FE4A-DA3380F48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br>
              <a:rPr lang="en-GB" b="0" i="0" u="none" strike="noStrike" baseline="0">
                <a:solidFill>
                  <a:srgbClr val="FFFFFF"/>
                </a:solidFill>
                <a:latin typeface="Arial" panose="020B0604020202020204" pitchFamily="34" charset="0"/>
              </a:rPr>
            </a:br>
            <a:r>
              <a:rPr lang="en-GB" b="0" i="0" u="none" strike="noStrike" baseline="0">
                <a:solidFill>
                  <a:srgbClr val="FFFFFF"/>
                </a:solidFill>
                <a:latin typeface="Arial" panose="020B0604020202020204" pitchFamily="34" charset="0"/>
              </a:rPr>
              <a:t> 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Freeform: Shape 17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9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21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E1F7A8-D5F3-8AE9-C310-72301F9168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9471" y="991166"/>
            <a:ext cx="5257799" cy="5267589"/>
          </a:xfrm>
        </p:spPr>
        <p:txBody>
          <a:bodyPr anchor="t">
            <a:normAutofit/>
          </a:bodyPr>
          <a:lstStyle/>
          <a:p>
            <a:endParaRPr lang="en-GB" dirty="0"/>
          </a:p>
          <a:p>
            <a:pPr marL="0" indent="0" algn="ctr">
              <a:buNone/>
            </a:pPr>
            <a:r>
              <a:rPr lang="en-GB" b="0" i="0" u="none" strike="noStrike" baseline="0" dirty="0">
                <a:latin typeface="Arial" panose="020B0604020202020204" pitchFamily="34" charset="0"/>
              </a:rPr>
              <a:t> </a:t>
            </a:r>
            <a:r>
              <a:rPr lang="en-GB" sz="4000" b="1" i="0" u="none" strike="noStrike" baseline="0" dirty="0">
                <a:solidFill>
                  <a:srgbClr val="00B050"/>
                </a:solidFill>
                <a:latin typeface="Arial" panose="020B0604020202020204" pitchFamily="34" charset="0"/>
              </a:rPr>
              <a:t>How do students use technology to collaborate at UWTSD? </a:t>
            </a:r>
          </a:p>
          <a:p>
            <a:pPr marL="0" indent="0" algn="ctr">
              <a:buNone/>
            </a:pPr>
            <a:endParaRPr lang="en-GB" sz="4000" b="1" dirty="0">
              <a:solidFill>
                <a:srgbClr val="00B050"/>
              </a:solidFill>
              <a:latin typeface="Arial" panose="020B0604020202020204" pitchFamily="34" charset="0"/>
            </a:endParaRPr>
          </a:p>
          <a:p>
            <a:endParaRPr lang="en-GB" b="0" i="0" u="none" strike="noStrike" baseline="0" dirty="0">
              <a:latin typeface="Arial" panose="020B0604020202020204" pitchFamily="34" charset="0"/>
            </a:endParaRPr>
          </a:p>
        </p:txBody>
      </p:sp>
      <p:sp>
        <p:nvSpPr>
          <p:cNvPr id="21" name="Freeform: Shape 23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026" name="Picture 2" descr="My Favorite Tech Tools for Communication and Collaboration | The Techie  Teacher®">
            <a:extLst>
              <a:ext uri="{FF2B5EF4-FFF2-40B4-BE49-F238E27FC236}">
                <a16:creationId xmlns:a16="http://schemas.microsoft.com/office/drawing/2014/main" id="{5F779206-45D3-78FC-5CC6-D5D203971C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8682" y="4038808"/>
            <a:ext cx="2619375" cy="1788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6928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D8AC6-0B1D-E8D5-0A34-6C55D6EB9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37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0" name="Arc 2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4ADE1-83B6-0F00-B622-2D99A2B44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The purpose of our presentation is to find out about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tools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are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commonly used for collaboration at UWTSD.</a:t>
            </a:r>
          </a:p>
          <a:p>
            <a:pPr marL="457200" lvl="1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For our research we choose the</a:t>
            </a:r>
          </a:p>
          <a:p>
            <a:pPr marL="457200" lvl="1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question:</a:t>
            </a:r>
          </a:p>
          <a:p>
            <a:pPr marL="0" indent="0" algn="just">
              <a:buNone/>
            </a:pPr>
            <a:r>
              <a:rPr lang="en-GB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	Which digital tool is most used by students at UWTSD to collaborate together?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7286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83F984-8D9B-99C0-6A92-A78368D68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Collaboration technology 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Subtitle 2">
            <a:extLst>
              <a:ext uri="{FF2B5EF4-FFF2-40B4-BE49-F238E27FC236}">
                <a16:creationId xmlns:a16="http://schemas.microsoft.com/office/drawing/2014/main" id="{1756A5CF-4FBC-4F6D-3576-44496832C8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3568164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1146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B87FA7F1-04F8-2AFE-B836-E304817A0F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862" r="13163" b="1"/>
          <a:stretch/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FF7094-5AAD-8A73-C512-E1D20EFB7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ability to collaborate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B8313-F817-F966-2F25-426A32EEE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It’s essential to develop your interpersonal collaboration skills. 	Collaboration allows for the integration of information, the acquisition of expertise, and the emergence of fresh ideas. 	Collaborative efforts have produced a number of significant innovations. </a:t>
            </a: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Students who master cooperation skills are more prepared to contribute to the workforce and to society.</a:t>
            </a:r>
          </a:p>
        </p:txBody>
      </p:sp>
    </p:spTree>
    <p:extLst>
      <p:ext uri="{BB962C8B-B14F-4D97-AF65-F5344CB8AC3E}">
        <p14:creationId xmlns:p14="http://schemas.microsoft.com/office/powerpoint/2010/main" val="37581193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C24275-D932-4880-8AC4-B281CC8DE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617339-67D2-1817-0771-98F4879D9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12081"/>
            <a:ext cx="10515600" cy="3590174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advantages of online collaboration tools are: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Save resources and time</a:t>
            </a: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ncreasing output</a:t>
            </a: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etter communication</a:t>
            </a: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Remote cooperation is facilitated</a:t>
            </a: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 algn="r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Advantages and Disadvantages of Online Collaboration | ezTalks: Business  Software Reviews &amp; How-To">
            <a:extLst>
              <a:ext uri="{FF2B5EF4-FFF2-40B4-BE49-F238E27FC236}">
                <a16:creationId xmlns:a16="http://schemas.microsoft.com/office/drawing/2014/main" id="{D80B2CC7-F25C-2BC4-6A2E-1C495AD1F9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6270" y="3214645"/>
            <a:ext cx="2705100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1738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F614A00-5CD7-1A3D-60AB-A554233D39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4463" b="1431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2852C3-7409-9622-9B29-5D5C97F34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442688-AB9C-3A20-7548-3A7ED2B18B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161405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062104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C86F5BB-FA4E-A55B-7AD4-A6F7701BC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Research Community 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A793A-540B-FA16-36FB-F8BD9A43F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four important areas of responsibility for education researchers are: </a:t>
            </a:r>
          </a:p>
          <a:p>
            <a:pPr marL="514350" indent="-514350">
              <a:buAutoNum type="alphaLcParenR"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Participants </a:t>
            </a:r>
          </a:p>
          <a:p>
            <a:pPr marL="514350" indent="-514350">
              <a:buAutoNum type="alphaLcParenR"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Sponsor/administrator/teacher/or beneficiary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AutoNum type="alphaLcParenR"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Field of knowledge </a:t>
            </a:r>
          </a:p>
          <a:p>
            <a:pPr marL="514350" indent="-514350">
              <a:buAutoNum type="alphaLcParenR"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Collaborators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3701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652418-FC8D-33A1-0087-997240FAF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Research 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E1CE9-4ED5-4205-C7B0-12649DBE33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18369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Our research it took place in period 6</a:t>
            </a:r>
            <a:r>
              <a:rPr lang="en-GB" sz="3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of June – 2</a:t>
            </a:r>
            <a:r>
              <a:rPr lang="en-GB" sz="32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of July 2022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2" name="Isosceles Triangle 11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DCD2933-03C6-3752-B917-21702F43EE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4420962"/>
              </p:ext>
            </p:extLst>
          </p:nvPr>
        </p:nvGraphicFramePr>
        <p:xfrm>
          <a:off x="5295320" y="2310234"/>
          <a:ext cx="6253216" cy="3307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4474">
                  <a:extLst>
                    <a:ext uri="{9D8B030D-6E8A-4147-A177-3AD203B41FA5}">
                      <a16:colId xmlns:a16="http://schemas.microsoft.com/office/drawing/2014/main" val="302221753"/>
                    </a:ext>
                  </a:extLst>
                </a:gridCol>
                <a:gridCol w="1049118">
                  <a:extLst>
                    <a:ext uri="{9D8B030D-6E8A-4147-A177-3AD203B41FA5}">
                      <a16:colId xmlns:a16="http://schemas.microsoft.com/office/drawing/2014/main" val="907343441"/>
                    </a:ext>
                  </a:extLst>
                </a:gridCol>
                <a:gridCol w="1049118">
                  <a:extLst>
                    <a:ext uri="{9D8B030D-6E8A-4147-A177-3AD203B41FA5}">
                      <a16:colId xmlns:a16="http://schemas.microsoft.com/office/drawing/2014/main" val="4034290200"/>
                    </a:ext>
                  </a:extLst>
                </a:gridCol>
                <a:gridCol w="1049118">
                  <a:extLst>
                    <a:ext uri="{9D8B030D-6E8A-4147-A177-3AD203B41FA5}">
                      <a16:colId xmlns:a16="http://schemas.microsoft.com/office/drawing/2014/main" val="1642043732"/>
                    </a:ext>
                  </a:extLst>
                </a:gridCol>
                <a:gridCol w="1271388">
                  <a:extLst>
                    <a:ext uri="{9D8B030D-6E8A-4147-A177-3AD203B41FA5}">
                      <a16:colId xmlns:a16="http://schemas.microsoft.com/office/drawing/2014/main" val="3975516733"/>
                    </a:ext>
                  </a:extLst>
                </a:gridCol>
              </a:tblGrid>
              <a:tr h="789506">
                <a:tc>
                  <a:txBody>
                    <a:bodyPr/>
                    <a:lstStyle/>
                    <a:p>
                      <a:r>
                        <a:rPr lang="en-GB" sz="2100"/>
                        <a:t>Task</a:t>
                      </a:r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Week 1</a:t>
                      </a:r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Week 2</a:t>
                      </a:r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Week 3</a:t>
                      </a:r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Week 4</a:t>
                      </a:r>
                    </a:p>
                  </a:txBody>
                  <a:tcPr marL="106690" marR="106690" marT="53345" marB="53345"/>
                </a:tc>
                <a:extLst>
                  <a:ext uri="{0D108BD9-81ED-4DB2-BD59-A6C34878D82A}">
                    <a16:rowId xmlns:a16="http://schemas.microsoft.com/office/drawing/2014/main" val="3915404557"/>
                  </a:ext>
                </a:extLst>
              </a:tr>
              <a:tr h="469436">
                <a:tc>
                  <a:txBody>
                    <a:bodyPr/>
                    <a:lstStyle/>
                    <a:p>
                      <a:r>
                        <a:rPr lang="en-GB" sz="2100"/>
                        <a:t>Plan</a:t>
                      </a:r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pPr marL="342900" indent="-342900" algn="ctr">
                        <a:buFont typeface="Wingdings" panose="05000000000000000000" pitchFamily="2" charset="2"/>
                        <a:buChar char="ü"/>
                      </a:pPr>
                      <a:r>
                        <a:rPr lang="en-GB" sz="2100" dirty="0"/>
                        <a:t> </a:t>
                      </a:r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endParaRPr lang="en-GB" sz="2100"/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endParaRPr lang="en-GB" sz="2100"/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endParaRPr lang="en-GB" sz="2100"/>
                    </a:p>
                  </a:txBody>
                  <a:tcPr marL="106690" marR="106690" marT="53345" marB="53345"/>
                </a:tc>
                <a:extLst>
                  <a:ext uri="{0D108BD9-81ED-4DB2-BD59-A6C34878D82A}">
                    <a16:rowId xmlns:a16="http://schemas.microsoft.com/office/drawing/2014/main" val="1801092458"/>
                  </a:ext>
                </a:extLst>
              </a:tr>
              <a:tr h="469436">
                <a:tc>
                  <a:txBody>
                    <a:bodyPr/>
                    <a:lstStyle/>
                    <a:p>
                      <a:r>
                        <a:rPr lang="en-GB" sz="2100"/>
                        <a:t>Research </a:t>
                      </a:r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pPr algn="ctr"/>
                      <a:endParaRPr lang="en-GB" sz="2100" dirty="0"/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pPr marL="342900" indent="-342900" algn="ctr">
                        <a:buFont typeface="Wingdings" panose="05000000000000000000" pitchFamily="2" charset="2"/>
                        <a:buChar char="ü"/>
                      </a:pPr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endParaRPr lang="en-GB" sz="2100"/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endParaRPr lang="en-GB" sz="2100"/>
                    </a:p>
                  </a:txBody>
                  <a:tcPr marL="106690" marR="106690" marT="53345" marB="53345"/>
                </a:tc>
                <a:extLst>
                  <a:ext uri="{0D108BD9-81ED-4DB2-BD59-A6C34878D82A}">
                    <a16:rowId xmlns:a16="http://schemas.microsoft.com/office/drawing/2014/main" val="4167099438"/>
                  </a:ext>
                </a:extLst>
              </a:tr>
              <a:tr h="789506">
                <a:tc>
                  <a:txBody>
                    <a:bodyPr/>
                    <a:lstStyle/>
                    <a:p>
                      <a:r>
                        <a:rPr lang="en-GB" sz="2100"/>
                        <a:t>Group meeting</a:t>
                      </a:r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endParaRPr lang="en-GB" sz="2100" dirty="0"/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pPr algn="ctr"/>
                      <a:endParaRPr lang="en-GB" sz="2100" dirty="0"/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pPr marL="342900" indent="-342900" algn="ctr">
                        <a:buFont typeface="Wingdings" panose="05000000000000000000" pitchFamily="2" charset="2"/>
                        <a:buChar char="ü"/>
                      </a:pPr>
                      <a:endParaRPr lang="en-GB" sz="2100" dirty="0"/>
                    </a:p>
                    <a:p>
                      <a:pPr marL="342900" indent="-342900" algn="ctr">
                        <a:buFont typeface="Wingdings" panose="05000000000000000000" pitchFamily="2" charset="2"/>
                        <a:buChar char="ü"/>
                      </a:pPr>
                      <a:r>
                        <a:rPr lang="en-GB" sz="2100" dirty="0"/>
                        <a:t> </a:t>
                      </a:r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endParaRPr lang="en-GB" sz="2100"/>
                    </a:p>
                  </a:txBody>
                  <a:tcPr marL="106690" marR="106690" marT="53345" marB="53345"/>
                </a:tc>
                <a:extLst>
                  <a:ext uri="{0D108BD9-81ED-4DB2-BD59-A6C34878D82A}">
                    <a16:rowId xmlns:a16="http://schemas.microsoft.com/office/drawing/2014/main" val="1774206535"/>
                  </a:ext>
                </a:extLst>
              </a:tr>
              <a:tr h="789506">
                <a:tc>
                  <a:txBody>
                    <a:bodyPr/>
                    <a:lstStyle/>
                    <a:p>
                      <a:r>
                        <a:rPr lang="en-GB" sz="2100"/>
                        <a:t>Prepare presentation</a:t>
                      </a:r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endParaRPr lang="en-GB" sz="2100"/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endParaRPr lang="en-GB" sz="2100"/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pPr algn="ctr"/>
                      <a:endParaRPr lang="en-GB" sz="2100"/>
                    </a:p>
                  </a:txBody>
                  <a:tcPr marL="106690" marR="106690" marT="53345" marB="53345"/>
                </a:tc>
                <a:tc>
                  <a:txBody>
                    <a:bodyPr/>
                    <a:lstStyle/>
                    <a:p>
                      <a:pPr marL="342900" indent="-342900" algn="ctr">
                        <a:buFont typeface="Wingdings" panose="05000000000000000000" pitchFamily="2" charset="2"/>
                        <a:buChar char="ü"/>
                      </a:pPr>
                      <a:r>
                        <a:rPr lang="en-GB" sz="2100" dirty="0"/>
                        <a:t> </a:t>
                      </a:r>
                    </a:p>
                  </a:txBody>
                  <a:tcPr marL="106690" marR="106690" marT="53345" marB="53345"/>
                </a:tc>
                <a:extLst>
                  <a:ext uri="{0D108BD9-81ED-4DB2-BD59-A6C34878D82A}">
                    <a16:rowId xmlns:a16="http://schemas.microsoft.com/office/drawing/2014/main" val="7357077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75643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9D0FE57F-B942-4BED-9DE5-14F49DFEEF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394" r="31780"/>
          <a:stretch/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08A754-A9EB-83EA-DC55-1F46D388A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1114997"/>
            <a:ext cx="5721484" cy="1325563"/>
          </a:xfrm>
        </p:spPr>
        <p:txBody>
          <a:bodyPr>
            <a:normAutofit/>
          </a:bodyPr>
          <a:lstStyle/>
          <a:p>
            <a:r>
              <a:rPr lang="en-GB" sz="4100" dirty="0">
                <a:latin typeface="Arial" panose="020B0604020202020204" pitchFamily="34" charset="0"/>
                <a:cs typeface="Arial" panose="020B0604020202020204" pitchFamily="34" charset="0"/>
              </a:rPr>
              <a:t>Our proposed method is: Quantitative Method.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0AFFC-2496-BE2B-5C40-BA4D493AC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our research we used a Test Questionnaire in MS Forms with five questions.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 used two closed questions, one r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ank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rder question and two Likert Scale questions.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362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563C1-86C6-6376-FE45-BE44537A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Digital Tools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" name="Subtitle 2">
            <a:extLst>
              <a:ext uri="{FF2B5EF4-FFF2-40B4-BE49-F238E27FC236}">
                <a16:creationId xmlns:a16="http://schemas.microsoft.com/office/drawing/2014/main" id="{719D7E1E-FFAA-D8F2-C3BB-8D345B9873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456656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85346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241AD-19F4-8AB3-72EE-4A662D982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Questionnaire details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02EC17-8897-BA7D-D00F-D64CEE67B4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3738812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45310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B4D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A68466-39AD-B6B8-EA5F-45FF65FC0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</a:t>
            </a:r>
            <a:r>
              <a:rPr lang="en-US" sz="2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uestionnaire questions</a:t>
            </a:r>
            <a:br>
              <a:rPr lang="en-US" sz="2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example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4FD6C9-EB42-2B82-B1BD-D05C4DD891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600" y="1899813"/>
            <a:ext cx="7188199" cy="3054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5792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3D41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0F61B-5802-0B1C-9BD4-C958DE043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second example</a:t>
            </a:r>
          </a:p>
        </p:txBody>
      </p:sp>
      <p:pic>
        <p:nvPicPr>
          <p:cNvPr id="5" name="Content Placeholder 4" descr="Text, application&#10;&#10;Description automatically generated">
            <a:extLst>
              <a:ext uri="{FF2B5EF4-FFF2-40B4-BE49-F238E27FC236}">
                <a16:creationId xmlns:a16="http://schemas.microsoft.com/office/drawing/2014/main" id="{5D99865E-6AA3-08C3-3F0A-D1EC7938ED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600" y="1881842"/>
            <a:ext cx="7188199" cy="3090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6776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1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3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3F426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1E7C0A-32F2-F972-F202-7DE615FED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third example</a:t>
            </a:r>
          </a:p>
        </p:txBody>
      </p:sp>
      <p:pic>
        <p:nvPicPr>
          <p:cNvPr id="5" name="Content Placeholder 4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DDD2CCE3-D065-CA5C-FFBE-F575872CA8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600" y="2214297"/>
            <a:ext cx="7188199" cy="2426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0807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0" name="Rectangle 308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101" name="Group 3082">
            <a:extLst>
              <a:ext uri="{FF2B5EF4-FFF2-40B4-BE49-F238E27FC236}">
                <a16:creationId xmlns:a16="http://schemas.microsoft.com/office/drawing/2014/main" id="{FA366754-A2F4-475B-8217-AB06F5F15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3084" name="Rectangle 3083">
              <a:extLst>
                <a:ext uri="{FF2B5EF4-FFF2-40B4-BE49-F238E27FC236}">
                  <a16:creationId xmlns:a16="http://schemas.microsoft.com/office/drawing/2014/main" id="{322BF2F0-5264-48F8-8780-73D64DE84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02" name="Isosceles Triangle 3084">
              <a:extLst>
                <a:ext uri="{FF2B5EF4-FFF2-40B4-BE49-F238E27FC236}">
                  <a16:creationId xmlns:a16="http://schemas.microsoft.com/office/drawing/2014/main" id="{7DC5FF32-A8FD-4F1B-B8D3-3D226716C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F38CA8-D36A-9A8F-760F-5C9C3B736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43147"/>
            <a:ext cx="10905066" cy="1135737"/>
          </a:xfrm>
        </p:spPr>
        <p:txBody>
          <a:bodyPr>
            <a:normAutofit fontScale="90000"/>
          </a:bodyPr>
          <a:lstStyle/>
          <a:p>
            <a:br>
              <a:rPr lang="en-GB" sz="2500" b="0" i="0" u="none" strike="noStrike" baseline="0" dirty="0"/>
            </a:br>
            <a:r>
              <a:rPr lang="en-GB" sz="2500" b="0" i="0" u="none" strike="noStrike" baseline="0" dirty="0"/>
              <a:t>	</a:t>
            </a:r>
            <a:r>
              <a:rPr lang="en-GB" sz="40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Hypothesis </a:t>
            </a:r>
            <a:br>
              <a:rPr lang="en-GB" sz="40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FA57E0-0EC7-7313-C802-52F1098CA3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060" y="1782981"/>
            <a:ext cx="6472343" cy="3302013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After we finish the research, we believe that we will find out which </a:t>
            </a:r>
            <a:r>
              <a:rPr lang="en-GB" sz="112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digital tool is most used by students at UWTSD to collaborate together.</a:t>
            </a:r>
          </a:p>
          <a:p>
            <a:pPr marL="0" indent="0" algn="just">
              <a:buNone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	We believe that we will also find out the students own opinions about digital tools and collaboration and others digital tools less used.</a:t>
            </a:r>
          </a:p>
          <a:p>
            <a:pPr marL="0" indent="0">
              <a:buNone/>
            </a:pPr>
            <a:endParaRPr lang="en-GB" sz="8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5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5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</a:t>
            </a:r>
          </a:p>
          <a:p>
            <a:pPr marL="0" indent="0">
              <a:buNone/>
            </a:pPr>
            <a:endParaRPr lang="en-GB" sz="2000" b="0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0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0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p:grpSp>
        <p:nvGrpSpPr>
          <p:cNvPr id="3103" name="Group 3086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3088" name="Isosceles Triangle 3087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04" name="Rectangle 3088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076" name="Picture 4" descr="Research Hypothesis: Definition, Types, Examples and Quick Tips">
            <a:extLst>
              <a:ext uri="{FF2B5EF4-FFF2-40B4-BE49-F238E27FC236}">
                <a16:creationId xmlns:a16="http://schemas.microsoft.com/office/drawing/2014/main" id="{1C86669C-6F7E-962D-A20C-E8A0804032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61" r="20431" b="1"/>
          <a:stretch/>
        </p:blipFill>
        <p:spPr bwMode="auto">
          <a:xfrm>
            <a:off x="8132318" y="1782981"/>
            <a:ext cx="3416214" cy="341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06291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13A990-D0B4-1EB0-786F-878926CA4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AA3F2-5A21-036E-9D8D-02BD1D027E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Govil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P., 2013. Ethical considerations in educational research. </a:t>
            </a:r>
            <a:r>
              <a:rPr lang="en-GB" sz="2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advancement in education and social sciences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2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(2), pp.17-22.</a:t>
            </a:r>
          </a:p>
          <a:p>
            <a:pPr marL="0" indent="0">
              <a:buNone/>
            </a:pPr>
            <a:endParaRPr lang="en-GB" sz="24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Chu, S.K.W., Kennedy, D. and </a:t>
            </a:r>
            <a:r>
              <a:rPr lang="en-GB" sz="2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Mak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Y.K., 2009. </a:t>
            </a:r>
            <a:r>
              <a:rPr lang="en-GB" sz="2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MediaWiki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Google Docs as online collaboration tools for group project co-construction. In </a:t>
            </a:r>
            <a:r>
              <a:rPr lang="en-GB" sz="2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Proceedings of the 2009 International Conference on Knowledge Management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2400" u="sng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r:id="rId2"/>
            </a:endParaRPr>
          </a:p>
          <a:p>
            <a:pPr marL="0" indent="0">
              <a:buNone/>
            </a:pPr>
            <a:r>
              <a:rPr lang="en-GB" sz="24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https://scholar.google.com 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02824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467</TotalTime>
  <Words>631</Words>
  <Application>Microsoft Office PowerPoint</Application>
  <PresentationFormat>Widescreen</PresentationFormat>
  <Paragraphs>100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Calibri Light</vt:lpstr>
      <vt:lpstr>Symbol</vt:lpstr>
      <vt:lpstr>Wingdings</vt:lpstr>
      <vt:lpstr>Office Theme</vt:lpstr>
      <vt:lpstr>Group Presentation Research   proposal   </vt:lpstr>
      <vt:lpstr>  </vt:lpstr>
      <vt:lpstr>Introduction</vt:lpstr>
      <vt:lpstr>Collaboration technology </vt:lpstr>
      <vt:lpstr>The ability to collaborate</vt:lpstr>
      <vt:lpstr>Advantages</vt:lpstr>
      <vt:lpstr>Ethical considerations</vt:lpstr>
      <vt:lpstr>The Research Community </vt:lpstr>
      <vt:lpstr>Research Timeline</vt:lpstr>
      <vt:lpstr>Our proposed method is: Quantitative Method. </vt:lpstr>
      <vt:lpstr>Digital Tools</vt:lpstr>
      <vt:lpstr>Questionnaire details</vt:lpstr>
      <vt:lpstr> Questionnaire questions First example</vt:lpstr>
      <vt:lpstr>The second example</vt:lpstr>
      <vt:lpstr>The third example</vt:lpstr>
      <vt:lpstr>  Hypothesis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 Research   proposal   </dc:title>
  <dc:creator>MIhaita Nedelea</dc:creator>
  <cp:lastModifiedBy>MIhaita Nedelea</cp:lastModifiedBy>
  <cp:revision>1</cp:revision>
  <dcterms:created xsi:type="dcterms:W3CDTF">2022-06-29T20:39:15Z</dcterms:created>
  <dcterms:modified xsi:type="dcterms:W3CDTF">2022-07-03T10:36:37Z</dcterms:modified>
</cp:coreProperties>
</file>