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outlineViewPr>
    <p:cViewPr>
      <p:scale>
        <a:sx n="66" d="100"/>
        <a:sy n="66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F5B5D-7251-3A6A-7220-9B911C508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B3444-38A6-A798-6478-3B6CB4A76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BA33F-8C53-7DB9-300D-BF86BF5FC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FE886-5C3D-0543-E98F-8C1F78F35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F4D8E-66C3-AE8F-F2E2-F7E821DC0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58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E89BB-8D3F-C361-2694-F39D1DD6A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CF41E-1107-D5AE-9C77-8938E7CB0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532F9-FB6E-6D25-FD70-FD1DB6122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919BDF-B0A0-F1B3-DA12-FF688D4A6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DD506-8A2F-22DD-783F-8B7B621E9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52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6F815-402E-D17A-6C82-8D2A4481F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594842-E067-09F3-B1DD-160109C00B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478E8-2F08-B7E5-5241-D3B46748C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AE7D1-DF4E-6907-1CAE-434D54B0A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B05FC-C6CA-96BB-AC0C-E77D4FEB6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521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1C0C0-52AE-4052-672D-C8EE8C89C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68C36-0A27-1958-7C32-F723ECC528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BB4AED-8984-F112-9D4A-283A976CF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CD5A8-FB47-3A0D-4EDA-33D19E1A8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25602A-BB4D-DC36-C24F-F5C3DAFB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0A668-3A91-4410-A283-931B87EE2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32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DFEE6-CF7A-1C12-8093-CB0061319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275B37-67CB-F8AB-BAD0-1D69F4080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D85DD-5285-DE2B-AFEA-D2CE91D9C7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B69DDE-F718-2AED-80A0-81F5FD864A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4146DA-B5F5-62F8-621A-E543DD1578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EAA293-A913-8BF2-2AC5-89763703A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BC0F2D-6471-9553-E42D-0E4DA253E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8F8A4C-DB97-1E97-9803-302FA1DB4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9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05469-82AC-77F1-1995-ECD9C72FB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B6F0F7-7AF6-8F87-7D51-3BE97E2B1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004F2E-0EDA-17FB-3424-8F871679A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B56F3-FA84-AEC6-B995-EA6F82F88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49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93E461-6C46-C653-70F9-49F3AE874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F7A251-60E1-63F4-0D65-BE1E9A286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6CF67-3A52-6025-1B97-DB125452E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205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8C0D8-8BF3-476C-C203-D840B1D1E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73545-9190-DF73-2A43-907179C7C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B08A3-2D73-ADC6-4B62-728F1501E6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43E61-67D9-3B6B-7AE7-04A904FD3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1E98EE-7414-6934-1169-C93A76D16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7C9452-DDC1-08EA-AD0C-F271D30A3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427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DFD48-3EE6-A3AB-CD8A-041EFB1F7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3A1F29-89B4-09B4-D411-120E1E8ACF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C049F4-A934-A952-3AAF-6537E05821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83CED3-DB07-BA89-B979-9680D3550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119AF1-CD07-6079-6F32-827322F85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66C30-4BE5-8AA6-CDA1-AA847B62E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09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D8A08-59DC-08B7-0A1E-22E88A3AC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00502B-1DD0-CC53-E800-C6CF0167A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22413-E437-68EB-81EA-AC96F1638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64328-04F7-3AD0-A239-488DE8AE3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1E529-D811-361A-5914-AD8F2218A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811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33319B-23A1-67FB-B377-783A0A8D47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BD3614-8C05-08A8-71DD-B705FADB06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2A3029-6054-6B46-9CE9-D73430A69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B74EE-AF4D-710D-C843-84E4E62DA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EBCAD-608F-FAB8-77E2-15E9B401E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838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EE3CCF-7DBA-ADA6-E514-B41FB6F8B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9056DA-7837-9A32-AC89-96ED8BC36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8E19B-080A-A4D5-EEEC-82B0195533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CE6EFC-7C2F-4C8C-9F43-5F9A257B2C55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56010-D15B-A703-570A-BD5EA88AFB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7E211-9ADD-2B48-512E-A86A9B4C08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8A5742-57C7-47DE-BE1F-FD286A206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5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E68EF77-6E75-65B6-618E-5E70044362C1}"/>
              </a:ext>
            </a:extLst>
          </p:cNvPr>
          <p:cNvSpPr txBox="1"/>
          <p:nvPr/>
        </p:nvSpPr>
        <p:spPr>
          <a:xfrm>
            <a:off x="285008" y="356259"/>
            <a:ext cx="11732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680298-2A8C-9273-5E72-6CDB9C615D11}"/>
              </a:ext>
            </a:extLst>
          </p:cNvPr>
          <p:cNvSpPr txBox="1"/>
          <p:nvPr/>
        </p:nvSpPr>
        <p:spPr>
          <a:xfrm>
            <a:off x="4953001" y="3013501"/>
            <a:ext cx="58238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Godwin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5273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321AF-7F1F-EAA1-05FD-4A375E394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7D230-C8C5-91D6-6A1D-41FC4734E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21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3729E-3322-2047-A670-765E63A53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DA663-A006-F741-8B52-461B318E2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421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E26BF-D97B-B74F-ABD3-7BDD9D1DB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40B4E-A45F-9D85-D771-3172584E0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276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4D628-998A-3C35-6A92-FDCB842F2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Happiness</a:t>
            </a:r>
          </a:p>
          <a:p>
            <a:r>
              <a:rPr lang="en-GB" dirty="0"/>
              <a:t>Sadness</a:t>
            </a:r>
          </a:p>
          <a:p>
            <a:r>
              <a:rPr lang="en-GB" dirty="0"/>
              <a:t>Elephant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262BFA9-DBC8-4F60-68A6-E66845D37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9187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PowerPoint Presentation</vt:lpstr>
      <vt:lpstr>Helen</vt:lpstr>
      <vt:lpstr>Leo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Osemwenkhae (2608654)</dc:creator>
  <cp:lastModifiedBy>Helen Osemwenkhae (2608654)</cp:lastModifiedBy>
  <cp:revision>1</cp:revision>
  <dcterms:created xsi:type="dcterms:W3CDTF">2026-09-23T15:36:10Z</dcterms:created>
  <dcterms:modified xsi:type="dcterms:W3CDTF">2026-09-23T15:49:51Z</dcterms:modified>
</cp:coreProperties>
</file>