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71" r:id="rId4"/>
  </p:sldMasterIdLst>
  <p:sldIdLst>
    <p:sldId id="257" r:id="rId5"/>
    <p:sldId id="256"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AF9B28-3445-463C-841F-ECCCF4E69238}" v="387" dt="2021-03-21T20:56:22.1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66" d="100"/>
          <a:sy n="66" d="100"/>
        </p:scale>
        <p:origin x="900"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ymaa Al abbasi (1817837)" userId="1f5544a9-862f-432b-bf38-5293e44301cf" providerId="ADAL" clId="{C0AF9B28-3445-463C-841F-ECCCF4E69238}"/>
    <pc:docChg chg="undo redo custSel addSld delSld modSld sldOrd addMainMaster delMainMaster modMainMaster">
      <pc:chgData name="Shaymaa Al abbasi (1817837)" userId="1f5544a9-862f-432b-bf38-5293e44301cf" providerId="ADAL" clId="{C0AF9B28-3445-463C-841F-ECCCF4E69238}" dt="2021-03-21T21:03:12.090" v="2920" actId="255"/>
      <pc:docMkLst>
        <pc:docMk/>
      </pc:docMkLst>
      <pc:sldChg chg="addSp delSp modSp mod modMedia setBg modClrScheme addAnim delAnim setClrOvrMap delDesignElem chgLayout">
        <pc:chgData name="Shaymaa Al abbasi (1817837)" userId="1f5544a9-862f-432b-bf38-5293e44301cf" providerId="ADAL" clId="{C0AF9B28-3445-463C-841F-ECCCF4E69238}" dt="2021-03-21T20:55:32.804" v="2875" actId="14100"/>
        <pc:sldMkLst>
          <pc:docMk/>
          <pc:sldMk cId="2578924399" sldId="256"/>
        </pc:sldMkLst>
        <pc:spChg chg="del">
          <ac:chgData name="Shaymaa Al abbasi (1817837)" userId="1f5544a9-862f-432b-bf38-5293e44301cf" providerId="ADAL" clId="{C0AF9B28-3445-463C-841F-ECCCF4E69238}" dt="2021-03-20T09:42:48.749" v="0"/>
          <ac:spMkLst>
            <pc:docMk/>
            <pc:sldMk cId="2578924399" sldId="256"/>
            <ac:spMk id="2" creationId="{F16701BE-0B46-4A11-B104-0D02CA75C829}"/>
          </ac:spMkLst>
        </pc:spChg>
        <pc:spChg chg="mod ord">
          <ac:chgData name="Shaymaa Al abbasi (1817837)" userId="1f5544a9-862f-432b-bf38-5293e44301cf" providerId="ADAL" clId="{C0AF9B28-3445-463C-841F-ECCCF4E69238}" dt="2021-03-20T11:23:33.910" v="1406" actId="26606"/>
          <ac:spMkLst>
            <pc:docMk/>
            <pc:sldMk cId="2578924399" sldId="256"/>
            <ac:spMk id="3" creationId="{07797266-B611-455A-AC83-55A09208634E}"/>
          </ac:spMkLst>
        </pc:spChg>
        <pc:spChg chg="add mod">
          <ac:chgData name="Shaymaa Al abbasi (1817837)" userId="1f5544a9-862f-432b-bf38-5293e44301cf" providerId="ADAL" clId="{C0AF9B28-3445-463C-841F-ECCCF4E69238}" dt="2021-03-21T20:55:32.804" v="2875" actId="14100"/>
          <ac:spMkLst>
            <pc:docMk/>
            <pc:sldMk cId="2578924399" sldId="256"/>
            <ac:spMk id="4" creationId="{1713CC1C-827B-4C3D-A59D-109404296E7F}"/>
          </ac:spMkLst>
        </pc:spChg>
        <pc:spChg chg="add del">
          <ac:chgData name="Shaymaa Al abbasi (1817837)" userId="1f5544a9-862f-432b-bf38-5293e44301cf" providerId="ADAL" clId="{C0AF9B28-3445-463C-841F-ECCCF4E69238}" dt="2021-03-20T09:44:56.266" v="13"/>
          <ac:spMkLst>
            <pc:docMk/>
            <pc:sldMk cId="2578924399" sldId="256"/>
            <ac:spMk id="5" creationId="{8B115BA8-D816-43A2-95CF-4807AF868B1D}"/>
          </ac:spMkLst>
        </pc:spChg>
        <pc:spChg chg="add del">
          <ac:chgData name="Shaymaa Al abbasi (1817837)" userId="1f5544a9-862f-432b-bf38-5293e44301cf" providerId="ADAL" clId="{C0AF9B28-3445-463C-841F-ECCCF4E69238}" dt="2021-03-20T09:44:56.266" v="13"/>
          <ac:spMkLst>
            <pc:docMk/>
            <pc:sldMk cId="2578924399" sldId="256"/>
            <ac:spMk id="7" creationId="{F82DB26E-BFF5-4AB5-86CA-1E9891AD3A24}"/>
          </ac:spMkLst>
        </pc:spChg>
        <pc:spChg chg="add del">
          <ac:chgData name="Shaymaa Al abbasi (1817837)" userId="1f5544a9-862f-432b-bf38-5293e44301cf" providerId="ADAL" clId="{C0AF9B28-3445-463C-841F-ECCCF4E69238}" dt="2021-03-20T09:43:36.309" v="4" actId="26606"/>
          <ac:spMkLst>
            <pc:docMk/>
            <pc:sldMk cId="2578924399" sldId="256"/>
            <ac:spMk id="9" creationId="{CA5B2A81-2C8E-4963-AFD4-E539D168B475}"/>
          </ac:spMkLst>
        </pc:spChg>
        <pc:spChg chg="add del">
          <ac:chgData name="Shaymaa Al abbasi (1817837)" userId="1f5544a9-862f-432b-bf38-5293e44301cf" providerId="ADAL" clId="{C0AF9B28-3445-463C-841F-ECCCF4E69238}" dt="2021-03-20T09:43:45.689" v="8" actId="26606"/>
          <ac:spMkLst>
            <pc:docMk/>
            <pc:sldMk cId="2578924399" sldId="256"/>
            <ac:spMk id="13" creationId="{2568BC19-F052-4108-93E1-6A3D1DEC072F}"/>
          </ac:spMkLst>
        </pc:spChg>
        <pc:spChg chg="add del">
          <ac:chgData name="Shaymaa Al abbasi (1817837)" userId="1f5544a9-862f-432b-bf38-5293e44301cf" providerId="ADAL" clId="{C0AF9B28-3445-463C-841F-ECCCF4E69238}" dt="2021-03-20T09:43:45.689" v="8" actId="26606"/>
          <ac:spMkLst>
            <pc:docMk/>
            <pc:sldMk cId="2578924399" sldId="256"/>
            <ac:spMk id="14" creationId="{C7B352FC-1F44-4AB9-A2BD-FBF231C6B1C1}"/>
          </ac:spMkLst>
        </pc:spChg>
        <pc:spChg chg="add del">
          <ac:chgData name="Shaymaa Al abbasi (1817837)" userId="1f5544a9-862f-432b-bf38-5293e44301cf" providerId="ADAL" clId="{C0AF9B28-3445-463C-841F-ECCCF4E69238}" dt="2021-03-20T09:43:45.689" v="8" actId="26606"/>
          <ac:spMkLst>
            <pc:docMk/>
            <pc:sldMk cId="2578924399" sldId="256"/>
            <ac:spMk id="15" creationId="{D5FD337D-4D6B-4C8B-B6F5-121097E09881}"/>
          </ac:spMkLst>
        </pc:spChg>
        <pc:spChg chg="add del">
          <ac:chgData name="Shaymaa Al abbasi (1817837)" userId="1f5544a9-862f-432b-bf38-5293e44301cf" providerId="ADAL" clId="{C0AF9B28-3445-463C-841F-ECCCF4E69238}" dt="2021-03-20T09:43:45.689" v="8" actId="26606"/>
          <ac:spMkLst>
            <pc:docMk/>
            <pc:sldMk cId="2578924399" sldId="256"/>
            <ac:spMk id="17" creationId="{0ADDB668-2CA4-4D2B-9C34-3487CA330BA8}"/>
          </ac:spMkLst>
        </pc:spChg>
        <pc:spChg chg="add del">
          <ac:chgData name="Shaymaa Al abbasi (1817837)" userId="1f5544a9-862f-432b-bf38-5293e44301cf" providerId="ADAL" clId="{C0AF9B28-3445-463C-841F-ECCCF4E69238}" dt="2021-03-20T09:56:22.427" v="343"/>
          <ac:spMkLst>
            <pc:docMk/>
            <pc:sldMk cId="2578924399" sldId="256"/>
            <ac:spMk id="19" creationId="{CA5B2A81-2C8E-4963-AFD4-E539D168B475}"/>
          </ac:spMkLst>
        </pc:spChg>
        <pc:spChg chg="add del">
          <ac:chgData name="Shaymaa Al abbasi (1817837)" userId="1f5544a9-862f-432b-bf38-5293e44301cf" providerId="ADAL" clId="{C0AF9B28-3445-463C-841F-ECCCF4E69238}" dt="2021-03-20T10:00:16.876" v="369"/>
          <ac:spMkLst>
            <pc:docMk/>
            <pc:sldMk cId="2578924399" sldId="256"/>
            <ac:spMk id="22" creationId="{E91DC736-0EF8-4F87-9146-EBF1D2EE4D3D}"/>
          </ac:spMkLst>
        </pc:spChg>
        <pc:spChg chg="add del">
          <ac:chgData name="Shaymaa Al abbasi (1817837)" userId="1f5544a9-862f-432b-bf38-5293e44301cf" providerId="ADAL" clId="{C0AF9B28-3445-463C-841F-ECCCF4E69238}" dt="2021-03-20T10:00:16.876" v="369"/>
          <ac:spMkLst>
            <pc:docMk/>
            <pc:sldMk cId="2578924399" sldId="256"/>
            <ac:spMk id="23" creationId="{097CD68E-23E3-4007-8847-CD0944C4F7BE}"/>
          </ac:spMkLst>
        </pc:spChg>
        <pc:spChg chg="add del">
          <ac:chgData name="Shaymaa Al abbasi (1817837)" userId="1f5544a9-862f-432b-bf38-5293e44301cf" providerId="ADAL" clId="{C0AF9B28-3445-463C-841F-ECCCF4E69238}" dt="2021-03-20T10:00:16.876" v="369"/>
          <ac:spMkLst>
            <pc:docMk/>
            <pc:sldMk cId="2578924399" sldId="256"/>
            <ac:spMk id="24" creationId="{AF2F604E-43BE-4DC3-B983-E071523364F8}"/>
          </ac:spMkLst>
        </pc:spChg>
        <pc:spChg chg="add del">
          <ac:chgData name="Shaymaa Al abbasi (1817837)" userId="1f5544a9-862f-432b-bf38-5293e44301cf" providerId="ADAL" clId="{C0AF9B28-3445-463C-841F-ECCCF4E69238}" dt="2021-03-20T09:57:08.929" v="348" actId="26606"/>
          <ac:spMkLst>
            <pc:docMk/>
            <pc:sldMk cId="2578924399" sldId="256"/>
            <ac:spMk id="25" creationId="{65513E21-21B0-48DB-8CF1-35E43B33A477}"/>
          </ac:spMkLst>
        </pc:spChg>
        <pc:spChg chg="add del">
          <ac:chgData name="Shaymaa Al abbasi (1817837)" userId="1f5544a9-862f-432b-bf38-5293e44301cf" providerId="ADAL" clId="{C0AF9B28-3445-463C-841F-ECCCF4E69238}" dt="2021-03-20T10:00:16.876" v="369"/>
          <ac:spMkLst>
            <pc:docMk/>
            <pc:sldMk cId="2578924399" sldId="256"/>
            <ac:spMk id="26" creationId="{08C9B587-E65E-4B52-B37C-ABEBB6E87928}"/>
          </ac:spMkLst>
        </pc:spChg>
        <pc:spChg chg="add del">
          <ac:chgData name="Shaymaa Al abbasi (1817837)" userId="1f5544a9-862f-432b-bf38-5293e44301cf" providerId="ADAL" clId="{C0AF9B28-3445-463C-841F-ECCCF4E69238}" dt="2021-03-20T11:23:00.909" v="1393" actId="26606"/>
          <ac:spMkLst>
            <pc:docMk/>
            <pc:sldMk cId="2578924399" sldId="256"/>
            <ac:spMk id="28" creationId="{B40FCD49-2060-48B9-8212-8A5F1DF4726F}"/>
          </ac:spMkLst>
        </pc:spChg>
        <pc:spChg chg="add del">
          <ac:chgData name="Shaymaa Al abbasi (1817837)" userId="1f5544a9-862f-432b-bf38-5293e44301cf" providerId="ADAL" clId="{C0AF9B28-3445-463C-841F-ECCCF4E69238}" dt="2021-03-20T09:57:20.005" v="352"/>
          <ac:spMkLst>
            <pc:docMk/>
            <pc:sldMk cId="2578924399" sldId="256"/>
            <ac:spMk id="30" creationId="{B0013D77-6314-4D7E-B3AE-F64340434DD7}"/>
          </ac:spMkLst>
        </pc:spChg>
        <pc:spChg chg="add del">
          <ac:chgData name="Shaymaa Al abbasi (1817837)" userId="1f5544a9-862f-432b-bf38-5293e44301cf" providerId="ADAL" clId="{C0AF9B28-3445-463C-841F-ECCCF4E69238}" dt="2021-03-20T09:57:20.005" v="352"/>
          <ac:spMkLst>
            <pc:docMk/>
            <pc:sldMk cId="2578924399" sldId="256"/>
            <ac:spMk id="34" creationId="{4F504834-5C3B-4268-AA97-192F1C8B30C5}"/>
          </ac:spMkLst>
        </pc:spChg>
        <pc:spChg chg="add del">
          <ac:chgData name="Shaymaa Al abbasi (1817837)" userId="1f5544a9-862f-432b-bf38-5293e44301cf" providerId="ADAL" clId="{C0AF9B28-3445-463C-841F-ECCCF4E69238}" dt="2021-03-20T11:23:11.704" v="1395" actId="26606"/>
          <ac:spMkLst>
            <pc:docMk/>
            <pc:sldMk cId="2578924399" sldId="256"/>
            <ac:spMk id="36" creationId="{4A391C69-E52F-4DC0-B51A-0DABC5484014}"/>
          </ac:spMkLst>
        </pc:spChg>
        <pc:spChg chg="add del">
          <ac:chgData name="Shaymaa Al abbasi (1817837)" userId="1f5544a9-862f-432b-bf38-5293e44301cf" providerId="ADAL" clId="{C0AF9B28-3445-463C-841F-ECCCF4E69238}" dt="2021-03-20T11:23:11.704" v="1395" actId="26606"/>
          <ac:spMkLst>
            <pc:docMk/>
            <pc:sldMk cId="2578924399" sldId="256"/>
            <ac:spMk id="38" creationId="{048390FD-448E-4FF2-AEE8-C46960568E34}"/>
          </ac:spMkLst>
        </pc:spChg>
        <pc:spChg chg="add del">
          <ac:chgData name="Shaymaa Al abbasi (1817837)" userId="1f5544a9-862f-432b-bf38-5293e44301cf" providerId="ADAL" clId="{C0AF9B28-3445-463C-841F-ECCCF4E69238}" dt="2021-03-20T11:23:15.255" v="1397" actId="26606"/>
          <ac:spMkLst>
            <pc:docMk/>
            <pc:sldMk cId="2578924399" sldId="256"/>
            <ac:spMk id="41" creationId="{2255CADE-DCE0-447F-B290-2AE78E5E5598}"/>
          </ac:spMkLst>
        </pc:spChg>
        <pc:spChg chg="add del">
          <ac:chgData name="Shaymaa Al abbasi (1817837)" userId="1f5544a9-862f-432b-bf38-5293e44301cf" providerId="ADAL" clId="{C0AF9B28-3445-463C-841F-ECCCF4E69238}" dt="2021-03-20T11:23:15.255" v="1397" actId="26606"/>
          <ac:spMkLst>
            <pc:docMk/>
            <pc:sldMk cId="2578924399" sldId="256"/>
            <ac:spMk id="42" creationId="{4245587C-701C-48A1-9B6B-10C3DF81A876}"/>
          </ac:spMkLst>
        </pc:spChg>
        <pc:spChg chg="add del">
          <ac:chgData name="Shaymaa Al abbasi (1817837)" userId="1f5544a9-862f-432b-bf38-5293e44301cf" providerId="ADAL" clId="{C0AF9B28-3445-463C-841F-ECCCF4E69238}" dt="2021-03-20T11:23:23.739" v="1399" actId="26606"/>
          <ac:spMkLst>
            <pc:docMk/>
            <pc:sldMk cId="2578924399" sldId="256"/>
            <ac:spMk id="45" creationId="{4A391C69-E52F-4DC0-B51A-0DABC5484014}"/>
          </ac:spMkLst>
        </pc:spChg>
        <pc:spChg chg="add del">
          <ac:chgData name="Shaymaa Al abbasi (1817837)" userId="1f5544a9-862f-432b-bf38-5293e44301cf" providerId="ADAL" clId="{C0AF9B28-3445-463C-841F-ECCCF4E69238}" dt="2021-03-20T11:23:23.739" v="1399" actId="26606"/>
          <ac:spMkLst>
            <pc:docMk/>
            <pc:sldMk cId="2578924399" sldId="256"/>
            <ac:spMk id="46" creationId="{048390FD-448E-4FF2-AEE8-C46960568E34}"/>
          </ac:spMkLst>
        </pc:spChg>
        <pc:spChg chg="add del">
          <ac:chgData name="Shaymaa Al abbasi (1817837)" userId="1f5544a9-862f-432b-bf38-5293e44301cf" providerId="ADAL" clId="{C0AF9B28-3445-463C-841F-ECCCF4E69238}" dt="2021-03-20T11:23:27.493" v="1401" actId="26606"/>
          <ac:spMkLst>
            <pc:docMk/>
            <pc:sldMk cId="2578924399" sldId="256"/>
            <ac:spMk id="49" creationId="{4A391C69-E52F-4DC0-B51A-0DABC5484014}"/>
          </ac:spMkLst>
        </pc:spChg>
        <pc:spChg chg="add del">
          <ac:chgData name="Shaymaa Al abbasi (1817837)" userId="1f5544a9-862f-432b-bf38-5293e44301cf" providerId="ADAL" clId="{C0AF9B28-3445-463C-841F-ECCCF4E69238}" dt="2021-03-20T11:23:27.493" v="1401" actId="26606"/>
          <ac:spMkLst>
            <pc:docMk/>
            <pc:sldMk cId="2578924399" sldId="256"/>
            <ac:spMk id="50" creationId="{048390FD-448E-4FF2-AEE8-C46960568E34}"/>
          </ac:spMkLst>
        </pc:spChg>
        <pc:spChg chg="add del">
          <ac:chgData name="Shaymaa Al abbasi (1817837)" userId="1f5544a9-862f-432b-bf38-5293e44301cf" providerId="ADAL" clId="{C0AF9B28-3445-463C-841F-ECCCF4E69238}" dt="2021-03-20T11:23:30.274" v="1403" actId="26606"/>
          <ac:spMkLst>
            <pc:docMk/>
            <pc:sldMk cId="2578924399" sldId="256"/>
            <ac:spMk id="53" creationId="{2255CADE-DCE0-447F-B290-2AE78E5E5598}"/>
          </ac:spMkLst>
        </pc:spChg>
        <pc:spChg chg="add del">
          <ac:chgData name="Shaymaa Al abbasi (1817837)" userId="1f5544a9-862f-432b-bf38-5293e44301cf" providerId="ADAL" clId="{C0AF9B28-3445-463C-841F-ECCCF4E69238}" dt="2021-03-20T11:23:30.274" v="1403" actId="26606"/>
          <ac:spMkLst>
            <pc:docMk/>
            <pc:sldMk cId="2578924399" sldId="256"/>
            <ac:spMk id="54" creationId="{4245587C-701C-48A1-9B6B-10C3DF81A876}"/>
          </ac:spMkLst>
        </pc:spChg>
        <pc:spChg chg="add del">
          <ac:chgData name="Shaymaa Al abbasi (1817837)" userId="1f5544a9-862f-432b-bf38-5293e44301cf" providerId="ADAL" clId="{C0AF9B28-3445-463C-841F-ECCCF4E69238}" dt="2021-03-20T11:23:33.795" v="1405" actId="26606"/>
          <ac:spMkLst>
            <pc:docMk/>
            <pc:sldMk cId="2578924399" sldId="256"/>
            <ac:spMk id="57" creationId="{B40FCD49-2060-48B9-8212-8A5F1DF4726F}"/>
          </ac:spMkLst>
        </pc:spChg>
        <pc:spChg chg="add del">
          <ac:chgData name="Shaymaa Al abbasi (1817837)" userId="1f5544a9-862f-432b-bf38-5293e44301cf" providerId="ADAL" clId="{C0AF9B28-3445-463C-841F-ECCCF4E69238}" dt="2021-03-20T21:25:16.508" v="2520"/>
          <ac:spMkLst>
            <pc:docMk/>
            <pc:sldMk cId="2578924399" sldId="256"/>
            <ac:spMk id="60" creationId="{4A391C69-E52F-4DC0-B51A-0DABC5484014}"/>
          </ac:spMkLst>
        </pc:spChg>
        <pc:spChg chg="add del">
          <ac:chgData name="Shaymaa Al abbasi (1817837)" userId="1f5544a9-862f-432b-bf38-5293e44301cf" providerId="ADAL" clId="{C0AF9B28-3445-463C-841F-ECCCF4E69238}" dt="2021-03-20T21:25:16.508" v="2520"/>
          <ac:spMkLst>
            <pc:docMk/>
            <pc:sldMk cId="2578924399" sldId="256"/>
            <ac:spMk id="61" creationId="{048390FD-448E-4FF2-AEE8-C46960568E34}"/>
          </ac:spMkLst>
        </pc:spChg>
        <pc:grpChg chg="add del">
          <ac:chgData name="Shaymaa Al abbasi (1817837)" userId="1f5544a9-862f-432b-bf38-5293e44301cf" providerId="ADAL" clId="{C0AF9B28-3445-463C-841F-ECCCF4E69238}" dt="2021-03-20T09:44:56.266" v="13"/>
          <ac:grpSpMkLst>
            <pc:docMk/>
            <pc:sldMk cId="2578924399" sldId="256"/>
            <ac:grpSpMk id="18" creationId="{7CBF0E70-DEE6-4F64-B5C8-6D680A9F904C}"/>
          </ac:grpSpMkLst>
        </pc:grpChg>
        <pc:grpChg chg="add del">
          <ac:chgData name="Shaymaa Al abbasi (1817837)" userId="1f5544a9-862f-432b-bf38-5293e44301cf" providerId="ADAL" clId="{C0AF9B28-3445-463C-841F-ECCCF4E69238}" dt="2021-03-20T09:57:20.005" v="352"/>
          <ac:grpSpMkLst>
            <pc:docMk/>
            <pc:sldMk cId="2578924399" sldId="256"/>
            <ac:grpSpMk id="31" creationId="{14769521-3FF2-4900-8E88-FE324129CBCF}"/>
          </ac:grpSpMkLst>
        </pc:grpChg>
        <pc:picChg chg="add del">
          <ac:chgData name="Shaymaa Al abbasi (1817837)" userId="1f5544a9-862f-432b-bf38-5293e44301cf" providerId="ADAL" clId="{C0AF9B28-3445-463C-841F-ECCCF4E69238}" dt="2021-03-20T09:43:36.309" v="4" actId="26606"/>
          <ac:picMkLst>
            <pc:docMk/>
            <pc:sldMk cId="2578924399" sldId="256"/>
            <ac:picMk id="6" creationId="{AA06870C-FFAE-49FE-9799-F7649D77B8F2}"/>
          </ac:picMkLst>
        </pc:picChg>
        <pc:picChg chg="add del mod">
          <ac:chgData name="Shaymaa Al abbasi (1817837)" userId="1f5544a9-862f-432b-bf38-5293e44301cf" providerId="ADAL" clId="{C0AF9B28-3445-463C-841F-ECCCF4E69238}" dt="2021-03-20T09:43:45.689" v="8" actId="26606"/>
          <ac:picMkLst>
            <pc:docMk/>
            <pc:sldMk cId="2578924399" sldId="256"/>
            <ac:picMk id="16" creationId="{7FDC4E49-3088-418C-AE3D-B9D04856B004}"/>
          </ac:picMkLst>
        </pc:picChg>
        <pc:picChg chg="add mod ord">
          <ac:chgData name="Shaymaa Al abbasi (1817837)" userId="1f5544a9-862f-432b-bf38-5293e44301cf" providerId="ADAL" clId="{C0AF9B28-3445-463C-841F-ECCCF4E69238}" dt="2021-03-20T11:23:33.910" v="1406" actId="26606"/>
          <ac:picMkLst>
            <pc:docMk/>
            <pc:sldMk cId="2578924399" sldId="256"/>
            <ac:picMk id="20" creationId="{AA06870C-FFAE-49FE-9799-F7649D77B8F2}"/>
          </ac:picMkLst>
        </pc:picChg>
        <pc:picChg chg="add del">
          <ac:chgData name="Shaymaa Al abbasi (1817837)" userId="1f5544a9-862f-432b-bf38-5293e44301cf" providerId="ADAL" clId="{C0AF9B28-3445-463C-841F-ECCCF4E69238}" dt="2021-03-20T11:23:00.909" v="1393" actId="26606"/>
          <ac:picMkLst>
            <pc:docMk/>
            <pc:sldMk cId="2578924399" sldId="256"/>
            <ac:picMk id="32" creationId="{DA70F40A-D18F-4F05-A106-6D2CB24DC79A}"/>
          </ac:picMkLst>
        </pc:picChg>
        <pc:picChg chg="add del">
          <ac:chgData name="Shaymaa Al abbasi (1817837)" userId="1f5544a9-862f-432b-bf38-5293e44301cf" providerId="ADAL" clId="{C0AF9B28-3445-463C-841F-ECCCF4E69238}" dt="2021-03-20T11:23:00.909" v="1393" actId="26606"/>
          <ac:picMkLst>
            <pc:docMk/>
            <pc:sldMk cId="2578924399" sldId="256"/>
            <ac:picMk id="33" creationId="{83A45DCD-B5FB-4A86-88D2-91088C7FFC5F}"/>
          </ac:picMkLst>
        </pc:picChg>
        <pc:picChg chg="add del">
          <ac:chgData name="Shaymaa Al abbasi (1817837)" userId="1f5544a9-862f-432b-bf38-5293e44301cf" providerId="ADAL" clId="{C0AF9B28-3445-463C-841F-ECCCF4E69238}" dt="2021-03-20T09:57:20.005" v="352"/>
          <ac:picMkLst>
            <pc:docMk/>
            <pc:sldMk cId="2578924399" sldId="256"/>
            <ac:picMk id="35" creationId="{734D3980-B8F4-49E4-BADC-88E2D3517DEA}"/>
          </ac:picMkLst>
        </pc:picChg>
        <pc:picChg chg="add del">
          <ac:chgData name="Shaymaa Al abbasi (1817837)" userId="1f5544a9-862f-432b-bf38-5293e44301cf" providerId="ADAL" clId="{C0AF9B28-3445-463C-841F-ECCCF4E69238}" dt="2021-03-20T11:23:11.704" v="1395" actId="26606"/>
          <ac:picMkLst>
            <pc:docMk/>
            <pc:sldMk cId="2578924399" sldId="256"/>
            <ac:picMk id="39" creationId="{0BD259F2-A289-4420-B3EB-BBC6A904FC0B}"/>
          </ac:picMkLst>
        </pc:picChg>
        <pc:picChg chg="add del">
          <ac:chgData name="Shaymaa Al abbasi (1817837)" userId="1f5544a9-862f-432b-bf38-5293e44301cf" providerId="ADAL" clId="{C0AF9B28-3445-463C-841F-ECCCF4E69238}" dt="2021-03-20T11:23:15.255" v="1397" actId="26606"/>
          <ac:picMkLst>
            <pc:docMk/>
            <pc:sldMk cId="2578924399" sldId="256"/>
            <ac:picMk id="43" creationId="{2E5CF545-7AAF-4A13-8871-089E929E850A}"/>
          </ac:picMkLst>
        </pc:picChg>
        <pc:picChg chg="add del">
          <ac:chgData name="Shaymaa Al abbasi (1817837)" userId="1f5544a9-862f-432b-bf38-5293e44301cf" providerId="ADAL" clId="{C0AF9B28-3445-463C-841F-ECCCF4E69238}" dt="2021-03-20T11:23:23.739" v="1399" actId="26606"/>
          <ac:picMkLst>
            <pc:docMk/>
            <pc:sldMk cId="2578924399" sldId="256"/>
            <ac:picMk id="47" creationId="{0BD259F2-A289-4420-B3EB-BBC6A904FC0B}"/>
          </ac:picMkLst>
        </pc:picChg>
        <pc:picChg chg="add del">
          <ac:chgData name="Shaymaa Al abbasi (1817837)" userId="1f5544a9-862f-432b-bf38-5293e44301cf" providerId="ADAL" clId="{C0AF9B28-3445-463C-841F-ECCCF4E69238}" dt="2021-03-20T11:23:27.493" v="1401" actId="26606"/>
          <ac:picMkLst>
            <pc:docMk/>
            <pc:sldMk cId="2578924399" sldId="256"/>
            <ac:picMk id="51" creationId="{0BD259F2-A289-4420-B3EB-BBC6A904FC0B}"/>
          </ac:picMkLst>
        </pc:picChg>
        <pc:picChg chg="add del">
          <ac:chgData name="Shaymaa Al abbasi (1817837)" userId="1f5544a9-862f-432b-bf38-5293e44301cf" providerId="ADAL" clId="{C0AF9B28-3445-463C-841F-ECCCF4E69238}" dt="2021-03-20T11:23:30.274" v="1403" actId="26606"/>
          <ac:picMkLst>
            <pc:docMk/>
            <pc:sldMk cId="2578924399" sldId="256"/>
            <ac:picMk id="55" creationId="{2E5CF545-7AAF-4A13-8871-089E929E850A}"/>
          </ac:picMkLst>
        </pc:picChg>
        <pc:picChg chg="add del">
          <ac:chgData name="Shaymaa Al abbasi (1817837)" userId="1f5544a9-862f-432b-bf38-5293e44301cf" providerId="ADAL" clId="{C0AF9B28-3445-463C-841F-ECCCF4E69238}" dt="2021-03-20T11:23:33.795" v="1405" actId="26606"/>
          <ac:picMkLst>
            <pc:docMk/>
            <pc:sldMk cId="2578924399" sldId="256"/>
            <ac:picMk id="58" creationId="{83A45DCD-B5FB-4A86-88D2-91088C7FFC5F}"/>
          </ac:picMkLst>
        </pc:picChg>
        <pc:picChg chg="add del">
          <ac:chgData name="Shaymaa Al abbasi (1817837)" userId="1f5544a9-862f-432b-bf38-5293e44301cf" providerId="ADAL" clId="{C0AF9B28-3445-463C-841F-ECCCF4E69238}" dt="2021-03-20T21:25:16.508" v="2520"/>
          <ac:picMkLst>
            <pc:docMk/>
            <pc:sldMk cId="2578924399" sldId="256"/>
            <ac:picMk id="62" creationId="{0BD259F2-A289-4420-B3EB-BBC6A904FC0B}"/>
          </ac:picMkLst>
        </pc:picChg>
        <pc:cxnChg chg="add del">
          <ac:chgData name="Shaymaa Al abbasi (1817837)" userId="1f5544a9-862f-432b-bf38-5293e44301cf" providerId="ADAL" clId="{C0AF9B28-3445-463C-841F-ECCCF4E69238}" dt="2021-03-20T09:43:36.309" v="4" actId="26606"/>
          <ac:cxnSpMkLst>
            <pc:docMk/>
            <pc:sldMk cId="2578924399" sldId="256"/>
            <ac:cxnSpMk id="11" creationId="{9E7C23BC-DAA6-40E1-8166-B8C4439D1430}"/>
          </ac:cxnSpMkLst>
        </pc:cxnChg>
        <pc:cxnChg chg="add del">
          <ac:chgData name="Shaymaa Al abbasi (1817837)" userId="1f5544a9-862f-432b-bf38-5293e44301cf" providerId="ADAL" clId="{C0AF9B28-3445-463C-841F-ECCCF4E69238}" dt="2021-03-20T09:56:22.427" v="343"/>
          <ac:cxnSpMkLst>
            <pc:docMk/>
            <pc:sldMk cId="2578924399" sldId="256"/>
            <ac:cxnSpMk id="21" creationId="{9E7C23BC-DAA6-40E1-8166-B8C4439D1430}"/>
          </ac:cxnSpMkLst>
        </pc:cxnChg>
        <pc:cxnChg chg="add del">
          <ac:chgData name="Shaymaa Al abbasi (1817837)" userId="1f5544a9-862f-432b-bf38-5293e44301cf" providerId="ADAL" clId="{C0AF9B28-3445-463C-841F-ECCCF4E69238}" dt="2021-03-20T09:57:08.929" v="348" actId="26606"/>
          <ac:cxnSpMkLst>
            <pc:docMk/>
            <pc:sldMk cId="2578924399" sldId="256"/>
            <ac:cxnSpMk id="27" creationId="{580B8A35-DEA7-4D43-9DF8-90B4681D0FAD}"/>
          </ac:cxnSpMkLst>
        </pc:cxnChg>
        <pc:cxnChg chg="add del">
          <ac:chgData name="Shaymaa Al abbasi (1817837)" userId="1f5544a9-862f-432b-bf38-5293e44301cf" providerId="ADAL" clId="{C0AF9B28-3445-463C-841F-ECCCF4E69238}" dt="2021-03-20T09:57:20.005" v="352"/>
          <ac:cxnSpMkLst>
            <pc:docMk/>
            <pc:sldMk cId="2578924399" sldId="256"/>
            <ac:cxnSpMk id="29" creationId="{08499C1D-827E-4262-9D7E-C9C5D41F74D3}"/>
          </ac:cxnSpMkLst>
        </pc:cxnChg>
        <pc:cxnChg chg="add del">
          <ac:chgData name="Shaymaa Al abbasi (1817837)" userId="1f5544a9-862f-432b-bf38-5293e44301cf" providerId="ADAL" clId="{C0AF9B28-3445-463C-841F-ECCCF4E69238}" dt="2021-03-20T09:57:20.005" v="352"/>
          <ac:cxnSpMkLst>
            <pc:docMk/>
            <pc:sldMk cId="2578924399" sldId="256"/>
            <ac:cxnSpMk id="37" creationId="{90E57DF2-FA2B-4494-B47E-8180C63267B4}"/>
          </ac:cxnSpMkLst>
        </pc:cxnChg>
      </pc:sldChg>
      <pc:sldChg chg="addSp delSp modSp new mod ord modMedia setBg addAnim delAnim setClrOvrMap delDesignElem">
        <pc:chgData name="Shaymaa Al abbasi (1817837)" userId="1f5544a9-862f-432b-bf38-5293e44301cf" providerId="ADAL" clId="{C0AF9B28-3445-463C-841F-ECCCF4E69238}" dt="2021-03-20T11:23:47.671" v="1408"/>
        <pc:sldMkLst>
          <pc:docMk/>
          <pc:sldMk cId="797579204" sldId="257"/>
        </pc:sldMkLst>
        <pc:spChg chg="mod">
          <ac:chgData name="Shaymaa Al abbasi (1817837)" userId="1f5544a9-862f-432b-bf38-5293e44301cf" providerId="ADAL" clId="{C0AF9B28-3445-463C-841F-ECCCF4E69238}" dt="2021-03-20T10:49:13.278" v="1016" actId="26606"/>
          <ac:spMkLst>
            <pc:docMk/>
            <pc:sldMk cId="797579204" sldId="257"/>
            <ac:spMk id="2" creationId="{BDD6D914-B26E-485C-A04C-187933DD23AA}"/>
          </ac:spMkLst>
        </pc:spChg>
        <pc:spChg chg="add del">
          <ac:chgData name="Shaymaa Al abbasi (1817837)" userId="1f5544a9-862f-432b-bf38-5293e44301cf" providerId="ADAL" clId="{C0AF9B28-3445-463C-841F-ECCCF4E69238}" dt="2021-03-20T09:57:20.005" v="352"/>
          <ac:spMkLst>
            <pc:docMk/>
            <pc:sldMk cId="797579204" sldId="257"/>
            <ac:spMk id="4" creationId="{23522FE7-5A29-4EF6-B1EF-2CA55748A772}"/>
          </ac:spMkLst>
        </pc:spChg>
        <pc:spChg chg="add del">
          <ac:chgData name="Shaymaa Al abbasi (1817837)" userId="1f5544a9-862f-432b-bf38-5293e44301cf" providerId="ADAL" clId="{C0AF9B28-3445-463C-841F-ECCCF4E69238}" dt="2021-03-20T09:57:20.005" v="352"/>
          <ac:spMkLst>
            <pc:docMk/>
            <pc:sldMk cId="797579204" sldId="257"/>
            <ac:spMk id="6" creationId="{1C69834E-5EEE-4D61-833E-04928896454C}"/>
          </ac:spMkLst>
        </pc:spChg>
        <pc:spChg chg="add del">
          <ac:chgData name="Shaymaa Al abbasi (1817837)" userId="1f5544a9-862f-432b-bf38-5293e44301cf" providerId="ADAL" clId="{C0AF9B28-3445-463C-841F-ECCCF4E69238}" dt="2021-03-20T09:57:20.005" v="352"/>
          <ac:spMkLst>
            <pc:docMk/>
            <pc:sldMk cId="797579204" sldId="257"/>
            <ac:spMk id="8" creationId="{58E5D9BA-46E7-4BFA-9C74-75495BF6F54D}"/>
          </ac:spMkLst>
        </pc:spChg>
        <pc:spChg chg="add del">
          <ac:chgData name="Shaymaa Al abbasi (1817837)" userId="1f5544a9-862f-432b-bf38-5293e44301cf" providerId="ADAL" clId="{C0AF9B28-3445-463C-841F-ECCCF4E69238}" dt="2021-03-20T09:57:20.005" v="352"/>
          <ac:spMkLst>
            <pc:docMk/>
            <pc:sldMk cId="797579204" sldId="257"/>
            <ac:spMk id="10" creationId="{5B033D76-5800-44B6-AFE9-EE2106935115}"/>
          </ac:spMkLst>
        </pc:spChg>
        <pc:spChg chg="add del">
          <ac:chgData name="Shaymaa Al abbasi (1817837)" userId="1f5544a9-862f-432b-bf38-5293e44301cf" providerId="ADAL" clId="{C0AF9B28-3445-463C-841F-ECCCF4E69238}" dt="2021-03-20T09:57:20.005" v="352"/>
          <ac:spMkLst>
            <pc:docMk/>
            <pc:sldMk cId="797579204" sldId="257"/>
            <ac:spMk id="12" creationId="{522D6F85-FFBA-4F81-AEE5-AAA17CB7AA98}"/>
          </ac:spMkLst>
        </pc:spChg>
        <pc:spChg chg="add del">
          <ac:chgData name="Shaymaa Al abbasi (1817837)" userId="1f5544a9-862f-432b-bf38-5293e44301cf" providerId="ADAL" clId="{C0AF9B28-3445-463C-841F-ECCCF4E69238}" dt="2021-03-20T09:58:11.345" v="358" actId="26606"/>
          <ac:spMkLst>
            <pc:docMk/>
            <pc:sldMk cId="797579204" sldId="257"/>
            <ac:spMk id="14" creationId="{23962611-DFD5-4092-AAFD-559E3DFCE2C9}"/>
          </ac:spMkLst>
        </pc:spChg>
        <pc:spChg chg="add del">
          <ac:chgData name="Shaymaa Al abbasi (1817837)" userId="1f5544a9-862f-432b-bf38-5293e44301cf" providerId="ADAL" clId="{C0AF9B28-3445-463C-841F-ECCCF4E69238}" dt="2021-03-20T09:46:01.019" v="37" actId="26606"/>
          <ac:spMkLst>
            <pc:docMk/>
            <pc:sldMk cId="797579204" sldId="257"/>
            <ac:spMk id="15" creationId="{CA5B2A81-2C8E-4963-AFD4-E539D168B475}"/>
          </ac:spMkLst>
        </pc:spChg>
        <pc:spChg chg="add del">
          <ac:chgData name="Shaymaa Al abbasi (1817837)" userId="1f5544a9-862f-432b-bf38-5293e44301cf" providerId="ADAL" clId="{C0AF9B28-3445-463C-841F-ECCCF4E69238}" dt="2021-03-20T09:46:01.019" v="37" actId="26606"/>
          <ac:spMkLst>
            <pc:docMk/>
            <pc:sldMk cId="797579204" sldId="257"/>
            <ac:spMk id="17" creationId="{7C81EAC2-A219-4AF7-884B-B9292FF9BFB3}"/>
          </ac:spMkLst>
        </pc:spChg>
        <pc:spChg chg="add del">
          <ac:chgData name="Shaymaa Al abbasi (1817837)" userId="1f5544a9-862f-432b-bf38-5293e44301cf" providerId="ADAL" clId="{C0AF9B28-3445-463C-841F-ECCCF4E69238}" dt="2021-03-20T09:46:01.019" v="37" actId="26606"/>
          <ac:spMkLst>
            <pc:docMk/>
            <pc:sldMk cId="797579204" sldId="257"/>
            <ac:spMk id="19" creationId="{63CB92D7-8EE8-4690-BD3D-150988D4F6A0}"/>
          </ac:spMkLst>
        </pc:spChg>
        <pc:spChg chg="add del">
          <ac:chgData name="Shaymaa Al abbasi (1817837)" userId="1f5544a9-862f-432b-bf38-5293e44301cf" providerId="ADAL" clId="{C0AF9B28-3445-463C-841F-ECCCF4E69238}" dt="2021-03-20T10:00:16.876" v="369"/>
          <ac:spMkLst>
            <pc:docMk/>
            <pc:sldMk cId="797579204" sldId="257"/>
            <ac:spMk id="22" creationId="{6DDA8CE9-E0A6-4FF2-823D-D08607606DC2}"/>
          </ac:spMkLst>
        </pc:spChg>
        <pc:spChg chg="add del">
          <ac:chgData name="Shaymaa Al abbasi (1817837)" userId="1f5544a9-862f-432b-bf38-5293e44301cf" providerId="ADAL" clId="{C0AF9B28-3445-463C-841F-ECCCF4E69238}" dt="2021-03-20T09:57:20.005" v="352"/>
          <ac:spMkLst>
            <pc:docMk/>
            <pc:sldMk cId="797579204" sldId="257"/>
            <ac:spMk id="23" creationId="{13B31514-E6DF-4357-9EEA-EFB7983080DA}"/>
          </ac:spMkLst>
        </pc:spChg>
        <pc:spChg chg="add del">
          <ac:chgData name="Shaymaa Al abbasi (1817837)" userId="1f5544a9-862f-432b-bf38-5293e44301cf" providerId="ADAL" clId="{C0AF9B28-3445-463C-841F-ECCCF4E69238}" dt="2021-03-20T10:00:16.876" v="369"/>
          <ac:spMkLst>
            <pc:docMk/>
            <pc:sldMk cId="797579204" sldId="257"/>
            <ac:spMk id="24" creationId="{11195564-33B9-434B-9641-764F5905A56F}"/>
          </ac:spMkLst>
        </pc:spChg>
        <pc:spChg chg="add del">
          <ac:chgData name="Shaymaa Al abbasi (1817837)" userId="1f5544a9-862f-432b-bf38-5293e44301cf" providerId="ADAL" clId="{C0AF9B28-3445-463C-841F-ECCCF4E69238}" dt="2021-03-20T11:22:45.829" v="1391"/>
          <ac:spMkLst>
            <pc:docMk/>
            <pc:sldMk cId="797579204" sldId="257"/>
            <ac:spMk id="28" creationId="{4FA533C5-33E3-4611-AF9F-72811D8B26A6}"/>
          </ac:spMkLst>
        </pc:spChg>
        <pc:spChg chg="add del">
          <ac:chgData name="Shaymaa Al abbasi (1817837)" userId="1f5544a9-862f-432b-bf38-5293e44301cf" providerId="ADAL" clId="{C0AF9B28-3445-463C-841F-ECCCF4E69238}" dt="2021-03-20T11:22:45.829" v="1391"/>
          <ac:spMkLst>
            <pc:docMk/>
            <pc:sldMk cId="797579204" sldId="257"/>
            <ac:spMk id="32" creationId="{87F0FDC4-AD8C-47D9-9131-623C98ADB0AE}"/>
          </ac:spMkLst>
        </pc:spChg>
        <pc:spChg chg="add del">
          <ac:chgData name="Shaymaa Al abbasi (1817837)" userId="1f5544a9-862f-432b-bf38-5293e44301cf" providerId="ADAL" clId="{C0AF9B28-3445-463C-841F-ECCCF4E69238}" dt="2021-03-20T09:46:01.019" v="37" actId="26606"/>
          <ac:spMkLst>
            <pc:docMk/>
            <pc:sldMk cId="797579204" sldId="257"/>
            <ac:spMk id="33" creationId="{93465154-C513-4D8E-AAE7-0008FE766BB8}"/>
          </ac:spMkLst>
        </pc:spChg>
        <pc:spChg chg="add del">
          <ac:chgData name="Shaymaa Al abbasi (1817837)" userId="1f5544a9-862f-432b-bf38-5293e44301cf" providerId="ADAL" clId="{C0AF9B28-3445-463C-841F-ECCCF4E69238}" dt="2021-03-20T11:22:45.829" v="1391"/>
          <ac:spMkLst>
            <pc:docMk/>
            <pc:sldMk cId="797579204" sldId="257"/>
            <ac:spMk id="36" creationId="{DE27238C-8EAF-4098-86E6-7723B7DAE601}"/>
          </ac:spMkLst>
        </pc:spChg>
        <pc:spChg chg="add del">
          <ac:chgData name="Shaymaa Al abbasi (1817837)" userId="1f5544a9-862f-432b-bf38-5293e44301cf" providerId="ADAL" clId="{C0AF9B28-3445-463C-841F-ECCCF4E69238}" dt="2021-03-20T11:22:45.829" v="1391"/>
          <ac:spMkLst>
            <pc:docMk/>
            <pc:sldMk cId="797579204" sldId="257"/>
            <ac:spMk id="37" creationId="{992F97B1-1891-4FCC-9E5F-BA97EDB48F89}"/>
          </ac:spMkLst>
        </pc:spChg>
        <pc:spChg chg="add del">
          <ac:chgData name="Shaymaa Al abbasi (1817837)" userId="1f5544a9-862f-432b-bf38-5293e44301cf" providerId="ADAL" clId="{C0AF9B28-3445-463C-841F-ECCCF4E69238}" dt="2021-03-20T11:22:45.829" v="1391"/>
          <ac:spMkLst>
            <pc:docMk/>
            <pc:sldMk cId="797579204" sldId="257"/>
            <ac:spMk id="38" creationId="{78C6C821-FEE1-4EB6-9590-C021440C77DE}"/>
          </ac:spMkLst>
        </pc:spChg>
        <pc:spChg chg="add del">
          <ac:chgData name="Shaymaa Al abbasi (1817837)" userId="1f5544a9-862f-432b-bf38-5293e44301cf" providerId="ADAL" clId="{C0AF9B28-3445-463C-841F-ECCCF4E69238}" dt="2021-03-20T11:22:45.829" v="1391"/>
          <ac:spMkLst>
            <pc:docMk/>
            <pc:sldMk cId="797579204" sldId="257"/>
            <ac:spMk id="40" creationId="{B61A74B3-E247-44D4-8C48-FAE8E2056401}"/>
          </ac:spMkLst>
        </pc:spChg>
        <pc:spChg chg="add del">
          <ac:chgData name="Shaymaa Al abbasi (1817837)" userId="1f5544a9-862f-432b-bf38-5293e44301cf" providerId="ADAL" clId="{C0AF9B28-3445-463C-841F-ECCCF4E69238}" dt="2021-03-20T09:46:01.019" v="37" actId="26606"/>
          <ac:spMkLst>
            <pc:docMk/>
            <pc:sldMk cId="797579204" sldId="257"/>
            <ac:spMk id="53" creationId="{C0A3D83F-F025-4B9A-B82C-F73BE6BD3179}"/>
          </ac:spMkLst>
        </pc:spChg>
        <pc:spChg chg="add del">
          <ac:chgData name="Shaymaa Al abbasi (1817837)" userId="1f5544a9-862f-432b-bf38-5293e44301cf" providerId="ADAL" clId="{C0AF9B28-3445-463C-841F-ECCCF4E69238}" dt="2021-03-20T09:48:54.671" v="127" actId="26606"/>
          <ac:spMkLst>
            <pc:docMk/>
            <pc:sldMk cId="797579204" sldId="257"/>
            <ac:spMk id="94" creationId="{3011B0B3-5679-4759-90B8-3B908C4CBD21}"/>
          </ac:spMkLst>
        </pc:spChg>
        <pc:spChg chg="add del">
          <ac:chgData name="Shaymaa Al abbasi (1817837)" userId="1f5544a9-862f-432b-bf38-5293e44301cf" providerId="ADAL" clId="{C0AF9B28-3445-463C-841F-ECCCF4E69238}" dt="2021-03-20T09:48:48.179" v="124" actId="26606"/>
          <ac:spMkLst>
            <pc:docMk/>
            <pc:sldMk cId="797579204" sldId="257"/>
            <ac:spMk id="109" creationId="{3011B0B3-5679-4759-90B8-3B908C4CBD21}"/>
          </ac:spMkLst>
        </pc:spChg>
        <pc:spChg chg="add del">
          <ac:chgData name="Shaymaa Al abbasi (1817837)" userId="1f5544a9-862f-432b-bf38-5293e44301cf" providerId="ADAL" clId="{C0AF9B28-3445-463C-841F-ECCCF4E69238}" dt="2021-03-20T09:48:47.085" v="122" actId="26606"/>
          <ac:spMkLst>
            <pc:docMk/>
            <pc:sldMk cId="797579204" sldId="257"/>
            <ac:spMk id="110" creationId="{1F4CD6D0-88B6-45F4-AC60-54587D3C92A0}"/>
          </ac:spMkLst>
        </pc:spChg>
        <pc:spChg chg="add del">
          <ac:chgData name="Shaymaa Al abbasi (1817837)" userId="1f5544a9-862f-432b-bf38-5293e44301cf" providerId="ADAL" clId="{C0AF9B28-3445-463C-841F-ECCCF4E69238}" dt="2021-03-20T09:48:47.085" v="122" actId="26606"/>
          <ac:spMkLst>
            <pc:docMk/>
            <pc:sldMk cId="797579204" sldId="257"/>
            <ac:spMk id="112" creationId="{C2E86F6D-198D-45C3-AC93-8D31B8A4DDDD}"/>
          </ac:spMkLst>
        </pc:spChg>
        <pc:spChg chg="add del">
          <ac:chgData name="Shaymaa Al abbasi (1817837)" userId="1f5544a9-862f-432b-bf38-5293e44301cf" providerId="ADAL" clId="{C0AF9B28-3445-463C-841F-ECCCF4E69238}" dt="2021-03-20T09:54:58.698" v="325" actId="26606"/>
          <ac:spMkLst>
            <pc:docMk/>
            <pc:sldMk cId="797579204" sldId="257"/>
            <ac:spMk id="113" creationId="{63CB92D7-8EE8-4690-BD3D-150988D4F6A0}"/>
          </ac:spMkLst>
        </pc:spChg>
        <pc:spChg chg="add del">
          <ac:chgData name="Shaymaa Al abbasi (1817837)" userId="1f5544a9-862f-432b-bf38-5293e44301cf" providerId="ADAL" clId="{C0AF9B28-3445-463C-841F-ECCCF4E69238}" dt="2021-03-20T09:48:54.591" v="126" actId="26606"/>
          <ac:spMkLst>
            <pc:docMk/>
            <pc:sldMk cId="797579204" sldId="257"/>
            <ac:spMk id="123" creationId="{1F4CD6D0-88B6-45F4-AC60-54587D3C92A0}"/>
          </ac:spMkLst>
        </pc:spChg>
        <pc:spChg chg="add del">
          <ac:chgData name="Shaymaa Al abbasi (1817837)" userId="1f5544a9-862f-432b-bf38-5293e44301cf" providerId="ADAL" clId="{C0AF9B28-3445-463C-841F-ECCCF4E69238}" dt="2021-03-20T09:48:54.591" v="126" actId="26606"/>
          <ac:spMkLst>
            <pc:docMk/>
            <pc:sldMk cId="797579204" sldId="257"/>
            <ac:spMk id="125" creationId="{2A079D24-860A-4799-B3AE-658D4F1365FA}"/>
          </ac:spMkLst>
        </pc:spChg>
        <pc:spChg chg="add del">
          <ac:chgData name="Shaymaa Al abbasi (1817837)" userId="1f5544a9-862f-432b-bf38-5293e44301cf" providerId="ADAL" clId="{C0AF9B28-3445-463C-841F-ECCCF4E69238}" dt="2021-03-20T09:54:58.698" v="325" actId="26606"/>
          <ac:spMkLst>
            <pc:docMk/>
            <pc:sldMk cId="797579204" sldId="257"/>
            <ac:spMk id="127" creationId="{93465154-C513-4D8E-AAE7-0008FE766BB8}"/>
          </ac:spMkLst>
        </pc:spChg>
        <pc:spChg chg="add del">
          <ac:chgData name="Shaymaa Al abbasi (1817837)" userId="1f5544a9-862f-432b-bf38-5293e44301cf" providerId="ADAL" clId="{C0AF9B28-3445-463C-841F-ECCCF4E69238}" dt="2021-03-20T09:54:58.698" v="325" actId="26606"/>
          <ac:spMkLst>
            <pc:docMk/>
            <pc:sldMk cId="797579204" sldId="257"/>
            <ac:spMk id="147" creationId="{C0A3D83F-F025-4B9A-B82C-F73BE6BD3179}"/>
          </ac:spMkLst>
        </pc:spChg>
        <pc:spChg chg="add del">
          <ac:chgData name="Shaymaa Al abbasi (1817837)" userId="1f5544a9-862f-432b-bf38-5293e44301cf" providerId="ADAL" clId="{C0AF9B28-3445-463C-841F-ECCCF4E69238}" dt="2021-03-20T09:54:58.698" v="325" actId="26606"/>
          <ac:spMkLst>
            <pc:docMk/>
            <pc:sldMk cId="797579204" sldId="257"/>
            <ac:spMk id="158" creationId="{CA5B2A81-2C8E-4963-AFD4-E539D168B475}"/>
          </ac:spMkLst>
        </pc:spChg>
        <pc:spChg chg="add del">
          <ac:chgData name="Shaymaa Al abbasi (1817837)" userId="1f5544a9-862f-432b-bf38-5293e44301cf" providerId="ADAL" clId="{C0AF9B28-3445-463C-841F-ECCCF4E69238}" dt="2021-03-20T09:54:58.698" v="325" actId="26606"/>
          <ac:spMkLst>
            <pc:docMk/>
            <pc:sldMk cId="797579204" sldId="257"/>
            <ac:spMk id="162" creationId="{7C81EAC2-A219-4AF7-884B-B9292FF9BFB3}"/>
          </ac:spMkLst>
        </pc:spChg>
        <pc:spChg chg="add del">
          <ac:chgData name="Shaymaa Al abbasi (1817837)" userId="1f5544a9-862f-432b-bf38-5293e44301cf" providerId="ADAL" clId="{C0AF9B28-3445-463C-841F-ECCCF4E69238}" dt="2021-03-20T09:54:34.331" v="322" actId="26606"/>
          <ac:spMkLst>
            <pc:docMk/>
            <pc:sldMk cId="797579204" sldId="257"/>
            <ac:spMk id="191" creationId="{3011B0B3-5679-4759-90B8-3B908C4CBD21}"/>
          </ac:spMkLst>
        </pc:spChg>
        <pc:spChg chg="add del">
          <ac:chgData name="Shaymaa Al abbasi (1817837)" userId="1f5544a9-862f-432b-bf38-5293e44301cf" providerId="ADAL" clId="{C0AF9B28-3445-463C-841F-ECCCF4E69238}" dt="2021-03-20T09:54:31.651" v="320" actId="26606"/>
          <ac:spMkLst>
            <pc:docMk/>
            <pc:sldMk cId="797579204" sldId="257"/>
            <ac:spMk id="192" creationId="{1F4CD6D0-88B6-45F4-AC60-54587D3C92A0}"/>
          </ac:spMkLst>
        </pc:spChg>
        <pc:spChg chg="add del">
          <ac:chgData name="Shaymaa Al abbasi (1817837)" userId="1f5544a9-862f-432b-bf38-5293e44301cf" providerId="ADAL" clId="{C0AF9B28-3445-463C-841F-ECCCF4E69238}" dt="2021-03-20T09:54:31.651" v="320" actId="26606"/>
          <ac:spMkLst>
            <pc:docMk/>
            <pc:sldMk cId="797579204" sldId="257"/>
            <ac:spMk id="194" creationId="{DCFCE6BC-4706-49A2-816A-A44669F98A30}"/>
          </ac:spMkLst>
        </pc:spChg>
        <pc:spChg chg="add del">
          <ac:chgData name="Shaymaa Al abbasi (1817837)" userId="1f5544a9-862f-432b-bf38-5293e44301cf" providerId="ADAL" clId="{C0AF9B28-3445-463C-841F-ECCCF4E69238}" dt="2021-03-20T09:56:22.427" v="343"/>
          <ac:spMkLst>
            <pc:docMk/>
            <pc:sldMk cId="797579204" sldId="257"/>
            <ac:spMk id="195" creationId="{63CB92D7-8EE8-4690-BD3D-150988D4F6A0}"/>
          </ac:spMkLst>
        </pc:spChg>
        <pc:spChg chg="add del">
          <ac:chgData name="Shaymaa Al abbasi (1817837)" userId="1f5544a9-862f-432b-bf38-5293e44301cf" providerId="ADAL" clId="{C0AF9B28-3445-463C-841F-ECCCF4E69238}" dt="2021-03-20T09:54:31.651" v="320" actId="26606"/>
          <ac:spMkLst>
            <pc:docMk/>
            <pc:sldMk cId="797579204" sldId="257"/>
            <ac:spMk id="196" creationId="{F2519508-A780-4D3C-AFC8-363D53F24574}"/>
          </ac:spMkLst>
        </pc:spChg>
        <pc:spChg chg="add del">
          <ac:chgData name="Shaymaa Al abbasi (1817837)" userId="1f5544a9-862f-432b-bf38-5293e44301cf" providerId="ADAL" clId="{C0AF9B28-3445-463C-841F-ECCCF4E69238}" dt="2021-03-20T09:54:31.651" v="320" actId="26606"/>
          <ac:spMkLst>
            <pc:docMk/>
            <pc:sldMk cId="797579204" sldId="257"/>
            <ac:spMk id="198" creationId="{96FFB859-0BF4-44C8-92CE-827BC0BED6D5}"/>
          </ac:spMkLst>
        </pc:spChg>
        <pc:spChg chg="add del">
          <ac:chgData name="Shaymaa Al abbasi (1817837)" userId="1f5544a9-862f-432b-bf38-5293e44301cf" providerId="ADAL" clId="{C0AF9B28-3445-463C-841F-ECCCF4E69238}" dt="2021-03-20T09:54:31.651" v="320" actId="26606"/>
          <ac:spMkLst>
            <pc:docMk/>
            <pc:sldMk cId="797579204" sldId="257"/>
            <ac:spMk id="202" creationId="{AA3C88C9-7D12-4F69-958C-2A345F9633D7}"/>
          </ac:spMkLst>
        </pc:spChg>
        <pc:spChg chg="add del">
          <ac:chgData name="Shaymaa Al abbasi (1817837)" userId="1f5544a9-862f-432b-bf38-5293e44301cf" providerId="ADAL" clId="{C0AF9B28-3445-463C-841F-ECCCF4E69238}" dt="2021-03-20T09:54:31.651" v="320" actId="26606"/>
          <ac:spMkLst>
            <pc:docMk/>
            <pc:sldMk cId="797579204" sldId="257"/>
            <ac:spMk id="204" creationId="{D6F31C7F-BCF9-4876-B103-B1470FB2ECDE}"/>
          </ac:spMkLst>
        </pc:spChg>
        <pc:spChg chg="add del">
          <ac:chgData name="Shaymaa Al abbasi (1817837)" userId="1f5544a9-862f-432b-bf38-5293e44301cf" providerId="ADAL" clId="{C0AF9B28-3445-463C-841F-ECCCF4E69238}" dt="2021-03-20T09:56:22.427" v="343"/>
          <ac:spMkLst>
            <pc:docMk/>
            <pc:sldMk cId="797579204" sldId="257"/>
            <ac:spMk id="209" creationId="{93465154-C513-4D8E-AAE7-0008FE766BB8}"/>
          </ac:spMkLst>
        </pc:spChg>
        <pc:spChg chg="add del">
          <ac:chgData name="Shaymaa Al abbasi (1817837)" userId="1f5544a9-862f-432b-bf38-5293e44301cf" providerId="ADAL" clId="{C0AF9B28-3445-463C-841F-ECCCF4E69238}" dt="2021-03-20T09:56:22.427" v="343"/>
          <ac:spMkLst>
            <pc:docMk/>
            <pc:sldMk cId="797579204" sldId="257"/>
            <ac:spMk id="229" creationId="{C0A3D83F-F025-4B9A-B82C-F73BE6BD3179}"/>
          </ac:spMkLst>
        </pc:spChg>
        <pc:spChg chg="add del">
          <ac:chgData name="Shaymaa Al abbasi (1817837)" userId="1f5544a9-862f-432b-bf38-5293e44301cf" providerId="ADAL" clId="{C0AF9B28-3445-463C-841F-ECCCF4E69238}" dt="2021-03-20T09:56:22.427" v="343"/>
          <ac:spMkLst>
            <pc:docMk/>
            <pc:sldMk cId="797579204" sldId="257"/>
            <ac:spMk id="230" creationId="{CA5B2A81-2C8E-4963-AFD4-E539D168B475}"/>
          </ac:spMkLst>
        </pc:spChg>
        <pc:spChg chg="add del">
          <ac:chgData name="Shaymaa Al abbasi (1817837)" userId="1f5544a9-862f-432b-bf38-5293e44301cf" providerId="ADAL" clId="{C0AF9B28-3445-463C-841F-ECCCF4E69238}" dt="2021-03-20T09:56:22.427" v="343"/>
          <ac:spMkLst>
            <pc:docMk/>
            <pc:sldMk cId="797579204" sldId="257"/>
            <ac:spMk id="240" creationId="{7C81EAC2-A219-4AF7-884B-B9292FF9BFB3}"/>
          </ac:spMkLst>
        </pc:spChg>
        <pc:grpChg chg="add del">
          <ac:chgData name="Shaymaa Al abbasi (1817837)" userId="1f5544a9-862f-432b-bf38-5293e44301cf" providerId="ADAL" clId="{C0AF9B28-3445-463C-841F-ECCCF4E69238}" dt="2021-03-20T09:46:01.019" v="37" actId="26606"/>
          <ac:grpSpMkLst>
            <pc:docMk/>
            <pc:sldMk cId="797579204" sldId="257"/>
            <ac:grpSpMk id="9" creationId="{F982E0B2-AA9C-441C-A08E-A9DF9CF12116}"/>
          </ac:grpSpMkLst>
        </pc:grpChg>
        <pc:grpChg chg="add del">
          <ac:chgData name="Shaymaa Al abbasi (1817837)" userId="1f5544a9-862f-432b-bf38-5293e44301cf" providerId="ADAL" clId="{C0AF9B28-3445-463C-841F-ECCCF4E69238}" dt="2021-03-20T09:46:01.019" v="37" actId="26606"/>
          <ac:grpSpMkLst>
            <pc:docMk/>
            <pc:sldMk cId="797579204" sldId="257"/>
            <ac:grpSpMk id="21" creationId="{2E62ACCB-9A97-41C7-8114-309BF7098A42}"/>
          </ac:grpSpMkLst>
        </pc:grpChg>
        <pc:grpChg chg="add del">
          <ac:chgData name="Shaymaa Al abbasi (1817837)" userId="1f5544a9-862f-432b-bf38-5293e44301cf" providerId="ADAL" clId="{C0AF9B28-3445-463C-841F-ECCCF4E69238}" dt="2021-03-20T10:00:16.876" v="369"/>
          <ac:grpSpMkLst>
            <pc:docMk/>
            <pc:sldMk cId="797579204" sldId="257"/>
            <ac:grpSpMk id="26" creationId="{1D18C537-E336-47C4-836B-C342A230F8F3}"/>
          </ac:grpSpMkLst>
        </pc:grpChg>
        <pc:grpChg chg="add del">
          <ac:chgData name="Shaymaa Al abbasi (1817837)" userId="1f5544a9-862f-432b-bf38-5293e44301cf" providerId="ADAL" clId="{C0AF9B28-3445-463C-841F-ECCCF4E69238}" dt="2021-03-20T10:00:16.876" v="369"/>
          <ac:grpSpMkLst>
            <pc:docMk/>
            <pc:sldMk cId="797579204" sldId="257"/>
            <ac:grpSpMk id="34" creationId="{5A1259D8-0C3A-4069-A22F-537BBBB61A9C}"/>
          </ac:grpSpMkLst>
        </pc:grpChg>
        <pc:grpChg chg="add del">
          <ac:chgData name="Shaymaa Al abbasi (1817837)" userId="1f5544a9-862f-432b-bf38-5293e44301cf" providerId="ADAL" clId="{C0AF9B28-3445-463C-841F-ECCCF4E69238}" dt="2021-03-20T09:46:01.019" v="37" actId="26606"/>
          <ac:grpSpMkLst>
            <pc:docMk/>
            <pc:sldMk cId="797579204" sldId="257"/>
            <ac:grpSpMk id="35" creationId="{2840A968-B9F1-4307-8A13-48F4453A302B}"/>
          </ac:grpSpMkLst>
        </pc:grpChg>
        <pc:grpChg chg="add del">
          <ac:chgData name="Shaymaa Al abbasi (1817837)" userId="1f5544a9-862f-432b-bf38-5293e44301cf" providerId="ADAL" clId="{C0AF9B28-3445-463C-841F-ECCCF4E69238}" dt="2021-03-20T09:46:01.019" v="37" actId="26606"/>
          <ac:grpSpMkLst>
            <pc:docMk/>
            <pc:sldMk cId="797579204" sldId="257"/>
            <ac:grpSpMk id="39" creationId="{0FECCAAE-5C44-4266-9D17-6B62D10D7967}"/>
          </ac:grpSpMkLst>
        </pc:grpChg>
        <pc:grpChg chg="add del">
          <ac:chgData name="Shaymaa Al abbasi (1817837)" userId="1f5544a9-862f-432b-bf38-5293e44301cf" providerId="ADAL" clId="{C0AF9B28-3445-463C-841F-ECCCF4E69238}" dt="2021-03-20T09:46:01.019" v="37" actId="26606"/>
          <ac:grpSpMkLst>
            <pc:docMk/>
            <pc:sldMk cId="797579204" sldId="257"/>
            <ac:grpSpMk id="46" creationId="{6913CEF2-6E97-400A-931E-FF4A7D799E19}"/>
          </ac:grpSpMkLst>
        </pc:grpChg>
        <pc:grpChg chg="add del">
          <ac:chgData name="Shaymaa Al abbasi (1817837)" userId="1f5544a9-862f-432b-bf38-5293e44301cf" providerId="ADAL" clId="{C0AF9B28-3445-463C-841F-ECCCF4E69238}" dt="2021-03-20T09:46:01.019" v="37" actId="26606"/>
          <ac:grpSpMkLst>
            <pc:docMk/>
            <pc:sldMk cId="797579204" sldId="257"/>
            <ac:grpSpMk id="55" creationId="{A54B4D41-E775-46AC-95B8-F9B645FE3BE1}"/>
          </ac:grpSpMkLst>
        </pc:grpChg>
        <pc:grpChg chg="add del">
          <ac:chgData name="Shaymaa Al abbasi (1817837)" userId="1f5544a9-862f-432b-bf38-5293e44301cf" providerId="ADAL" clId="{C0AF9B28-3445-463C-841F-ECCCF4E69238}" dt="2021-03-20T09:46:01.019" v="37" actId="26606"/>
          <ac:grpSpMkLst>
            <pc:docMk/>
            <pc:sldMk cId="797579204" sldId="257"/>
            <ac:grpSpMk id="65" creationId="{97422AC4-A069-4D59-8C02-45C5A0DB2E9E}"/>
          </ac:grpSpMkLst>
        </pc:grpChg>
        <pc:grpChg chg="add del">
          <ac:chgData name="Shaymaa Al abbasi (1817837)" userId="1f5544a9-862f-432b-bf38-5293e44301cf" providerId="ADAL" clId="{C0AF9B28-3445-463C-841F-ECCCF4E69238}" dt="2021-03-20T09:46:01.019" v="37" actId="26606"/>
          <ac:grpSpMkLst>
            <pc:docMk/>
            <pc:sldMk cId="797579204" sldId="257"/>
            <ac:grpSpMk id="69" creationId="{8B9806FC-A649-4974-9361-F9AA940D9308}"/>
          </ac:grpSpMkLst>
        </pc:grpChg>
        <pc:grpChg chg="add del">
          <ac:chgData name="Shaymaa Al abbasi (1817837)" userId="1f5544a9-862f-432b-bf38-5293e44301cf" providerId="ADAL" clId="{C0AF9B28-3445-463C-841F-ECCCF4E69238}" dt="2021-03-20T09:46:01.019" v="37" actId="26606"/>
          <ac:grpSpMkLst>
            <pc:docMk/>
            <pc:sldMk cId="797579204" sldId="257"/>
            <ac:grpSpMk id="76" creationId="{E1739B0E-E50E-4961-A4B8-474F1B0C2D7F}"/>
          </ac:grpSpMkLst>
        </pc:grpChg>
        <pc:grpChg chg="add del">
          <ac:chgData name="Shaymaa Al abbasi (1817837)" userId="1f5544a9-862f-432b-bf38-5293e44301cf" providerId="ADAL" clId="{C0AF9B28-3445-463C-841F-ECCCF4E69238}" dt="2021-03-20T09:48:54.671" v="127" actId="26606"/>
          <ac:grpSpMkLst>
            <pc:docMk/>
            <pc:sldMk cId="797579204" sldId="257"/>
            <ac:grpSpMk id="88" creationId="{F982E0B2-AA9C-441C-A08E-A9DF9CF12116}"/>
          </ac:grpSpMkLst>
        </pc:grpChg>
        <pc:grpChg chg="add del">
          <ac:chgData name="Shaymaa Al abbasi (1817837)" userId="1f5544a9-862f-432b-bf38-5293e44301cf" providerId="ADAL" clId="{C0AF9B28-3445-463C-841F-ECCCF4E69238}" dt="2021-03-20T09:48:48.179" v="124" actId="26606"/>
          <ac:grpSpMkLst>
            <pc:docMk/>
            <pc:sldMk cId="797579204" sldId="257"/>
            <ac:grpSpMk id="103" creationId="{F982E0B2-AA9C-441C-A08E-A9DF9CF12116}"/>
          </ac:grpSpMkLst>
        </pc:grpChg>
        <pc:grpChg chg="add del">
          <ac:chgData name="Shaymaa Al abbasi (1817837)" userId="1f5544a9-862f-432b-bf38-5293e44301cf" providerId="ADAL" clId="{C0AF9B28-3445-463C-841F-ECCCF4E69238}" dt="2021-03-20T09:48:47.085" v="122" actId="26606"/>
          <ac:grpSpMkLst>
            <pc:docMk/>
            <pc:sldMk cId="797579204" sldId="257"/>
            <ac:grpSpMk id="104" creationId="{F982E0B2-AA9C-441C-A08E-A9DF9CF12116}"/>
          </ac:grpSpMkLst>
        </pc:grpChg>
        <pc:grpChg chg="add del">
          <ac:chgData name="Shaymaa Al abbasi (1817837)" userId="1f5544a9-862f-432b-bf38-5293e44301cf" providerId="ADAL" clId="{C0AF9B28-3445-463C-841F-ECCCF4E69238}" dt="2021-03-20T09:54:58.698" v="325" actId="26606"/>
          <ac:grpSpMkLst>
            <pc:docMk/>
            <pc:sldMk cId="797579204" sldId="257"/>
            <ac:grpSpMk id="115" creationId="{2E62ACCB-9A97-41C7-8114-309BF7098A42}"/>
          </ac:grpSpMkLst>
        </pc:grpChg>
        <pc:grpChg chg="add del">
          <ac:chgData name="Shaymaa Al abbasi (1817837)" userId="1f5544a9-862f-432b-bf38-5293e44301cf" providerId="ADAL" clId="{C0AF9B28-3445-463C-841F-ECCCF4E69238}" dt="2021-03-20T09:48:54.591" v="126" actId="26606"/>
          <ac:grpSpMkLst>
            <pc:docMk/>
            <pc:sldMk cId="797579204" sldId="257"/>
            <ac:grpSpMk id="121" creationId="{F982E0B2-AA9C-441C-A08E-A9DF9CF12116}"/>
          </ac:grpSpMkLst>
        </pc:grpChg>
        <pc:grpChg chg="add del">
          <ac:chgData name="Shaymaa Al abbasi (1817837)" userId="1f5544a9-862f-432b-bf38-5293e44301cf" providerId="ADAL" clId="{C0AF9B28-3445-463C-841F-ECCCF4E69238}" dt="2021-03-20T09:54:58.698" v="325" actId="26606"/>
          <ac:grpSpMkLst>
            <pc:docMk/>
            <pc:sldMk cId="797579204" sldId="257"/>
            <ac:grpSpMk id="129" creationId="{2840A968-B9F1-4307-8A13-48F4453A302B}"/>
          </ac:grpSpMkLst>
        </pc:grpChg>
        <pc:grpChg chg="add del">
          <ac:chgData name="Shaymaa Al abbasi (1817837)" userId="1f5544a9-862f-432b-bf38-5293e44301cf" providerId="ADAL" clId="{C0AF9B28-3445-463C-841F-ECCCF4E69238}" dt="2021-03-20T09:54:58.698" v="325" actId="26606"/>
          <ac:grpSpMkLst>
            <pc:docMk/>
            <pc:sldMk cId="797579204" sldId="257"/>
            <ac:grpSpMk id="132" creationId="{F982E0B2-AA9C-441C-A08E-A9DF9CF12116}"/>
          </ac:grpSpMkLst>
        </pc:grpChg>
        <pc:grpChg chg="add del">
          <ac:chgData name="Shaymaa Al abbasi (1817837)" userId="1f5544a9-862f-432b-bf38-5293e44301cf" providerId="ADAL" clId="{C0AF9B28-3445-463C-841F-ECCCF4E69238}" dt="2021-03-20T09:54:58.698" v="325" actId="26606"/>
          <ac:grpSpMkLst>
            <pc:docMk/>
            <pc:sldMk cId="797579204" sldId="257"/>
            <ac:grpSpMk id="133" creationId="{0FECCAAE-5C44-4266-9D17-6B62D10D7967}"/>
          </ac:grpSpMkLst>
        </pc:grpChg>
        <pc:grpChg chg="add del">
          <ac:chgData name="Shaymaa Al abbasi (1817837)" userId="1f5544a9-862f-432b-bf38-5293e44301cf" providerId="ADAL" clId="{C0AF9B28-3445-463C-841F-ECCCF4E69238}" dt="2021-03-20T09:54:58.698" v="325" actId="26606"/>
          <ac:grpSpMkLst>
            <pc:docMk/>
            <pc:sldMk cId="797579204" sldId="257"/>
            <ac:grpSpMk id="140" creationId="{6913CEF2-6E97-400A-931E-FF4A7D799E19}"/>
          </ac:grpSpMkLst>
        </pc:grpChg>
        <pc:grpChg chg="add del">
          <ac:chgData name="Shaymaa Al abbasi (1817837)" userId="1f5544a9-862f-432b-bf38-5293e44301cf" providerId="ADAL" clId="{C0AF9B28-3445-463C-841F-ECCCF4E69238}" dt="2021-03-20T09:54:58.698" v="325" actId="26606"/>
          <ac:grpSpMkLst>
            <pc:docMk/>
            <pc:sldMk cId="797579204" sldId="257"/>
            <ac:grpSpMk id="149" creationId="{A54B4D41-E775-46AC-95B8-F9B645FE3BE1}"/>
          </ac:grpSpMkLst>
        </pc:grpChg>
        <pc:grpChg chg="add del">
          <ac:chgData name="Shaymaa Al abbasi (1817837)" userId="1f5544a9-862f-432b-bf38-5293e44301cf" providerId="ADAL" clId="{C0AF9B28-3445-463C-841F-ECCCF4E69238}" dt="2021-03-20T09:54:58.698" v="325" actId="26606"/>
          <ac:grpSpMkLst>
            <pc:docMk/>
            <pc:sldMk cId="797579204" sldId="257"/>
            <ac:grpSpMk id="159" creationId="{97422AC4-A069-4D59-8C02-45C5A0DB2E9E}"/>
          </ac:grpSpMkLst>
        </pc:grpChg>
        <pc:grpChg chg="add del">
          <ac:chgData name="Shaymaa Al abbasi (1817837)" userId="1f5544a9-862f-432b-bf38-5293e44301cf" providerId="ADAL" clId="{C0AF9B28-3445-463C-841F-ECCCF4E69238}" dt="2021-03-20T09:54:58.698" v="325" actId="26606"/>
          <ac:grpSpMkLst>
            <pc:docMk/>
            <pc:sldMk cId="797579204" sldId="257"/>
            <ac:grpSpMk id="163" creationId="{8B9806FC-A649-4974-9361-F9AA940D9308}"/>
          </ac:grpSpMkLst>
        </pc:grpChg>
        <pc:grpChg chg="add del">
          <ac:chgData name="Shaymaa Al abbasi (1817837)" userId="1f5544a9-862f-432b-bf38-5293e44301cf" providerId="ADAL" clId="{C0AF9B28-3445-463C-841F-ECCCF4E69238}" dt="2021-03-20T09:54:58.698" v="325" actId="26606"/>
          <ac:grpSpMkLst>
            <pc:docMk/>
            <pc:sldMk cId="797579204" sldId="257"/>
            <ac:grpSpMk id="170" creationId="{E1739B0E-E50E-4961-A4B8-474F1B0C2D7F}"/>
          </ac:grpSpMkLst>
        </pc:grpChg>
        <pc:grpChg chg="add del">
          <ac:chgData name="Shaymaa Al abbasi (1817837)" userId="1f5544a9-862f-432b-bf38-5293e44301cf" providerId="ADAL" clId="{C0AF9B28-3445-463C-841F-ECCCF4E69238}" dt="2021-03-20T09:54:34.331" v="322" actId="26606"/>
          <ac:grpSpMkLst>
            <pc:docMk/>
            <pc:sldMk cId="797579204" sldId="257"/>
            <ac:grpSpMk id="185" creationId="{F982E0B2-AA9C-441C-A08E-A9DF9CF12116}"/>
          </ac:grpSpMkLst>
        </pc:grpChg>
        <pc:grpChg chg="add del">
          <ac:chgData name="Shaymaa Al abbasi (1817837)" userId="1f5544a9-862f-432b-bf38-5293e44301cf" providerId="ADAL" clId="{C0AF9B28-3445-463C-841F-ECCCF4E69238}" dt="2021-03-20T09:54:31.651" v="320" actId="26606"/>
          <ac:grpSpMkLst>
            <pc:docMk/>
            <pc:sldMk cId="797579204" sldId="257"/>
            <ac:grpSpMk id="186" creationId="{F982E0B2-AA9C-441C-A08E-A9DF9CF12116}"/>
          </ac:grpSpMkLst>
        </pc:grpChg>
        <pc:grpChg chg="add del">
          <ac:chgData name="Shaymaa Al abbasi (1817837)" userId="1f5544a9-862f-432b-bf38-5293e44301cf" providerId="ADAL" clId="{C0AF9B28-3445-463C-841F-ECCCF4E69238}" dt="2021-03-20T09:56:22.427" v="343"/>
          <ac:grpSpMkLst>
            <pc:docMk/>
            <pc:sldMk cId="797579204" sldId="257"/>
            <ac:grpSpMk id="197" creationId="{2E62ACCB-9A97-41C7-8114-309BF7098A42}"/>
          </ac:grpSpMkLst>
        </pc:grpChg>
        <pc:grpChg chg="add del">
          <ac:chgData name="Shaymaa Al abbasi (1817837)" userId="1f5544a9-862f-432b-bf38-5293e44301cf" providerId="ADAL" clId="{C0AF9B28-3445-463C-841F-ECCCF4E69238}" dt="2021-03-20T09:56:22.427" v="343"/>
          <ac:grpSpMkLst>
            <pc:docMk/>
            <pc:sldMk cId="797579204" sldId="257"/>
            <ac:grpSpMk id="211" creationId="{2840A968-B9F1-4307-8A13-48F4453A302B}"/>
          </ac:grpSpMkLst>
        </pc:grpChg>
        <pc:grpChg chg="add del">
          <ac:chgData name="Shaymaa Al abbasi (1817837)" userId="1f5544a9-862f-432b-bf38-5293e44301cf" providerId="ADAL" clId="{C0AF9B28-3445-463C-841F-ECCCF4E69238}" dt="2021-03-20T09:56:22.427" v="343"/>
          <ac:grpSpMkLst>
            <pc:docMk/>
            <pc:sldMk cId="797579204" sldId="257"/>
            <ac:grpSpMk id="214" creationId="{F982E0B2-AA9C-441C-A08E-A9DF9CF12116}"/>
          </ac:grpSpMkLst>
        </pc:grpChg>
        <pc:grpChg chg="add del">
          <ac:chgData name="Shaymaa Al abbasi (1817837)" userId="1f5544a9-862f-432b-bf38-5293e44301cf" providerId="ADAL" clId="{C0AF9B28-3445-463C-841F-ECCCF4E69238}" dt="2021-03-20T09:56:22.427" v="343"/>
          <ac:grpSpMkLst>
            <pc:docMk/>
            <pc:sldMk cId="797579204" sldId="257"/>
            <ac:grpSpMk id="215" creationId="{0FECCAAE-5C44-4266-9D17-6B62D10D7967}"/>
          </ac:grpSpMkLst>
        </pc:grpChg>
        <pc:grpChg chg="add del">
          <ac:chgData name="Shaymaa Al abbasi (1817837)" userId="1f5544a9-862f-432b-bf38-5293e44301cf" providerId="ADAL" clId="{C0AF9B28-3445-463C-841F-ECCCF4E69238}" dt="2021-03-20T09:56:22.427" v="343"/>
          <ac:grpSpMkLst>
            <pc:docMk/>
            <pc:sldMk cId="797579204" sldId="257"/>
            <ac:grpSpMk id="222" creationId="{6913CEF2-6E97-400A-931E-FF4A7D799E19}"/>
          </ac:grpSpMkLst>
        </pc:grpChg>
        <pc:grpChg chg="add del">
          <ac:chgData name="Shaymaa Al abbasi (1817837)" userId="1f5544a9-862f-432b-bf38-5293e44301cf" providerId="ADAL" clId="{C0AF9B28-3445-463C-841F-ECCCF4E69238}" dt="2021-03-20T09:56:22.427" v="343"/>
          <ac:grpSpMkLst>
            <pc:docMk/>
            <pc:sldMk cId="797579204" sldId="257"/>
            <ac:grpSpMk id="231" creationId="{A54B4D41-E775-46AC-95B8-F9B645FE3BE1}"/>
          </ac:grpSpMkLst>
        </pc:grpChg>
        <pc:grpChg chg="add del">
          <ac:chgData name="Shaymaa Al abbasi (1817837)" userId="1f5544a9-862f-432b-bf38-5293e44301cf" providerId="ADAL" clId="{C0AF9B28-3445-463C-841F-ECCCF4E69238}" dt="2021-03-20T09:56:22.427" v="343"/>
          <ac:grpSpMkLst>
            <pc:docMk/>
            <pc:sldMk cId="797579204" sldId="257"/>
            <ac:grpSpMk id="241" creationId="{97422AC4-A069-4D59-8C02-45C5A0DB2E9E}"/>
          </ac:grpSpMkLst>
        </pc:grpChg>
        <pc:grpChg chg="add del">
          <ac:chgData name="Shaymaa Al abbasi (1817837)" userId="1f5544a9-862f-432b-bf38-5293e44301cf" providerId="ADAL" clId="{C0AF9B28-3445-463C-841F-ECCCF4E69238}" dt="2021-03-20T09:56:22.427" v="343"/>
          <ac:grpSpMkLst>
            <pc:docMk/>
            <pc:sldMk cId="797579204" sldId="257"/>
            <ac:grpSpMk id="245" creationId="{8B9806FC-A649-4974-9361-F9AA940D9308}"/>
          </ac:grpSpMkLst>
        </pc:grpChg>
        <pc:grpChg chg="add del">
          <ac:chgData name="Shaymaa Al abbasi (1817837)" userId="1f5544a9-862f-432b-bf38-5293e44301cf" providerId="ADAL" clId="{C0AF9B28-3445-463C-841F-ECCCF4E69238}" dt="2021-03-20T09:56:22.427" v="343"/>
          <ac:grpSpMkLst>
            <pc:docMk/>
            <pc:sldMk cId="797579204" sldId="257"/>
            <ac:grpSpMk id="252" creationId="{E1739B0E-E50E-4961-A4B8-474F1B0C2D7F}"/>
          </ac:grpSpMkLst>
        </pc:grpChg>
        <pc:picChg chg="add del">
          <ac:chgData name="Shaymaa Al abbasi (1817837)" userId="1f5544a9-862f-432b-bf38-5293e44301cf" providerId="ADAL" clId="{C0AF9B28-3445-463C-841F-ECCCF4E69238}" dt="2021-03-20T09:57:20.005" v="352"/>
          <ac:picMkLst>
            <pc:docMk/>
            <pc:sldMk cId="797579204" sldId="257"/>
            <ac:picMk id="5" creationId="{C2192E09-EBC7-416C-B887-DFF915D7F43D}"/>
          </ac:picMkLst>
        </pc:picChg>
        <pc:picChg chg="add del">
          <ac:chgData name="Shaymaa Al abbasi (1817837)" userId="1f5544a9-862f-432b-bf38-5293e44301cf" providerId="ADAL" clId="{C0AF9B28-3445-463C-841F-ECCCF4E69238}" dt="2021-03-20T09:58:11.345" v="358" actId="26606"/>
          <ac:picMkLst>
            <pc:docMk/>
            <pc:sldMk cId="797579204" sldId="257"/>
            <ac:picMk id="16" creationId="{2270F1FA-0425-408F-9861-80BF5AFB276D}"/>
          </ac:picMkLst>
        </pc:picChg>
        <pc:picChg chg="add del">
          <ac:chgData name="Shaymaa Al abbasi (1817837)" userId="1f5544a9-862f-432b-bf38-5293e44301cf" providerId="ADAL" clId="{C0AF9B28-3445-463C-841F-ECCCF4E69238}" dt="2021-03-20T11:22:45.829" v="1391"/>
          <ac:picMkLst>
            <pc:docMk/>
            <pc:sldMk cId="797579204" sldId="257"/>
            <ac:picMk id="18" creationId="{91B28F63-CF00-448F-B141-FE33C33B1891}"/>
          </ac:picMkLst>
        </pc:picChg>
        <pc:picChg chg="add del">
          <ac:chgData name="Shaymaa Al abbasi (1817837)" userId="1f5544a9-862f-432b-bf38-5293e44301cf" providerId="ADAL" clId="{C0AF9B28-3445-463C-841F-ECCCF4E69238}" dt="2021-03-20T11:22:45.829" v="1391"/>
          <ac:picMkLst>
            <pc:docMk/>
            <pc:sldMk cId="797579204" sldId="257"/>
            <ac:picMk id="20" creationId="{2AE609E2-8522-44E4-9077-980E5BCF3E14}"/>
          </ac:picMkLst>
        </pc:picChg>
        <pc:picChg chg="add del">
          <ac:chgData name="Shaymaa Al abbasi (1817837)" userId="1f5544a9-862f-432b-bf38-5293e44301cf" providerId="ADAL" clId="{C0AF9B28-3445-463C-841F-ECCCF4E69238}" dt="2021-03-20T09:57:20.005" v="352"/>
          <ac:picMkLst>
            <pc:docMk/>
            <pc:sldMk cId="797579204" sldId="257"/>
            <ac:picMk id="25" creationId="{4C401D57-600A-4C91-AC9A-14CA1ED6F7D8}"/>
          </ac:picMkLst>
        </pc:picChg>
        <pc:picChg chg="add del">
          <ac:chgData name="Shaymaa Al abbasi (1817837)" userId="1f5544a9-862f-432b-bf38-5293e44301cf" providerId="ADAL" clId="{C0AF9B28-3445-463C-841F-ECCCF4E69238}" dt="2021-03-20T11:22:45.829" v="1391"/>
          <ac:picMkLst>
            <pc:docMk/>
            <pc:sldMk cId="797579204" sldId="257"/>
            <ac:picMk id="29" creationId="{8949AD42-25FD-4C3D-9EEE-B7FEC5809988}"/>
          </ac:picMkLst>
        </pc:picChg>
        <pc:picChg chg="add del">
          <ac:chgData name="Shaymaa Al abbasi (1817837)" userId="1f5544a9-862f-432b-bf38-5293e44301cf" providerId="ADAL" clId="{C0AF9B28-3445-463C-841F-ECCCF4E69238}" dt="2021-03-20T11:22:45.829" v="1391"/>
          <ac:picMkLst>
            <pc:docMk/>
            <pc:sldMk cId="797579204" sldId="257"/>
            <ac:picMk id="30" creationId="{6AC7D913-60B7-4603-881B-831DA5D3A940}"/>
          </ac:picMkLst>
        </pc:picChg>
        <pc:picChg chg="add del">
          <ac:chgData name="Shaymaa Al abbasi (1817837)" userId="1f5544a9-862f-432b-bf38-5293e44301cf" providerId="ADAL" clId="{C0AF9B28-3445-463C-841F-ECCCF4E69238}" dt="2021-03-20T09:48:47.085" v="122" actId="26606"/>
          <ac:picMkLst>
            <pc:docMk/>
            <pc:sldMk cId="797579204" sldId="257"/>
            <ac:picMk id="98" creationId="{A4E79C4E-ACBA-4F39-99C2-76B0F464D96D}"/>
          </ac:picMkLst>
        </pc:picChg>
        <pc:picChg chg="add del">
          <ac:chgData name="Shaymaa Al abbasi (1817837)" userId="1f5544a9-862f-432b-bf38-5293e44301cf" providerId="ADAL" clId="{C0AF9B28-3445-463C-841F-ECCCF4E69238}" dt="2021-03-20T09:48:54.591" v="126" actId="26606"/>
          <ac:picMkLst>
            <pc:docMk/>
            <pc:sldMk cId="797579204" sldId="257"/>
            <ac:picMk id="124" creationId="{CFBB0DC7-AF84-42CC-AC86-DC475222028A}"/>
          </ac:picMkLst>
        </pc:picChg>
        <pc:picChg chg="add del mod">
          <ac:chgData name="Shaymaa Al abbasi (1817837)" userId="1f5544a9-862f-432b-bf38-5293e44301cf" providerId="ADAL" clId="{C0AF9B28-3445-463C-841F-ECCCF4E69238}" dt="2021-03-20T09:54:31.651" v="320" actId="26606"/>
          <ac:picMkLst>
            <pc:docMk/>
            <pc:sldMk cId="797579204" sldId="257"/>
            <ac:picMk id="180" creationId="{97A161AB-4BA6-4C24-BE07-9A85CD21C2CF}"/>
          </ac:picMkLst>
        </pc:picChg>
        <pc:cxnChg chg="add del">
          <ac:chgData name="Shaymaa Al abbasi (1817837)" userId="1f5544a9-862f-432b-bf38-5293e44301cf" providerId="ADAL" clId="{C0AF9B28-3445-463C-841F-ECCCF4E69238}" dt="2021-03-20T09:46:01.019" v="37" actId="26606"/>
          <ac:cxnSpMkLst>
            <pc:docMk/>
            <pc:sldMk cId="797579204" sldId="257"/>
            <ac:cxnSpMk id="7" creationId="{701C0CAB-6A03-4C6A-9FAA-219847753628}"/>
          </ac:cxnSpMkLst>
        </pc:cxnChg>
        <pc:cxnChg chg="add del">
          <ac:chgData name="Shaymaa Al abbasi (1817837)" userId="1f5544a9-862f-432b-bf38-5293e44301cf" providerId="ADAL" clId="{C0AF9B28-3445-463C-841F-ECCCF4E69238}" dt="2021-03-20T09:57:20.005" v="352"/>
          <ac:cxnSpMkLst>
            <pc:docMk/>
            <pc:sldMk cId="797579204" sldId="257"/>
            <ac:cxnSpMk id="11" creationId="{2924498D-E084-44BE-A196-CFCE35564350}"/>
          </ac:cxnSpMkLst>
        </pc:cxnChg>
        <pc:cxnChg chg="add del">
          <ac:chgData name="Shaymaa Al abbasi (1817837)" userId="1f5544a9-862f-432b-bf38-5293e44301cf" providerId="ADAL" clId="{C0AF9B28-3445-463C-841F-ECCCF4E69238}" dt="2021-03-20T09:57:20.005" v="352"/>
          <ac:cxnSpMkLst>
            <pc:docMk/>
            <pc:sldMk cId="797579204" sldId="257"/>
            <ac:cxnSpMk id="13" creationId="{3BBC7667-C352-4842-9AFD-E5C16AD002F4}"/>
          </ac:cxnSpMkLst>
        </pc:cxnChg>
        <pc:cxnChg chg="add del">
          <ac:chgData name="Shaymaa Al abbasi (1817837)" userId="1f5544a9-862f-432b-bf38-5293e44301cf" providerId="ADAL" clId="{C0AF9B28-3445-463C-841F-ECCCF4E69238}" dt="2021-03-20T09:57:20.005" v="352"/>
          <ac:cxnSpMkLst>
            <pc:docMk/>
            <pc:sldMk cId="797579204" sldId="257"/>
            <ac:cxnSpMk id="27" creationId="{412BDC66-00FA-4A3F-9BC7-BE05FF7705F8}"/>
          </ac:cxnSpMkLst>
        </pc:cxnChg>
        <pc:cxnChg chg="add del">
          <ac:chgData name="Shaymaa Al abbasi (1817837)" userId="1f5544a9-862f-432b-bf38-5293e44301cf" providerId="ADAL" clId="{C0AF9B28-3445-463C-841F-ECCCF4E69238}" dt="2021-03-20T09:46:01.019" v="37" actId="26606"/>
          <ac:cxnSpMkLst>
            <pc:docMk/>
            <pc:sldMk cId="797579204" sldId="257"/>
            <ac:cxnSpMk id="31" creationId="{9E7C23BC-DAA6-40E1-8166-B8C4439D1430}"/>
          </ac:cxnSpMkLst>
        </pc:cxnChg>
        <pc:cxnChg chg="add del">
          <ac:chgData name="Shaymaa Al abbasi (1817837)" userId="1f5544a9-862f-432b-bf38-5293e44301cf" providerId="ADAL" clId="{C0AF9B28-3445-463C-841F-ECCCF4E69238}" dt="2021-03-20T09:48:54.671" v="127" actId="26606"/>
          <ac:cxnSpMkLst>
            <pc:docMk/>
            <pc:sldMk cId="797579204" sldId="257"/>
            <ac:cxnSpMk id="86" creationId="{701C0CAB-6A03-4C6A-9FAA-219847753628}"/>
          </ac:cxnSpMkLst>
        </pc:cxnChg>
        <pc:cxnChg chg="add del">
          <ac:chgData name="Shaymaa Al abbasi (1817837)" userId="1f5544a9-862f-432b-bf38-5293e44301cf" providerId="ADAL" clId="{C0AF9B28-3445-463C-841F-ECCCF4E69238}" dt="2021-03-20T09:48:54.671" v="127" actId="26606"/>
          <ac:cxnSpMkLst>
            <pc:docMk/>
            <pc:sldMk cId="797579204" sldId="257"/>
            <ac:cxnSpMk id="96" creationId="{32E97E5C-7A5F-424E-AAE4-654396E90799}"/>
          </ac:cxnSpMkLst>
        </pc:cxnChg>
        <pc:cxnChg chg="add del">
          <ac:chgData name="Shaymaa Al abbasi (1817837)" userId="1f5544a9-862f-432b-bf38-5293e44301cf" providerId="ADAL" clId="{C0AF9B28-3445-463C-841F-ECCCF4E69238}" dt="2021-03-20T09:48:48.179" v="124" actId="26606"/>
          <ac:cxnSpMkLst>
            <pc:docMk/>
            <pc:sldMk cId="797579204" sldId="257"/>
            <ac:cxnSpMk id="101" creationId="{701C0CAB-6A03-4C6A-9FAA-219847753628}"/>
          </ac:cxnSpMkLst>
        </pc:cxnChg>
        <pc:cxnChg chg="add del">
          <ac:chgData name="Shaymaa Al abbasi (1817837)" userId="1f5544a9-862f-432b-bf38-5293e44301cf" providerId="ADAL" clId="{C0AF9B28-3445-463C-841F-ECCCF4E69238}" dt="2021-03-20T09:48:47.085" v="122" actId="26606"/>
          <ac:cxnSpMkLst>
            <pc:docMk/>
            <pc:sldMk cId="797579204" sldId="257"/>
            <ac:cxnSpMk id="102" creationId="{701C0CAB-6A03-4C6A-9FAA-219847753628}"/>
          </ac:cxnSpMkLst>
        </pc:cxnChg>
        <pc:cxnChg chg="add del">
          <ac:chgData name="Shaymaa Al abbasi (1817837)" userId="1f5544a9-862f-432b-bf38-5293e44301cf" providerId="ADAL" clId="{C0AF9B28-3445-463C-841F-ECCCF4E69238}" dt="2021-03-20T09:48:48.179" v="124" actId="26606"/>
          <ac:cxnSpMkLst>
            <pc:docMk/>
            <pc:sldMk cId="797579204" sldId="257"/>
            <ac:cxnSpMk id="111" creationId="{32E97E5C-7A5F-424E-AAE4-654396E90799}"/>
          </ac:cxnSpMkLst>
        </pc:cxnChg>
        <pc:cxnChg chg="add del">
          <ac:chgData name="Shaymaa Al abbasi (1817837)" userId="1f5544a9-862f-432b-bf38-5293e44301cf" providerId="ADAL" clId="{C0AF9B28-3445-463C-841F-ECCCF4E69238}" dt="2021-03-20T09:48:47.085" v="122" actId="26606"/>
          <ac:cxnSpMkLst>
            <pc:docMk/>
            <pc:sldMk cId="797579204" sldId="257"/>
            <ac:cxnSpMk id="114" creationId="{6C14D892-36B8-4065-9158-50C22E1E6986}"/>
          </ac:cxnSpMkLst>
        </pc:cxnChg>
        <pc:cxnChg chg="add del">
          <ac:chgData name="Shaymaa Al abbasi (1817837)" userId="1f5544a9-862f-432b-bf38-5293e44301cf" providerId="ADAL" clId="{C0AF9B28-3445-463C-841F-ECCCF4E69238}" dt="2021-03-20T09:48:54.591" v="126" actId="26606"/>
          <ac:cxnSpMkLst>
            <pc:docMk/>
            <pc:sldMk cId="797579204" sldId="257"/>
            <ac:cxnSpMk id="120" creationId="{701C0CAB-6A03-4C6A-9FAA-219847753628}"/>
          </ac:cxnSpMkLst>
        </pc:cxnChg>
        <pc:cxnChg chg="add del">
          <ac:chgData name="Shaymaa Al abbasi (1817837)" userId="1f5544a9-862f-432b-bf38-5293e44301cf" providerId="ADAL" clId="{C0AF9B28-3445-463C-841F-ECCCF4E69238}" dt="2021-03-20T09:48:54.591" v="126" actId="26606"/>
          <ac:cxnSpMkLst>
            <pc:docMk/>
            <pc:sldMk cId="797579204" sldId="257"/>
            <ac:cxnSpMk id="126" creationId="{9E7C23BC-DAA6-40E1-8166-B8C4439D1430}"/>
          </ac:cxnSpMkLst>
        </pc:cxnChg>
        <pc:cxnChg chg="add del">
          <ac:chgData name="Shaymaa Al abbasi (1817837)" userId="1f5544a9-862f-432b-bf38-5293e44301cf" providerId="ADAL" clId="{C0AF9B28-3445-463C-841F-ECCCF4E69238}" dt="2021-03-20T09:54:58.698" v="325" actId="26606"/>
          <ac:cxnSpMkLst>
            <pc:docMk/>
            <pc:sldMk cId="797579204" sldId="257"/>
            <ac:cxnSpMk id="128" creationId="{701C0CAB-6A03-4C6A-9FAA-219847753628}"/>
          </ac:cxnSpMkLst>
        </pc:cxnChg>
        <pc:cxnChg chg="add del">
          <ac:chgData name="Shaymaa Al abbasi (1817837)" userId="1f5544a9-862f-432b-bf38-5293e44301cf" providerId="ADAL" clId="{C0AF9B28-3445-463C-841F-ECCCF4E69238}" dt="2021-03-20T09:54:58.698" v="325" actId="26606"/>
          <ac:cxnSpMkLst>
            <pc:docMk/>
            <pc:sldMk cId="797579204" sldId="257"/>
            <ac:cxnSpMk id="178" creationId="{9E7C23BC-DAA6-40E1-8166-B8C4439D1430}"/>
          </ac:cxnSpMkLst>
        </pc:cxnChg>
        <pc:cxnChg chg="add del">
          <ac:chgData name="Shaymaa Al abbasi (1817837)" userId="1f5544a9-862f-432b-bf38-5293e44301cf" providerId="ADAL" clId="{C0AF9B28-3445-463C-841F-ECCCF4E69238}" dt="2021-03-20T09:54:34.331" v="322" actId="26606"/>
          <ac:cxnSpMkLst>
            <pc:docMk/>
            <pc:sldMk cId="797579204" sldId="257"/>
            <ac:cxnSpMk id="183" creationId="{701C0CAB-6A03-4C6A-9FAA-219847753628}"/>
          </ac:cxnSpMkLst>
        </pc:cxnChg>
        <pc:cxnChg chg="add del">
          <ac:chgData name="Shaymaa Al abbasi (1817837)" userId="1f5544a9-862f-432b-bf38-5293e44301cf" providerId="ADAL" clId="{C0AF9B28-3445-463C-841F-ECCCF4E69238}" dt="2021-03-20T09:54:31.651" v="320" actId="26606"/>
          <ac:cxnSpMkLst>
            <pc:docMk/>
            <pc:sldMk cId="797579204" sldId="257"/>
            <ac:cxnSpMk id="184" creationId="{701C0CAB-6A03-4C6A-9FAA-219847753628}"/>
          </ac:cxnSpMkLst>
        </pc:cxnChg>
        <pc:cxnChg chg="add del">
          <ac:chgData name="Shaymaa Al abbasi (1817837)" userId="1f5544a9-862f-432b-bf38-5293e44301cf" providerId="ADAL" clId="{C0AF9B28-3445-463C-841F-ECCCF4E69238}" dt="2021-03-20T09:54:34.331" v="322" actId="26606"/>
          <ac:cxnSpMkLst>
            <pc:docMk/>
            <pc:sldMk cId="797579204" sldId="257"/>
            <ac:cxnSpMk id="193" creationId="{32E97E5C-7A5F-424E-AAE4-654396E90799}"/>
          </ac:cxnSpMkLst>
        </pc:cxnChg>
        <pc:cxnChg chg="add del">
          <ac:chgData name="Shaymaa Al abbasi (1817837)" userId="1f5544a9-862f-432b-bf38-5293e44301cf" providerId="ADAL" clId="{C0AF9B28-3445-463C-841F-ECCCF4E69238}" dt="2021-03-20T09:54:31.651" v="320" actId="26606"/>
          <ac:cxnSpMkLst>
            <pc:docMk/>
            <pc:sldMk cId="797579204" sldId="257"/>
            <ac:cxnSpMk id="200" creationId="{9E7C23BC-DAA6-40E1-8166-B8C4439D1430}"/>
          </ac:cxnSpMkLst>
        </pc:cxnChg>
        <pc:cxnChg chg="add del">
          <ac:chgData name="Shaymaa Al abbasi (1817837)" userId="1f5544a9-862f-432b-bf38-5293e44301cf" providerId="ADAL" clId="{C0AF9B28-3445-463C-841F-ECCCF4E69238}" dt="2021-03-20T09:56:22.427" v="343"/>
          <ac:cxnSpMkLst>
            <pc:docMk/>
            <pc:sldMk cId="797579204" sldId="257"/>
            <ac:cxnSpMk id="207" creationId="{9E7C23BC-DAA6-40E1-8166-B8C4439D1430}"/>
          </ac:cxnSpMkLst>
        </pc:cxnChg>
        <pc:cxnChg chg="add del">
          <ac:chgData name="Shaymaa Al abbasi (1817837)" userId="1f5544a9-862f-432b-bf38-5293e44301cf" providerId="ADAL" clId="{C0AF9B28-3445-463C-841F-ECCCF4E69238}" dt="2021-03-20T09:56:22.427" v="343"/>
          <ac:cxnSpMkLst>
            <pc:docMk/>
            <pc:sldMk cId="797579204" sldId="257"/>
            <ac:cxnSpMk id="210" creationId="{701C0CAB-6A03-4C6A-9FAA-219847753628}"/>
          </ac:cxnSpMkLst>
        </pc:cxnChg>
      </pc:sldChg>
      <pc:sldChg chg="modSp new del mod">
        <pc:chgData name="Shaymaa Al abbasi (1817837)" userId="1f5544a9-862f-432b-bf38-5293e44301cf" providerId="ADAL" clId="{C0AF9B28-3445-463C-841F-ECCCF4E69238}" dt="2021-03-20T09:55:54.296" v="339" actId="680"/>
        <pc:sldMkLst>
          <pc:docMk/>
          <pc:sldMk cId="199042867" sldId="258"/>
        </pc:sldMkLst>
        <pc:spChg chg="mod">
          <ac:chgData name="Shaymaa Al abbasi (1817837)" userId="1f5544a9-862f-432b-bf38-5293e44301cf" providerId="ADAL" clId="{C0AF9B28-3445-463C-841F-ECCCF4E69238}" dt="2021-03-20T09:55:52.219" v="338" actId="20577"/>
          <ac:spMkLst>
            <pc:docMk/>
            <pc:sldMk cId="199042867" sldId="258"/>
            <ac:spMk id="3" creationId="{1A757019-7D0A-4F42-8740-2FD952EFF50B}"/>
          </ac:spMkLst>
        </pc:spChg>
      </pc:sldChg>
      <pc:sldChg chg="addSp delSp modSp new mod setBg setClrOvrMap delDesignElem">
        <pc:chgData name="Shaymaa Al abbasi (1817837)" userId="1f5544a9-862f-432b-bf38-5293e44301cf" providerId="ADAL" clId="{C0AF9B28-3445-463C-841F-ECCCF4E69238}" dt="2021-03-21T20:53:30.362" v="2859"/>
        <pc:sldMkLst>
          <pc:docMk/>
          <pc:sldMk cId="1595307138" sldId="258"/>
        </pc:sldMkLst>
        <pc:spChg chg="mod">
          <ac:chgData name="Shaymaa Al abbasi (1817837)" userId="1f5544a9-862f-432b-bf38-5293e44301cf" providerId="ADAL" clId="{C0AF9B28-3445-463C-841F-ECCCF4E69238}" dt="2021-03-21T20:53:30.362" v="2859"/>
          <ac:spMkLst>
            <pc:docMk/>
            <pc:sldMk cId="1595307138" sldId="258"/>
            <ac:spMk id="2" creationId="{9BAB2B1F-F8D2-4426-A8CF-B4FB0E8D3617}"/>
          </ac:spMkLst>
        </pc:spChg>
        <pc:spChg chg="del mod">
          <ac:chgData name="Shaymaa Al abbasi (1817837)" userId="1f5544a9-862f-432b-bf38-5293e44301cf" providerId="ADAL" clId="{C0AF9B28-3445-463C-841F-ECCCF4E69238}" dt="2021-03-20T10:00:24.597" v="372" actId="26606"/>
          <ac:spMkLst>
            <pc:docMk/>
            <pc:sldMk cId="1595307138" sldId="258"/>
            <ac:spMk id="3" creationId="{5E1A8944-EA82-46D9-A738-3DA825A232D4}"/>
          </ac:spMkLst>
        </pc:spChg>
        <pc:spChg chg="add del">
          <ac:chgData name="Shaymaa Al abbasi (1817837)" userId="1f5544a9-862f-432b-bf38-5293e44301cf" providerId="ADAL" clId="{C0AF9B28-3445-463C-841F-ECCCF4E69238}" dt="2021-03-20T10:04:29.722" v="404"/>
          <ac:spMkLst>
            <pc:docMk/>
            <pc:sldMk cId="1595307138" sldId="258"/>
            <ac:spMk id="10" creationId="{65219498-D544-41AC-98FE-8F956EF66A62}"/>
          </ac:spMkLst>
        </pc:spChg>
        <pc:spChg chg="add del">
          <ac:chgData name="Shaymaa Al abbasi (1817837)" userId="1f5544a9-862f-432b-bf38-5293e44301cf" providerId="ADAL" clId="{C0AF9B28-3445-463C-841F-ECCCF4E69238}" dt="2021-03-20T10:04:29.722" v="404"/>
          <ac:spMkLst>
            <pc:docMk/>
            <pc:sldMk cId="1595307138" sldId="258"/>
            <ac:spMk id="12" creationId="{F500DBFC-17A9-4E0A-AEE2-A49F9AEEF0FD}"/>
          </ac:spMkLst>
        </pc:spChg>
        <pc:spChg chg="add del">
          <ac:chgData name="Shaymaa Al abbasi (1817837)" userId="1f5544a9-862f-432b-bf38-5293e44301cf" providerId="ADAL" clId="{C0AF9B28-3445-463C-841F-ECCCF4E69238}" dt="2021-03-20T11:22:45.829" v="1391"/>
          <ac:spMkLst>
            <pc:docMk/>
            <pc:sldMk cId="1595307138" sldId="258"/>
            <ac:spMk id="16" creationId="{4AC0CD9D-7610-4620-93B4-798CCD9AB581}"/>
          </ac:spMkLst>
        </pc:spChg>
        <pc:spChg chg="add del">
          <ac:chgData name="Shaymaa Al abbasi (1817837)" userId="1f5544a9-862f-432b-bf38-5293e44301cf" providerId="ADAL" clId="{C0AF9B28-3445-463C-841F-ECCCF4E69238}" dt="2021-03-20T11:22:45.829" v="1391"/>
          <ac:spMkLst>
            <pc:docMk/>
            <pc:sldMk cId="1595307138" sldId="258"/>
            <ac:spMk id="22" creationId="{DE4D62F9-188E-4530-84C2-24BDEE4BEB82}"/>
          </ac:spMkLst>
        </pc:spChg>
        <pc:spChg chg="add del">
          <ac:chgData name="Shaymaa Al abbasi (1817837)" userId="1f5544a9-862f-432b-bf38-5293e44301cf" providerId="ADAL" clId="{C0AF9B28-3445-463C-841F-ECCCF4E69238}" dt="2021-03-20T11:22:45.829" v="1391"/>
          <ac:spMkLst>
            <pc:docMk/>
            <pc:sldMk cId="1595307138" sldId="258"/>
            <ac:spMk id="24" creationId="{C6A81905-F480-46A4-BC10-215D24EA1AE6}"/>
          </ac:spMkLst>
        </pc:spChg>
        <pc:spChg chg="add del">
          <ac:chgData name="Shaymaa Al abbasi (1817837)" userId="1f5544a9-862f-432b-bf38-5293e44301cf" providerId="ADAL" clId="{C0AF9B28-3445-463C-841F-ECCCF4E69238}" dt="2021-03-20T11:22:45.829" v="1391"/>
          <ac:spMkLst>
            <pc:docMk/>
            <pc:sldMk cId="1595307138" sldId="258"/>
            <ac:spMk id="26" creationId="{36FD4D9D-3784-41E8-8405-A42B72F51331}"/>
          </ac:spMkLst>
        </pc:spChg>
        <pc:spChg chg="add del">
          <ac:chgData name="Shaymaa Al abbasi (1817837)" userId="1f5544a9-862f-432b-bf38-5293e44301cf" providerId="ADAL" clId="{C0AF9B28-3445-463C-841F-ECCCF4E69238}" dt="2021-03-20T11:22:45.829" v="1391"/>
          <ac:spMkLst>
            <pc:docMk/>
            <pc:sldMk cId="1595307138" sldId="258"/>
            <ac:spMk id="28" creationId="{09811DF6-66E4-43D5-B564-3151796531ED}"/>
          </ac:spMkLst>
        </pc:spChg>
        <pc:spChg chg="add del">
          <ac:chgData name="Shaymaa Al abbasi (1817837)" userId="1f5544a9-862f-432b-bf38-5293e44301cf" providerId="ADAL" clId="{C0AF9B28-3445-463C-841F-ECCCF4E69238}" dt="2021-03-20T11:22:45.829" v="1391"/>
          <ac:spMkLst>
            <pc:docMk/>
            <pc:sldMk cId="1595307138" sldId="258"/>
            <ac:spMk id="30" creationId="{60817A52-B891-4228-A61E-0C0A57632DDA}"/>
          </ac:spMkLst>
        </pc:spChg>
        <pc:grpChg chg="add del">
          <ac:chgData name="Shaymaa Al abbasi (1817837)" userId="1f5544a9-862f-432b-bf38-5293e44301cf" providerId="ADAL" clId="{C0AF9B28-3445-463C-841F-ECCCF4E69238}" dt="2021-03-20T10:04:29.722" v="404"/>
          <ac:grpSpMkLst>
            <pc:docMk/>
            <pc:sldMk cId="1595307138" sldId="258"/>
            <ac:grpSpMk id="14" creationId="{D74613BB-817C-4C4F-8A24-4936F2F064C0}"/>
          </ac:grpSpMkLst>
        </pc:grpChg>
        <pc:picChg chg="add mod">
          <ac:chgData name="Shaymaa Al abbasi (1817837)" userId="1f5544a9-862f-432b-bf38-5293e44301cf" providerId="ADAL" clId="{C0AF9B28-3445-463C-841F-ECCCF4E69238}" dt="2021-03-20T10:49:30.003" v="1017" actId="26606"/>
          <ac:picMkLst>
            <pc:docMk/>
            <pc:sldMk cId="1595307138" sldId="258"/>
            <ac:picMk id="7" creationId="{F6720848-B8FB-4AC3-BD10-D33321EFCB4E}"/>
          </ac:picMkLst>
        </pc:picChg>
        <pc:picChg chg="add del">
          <ac:chgData name="Shaymaa Al abbasi (1817837)" userId="1f5544a9-862f-432b-bf38-5293e44301cf" providerId="ADAL" clId="{C0AF9B28-3445-463C-841F-ECCCF4E69238}" dt="2021-03-20T11:22:45.829" v="1391"/>
          <ac:picMkLst>
            <pc:docMk/>
            <pc:sldMk cId="1595307138" sldId="258"/>
            <ac:picMk id="9" creationId="{41B68C77-138E-4BF7-A276-BD0C78A4219F}"/>
          </ac:picMkLst>
        </pc:picChg>
        <pc:picChg chg="add del">
          <ac:chgData name="Shaymaa Al abbasi (1817837)" userId="1f5544a9-862f-432b-bf38-5293e44301cf" providerId="ADAL" clId="{C0AF9B28-3445-463C-841F-ECCCF4E69238}" dt="2021-03-20T11:22:45.829" v="1391"/>
          <ac:picMkLst>
            <pc:docMk/>
            <pc:sldMk cId="1595307138" sldId="258"/>
            <ac:picMk id="11" creationId="{7C268552-D473-46ED-B1B8-422042C4DEF1}"/>
          </ac:picMkLst>
        </pc:picChg>
        <pc:picChg chg="add del">
          <ac:chgData name="Shaymaa Al abbasi (1817837)" userId="1f5544a9-862f-432b-bf38-5293e44301cf" providerId="ADAL" clId="{C0AF9B28-3445-463C-841F-ECCCF4E69238}" dt="2021-03-20T11:22:45.829" v="1391"/>
          <ac:picMkLst>
            <pc:docMk/>
            <pc:sldMk cId="1595307138" sldId="258"/>
            <ac:picMk id="18" creationId="{B9238B3E-24AA-439A-B527-6C5DF6D72145}"/>
          </ac:picMkLst>
        </pc:picChg>
        <pc:picChg chg="add del">
          <ac:chgData name="Shaymaa Al abbasi (1817837)" userId="1f5544a9-862f-432b-bf38-5293e44301cf" providerId="ADAL" clId="{C0AF9B28-3445-463C-841F-ECCCF4E69238}" dt="2021-03-20T11:22:45.829" v="1391"/>
          <ac:picMkLst>
            <pc:docMk/>
            <pc:sldMk cId="1595307138" sldId="258"/>
            <ac:picMk id="20" creationId="{69F01145-BEA3-4CBF-AA21-10077B948CA8}"/>
          </ac:picMkLst>
        </pc:picChg>
      </pc:sldChg>
      <pc:sldChg chg="addSp delSp modSp new mod modTransition setBg modAnim setClrOvrMap delDesignElem">
        <pc:chgData name="Shaymaa Al abbasi (1817837)" userId="1f5544a9-862f-432b-bf38-5293e44301cf" providerId="ADAL" clId="{C0AF9B28-3445-463C-841F-ECCCF4E69238}" dt="2021-03-20T11:22:45.829" v="1391"/>
        <pc:sldMkLst>
          <pc:docMk/>
          <pc:sldMk cId="1802970146" sldId="259"/>
        </pc:sldMkLst>
        <pc:spChg chg="mod ord">
          <ac:chgData name="Shaymaa Al abbasi (1817837)" userId="1f5544a9-862f-432b-bf38-5293e44301cf" providerId="ADAL" clId="{C0AF9B28-3445-463C-841F-ECCCF4E69238}" dt="2021-03-20T10:49:42.935" v="1018" actId="26606"/>
          <ac:spMkLst>
            <pc:docMk/>
            <pc:sldMk cId="1802970146" sldId="259"/>
            <ac:spMk id="2" creationId="{3950DA7E-035C-4555-9503-2ED6B9C0EC21}"/>
          </ac:spMkLst>
        </pc:spChg>
        <pc:spChg chg="add del">
          <ac:chgData name="Shaymaa Al abbasi (1817837)" userId="1f5544a9-862f-432b-bf38-5293e44301cf" providerId="ADAL" clId="{C0AF9B28-3445-463C-841F-ECCCF4E69238}" dt="2021-03-20T10:09:49.912" v="609" actId="26606"/>
          <ac:spMkLst>
            <pc:docMk/>
            <pc:sldMk cId="1802970146" sldId="259"/>
            <ac:spMk id="11" creationId="{4FA533C5-33E3-4611-AF9F-72811D8B26A6}"/>
          </ac:spMkLst>
        </pc:spChg>
        <pc:spChg chg="add del">
          <ac:chgData name="Shaymaa Al abbasi (1817837)" userId="1f5544a9-862f-432b-bf38-5293e44301cf" providerId="ADAL" clId="{C0AF9B28-3445-463C-841F-ECCCF4E69238}" dt="2021-03-20T10:09:46.608" v="607" actId="26606"/>
          <ac:spMkLst>
            <pc:docMk/>
            <pc:sldMk cId="1802970146" sldId="259"/>
            <ac:spMk id="12" creationId="{989BE678-777B-482A-A616-FEDC47B162E5}"/>
          </ac:spMkLst>
        </pc:spChg>
        <pc:spChg chg="add del">
          <ac:chgData name="Shaymaa Al abbasi (1817837)" userId="1f5544a9-862f-432b-bf38-5293e44301cf" providerId="ADAL" clId="{C0AF9B28-3445-463C-841F-ECCCF4E69238}" dt="2021-03-20T10:09:49.912" v="609" actId="26606"/>
          <ac:spMkLst>
            <pc:docMk/>
            <pc:sldMk cId="1802970146" sldId="259"/>
            <ac:spMk id="17" creationId="{87F0FDC4-AD8C-47D9-9131-623C98ADB0AE}"/>
          </ac:spMkLst>
        </pc:spChg>
        <pc:spChg chg="add del">
          <ac:chgData name="Shaymaa Al abbasi (1817837)" userId="1f5544a9-862f-432b-bf38-5293e44301cf" providerId="ADAL" clId="{C0AF9B28-3445-463C-841F-ECCCF4E69238}" dt="2021-03-20T10:09:46.608" v="607" actId="26606"/>
          <ac:spMkLst>
            <pc:docMk/>
            <pc:sldMk cId="1802970146" sldId="259"/>
            <ac:spMk id="18" creationId="{D28BE0C3-2102-4820-B88B-A448B1840D14}"/>
          </ac:spMkLst>
        </pc:spChg>
        <pc:spChg chg="add del">
          <ac:chgData name="Shaymaa Al abbasi (1817837)" userId="1f5544a9-862f-432b-bf38-5293e44301cf" providerId="ADAL" clId="{C0AF9B28-3445-463C-841F-ECCCF4E69238}" dt="2021-03-20T10:09:49.912" v="609" actId="26606"/>
          <ac:spMkLst>
            <pc:docMk/>
            <pc:sldMk cId="1802970146" sldId="259"/>
            <ac:spMk id="19" creationId="{DE27238C-8EAF-4098-86E6-7723B7DAE601}"/>
          </ac:spMkLst>
        </pc:spChg>
        <pc:spChg chg="add del">
          <ac:chgData name="Shaymaa Al abbasi (1817837)" userId="1f5544a9-862f-432b-bf38-5293e44301cf" providerId="ADAL" clId="{C0AF9B28-3445-463C-841F-ECCCF4E69238}" dt="2021-03-20T10:09:46.608" v="607" actId="26606"/>
          <ac:spMkLst>
            <pc:docMk/>
            <pc:sldMk cId="1802970146" sldId="259"/>
            <ac:spMk id="20" creationId="{F3F4807A-5068-4492-8025-D75F320E908D}"/>
          </ac:spMkLst>
        </pc:spChg>
        <pc:spChg chg="add del">
          <ac:chgData name="Shaymaa Al abbasi (1817837)" userId="1f5544a9-862f-432b-bf38-5293e44301cf" providerId="ADAL" clId="{C0AF9B28-3445-463C-841F-ECCCF4E69238}" dt="2021-03-20T10:09:49.912" v="609" actId="26606"/>
          <ac:spMkLst>
            <pc:docMk/>
            <pc:sldMk cId="1802970146" sldId="259"/>
            <ac:spMk id="21" creationId="{992F97B1-1891-4FCC-9E5F-BA97EDB48F89}"/>
          </ac:spMkLst>
        </pc:spChg>
        <pc:spChg chg="add del">
          <ac:chgData name="Shaymaa Al abbasi (1817837)" userId="1f5544a9-862f-432b-bf38-5293e44301cf" providerId="ADAL" clId="{C0AF9B28-3445-463C-841F-ECCCF4E69238}" dt="2021-03-20T10:09:46.608" v="607" actId="26606"/>
          <ac:spMkLst>
            <pc:docMk/>
            <pc:sldMk cId="1802970146" sldId="259"/>
            <ac:spMk id="22" creationId="{B24996F8-180C-4DCB-8A26-DFA336CDEFBC}"/>
          </ac:spMkLst>
        </pc:spChg>
        <pc:spChg chg="add del">
          <ac:chgData name="Shaymaa Al abbasi (1817837)" userId="1f5544a9-862f-432b-bf38-5293e44301cf" providerId="ADAL" clId="{C0AF9B28-3445-463C-841F-ECCCF4E69238}" dt="2021-03-20T10:09:49.912" v="609" actId="26606"/>
          <ac:spMkLst>
            <pc:docMk/>
            <pc:sldMk cId="1802970146" sldId="259"/>
            <ac:spMk id="23" creationId="{78C6C821-FEE1-4EB6-9590-C021440C77DE}"/>
          </ac:spMkLst>
        </pc:spChg>
        <pc:spChg chg="add del">
          <ac:chgData name="Shaymaa Al abbasi (1817837)" userId="1f5544a9-862f-432b-bf38-5293e44301cf" providerId="ADAL" clId="{C0AF9B28-3445-463C-841F-ECCCF4E69238}" dt="2021-03-20T10:09:46.608" v="607" actId="26606"/>
          <ac:spMkLst>
            <pc:docMk/>
            <pc:sldMk cId="1802970146" sldId="259"/>
            <ac:spMk id="24" creationId="{630182B0-3559-41D5-9EBC-0BD86BEDAD09}"/>
          </ac:spMkLst>
        </pc:spChg>
        <pc:spChg chg="add del">
          <ac:chgData name="Shaymaa Al abbasi (1817837)" userId="1f5544a9-862f-432b-bf38-5293e44301cf" providerId="ADAL" clId="{C0AF9B28-3445-463C-841F-ECCCF4E69238}" dt="2021-03-20T10:09:49.912" v="609" actId="26606"/>
          <ac:spMkLst>
            <pc:docMk/>
            <pc:sldMk cId="1802970146" sldId="259"/>
            <ac:spMk id="25" creationId="{B61A74B3-E247-44D4-8C48-FAE8E2056401}"/>
          </ac:spMkLst>
        </pc:spChg>
        <pc:spChg chg="add del">
          <ac:chgData name="Shaymaa Al abbasi (1817837)" userId="1f5544a9-862f-432b-bf38-5293e44301cf" providerId="ADAL" clId="{C0AF9B28-3445-463C-841F-ECCCF4E69238}" dt="2021-03-20T10:09:52.473" v="611" actId="26606"/>
          <ac:spMkLst>
            <pc:docMk/>
            <pc:sldMk cId="1802970146" sldId="259"/>
            <ac:spMk id="29" creationId="{4FA533C5-33E3-4611-AF9F-72811D8B26A6}"/>
          </ac:spMkLst>
        </pc:spChg>
        <pc:spChg chg="add del">
          <ac:chgData name="Shaymaa Al abbasi (1817837)" userId="1f5544a9-862f-432b-bf38-5293e44301cf" providerId="ADAL" clId="{C0AF9B28-3445-463C-841F-ECCCF4E69238}" dt="2021-03-20T10:09:52.473" v="611" actId="26606"/>
          <ac:spMkLst>
            <pc:docMk/>
            <pc:sldMk cId="1802970146" sldId="259"/>
            <ac:spMk id="32" creationId="{87F0FDC4-AD8C-47D9-9131-623C98ADB0AE}"/>
          </ac:spMkLst>
        </pc:spChg>
        <pc:spChg chg="add del">
          <ac:chgData name="Shaymaa Al abbasi (1817837)" userId="1f5544a9-862f-432b-bf38-5293e44301cf" providerId="ADAL" clId="{C0AF9B28-3445-463C-841F-ECCCF4E69238}" dt="2021-03-20T10:09:52.473" v="611" actId="26606"/>
          <ac:spMkLst>
            <pc:docMk/>
            <pc:sldMk cId="1802970146" sldId="259"/>
            <ac:spMk id="33" creationId="{DDCA251B-4F28-43A9-A5FD-47101E24C81F}"/>
          </ac:spMkLst>
        </pc:spChg>
        <pc:spChg chg="add del">
          <ac:chgData name="Shaymaa Al abbasi (1817837)" userId="1f5544a9-862f-432b-bf38-5293e44301cf" providerId="ADAL" clId="{C0AF9B28-3445-463C-841F-ECCCF4E69238}" dt="2021-03-20T10:09:52.473" v="611" actId="26606"/>
          <ac:spMkLst>
            <pc:docMk/>
            <pc:sldMk cId="1802970146" sldId="259"/>
            <ac:spMk id="34" creationId="{27B3E067-68A1-4E6F-8B2A-DF0DC2803F92}"/>
          </ac:spMkLst>
        </pc:spChg>
        <pc:spChg chg="add del">
          <ac:chgData name="Shaymaa Al abbasi (1817837)" userId="1f5544a9-862f-432b-bf38-5293e44301cf" providerId="ADAL" clId="{C0AF9B28-3445-463C-841F-ECCCF4E69238}" dt="2021-03-20T10:09:52.473" v="611" actId="26606"/>
          <ac:spMkLst>
            <pc:docMk/>
            <pc:sldMk cId="1802970146" sldId="259"/>
            <ac:spMk id="35" creationId="{148F0EEF-7B63-4EC4-96D4-6AFBF46B1A58}"/>
          </ac:spMkLst>
        </pc:spChg>
        <pc:spChg chg="add del">
          <ac:chgData name="Shaymaa Al abbasi (1817837)" userId="1f5544a9-862f-432b-bf38-5293e44301cf" providerId="ADAL" clId="{C0AF9B28-3445-463C-841F-ECCCF4E69238}" dt="2021-03-20T10:09:52.473" v="611" actId="26606"/>
          <ac:spMkLst>
            <pc:docMk/>
            <pc:sldMk cId="1802970146" sldId="259"/>
            <ac:spMk id="36" creationId="{4FB5E673-6D85-4457-A048-FD09048DCECA}"/>
          </ac:spMkLst>
        </pc:spChg>
        <pc:spChg chg="add del">
          <ac:chgData name="Shaymaa Al abbasi (1817837)" userId="1f5544a9-862f-432b-bf38-5293e44301cf" providerId="ADAL" clId="{C0AF9B28-3445-463C-841F-ECCCF4E69238}" dt="2021-03-20T10:09:57.366" v="613" actId="26606"/>
          <ac:spMkLst>
            <pc:docMk/>
            <pc:sldMk cId="1802970146" sldId="259"/>
            <ac:spMk id="40" creationId="{4FA533C5-33E3-4611-AF9F-72811D8B26A6}"/>
          </ac:spMkLst>
        </pc:spChg>
        <pc:spChg chg="add del">
          <ac:chgData name="Shaymaa Al abbasi (1817837)" userId="1f5544a9-862f-432b-bf38-5293e44301cf" providerId="ADAL" clId="{C0AF9B28-3445-463C-841F-ECCCF4E69238}" dt="2021-03-20T10:09:57.366" v="613" actId="26606"/>
          <ac:spMkLst>
            <pc:docMk/>
            <pc:sldMk cId="1802970146" sldId="259"/>
            <ac:spMk id="43" creationId="{87F0FDC4-AD8C-47D9-9131-623C98ADB0AE}"/>
          </ac:spMkLst>
        </pc:spChg>
        <pc:spChg chg="add del">
          <ac:chgData name="Shaymaa Al abbasi (1817837)" userId="1f5544a9-862f-432b-bf38-5293e44301cf" providerId="ADAL" clId="{C0AF9B28-3445-463C-841F-ECCCF4E69238}" dt="2021-03-20T10:09:57.366" v="613" actId="26606"/>
          <ac:spMkLst>
            <pc:docMk/>
            <pc:sldMk cId="1802970146" sldId="259"/>
            <ac:spMk id="44" creationId="{8A0B882D-4FEF-4E28-9811-11D57386D4F4}"/>
          </ac:spMkLst>
        </pc:spChg>
        <pc:spChg chg="add del">
          <ac:chgData name="Shaymaa Al abbasi (1817837)" userId="1f5544a9-862f-432b-bf38-5293e44301cf" providerId="ADAL" clId="{C0AF9B28-3445-463C-841F-ECCCF4E69238}" dt="2021-03-20T10:09:57.366" v="613" actId="26606"/>
          <ac:spMkLst>
            <pc:docMk/>
            <pc:sldMk cId="1802970146" sldId="259"/>
            <ac:spMk id="45" creationId="{E8DA6D14-0849-4180-8DEF-F2F6BF123206}"/>
          </ac:spMkLst>
        </pc:spChg>
        <pc:spChg chg="add del">
          <ac:chgData name="Shaymaa Al abbasi (1817837)" userId="1f5544a9-862f-432b-bf38-5293e44301cf" providerId="ADAL" clId="{C0AF9B28-3445-463C-841F-ECCCF4E69238}" dt="2021-03-20T10:10:08.576" v="616"/>
          <ac:spMkLst>
            <pc:docMk/>
            <pc:sldMk cId="1802970146" sldId="259"/>
            <ac:spMk id="49" creationId="{989BE678-777B-482A-A616-FEDC47B162E5}"/>
          </ac:spMkLst>
        </pc:spChg>
        <pc:spChg chg="add del">
          <ac:chgData name="Shaymaa Al abbasi (1817837)" userId="1f5544a9-862f-432b-bf38-5293e44301cf" providerId="ADAL" clId="{C0AF9B28-3445-463C-841F-ECCCF4E69238}" dt="2021-03-20T10:10:08.576" v="616"/>
          <ac:spMkLst>
            <pc:docMk/>
            <pc:sldMk cId="1802970146" sldId="259"/>
            <ac:spMk id="52" creationId="{D28BE0C3-2102-4820-B88B-A448B1840D14}"/>
          </ac:spMkLst>
        </pc:spChg>
        <pc:spChg chg="add del">
          <ac:chgData name="Shaymaa Al abbasi (1817837)" userId="1f5544a9-862f-432b-bf38-5293e44301cf" providerId="ADAL" clId="{C0AF9B28-3445-463C-841F-ECCCF4E69238}" dt="2021-03-20T10:10:08.576" v="616"/>
          <ac:spMkLst>
            <pc:docMk/>
            <pc:sldMk cId="1802970146" sldId="259"/>
            <ac:spMk id="53" creationId="{A4322390-8B58-46BE-88EB-D9FD30C08743}"/>
          </ac:spMkLst>
        </pc:spChg>
        <pc:spChg chg="add del">
          <ac:chgData name="Shaymaa Al abbasi (1817837)" userId="1f5544a9-862f-432b-bf38-5293e44301cf" providerId="ADAL" clId="{C0AF9B28-3445-463C-841F-ECCCF4E69238}" dt="2021-03-20T11:22:45.829" v="1391"/>
          <ac:spMkLst>
            <pc:docMk/>
            <pc:sldMk cId="1802970146" sldId="259"/>
            <ac:spMk id="58" creationId="{989BE678-777B-482A-A616-FEDC47B162E5}"/>
          </ac:spMkLst>
        </pc:spChg>
        <pc:spChg chg="add del">
          <ac:chgData name="Shaymaa Al abbasi (1817837)" userId="1f5544a9-862f-432b-bf38-5293e44301cf" providerId="ADAL" clId="{C0AF9B28-3445-463C-841F-ECCCF4E69238}" dt="2021-03-20T10:10:19.834" v="618" actId="26606"/>
          <ac:spMkLst>
            <pc:docMk/>
            <pc:sldMk cId="1802970146" sldId="259"/>
            <ac:spMk id="63" creationId="{8F54B2FB-3F54-4350-8D1B-F86D677CA7ED}"/>
          </ac:spMkLst>
        </pc:spChg>
        <pc:spChg chg="add del">
          <ac:chgData name="Shaymaa Al abbasi (1817837)" userId="1f5544a9-862f-432b-bf38-5293e44301cf" providerId="ADAL" clId="{C0AF9B28-3445-463C-841F-ECCCF4E69238}" dt="2021-03-20T11:22:45.829" v="1391"/>
          <ac:spMkLst>
            <pc:docMk/>
            <pc:sldMk cId="1802970146" sldId="259"/>
            <ac:spMk id="64" creationId="{D28BE0C3-2102-4820-B88B-A448B1840D14}"/>
          </ac:spMkLst>
        </pc:spChg>
        <pc:spChg chg="add del">
          <ac:chgData name="Shaymaa Al abbasi (1817837)" userId="1f5544a9-862f-432b-bf38-5293e44301cf" providerId="ADAL" clId="{C0AF9B28-3445-463C-841F-ECCCF4E69238}" dt="2021-03-20T11:22:45.829" v="1391"/>
          <ac:spMkLst>
            <pc:docMk/>
            <pc:sldMk cId="1802970146" sldId="259"/>
            <ac:spMk id="66" creationId="{A4322390-8B58-46BE-88EB-D9FD30C08743}"/>
          </ac:spMkLst>
        </pc:spChg>
        <pc:spChg chg="add del">
          <ac:chgData name="Shaymaa Al abbasi (1817837)" userId="1f5544a9-862f-432b-bf38-5293e44301cf" providerId="ADAL" clId="{C0AF9B28-3445-463C-841F-ECCCF4E69238}" dt="2021-03-20T10:10:19.834" v="618" actId="26606"/>
          <ac:spMkLst>
            <pc:docMk/>
            <pc:sldMk cId="1802970146" sldId="259"/>
            <ac:spMk id="69" creationId="{DDB56DB5-0324-4F79-9AB8-CB18C1DC8743}"/>
          </ac:spMkLst>
        </pc:spChg>
        <pc:spChg chg="add del">
          <ac:chgData name="Shaymaa Al abbasi (1817837)" userId="1f5544a9-862f-432b-bf38-5293e44301cf" providerId="ADAL" clId="{C0AF9B28-3445-463C-841F-ECCCF4E69238}" dt="2021-03-20T10:10:19.834" v="618" actId="26606"/>
          <ac:spMkLst>
            <pc:docMk/>
            <pc:sldMk cId="1802970146" sldId="259"/>
            <ac:spMk id="71" creationId="{318E9D62-7BA3-4D5E-8915-0D0E8661E3D7}"/>
          </ac:spMkLst>
        </pc:spChg>
        <pc:spChg chg="add del">
          <ac:chgData name="Shaymaa Al abbasi (1817837)" userId="1f5544a9-862f-432b-bf38-5293e44301cf" providerId="ADAL" clId="{C0AF9B28-3445-463C-841F-ECCCF4E69238}" dt="2021-03-20T10:10:22.317" v="620" actId="26606"/>
          <ac:spMkLst>
            <pc:docMk/>
            <pc:sldMk cId="1802970146" sldId="259"/>
            <ac:spMk id="75" creationId="{8F54B2FB-3F54-4350-8D1B-F86D677CA7ED}"/>
          </ac:spMkLst>
        </pc:spChg>
        <pc:spChg chg="add del">
          <ac:chgData name="Shaymaa Al abbasi (1817837)" userId="1f5544a9-862f-432b-bf38-5293e44301cf" providerId="ADAL" clId="{C0AF9B28-3445-463C-841F-ECCCF4E69238}" dt="2021-03-20T10:10:22.317" v="620" actId="26606"/>
          <ac:spMkLst>
            <pc:docMk/>
            <pc:sldMk cId="1802970146" sldId="259"/>
            <ac:spMk id="78" creationId="{DDB56DB5-0324-4F79-9AB8-CB18C1DC8743}"/>
          </ac:spMkLst>
        </pc:spChg>
        <pc:spChg chg="add del">
          <ac:chgData name="Shaymaa Al abbasi (1817837)" userId="1f5544a9-862f-432b-bf38-5293e44301cf" providerId="ADAL" clId="{C0AF9B28-3445-463C-841F-ECCCF4E69238}" dt="2021-03-20T10:10:22.317" v="620" actId="26606"/>
          <ac:spMkLst>
            <pc:docMk/>
            <pc:sldMk cId="1802970146" sldId="259"/>
            <ac:spMk id="79" creationId="{DF64BFF2-5083-4FD7-81B8-7680619A87F2}"/>
          </ac:spMkLst>
        </pc:spChg>
        <pc:spChg chg="add del">
          <ac:chgData name="Shaymaa Al abbasi (1817837)" userId="1f5544a9-862f-432b-bf38-5293e44301cf" providerId="ADAL" clId="{C0AF9B28-3445-463C-841F-ECCCF4E69238}" dt="2021-03-20T10:10:23.675" v="622" actId="26606"/>
          <ac:spMkLst>
            <pc:docMk/>
            <pc:sldMk cId="1802970146" sldId="259"/>
            <ac:spMk id="83" creationId="{8F54B2FB-3F54-4350-8D1B-F86D677CA7ED}"/>
          </ac:spMkLst>
        </pc:spChg>
        <pc:spChg chg="add del">
          <ac:chgData name="Shaymaa Al abbasi (1817837)" userId="1f5544a9-862f-432b-bf38-5293e44301cf" providerId="ADAL" clId="{C0AF9B28-3445-463C-841F-ECCCF4E69238}" dt="2021-03-20T10:10:23.675" v="622" actId="26606"/>
          <ac:spMkLst>
            <pc:docMk/>
            <pc:sldMk cId="1802970146" sldId="259"/>
            <ac:spMk id="86" creationId="{DDB56DB5-0324-4F79-9AB8-CB18C1DC8743}"/>
          </ac:spMkLst>
        </pc:spChg>
        <pc:spChg chg="add del">
          <ac:chgData name="Shaymaa Al abbasi (1817837)" userId="1f5544a9-862f-432b-bf38-5293e44301cf" providerId="ADAL" clId="{C0AF9B28-3445-463C-841F-ECCCF4E69238}" dt="2021-03-20T10:10:23.675" v="622" actId="26606"/>
          <ac:spMkLst>
            <pc:docMk/>
            <pc:sldMk cId="1802970146" sldId="259"/>
            <ac:spMk id="87" creationId="{A4322390-8B58-46BE-88EB-D9FD30C08743}"/>
          </ac:spMkLst>
        </pc:spChg>
        <pc:spChg chg="add del">
          <ac:chgData name="Shaymaa Al abbasi (1817837)" userId="1f5544a9-862f-432b-bf38-5293e44301cf" providerId="ADAL" clId="{C0AF9B28-3445-463C-841F-ECCCF4E69238}" dt="2021-03-20T10:10:23.675" v="622" actId="26606"/>
          <ac:spMkLst>
            <pc:docMk/>
            <pc:sldMk cId="1802970146" sldId="259"/>
            <ac:spMk id="88" creationId="{C885E190-58DD-42DD-A4A8-401E15C92A52}"/>
          </ac:spMkLst>
        </pc:spChg>
        <pc:spChg chg="add del">
          <ac:chgData name="Shaymaa Al abbasi (1817837)" userId="1f5544a9-862f-432b-bf38-5293e44301cf" providerId="ADAL" clId="{C0AF9B28-3445-463C-841F-ECCCF4E69238}" dt="2021-03-20T10:10:31.896" v="624" actId="26606"/>
          <ac:spMkLst>
            <pc:docMk/>
            <pc:sldMk cId="1802970146" sldId="259"/>
            <ac:spMk id="92" creationId="{8F54B2FB-3F54-4350-8D1B-F86D677CA7ED}"/>
          </ac:spMkLst>
        </pc:spChg>
        <pc:spChg chg="add del">
          <ac:chgData name="Shaymaa Al abbasi (1817837)" userId="1f5544a9-862f-432b-bf38-5293e44301cf" providerId="ADAL" clId="{C0AF9B28-3445-463C-841F-ECCCF4E69238}" dt="2021-03-20T10:10:31.896" v="624" actId="26606"/>
          <ac:spMkLst>
            <pc:docMk/>
            <pc:sldMk cId="1802970146" sldId="259"/>
            <ac:spMk id="95" creationId="{DDB56DB5-0324-4F79-9AB8-CB18C1DC8743}"/>
          </ac:spMkLst>
        </pc:spChg>
        <pc:spChg chg="add del">
          <ac:chgData name="Shaymaa Al abbasi (1817837)" userId="1f5544a9-862f-432b-bf38-5293e44301cf" providerId="ADAL" clId="{C0AF9B28-3445-463C-841F-ECCCF4E69238}" dt="2021-03-20T10:10:47.033" v="627"/>
          <ac:spMkLst>
            <pc:docMk/>
            <pc:sldMk cId="1802970146" sldId="259"/>
            <ac:spMk id="99" creationId="{8F54B2FB-3F54-4350-8D1B-F86D677CA7ED}"/>
          </ac:spMkLst>
        </pc:spChg>
        <pc:spChg chg="add del">
          <ac:chgData name="Shaymaa Al abbasi (1817837)" userId="1f5544a9-862f-432b-bf38-5293e44301cf" providerId="ADAL" clId="{C0AF9B28-3445-463C-841F-ECCCF4E69238}" dt="2021-03-20T10:10:47.033" v="627"/>
          <ac:spMkLst>
            <pc:docMk/>
            <pc:sldMk cId="1802970146" sldId="259"/>
            <ac:spMk id="102" creationId="{DDB56DB5-0324-4F79-9AB8-CB18C1DC8743}"/>
          </ac:spMkLst>
        </pc:spChg>
        <pc:spChg chg="add del">
          <ac:chgData name="Shaymaa Al abbasi (1817837)" userId="1f5544a9-862f-432b-bf38-5293e44301cf" providerId="ADAL" clId="{C0AF9B28-3445-463C-841F-ECCCF4E69238}" dt="2021-03-20T10:10:47.033" v="627"/>
          <ac:spMkLst>
            <pc:docMk/>
            <pc:sldMk cId="1802970146" sldId="259"/>
            <ac:spMk id="103" creationId="{DF64BFF2-5083-4FD7-81B8-7680619A87F2}"/>
          </ac:spMkLst>
        </pc:spChg>
        <pc:picChg chg="add del">
          <ac:chgData name="Shaymaa Al abbasi (1817837)" userId="1f5544a9-862f-432b-bf38-5293e44301cf" providerId="ADAL" clId="{C0AF9B28-3445-463C-841F-ECCCF4E69238}" dt="2021-03-20T10:09:46.608" v="607" actId="26606"/>
          <ac:picMkLst>
            <pc:docMk/>
            <pc:sldMk cId="1802970146" sldId="259"/>
            <ac:picMk id="4" creationId="{01E8DB1B-8276-4D1A-BE4E-7E58C4E581FA}"/>
          </ac:picMkLst>
        </pc:picChg>
        <pc:picChg chg="add del">
          <ac:chgData name="Shaymaa Al abbasi (1817837)" userId="1f5544a9-862f-432b-bf38-5293e44301cf" providerId="ADAL" clId="{C0AF9B28-3445-463C-841F-ECCCF4E69238}" dt="2021-03-20T10:09:49.912" v="609" actId="26606"/>
          <ac:picMkLst>
            <pc:docMk/>
            <pc:sldMk cId="1802970146" sldId="259"/>
            <ac:picMk id="7" creationId="{91B28F63-CF00-448F-B141-FE33C33B1891}"/>
          </ac:picMkLst>
        </pc:picChg>
        <pc:picChg chg="add del">
          <ac:chgData name="Shaymaa Al abbasi (1817837)" userId="1f5544a9-862f-432b-bf38-5293e44301cf" providerId="ADAL" clId="{C0AF9B28-3445-463C-841F-ECCCF4E69238}" dt="2021-03-20T10:09:46.608" v="607" actId="26606"/>
          <ac:picMkLst>
            <pc:docMk/>
            <pc:sldMk cId="1802970146" sldId="259"/>
            <ac:picMk id="8" creationId="{DF19BAF3-7E20-4B9D-B544-BABAEEA1FA75}"/>
          </ac:picMkLst>
        </pc:picChg>
        <pc:picChg chg="add del">
          <ac:chgData name="Shaymaa Al abbasi (1817837)" userId="1f5544a9-862f-432b-bf38-5293e44301cf" providerId="ADAL" clId="{C0AF9B28-3445-463C-841F-ECCCF4E69238}" dt="2021-03-20T10:09:49.912" v="609" actId="26606"/>
          <ac:picMkLst>
            <pc:docMk/>
            <pc:sldMk cId="1802970146" sldId="259"/>
            <ac:picMk id="9" creationId="{2AE609E2-8522-44E4-9077-980E5BCF3E14}"/>
          </ac:picMkLst>
        </pc:picChg>
        <pc:picChg chg="add del">
          <ac:chgData name="Shaymaa Al abbasi (1817837)" userId="1f5544a9-862f-432b-bf38-5293e44301cf" providerId="ADAL" clId="{C0AF9B28-3445-463C-841F-ECCCF4E69238}" dt="2021-03-20T10:09:46.608" v="607" actId="26606"/>
          <ac:picMkLst>
            <pc:docMk/>
            <pc:sldMk cId="1802970146" sldId="259"/>
            <ac:picMk id="10" creationId="{950648F4-ABCD-4DF0-8641-76CFB2354721}"/>
          </ac:picMkLst>
        </pc:picChg>
        <pc:picChg chg="add del">
          <ac:chgData name="Shaymaa Al abbasi (1817837)" userId="1f5544a9-862f-432b-bf38-5293e44301cf" providerId="ADAL" clId="{C0AF9B28-3445-463C-841F-ECCCF4E69238}" dt="2021-03-20T10:09:49.912" v="609" actId="26606"/>
          <ac:picMkLst>
            <pc:docMk/>
            <pc:sldMk cId="1802970146" sldId="259"/>
            <ac:picMk id="13" creationId="{8949AD42-25FD-4C3D-9EEE-B7FEC5809988}"/>
          </ac:picMkLst>
        </pc:picChg>
        <pc:picChg chg="add del">
          <ac:chgData name="Shaymaa Al abbasi (1817837)" userId="1f5544a9-862f-432b-bf38-5293e44301cf" providerId="ADAL" clId="{C0AF9B28-3445-463C-841F-ECCCF4E69238}" dt="2021-03-20T10:09:46.608" v="607" actId="26606"/>
          <ac:picMkLst>
            <pc:docMk/>
            <pc:sldMk cId="1802970146" sldId="259"/>
            <ac:picMk id="14" creationId="{CF1EB4BD-9C7E-4AA3-9681-C7EB0DA6250B}"/>
          </ac:picMkLst>
        </pc:picChg>
        <pc:picChg chg="add del">
          <ac:chgData name="Shaymaa Al abbasi (1817837)" userId="1f5544a9-862f-432b-bf38-5293e44301cf" providerId="ADAL" clId="{C0AF9B28-3445-463C-841F-ECCCF4E69238}" dt="2021-03-20T10:09:49.912" v="609" actId="26606"/>
          <ac:picMkLst>
            <pc:docMk/>
            <pc:sldMk cId="1802970146" sldId="259"/>
            <ac:picMk id="15" creationId="{6AC7D913-60B7-4603-881B-831DA5D3A940}"/>
          </ac:picMkLst>
        </pc:picChg>
        <pc:picChg chg="add del">
          <ac:chgData name="Shaymaa Al abbasi (1817837)" userId="1f5544a9-862f-432b-bf38-5293e44301cf" providerId="ADAL" clId="{C0AF9B28-3445-463C-841F-ECCCF4E69238}" dt="2021-03-20T10:09:46.608" v="607" actId="26606"/>
          <ac:picMkLst>
            <pc:docMk/>
            <pc:sldMk cId="1802970146" sldId="259"/>
            <ac:picMk id="16" creationId="{94AAE3AA-3759-4D28-B0EF-575F25A5146C}"/>
          </ac:picMkLst>
        </pc:picChg>
        <pc:picChg chg="add del">
          <ac:chgData name="Shaymaa Al abbasi (1817837)" userId="1f5544a9-862f-432b-bf38-5293e44301cf" providerId="ADAL" clId="{C0AF9B28-3445-463C-841F-ECCCF4E69238}" dt="2021-03-20T10:09:52.473" v="611" actId="26606"/>
          <ac:picMkLst>
            <pc:docMk/>
            <pc:sldMk cId="1802970146" sldId="259"/>
            <ac:picMk id="27" creationId="{91B28F63-CF00-448F-B141-FE33C33B1891}"/>
          </ac:picMkLst>
        </pc:picChg>
        <pc:picChg chg="add del">
          <ac:chgData name="Shaymaa Al abbasi (1817837)" userId="1f5544a9-862f-432b-bf38-5293e44301cf" providerId="ADAL" clId="{C0AF9B28-3445-463C-841F-ECCCF4E69238}" dt="2021-03-20T10:09:52.473" v="611" actId="26606"/>
          <ac:picMkLst>
            <pc:docMk/>
            <pc:sldMk cId="1802970146" sldId="259"/>
            <ac:picMk id="28" creationId="{2AE609E2-8522-44E4-9077-980E5BCF3E14}"/>
          </ac:picMkLst>
        </pc:picChg>
        <pc:picChg chg="add del">
          <ac:chgData name="Shaymaa Al abbasi (1817837)" userId="1f5544a9-862f-432b-bf38-5293e44301cf" providerId="ADAL" clId="{C0AF9B28-3445-463C-841F-ECCCF4E69238}" dt="2021-03-20T10:09:52.473" v="611" actId="26606"/>
          <ac:picMkLst>
            <pc:docMk/>
            <pc:sldMk cId="1802970146" sldId="259"/>
            <ac:picMk id="30" creationId="{8949AD42-25FD-4C3D-9EEE-B7FEC5809988}"/>
          </ac:picMkLst>
        </pc:picChg>
        <pc:picChg chg="add del">
          <ac:chgData name="Shaymaa Al abbasi (1817837)" userId="1f5544a9-862f-432b-bf38-5293e44301cf" providerId="ADAL" clId="{C0AF9B28-3445-463C-841F-ECCCF4E69238}" dt="2021-03-20T10:09:52.473" v="611" actId="26606"/>
          <ac:picMkLst>
            <pc:docMk/>
            <pc:sldMk cId="1802970146" sldId="259"/>
            <ac:picMk id="31" creationId="{6AC7D913-60B7-4603-881B-831DA5D3A940}"/>
          </ac:picMkLst>
        </pc:picChg>
        <pc:picChg chg="add del">
          <ac:chgData name="Shaymaa Al abbasi (1817837)" userId="1f5544a9-862f-432b-bf38-5293e44301cf" providerId="ADAL" clId="{C0AF9B28-3445-463C-841F-ECCCF4E69238}" dt="2021-03-20T10:09:57.366" v="613" actId="26606"/>
          <ac:picMkLst>
            <pc:docMk/>
            <pc:sldMk cId="1802970146" sldId="259"/>
            <ac:picMk id="38" creationId="{91B28F63-CF00-448F-B141-FE33C33B1891}"/>
          </ac:picMkLst>
        </pc:picChg>
        <pc:picChg chg="add del">
          <ac:chgData name="Shaymaa Al abbasi (1817837)" userId="1f5544a9-862f-432b-bf38-5293e44301cf" providerId="ADAL" clId="{C0AF9B28-3445-463C-841F-ECCCF4E69238}" dt="2021-03-20T10:09:57.366" v="613" actId="26606"/>
          <ac:picMkLst>
            <pc:docMk/>
            <pc:sldMk cId="1802970146" sldId="259"/>
            <ac:picMk id="39" creationId="{2AE609E2-8522-44E4-9077-980E5BCF3E14}"/>
          </ac:picMkLst>
        </pc:picChg>
        <pc:picChg chg="add del">
          <ac:chgData name="Shaymaa Al abbasi (1817837)" userId="1f5544a9-862f-432b-bf38-5293e44301cf" providerId="ADAL" clId="{C0AF9B28-3445-463C-841F-ECCCF4E69238}" dt="2021-03-20T10:09:57.366" v="613" actId="26606"/>
          <ac:picMkLst>
            <pc:docMk/>
            <pc:sldMk cId="1802970146" sldId="259"/>
            <ac:picMk id="41" creationId="{8949AD42-25FD-4C3D-9EEE-B7FEC5809988}"/>
          </ac:picMkLst>
        </pc:picChg>
        <pc:picChg chg="add del">
          <ac:chgData name="Shaymaa Al abbasi (1817837)" userId="1f5544a9-862f-432b-bf38-5293e44301cf" providerId="ADAL" clId="{C0AF9B28-3445-463C-841F-ECCCF4E69238}" dt="2021-03-20T10:09:57.366" v="613" actId="26606"/>
          <ac:picMkLst>
            <pc:docMk/>
            <pc:sldMk cId="1802970146" sldId="259"/>
            <ac:picMk id="42" creationId="{6AC7D913-60B7-4603-881B-831DA5D3A940}"/>
          </ac:picMkLst>
        </pc:picChg>
        <pc:picChg chg="add del">
          <ac:chgData name="Shaymaa Al abbasi (1817837)" userId="1f5544a9-862f-432b-bf38-5293e44301cf" providerId="ADAL" clId="{C0AF9B28-3445-463C-841F-ECCCF4E69238}" dt="2021-03-20T10:10:08.576" v="616"/>
          <ac:picMkLst>
            <pc:docMk/>
            <pc:sldMk cId="1802970146" sldId="259"/>
            <ac:picMk id="47" creationId="{DF19BAF3-7E20-4B9D-B544-BABAEEA1FA75}"/>
          </ac:picMkLst>
        </pc:picChg>
        <pc:picChg chg="add del">
          <ac:chgData name="Shaymaa Al abbasi (1817837)" userId="1f5544a9-862f-432b-bf38-5293e44301cf" providerId="ADAL" clId="{C0AF9B28-3445-463C-841F-ECCCF4E69238}" dt="2021-03-20T10:10:08.576" v="616"/>
          <ac:picMkLst>
            <pc:docMk/>
            <pc:sldMk cId="1802970146" sldId="259"/>
            <ac:picMk id="48" creationId="{950648F4-ABCD-4DF0-8641-76CFB2354721}"/>
          </ac:picMkLst>
        </pc:picChg>
        <pc:picChg chg="add del">
          <ac:chgData name="Shaymaa Al abbasi (1817837)" userId="1f5544a9-862f-432b-bf38-5293e44301cf" providerId="ADAL" clId="{C0AF9B28-3445-463C-841F-ECCCF4E69238}" dt="2021-03-20T10:10:08.576" v="616"/>
          <ac:picMkLst>
            <pc:docMk/>
            <pc:sldMk cId="1802970146" sldId="259"/>
            <ac:picMk id="50" creationId="{CF1EB4BD-9C7E-4AA3-9681-C7EB0DA6250B}"/>
          </ac:picMkLst>
        </pc:picChg>
        <pc:picChg chg="add del">
          <ac:chgData name="Shaymaa Al abbasi (1817837)" userId="1f5544a9-862f-432b-bf38-5293e44301cf" providerId="ADAL" clId="{C0AF9B28-3445-463C-841F-ECCCF4E69238}" dt="2021-03-20T10:10:08.576" v="616"/>
          <ac:picMkLst>
            <pc:docMk/>
            <pc:sldMk cId="1802970146" sldId="259"/>
            <ac:picMk id="51" creationId="{94AAE3AA-3759-4D28-B0EF-575F25A5146C}"/>
          </ac:picMkLst>
        </pc:picChg>
        <pc:picChg chg="add mod ord">
          <ac:chgData name="Shaymaa Al abbasi (1817837)" userId="1f5544a9-862f-432b-bf38-5293e44301cf" providerId="ADAL" clId="{C0AF9B28-3445-463C-841F-ECCCF4E69238}" dt="2021-03-20T10:49:42.935" v="1018" actId="26606"/>
          <ac:picMkLst>
            <pc:docMk/>
            <pc:sldMk cId="1802970146" sldId="259"/>
            <ac:picMk id="54" creationId="{934CE1BB-1CE2-43C4-AC28-488B8A3269B3}"/>
          </ac:picMkLst>
        </pc:picChg>
        <pc:picChg chg="add del">
          <ac:chgData name="Shaymaa Al abbasi (1817837)" userId="1f5544a9-862f-432b-bf38-5293e44301cf" providerId="ADAL" clId="{C0AF9B28-3445-463C-841F-ECCCF4E69238}" dt="2021-03-20T11:22:45.829" v="1391"/>
          <ac:picMkLst>
            <pc:docMk/>
            <pc:sldMk cId="1802970146" sldId="259"/>
            <ac:picMk id="56" creationId="{DF19BAF3-7E20-4B9D-B544-BABAEEA1FA75}"/>
          </ac:picMkLst>
        </pc:picChg>
        <pc:picChg chg="add del">
          <ac:chgData name="Shaymaa Al abbasi (1817837)" userId="1f5544a9-862f-432b-bf38-5293e44301cf" providerId="ADAL" clId="{C0AF9B28-3445-463C-841F-ECCCF4E69238}" dt="2021-03-20T11:22:45.829" v="1391"/>
          <ac:picMkLst>
            <pc:docMk/>
            <pc:sldMk cId="1802970146" sldId="259"/>
            <ac:picMk id="57" creationId="{950648F4-ABCD-4DF0-8641-76CFB2354721}"/>
          </ac:picMkLst>
        </pc:picChg>
        <pc:picChg chg="add del">
          <ac:chgData name="Shaymaa Al abbasi (1817837)" userId="1f5544a9-862f-432b-bf38-5293e44301cf" providerId="ADAL" clId="{C0AF9B28-3445-463C-841F-ECCCF4E69238}" dt="2021-03-20T10:10:19.834" v="618" actId="26606"/>
          <ac:picMkLst>
            <pc:docMk/>
            <pc:sldMk cId="1802970146" sldId="259"/>
            <ac:picMk id="59" creationId="{AA085689-791F-4B8F-9F30-12415B97D366}"/>
          </ac:picMkLst>
        </pc:picChg>
        <pc:picChg chg="add del">
          <ac:chgData name="Shaymaa Al abbasi (1817837)" userId="1f5544a9-862f-432b-bf38-5293e44301cf" providerId="ADAL" clId="{C0AF9B28-3445-463C-841F-ECCCF4E69238}" dt="2021-03-20T11:22:45.829" v="1391"/>
          <ac:picMkLst>
            <pc:docMk/>
            <pc:sldMk cId="1802970146" sldId="259"/>
            <ac:picMk id="60" creationId="{CF1EB4BD-9C7E-4AA3-9681-C7EB0DA6250B}"/>
          </ac:picMkLst>
        </pc:picChg>
        <pc:picChg chg="add del">
          <ac:chgData name="Shaymaa Al abbasi (1817837)" userId="1f5544a9-862f-432b-bf38-5293e44301cf" providerId="ADAL" clId="{C0AF9B28-3445-463C-841F-ECCCF4E69238}" dt="2021-03-20T10:10:19.834" v="618" actId="26606"/>
          <ac:picMkLst>
            <pc:docMk/>
            <pc:sldMk cId="1802970146" sldId="259"/>
            <ac:picMk id="61" creationId="{AA3FED7F-6821-47C0-A464-E9278B24129E}"/>
          </ac:picMkLst>
        </pc:picChg>
        <pc:picChg chg="add del">
          <ac:chgData name="Shaymaa Al abbasi (1817837)" userId="1f5544a9-862f-432b-bf38-5293e44301cf" providerId="ADAL" clId="{C0AF9B28-3445-463C-841F-ECCCF4E69238}" dt="2021-03-20T11:22:45.829" v="1391"/>
          <ac:picMkLst>
            <pc:docMk/>
            <pc:sldMk cId="1802970146" sldId="259"/>
            <ac:picMk id="62" creationId="{94AAE3AA-3759-4D28-B0EF-575F25A5146C}"/>
          </ac:picMkLst>
        </pc:picChg>
        <pc:picChg chg="add del">
          <ac:chgData name="Shaymaa Al abbasi (1817837)" userId="1f5544a9-862f-432b-bf38-5293e44301cf" providerId="ADAL" clId="{C0AF9B28-3445-463C-841F-ECCCF4E69238}" dt="2021-03-20T10:10:19.834" v="618" actId="26606"/>
          <ac:picMkLst>
            <pc:docMk/>
            <pc:sldMk cId="1802970146" sldId="259"/>
            <ac:picMk id="65" creationId="{561B34F5-88E5-4711-BC16-3005C29AD7C6}"/>
          </ac:picMkLst>
        </pc:picChg>
        <pc:picChg chg="add del">
          <ac:chgData name="Shaymaa Al abbasi (1817837)" userId="1f5544a9-862f-432b-bf38-5293e44301cf" providerId="ADAL" clId="{C0AF9B28-3445-463C-841F-ECCCF4E69238}" dt="2021-03-20T10:10:19.834" v="618" actId="26606"/>
          <ac:picMkLst>
            <pc:docMk/>
            <pc:sldMk cId="1802970146" sldId="259"/>
            <ac:picMk id="67" creationId="{4F3661D0-2268-4D3E-88BA-0647BCBE33AF}"/>
          </ac:picMkLst>
        </pc:picChg>
        <pc:picChg chg="add del">
          <ac:chgData name="Shaymaa Al abbasi (1817837)" userId="1f5544a9-862f-432b-bf38-5293e44301cf" providerId="ADAL" clId="{C0AF9B28-3445-463C-841F-ECCCF4E69238}" dt="2021-03-20T10:10:22.317" v="620" actId="26606"/>
          <ac:picMkLst>
            <pc:docMk/>
            <pc:sldMk cId="1802970146" sldId="259"/>
            <ac:picMk id="73" creationId="{AA085689-791F-4B8F-9F30-12415B97D366}"/>
          </ac:picMkLst>
        </pc:picChg>
        <pc:picChg chg="add del">
          <ac:chgData name="Shaymaa Al abbasi (1817837)" userId="1f5544a9-862f-432b-bf38-5293e44301cf" providerId="ADAL" clId="{C0AF9B28-3445-463C-841F-ECCCF4E69238}" dt="2021-03-20T10:10:22.317" v="620" actId="26606"/>
          <ac:picMkLst>
            <pc:docMk/>
            <pc:sldMk cId="1802970146" sldId="259"/>
            <ac:picMk id="74" creationId="{AA3FED7F-6821-47C0-A464-E9278B24129E}"/>
          </ac:picMkLst>
        </pc:picChg>
        <pc:picChg chg="add del">
          <ac:chgData name="Shaymaa Al abbasi (1817837)" userId="1f5544a9-862f-432b-bf38-5293e44301cf" providerId="ADAL" clId="{C0AF9B28-3445-463C-841F-ECCCF4E69238}" dt="2021-03-20T10:10:22.317" v="620" actId="26606"/>
          <ac:picMkLst>
            <pc:docMk/>
            <pc:sldMk cId="1802970146" sldId="259"/>
            <ac:picMk id="76" creationId="{561B34F5-88E5-4711-BC16-3005C29AD7C6}"/>
          </ac:picMkLst>
        </pc:picChg>
        <pc:picChg chg="add del">
          <ac:chgData name="Shaymaa Al abbasi (1817837)" userId="1f5544a9-862f-432b-bf38-5293e44301cf" providerId="ADAL" clId="{C0AF9B28-3445-463C-841F-ECCCF4E69238}" dt="2021-03-20T10:10:22.317" v="620" actId="26606"/>
          <ac:picMkLst>
            <pc:docMk/>
            <pc:sldMk cId="1802970146" sldId="259"/>
            <ac:picMk id="77" creationId="{4F3661D0-2268-4D3E-88BA-0647BCBE33AF}"/>
          </ac:picMkLst>
        </pc:picChg>
        <pc:picChg chg="add del">
          <ac:chgData name="Shaymaa Al abbasi (1817837)" userId="1f5544a9-862f-432b-bf38-5293e44301cf" providerId="ADAL" clId="{C0AF9B28-3445-463C-841F-ECCCF4E69238}" dt="2021-03-20T10:10:23.675" v="622" actId="26606"/>
          <ac:picMkLst>
            <pc:docMk/>
            <pc:sldMk cId="1802970146" sldId="259"/>
            <ac:picMk id="81" creationId="{AA085689-791F-4B8F-9F30-12415B97D366}"/>
          </ac:picMkLst>
        </pc:picChg>
        <pc:picChg chg="add del">
          <ac:chgData name="Shaymaa Al abbasi (1817837)" userId="1f5544a9-862f-432b-bf38-5293e44301cf" providerId="ADAL" clId="{C0AF9B28-3445-463C-841F-ECCCF4E69238}" dt="2021-03-20T10:10:23.675" v="622" actId="26606"/>
          <ac:picMkLst>
            <pc:docMk/>
            <pc:sldMk cId="1802970146" sldId="259"/>
            <ac:picMk id="82" creationId="{AA3FED7F-6821-47C0-A464-E9278B24129E}"/>
          </ac:picMkLst>
        </pc:picChg>
        <pc:picChg chg="add del">
          <ac:chgData name="Shaymaa Al abbasi (1817837)" userId="1f5544a9-862f-432b-bf38-5293e44301cf" providerId="ADAL" clId="{C0AF9B28-3445-463C-841F-ECCCF4E69238}" dt="2021-03-20T10:10:23.675" v="622" actId="26606"/>
          <ac:picMkLst>
            <pc:docMk/>
            <pc:sldMk cId="1802970146" sldId="259"/>
            <ac:picMk id="84" creationId="{561B34F5-88E5-4711-BC16-3005C29AD7C6}"/>
          </ac:picMkLst>
        </pc:picChg>
        <pc:picChg chg="add del">
          <ac:chgData name="Shaymaa Al abbasi (1817837)" userId="1f5544a9-862f-432b-bf38-5293e44301cf" providerId="ADAL" clId="{C0AF9B28-3445-463C-841F-ECCCF4E69238}" dt="2021-03-20T10:10:23.675" v="622" actId="26606"/>
          <ac:picMkLst>
            <pc:docMk/>
            <pc:sldMk cId="1802970146" sldId="259"/>
            <ac:picMk id="85" creationId="{4F3661D0-2268-4D3E-88BA-0647BCBE33AF}"/>
          </ac:picMkLst>
        </pc:picChg>
        <pc:picChg chg="add del">
          <ac:chgData name="Shaymaa Al abbasi (1817837)" userId="1f5544a9-862f-432b-bf38-5293e44301cf" providerId="ADAL" clId="{C0AF9B28-3445-463C-841F-ECCCF4E69238}" dt="2021-03-20T10:10:31.896" v="624" actId="26606"/>
          <ac:picMkLst>
            <pc:docMk/>
            <pc:sldMk cId="1802970146" sldId="259"/>
            <ac:picMk id="90" creationId="{AA085689-791F-4B8F-9F30-12415B97D366}"/>
          </ac:picMkLst>
        </pc:picChg>
        <pc:picChg chg="add del">
          <ac:chgData name="Shaymaa Al abbasi (1817837)" userId="1f5544a9-862f-432b-bf38-5293e44301cf" providerId="ADAL" clId="{C0AF9B28-3445-463C-841F-ECCCF4E69238}" dt="2021-03-20T10:10:31.896" v="624" actId="26606"/>
          <ac:picMkLst>
            <pc:docMk/>
            <pc:sldMk cId="1802970146" sldId="259"/>
            <ac:picMk id="91" creationId="{AA3FED7F-6821-47C0-A464-E9278B24129E}"/>
          </ac:picMkLst>
        </pc:picChg>
        <pc:picChg chg="add del">
          <ac:chgData name="Shaymaa Al abbasi (1817837)" userId="1f5544a9-862f-432b-bf38-5293e44301cf" providerId="ADAL" clId="{C0AF9B28-3445-463C-841F-ECCCF4E69238}" dt="2021-03-20T10:10:31.896" v="624" actId="26606"/>
          <ac:picMkLst>
            <pc:docMk/>
            <pc:sldMk cId="1802970146" sldId="259"/>
            <ac:picMk id="93" creationId="{561B34F5-88E5-4711-BC16-3005C29AD7C6}"/>
          </ac:picMkLst>
        </pc:picChg>
        <pc:picChg chg="add del">
          <ac:chgData name="Shaymaa Al abbasi (1817837)" userId="1f5544a9-862f-432b-bf38-5293e44301cf" providerId="ADAL" clId="{C0AF9B28-3445-463C-841F-ECCCF4E69238}" dt="2021-03-20T10:10:31.896" v="624" actId="26606"/>
          <ac:picMkLst>
            <pc:docMk/>
            <pc:sldMk cId="1802970146" sldId="259"/>
            <ac:picMk id="94" creationId="{4F3661D0-2268-4D3E-88BA-0647BCBE33AF}"/>
          </ac:picMkLst>
        </pc:picChg>
        <pc:picChg chg="add del">
          <ac:chgData name="Shaymaa Al abbasi (1817837)" userId="1f5544a9-862f-432b-bf38-5293e44301cf" providerId="ADAL" clId="{C0AF9B28-3445-463C-841F-ECCCF4E69238}" dt="2021-03-20T10:10:47.033" v="627"/>
          <ac:picMkLst>
            <pc:docMk/>
            <pc:sldMk cId="1802970146" sldId="259"/>
            <ac:picMk id="97" creationId="{AA085689-791F-4B8F-9F30-12415B97D366}"/>
          </ac:picMkLst>
        </pc:picChg>
        <pc:picChg chg="add del">
          <ac:chgData name="Shaymaa Al abbasi (1817837)" userId="1f5544a9-862f-432b-bf38-5293e44301cf" providerId="ADAL" clId="{C0AF9B28-3445-463C-841F-ECCCF4E69238}" dt="2021-03-20T10:10:47.033" v="627"/>
          <ac:picMkLst>
            <pc:docMk/>
            <pc:sldMk cId="1802970146" sldId="259"/>
            <ac:picMk id="98" creationId="{AA3FED7F-6821-47C0-A464-E9278B24129E}"/>
          </ac:picMkLst>
        </pc:picChg>
        <pc:picChg chg="add del">
          <ac:chgData name="Shaymaa Al abbasi (1817837)" userId="1f5544a9-862f-432b-bf38-5293e44301cf" providerId="ADAL" clId="{C0AF9B28-3445-463C-841F-ECCCF4E69238}" dt="2021-03-20T10:10:47.033" v="627"/>
          <ac:picMkLst>
            <pc:docMk/>
            <pc:sldMk cId="1802970146" sldId="259"/>
            <ac:picMk id="100" creationId="{561B34F5-88E5-4711-BC16-3005C29AD7C6}"/>
          </ac:picMkLst>
        </pc:picChg>
        <pc:picChg chg="add del">
          <ac:chgData name="Shaymaa Al abbasi (1817837)" userId="1f5544a9-862f-432b-bf38-5293e44301cf" providerId="ADAL" clId="{C0AF9B28-3445-463C-841F-ECCCF4E69238}" dt="2021-03-20T10:10:47.033" v="627"/>
          <ac:picMkLst>
            <pc:docMk/>
            <pc:sldMk cId="1802970146" sldId="259"/>
            <ac:picMk id="101" creationId="{4F3661D0-2268-4D3E-88BA-0647BCBE33AF}"/>
          </ac:picMkLst>
        </pc:picChg>
      </pc:sldChg>
      <pc:sldChg chg="addSp delSp modSp new mod setBg delDesignElem">
        <pc:chgData name="Shaymaa Al abbasi (1817837)" userId="1f5544a9-862f-432b-bf38-5293e44301cf" providerId="ADAL" clId="{C0AF9B28-3445-463C-841F-ECCCF4E69238}" dt="2021-03-21T20:57:41.043" v="2887" actId="14100"/>
        <pc:sldMkLst>
          <pc:docMk/>
          <pc:sldMk cId="3098301847" sldId="260"/>
        </pc:sldMkLst>
        <pc:spChg chg="mod">
          <ac:chgData name="Shaymaa Al abbasi (1817837)" userId="1f5544a9-862f-432b-bf38-5293e44301cf" providerId="ADAL" clId="{C0AF9B28-3445-463C-841F-ECCCF4E69238}" dt="2021-03-21T20:53:29.613" v="2857"/>
          <ac:spMkLst>
            <pc:docMk/>
            <pc:sldMk cId="3098301847" sldId="260"/>
            <ac:spMk id="2" creationId="{1CA7A2B4-C3D4-45D9-9A9B-017227921ADD}"/>
          </ac:spMkLst>
        </pc:spChg>
        <pc:spChg chg="add del mod">
          <ac:chgData name="Shaymaa Al abbasi (1817837)" userId="1f5544a9-862f-432b-bf38-5293e44301cf" providerId="ADAL" clId="{C0AF9B28-3445-463C-841F-ECCCF4E69238}" dt="2021-03-20T10:50:13.586" v="1021" actId="26606"/>
          <ac:spMkLst>
            <pc:docMk/>
            <pc:sldMk cId="3098301847" sldId="260"/>
            <ac:spMk id="3" creationId="{CF4A2AAB-F0FD-4C5A-82BC-9B3FD6F8B0AB}"/>
          </ac:spMkLst>
        </pc:spChg>
        <pc:spChg chg="add mod">
          <ac:chgData name="Shaymaa Al abbasi (1817837)" userId="1f5544a9-862f-432b-bf38-5293e44301cf" providerId="ADAL" clId="{C0AF9B28-3445-463C-841F-ECCCF4E69238}" dt="2021-03-21T20:57:41.043" v="2887" actId="14100"/>
          <ac:spMkLst>
            <pc:docMk/>
            <pc:sldMk cId="3098301847" sldId="260"/>
            <ac:spMk id="7" creationId="{CF4A2AAB-F0FD-4C5A-82BC-9B3FD6F8B0AB}"/>
          </ac:spMkLst>
        </pc:spChg>
        <pc:spChg chg="add del">
          <ac:chgData name="Shaymaa Al abbasi (1817837)" userId="1f5544a9-862f-432b-bf38-5293e44301cf" providerId="ADAL" clId="{C0AF9B28-3445-463C-841F-ECCCF4E69238}" dt="2021-03-20T11:22:45.829" v="1391"/>
          <ac:spMkLst>
            <pc:docMk/>
            <pc:sldMk cId="3098301847" sldId="260"/>
            <ac:spMk id="8" creationId="{923E8915-D2AA-4327-A45A-972C3CA9574B}"/>
          </ac:spMkLst>
        </pc:spChg>
        <pc:spChg chg="add del">
          <ac:chgData name="Shaymaa Al abbasi (1817837)" userId="1f5544a9-862f-432b-bf38-5293e44301cf" providerId="ADAL" clId="{C0AF9B28-3445-463C-841F-ECCCF4E69238}" dt="2021-03-20T11:22:45.829" v="1391"/>
          <ac:spMkLst>
            <pc:docMk/>
            <pc:sldMk cId="3098301847" sldId="260"/>
            <ac:spMk id="10" creationId="{8302FC3C-9804-4950-B721-5FD704BA6065}"/>
          </ac:spMkLst>
        </pc:spChg>
        <pc:spChg chg="add del">
          <ac:chgData name="Shaymaa Al abbasi (1817837)" userId="1f5544a9-862f-432b-bf38-5293e44301cf" providerId="ADAL" clId="{C0AF9B28-3445-463C-841F-ECCCF4E69238}" dt="2021-03-20T11:22:45.829" v="1391"/>
          <ac:spMkLst>
            <pc:docMk/>
            <pc:sldMk cId="3098301847" sldId="260"/>
            <ac:spMk id="16" creationId="{F3798573-F27B-47EB-8EA4-7EE34954C2D6}"/>
          </ac:spMkLst>
        </pc:spChg>
        <pc:graphicFrameChg chg="add del">
          <ac:chgData name="Shaymaa Al abbasi (1817837)" userId="1f5544a9-862f-432b-bf38-5293e44301cf" providerId="ADAL" clId="{C0AF9B28-3445-463C-841F-ECCCF4E69238}" dt="2021-03-20T10:50:13.486" v="1020" actId="26606"/>
          <ac:graphicFrameMkLst>
            <pc:docMk/>
            <pc:sldMk cId="3098301847" sldId="260"/>
            <ac:graphicFrameMk id="5" creationId="{0D6B052E-66E4-4A77-A690-75EB6ADF7662}"/>
          </ac:graphicFrameMkLst>
        </pc:graphicFrameChg>
        <pc:picChg chg="add del">
          <ac:chgData name="Shaymaa Al abbasi (1817837)" userId="1f5544a9-862f-432b-bf38-5293e44301cf" providerId="ADAL" clId="{C0AF9B28-3445-463C-841F-ECCCF4E69238}" dt="2021-03-20T11:22:45.829" v="1391"/>
          <ac:picMkLst>
            <pc:docMk/>
            <pc:sldMk cId="3098301847" sldId="260"/>
            <ac:picMk id="14" creationId="{3BC6EBB2-9BDC-4075-BA6B-43A9FBF9C86C}"/>
          </ac:picMkLst>
        </pc:picChg>
        <pc:cxnChg chg="add del">
          <ac:chgData name="Shaymaa Al abbasi (1817837)" userId="1f5544a9-862f-432b-bf38-5293e44301cf" providerId="ADAL" clId="{C0AF9B28-3445-463C-841F-ECCCF4E69238}" dt="2021-03-20T11:22:45.829" v="1391"/>
          <ac:cxnSpMkLst>
            <pc:docMk/>
            <pc:sldMk cId="3098301847" sldId="260"/>
            <ac:cxnSpMk id="12" creationId="{6B9695BD-ECF6-49CA-8877-8C493193C65D}"/>
          </ac:cxnSpMkLst>
        </pc:cxnChg>
      </pc:sldChg>
      <pc:sldChg chg="new del">
        <pc:chgData name="Shaymaa Al abbasi (1817837)" userId="1f5544a9-862f-432b-bf38-5293e44301cf" providerId="ADAL" clId="{C0AF9B28-3445-463C-841F-ECCCF4E69238}" dt="2021-03-20T11:25:35.110" v="1411" actId="680"/>
        <pc:sldMkLst>
          <pc:docMk/>
          <pc:sldMk cId="594591624" sldId="261"/>
        </pc:sldMkLst>
      </pc:sldChg>
      <pc:sldChg chg="modSp new mod">
        <pc:chgData name="Shaymaa Al abbasi (1817837)" userId="1f5544a9-862f-432b-bf38-5293e44301cf" providerId="ADAL" clId="{C0AF9B28-3445-463C-841F-ECCCF4E69238}" dt="2021-03-21T20:58:30.942" v="2892" actId="207"/>
        <pc:sldMkLst>
          <pc:docMk/>
          <pc:sldMk cId="3976785260" sldId="261"/>
        </pc:sldMkLst>
        <pc:spChg chg="mod">
          <ac:chgData name="Shaymaa Al abbasi (1817837)" userId="1f5544a9-862f-432b-bf38-5293e44301cf" providerId="ADAL" clId="{C0AF9B28-3445-463C-841F-ECCCF4E69238}" dt="2021-03-21T20:58:30.942" v="2892" actId="207"/>
          <ac:spMkLst>
            <pc:docMk/>
            <pc:sldMk cId="3976785260" sldId="261"/>
            <ac:spMk id="2" creationId="{23731C48-4E63-4A86-BFFA-442A083AFD5D}"/>
          </ac:spMkLst>
        </pc:spChg>
        <pc:spChg chg="mod">
          <ac:chgData name="Shaymaa Al abbasi (1817837)" userId="1f5544a9-862f-432b-bf38-5293e44301cf" providerId="ADAL" clId="{C0AF9B28-3445-463C-841F-ECCCF4E69238}" dt="2021-03-21T20:53:55.842" v="2867"/>
          <ac:spMkLst>
            <pc:docMk/>
            <pc:sldMk cId="3976785260" sldId="261"/>
            <ac:spMk id="3" creationId="{267360D7-A023-4B7B-97D4-CF23277DC87F}"/>
          </ac:spMkLst>
        </pc:spChg>
        <pc:spChg chg="mod">
          <ac:chgData name="Shaymaa Al abbasi (1817837)" userId="1f5544a9-862f-432b-bf38-5293e44301cf" providerId="ADAL" clId="{C0AF9B28-3445-463C-841F-ECCCF4E69238}" dt="2021-03-21T20:58:00.971" v="2888" actId="255"/>
          <ac:spMkLst>
            <pc:docMk/>
            <pc:sldMk cId="3976785260" sldId="261"/>
            <ac:spMk id="4" creationId="{894A2C56-9B25-4068-8E97-AE4513B1A54A}"/>
          </ac:spMkLst>
        </pc:spChg>
        <pc:spChg chg="mod">
          <ac:chgData name="Shaymaa Al abbasi (1817837)" userId="1f5544a9-862f-432b-bf38-5293e44301cf" providerId="ADAL" clId="{C0AF9B28-3445-463C-841F-ECCCF4E69238}" dt="2021-03-21T20:53:55.842" v="2867"/>
          <ac:spMkLst>
            <pc:docMk/>
            <pc:sldMk cId="3976785260" sldId="261"/>
            <ac:spMk id="5" creationId="{4DDA211D-806F-4CD4-A83A-F66FE7169322}"/>
          </ac:spMkLst>
        </pc:spChg>
        <pc:spChg chg="mod">
          <ac:chgData name="Shaymaa Al abbasi (1817837)" userId="1f5544a9-862f-432b-bf38-5293e44301cf" providerId="ADAL" clId="{C0AF9B28-3445-463C-841F-ECCCF4E69238}" dt="2021-03-21T20:58:08.295" v="2889" actId="255"/>
          <ac:spMkLst>
            <pc:docMk/>
            <pc:sldMk cId="3976785260" sldId="261"/>
            <ac:spMk id="6" creationId="{1014BC64-529A-492A-8EF8-9D771681A024}"/>
          </ac:spMkLst>
        </pc:spChg>
        <pc:spChg chg="mod">
          <ac:chgData name="Shaymaa Al abbasi (1817837)" userId="1f5544a9-862f-432b-bf38-5293e44301cf" providerId="ADAL" clId="{C0AF9B28-3445-463C-841F-ECCCF4E69238}" dt="2021-03-21T20:53:55.842" v="2867"/>
          <ac:spMkLst>
            <pc:docMk/>
            <pc:sldMk cId="3976785260" sldId="261"/>
            <ac:spMk id="7" creationId="{75D0A8B0-1935-4684-9065-00421BAB6802}"/>
          </ac:spMkLst>
        </pc:spChg>
        <pc:spChg chg="mod">
          <ac:chgData name="Shaymaa Al abbasi (1817837)" userId="1f5544a9-862f-432b-bf38-5293e44301cf" providerId="ADAL" clId="{C0AF9B28-3445-463C-841F-ECCCF4E69238}" dt="2021-03-21T20:58:14.966" v="2890" actId="255"/>
          <ac:spMkLst>
            <pc:docMk/>
            <pc:sldMk cId="3976785260" sldId="261"/>
            <ac:spMk id="8" creationId="{F16E692D-4308-45BF-9ECC-D58717EDC2EE}"/>
          </ac:spMkLst>
        </pc:spChg>
      </pc:sldChg>
      <pc:sldChg chg="modSp new mod">
        <pc:chgData name="Shaymaa Al abbasi (1817837)" userId="1f5544a9-862f-432b-bf38-5293e44301cf" providerId="ADAL" clId="{C0AF9B28-3445-463C-841F-ECCCF4E69238}" dt="2021-03-21T20:59:06.890" v="2895" actId="255"/>
        <pc:sldMkLst>
          <pc:docMk/>
          <pc:sldMk cId="495703444" sldId="262"/>
        </pc:sldMkLst>
        <pc:spChg chg="mod">
          <ac:chgData name="Shaymaa Al abbasi (1817837)" userId="1f5544a9-862f-432b-bf38-5293e44301cf" providerId="ADAL" clId="{C0AF9B28-3445-463C-841F-ECCCF4E69238}" dt="2021-03-21T20:58:54.207" v="2894" actId="2711"/>
          <ac:spMkLst>
            <pc:docMk/>
            <pc:sldMk cId="495703444" sldId="262"/>
            <ac:spMk id="2" creationId="{086052A0-092A-4F1B-9407-707458F89EAB}"/>
          </ac:spMkLst>
        </pc:spChg>
        <pc:spChg chg="mod">
          <ac:chgData name="Shaymaa Al abbasi (1817837)" userId="1f5544a9-862f-432b-bf38-5293e44301cf" providerId="ADAL" clId="{C0AF9B28-3445-463C-841F-ECCCF4E69238}" dt="2021-03-21T20:59:06.890" v="2895" actId="255"/>
          <ac:spMkLst>
            <pc:docMk/>
            <pc:sldMk cId="495703444" sldId="262"/>
            <ac:spMk id="3" creationId="{EAF68536-2946-49E1-9D18-050DD2FB74F5}"/>
          </ac:spMkLst>
        </pc:spChg>
      </pc:sldChg>
      <pc:sldChg chg="modSp new mod">
        <pc:chgData name="Shaymaa Al abbasi (1817837)" userId="1f5544a9-862f-432b-bf38-5293e44301cf" providerId="ADAL" clId="{C0AF9B28-3445-463C-841F-ECCCF4E69238}" dt="2021-03-21T21:00:11.221" v="2900" actId="255"/>
        <pc:sldMkLst>
          <pc:docMk/>
          <pc:sldMk cId="3086185626" sldId="263"/>
        </pc:sldMkLst>
        <pc:spChg chg="mod">
          <ac:chgData name="Shaymaa Al abbasi (1817837)" userId="1f5544a9-862f-432b-bf38-5293e44301cf" providerId="ADAL" clId="{C0AF9B28-3445-463C-841F-ECCCF4E69238}" dt="2021-03-21T20:59:52.578" v="2898" actId="255"/>
          <ac:spMkLst>
            <pc:docMk/>
            <pc:sldMk cId="3086185626" sldId="263"/>
            <ac:spMk id="2" creationId="{B8BE566A-7AA1-4CDF-83D6-3477E8302C51}"/>
          </ac:spMkLst>
        </pc:spChg>
        <pc:spChg chg="mod">
          <ac:chgData name="Shaymaa Al abbasi (1817837)" userId="1f5544a9-862f-432b-bf38-5293e44301cf" providerId="ADAL" clId="{C0AF9B28-3445-463C-841F-ECCCF4E69238}" dt="2021-03-21T20:53:55.842" v="2867"/>
          <ac:spMkLst>
            <pc:docMk/>
            <pc:sldMk cId="3086185626" sldId="263"/>
            <ac:spMk id="3" creationId="{31B9CECA-F36B-4F17-9A1A-F9A4B0A73EE4}"/>
          </ac:spMkLst>
        </pc:spChg>
        <pc:spChg chg="mod">
          <ac:chgData name="Shaymaa Al abbasi (1817837)" userId="1f5544a9-862f-432b-bf38-5293e44301cf" providerId="ADAL" clId="{C0AF9B28-3445-463C-841F-ECCCF4E69238}" dt="2021-03-21T21:00:03.175" v="2899" actId="255"/>
          <ac:spMkLst>
            <pc:docMk/>
            <pc:sldMk cId="3086185626" sldId="263"/>
            <ac:spMk id="4" creationId="{0425BADB-3E3A-4B3C-A158-B86441016468}"/>
          </ac:spMkLst>
        </pc:spChg>
        <pc:spChg chg="mod">
          <ac:chgData name="Shaymaa Al abbasi (1817837)" userId="1f5544a9-862f-432b-bf38-5293e44301cf" providerId="ADAL" clId="{C0AF9B28-3445-463C-841F-ECCCF4E69238}" dt="2021-03-21T20:53:55.842" v="2867"/>
          <ac:spMkLst>
            <pc:docMk/>
            <pc:sldMk cId="3086185626" sldId="263"/>
            <ac:spMk id="5" creationId="{322DD645-DEF5-4A53-85C9-F7C143C08C78}"/>
          </ac:spMkLst>
        </pc:spChg>
        <pc:spChg chg="mod">
          <ac:chgData name="Shaymaa Al abbasi (1817837)" userId="1f5544a9-862f-432b-bf38-5293e44301cf" providerId="ADAL" clId="{C0AF9B28-3445-463C-841F-ECCCF4E69238}" dt="2021-03-21T21:00:11.221" v="2900" actId="255"/>
          <ac:spMkLst>
            <pc:docMk/>
            <pc:sldMk cId="3086185626" sldId="263"/>
            <ac:spMk id="6" creationId="{E7EA382B-E4EE-4C80-9F75-A948F22CFFFC}"/>
          </ac:spMkLst>
        </pc:spChg>
      </pc:sldChg>
      <pc:sldChg chg="addSp delSp modSp new mod">
        <pc:chgData name="Shaymaa Al abbasi (1817837)" userId="1f5544a9-862f-432b-bf38-5293e44301cf" providerId="ADAL" clId="{C0AF9B28-3445-463C-841F-ECCCF4E69238}" dt="2021-03-21T21:00:46.668" v="2904" actId="255"/>
        <pc:sldMkLst>
          <pc:docMk/>
          <pc:sldMk cId="1198614979" sldId="264"/>
        </pc:sldMkLst>
        <pc:spChg chg="mod">
          <ac:chgData name="Shaymaa Al abbasi (1817837)" userId="1f5544a9-862f-432b-bf38-5293e44301cf" providerId="ADAL" clId="{C0AF9B28-3445-463C-841F-ECCCF4E69238}" dt="2021-03-21T21:00:29.667" v="2902" actId="255"/>
          <ac:spMkLst>
            <pc:docMk/>
            <pc:sldMk cId="1198614979" sldId="264"/>
            <ac:spMk id="2" creationId="{C67A85E7-B3B9-434E-BED9-E63D9F3B9E0F}"/>
          </ac:spMkLst>
        </pc:spChg>
        <pc:spChg chg="mod">
          <ac:chgData name="Shaymaa Al abbasi (1817837)" userId="1f5544a9-862f-432b-bf38-5293e44301cf" providerId="ADAL" clId="{C0AF9B28-3445-463C-841F-ECCCF4E69238}" dt="2021-03-21T21:00:39.261" v="2903" actId="255"/>
          <ac:spMkLst>
            <pc:docMk/>
            <pc:sldMk cId="1198614979" sldId="264"/>
            <ac:spMk id="3" creationId="{629BE24A-33A1-4F08-B423-93883A81AD1A}"/>
          </ac:spMkLst>
        </pc:spChg>
        <pc:spChg chg="add del mod">
          <ac:chgData name="Shaymaa Al abbasi (1817837)" userId="1f5544a9-862f-432b-bf38-5293e44301cf" providerId="ADAL" clId="{C0AF9B28-3445-463C-841F-ECCCF4E69238}" dt="2021-03-21T21:00:46.668" v="2904" actId="255"/>
          <ac:spMkLst>
            <pc:docMk/>
            <pc:sldMk cId="1198614979" sldId="264"/>
            <ac:spMk id="4" creationId="{E5FFADA9-5DCF-477A-B1D7-0AB2DA07D1E5}"/>
          </ac:spMkLst>
        </pc:spChg>
        <pc:graphicFrameChg chg="add del mod">
          <ac:chgData name="Shaymaa Al abbasi (1817837)" userId="1f5544a9-862f-432b-bf38-5293e44301cf" providerId="ADAL" clId="{C0AF9B28-3445-463C-841F-ECCCF4E69238}" dt="2021-03-20T12:09:10.812" v="2231" actId="1957"/>
          <ac:graphicFrameMkLst>
            <pc:docMk/>
            <pc:sldMk cId="1198614979" sldId="264"/>
            <ac:graphicFrameMk id="7" creationId="{44E076ED-514D-42FF-8011-099C5E5D1357}"/>
          </ac:graphicFrameMkLst>
        </pc:graphicFrameChg>
      </pc:sldChg>
      <pc:sldChg chg="modSp new mod">
        <pc:chgData name="Shaymaa Al abbasi (1817837)" userId="1f5544a9-862f-432b-bf38-5293e44301cf" providerId="ADAL" clId="{C0AF9B28-3445-463C-841F-ECCCF4E69238}" dt="2021-03-21T21:01:14.129" v="2907" actId="255"/>
        <pc:sldMkLst>
          <pc:docMk/>
          <pc:sldMk cId="1461847028" sldId="265"/>
        </pc:sldMkLst>
        <pc:spChg chg="mod">
          <ac:chgData name="Shaymaa Al abbasi (1817837)" userId="1f5544a9-862f-432b-bf38-5293e44301cf" providerId="ADAL" clId="{C0AF9B28-3445-463C-841F-ECCCF4E69238}" dt="2021-03-21T21:01:05.776" v="2906" actId="2711"/>
          <ac:spMkLst>
            <pc:docMk/>
            <pc:sldMk cId="1461847028" sldId="265"/>
            <ac:spMk id="2" creationId="{B4800D39-07FA-4087-B74C-AA404FA1BD54}"/>
          </ac:spMkLst>
        </pc:spChg>
        <pc:spChg chg="mod">
          <ac:chgData name="Shaymaa Al abbasi (1817837)" userId="1f5544a9-862f-432b-bf38-5293e44301cf" providerId="ADAL" clId="{C0AF9B28-3445-463C-841F-ECCCF4E69238}" dt="2021-03-21T21:01:14.129" v="2907" actId="255"/>
          <ac:spMkLst>
            <pc:docMk/>
            <pc:sldMk cId="1461847028" sldId="265"/>
            <ac:spMk id="3" creationId="{2BC3C3B0-B603-4FB1-BFD0-F3D9522417AB}"/>
          </ac:spMkLst>
        </pc:spChg>
      </pc:sldChg>
      <pc:sldChg chg="modSp new mod">
        <pc:chgData name="Shaymaa Al abbasi (1817837)" userId="1f5544a9-862f-432b-bf38-5293e44301cf" providerId="ADAL" clId="{C0AF9B28-3445-463C-841F-ECCCF4E69238}" dt="2021-03-21T21:02:02.735" v="2916" actId="113"/>
        <pc:sldMkLst>
          <pc:docMk/>
          <pc:sldMk cId="2107383023" sldId="266"/>
        </pc:sldMkLst>
        <pc:spChg chg="mod">
          <ac:chgData name="Shaymaa Al abbasi (1817837)" userId="1f5544a9-862f-432b-bf38-5293e44301cf" providerId="ADAL" clId="{C0AF9B28-3445-463C-841F-ECCCF4E69238}" dt="2021-03-21T21:01:34.907" v="2910" actId="255"/>
          <ac:spMkLst>
            <pc:docMk/>
            <pc:sldMk cId="2107383023" sldId="266"/>
            <ac:spMk id="2" creationId="{4FDA8148-F74C-48B3-BB96-5D38DF27C0CF}"/>
          </ac:spMkLst>
        </pc:spChg>
        <pc:spChg chg="mod">
          <ac:chgData name="Shaymaa Al abbasi (1817837)" userId="1f5544a9-862f-432b-bf38-5293e44301cf" providerId="ADAL" clId="{C0AF9B28-3445-463C-841F-ECCCF4E69238}" dt="2021-03-21T20:53:55.842" v="2867"/>
          <ac:spMkLst>
            <pc:docMk/>
            <pc:sldMk cId="2107383023" sldId="266"/>
            <ac:spMk id="3" creationId="{AA1B8C3B-A566-4E72-9B56-41BB49211FDA}"/>
          </ac:spMkLst>
        </pc:spChg>
        <pc:spChg chg="mod">
          <ac:chgData name="Shaymaa Al abbasi (1817837)" userId="1f5544a9-862f-432b-bf38-5293e44301cf" providerId="ADAL" clId="{C0AF9B28-3445-463C-841F-ECCCF4E69238}" dt="2021-03-21T21:01:43.932" v="2911" actId="255"/>
          <ac:spMkLst>
            <pc:docMk/>
            <pc:sldMk cId="2107383023" sldId="266"/>
            <ac:spMk id="4" creationId="{356B2A17-B278-4158-9556-04D449417547}"/>
          </ac:spMkLst>
        </pc:spChg>
        <pc:spChg chg="mod">
          <ac:chgData name="Shaymaa Al abbasi (1817837)" userId="1f5544a9-862f-432b-bf38-5293e44301cf" providerId="ADAL" clId="{C0AF9B28-3445-463C-841F-ECCCF4E69238}" dt="2021-03-21T20:53:55.842" v="2867"/>
          <ac:spMkLst>
            <pc:docMk/>
            <pc:sldMk cId="2107383023" sldId="266"/>
            <ac:spMk id="5" creationId="{174260BC-C3E8-4099-9D5D-D5E16D8A7C0A}"/>
          </ac:spMkLst>
        </pc:spChg>
        <pc:spChg chg="mod">
          <ac:chgData name="Shaymaa Al abbasi (1817837)" userId="1f5544a9-862f-432b-bf38-5293e44301cf" providerId="ADAL" clId="{C0AF9B28-3445-463C-841F-ECCCF4E69238}" dt="2021-03-21T21:01:50.485" v="2912" actId="255"/>
          <ac:spMkLst>
            <pc:docMk/>
            <pc:sldMk cId="2107383023" sldId="266"/>
            <ac:spMk id="6" creationId="{8CB0C85C-55B0-4CFB-A584-2C95683341C8}"/>
          </ac:spMkLst>
        </pc:spChg>
        <pc:spChg chg="mod">
          <ac:chgData name="Shaymaa Al abbasi (1817837)" userId="1f5544a9-862f-432b-bf38-5293e44301cf" providerId="ADAL" clId="{C0AF9B28-3445-463C-841F-ECCCF4E69238}" dt="2021-03-21T20:53:55.842" v="2867"/>
          <ac:spMkLst>
            <pc:docMk/>
            <pc:sldMk cId="2107383023" sldId="266"/>
            <ac:spMk id="7" creationId="{7DDF5493-B1AD-4FD3-BC24-1389C04AD3F2}"/>
          </ac:spMkLst>
        </pc:spChg>
        <pc:spChg chg="mod">
          <ac:chgData name="Shaymaa Al abbasi (1817837)" userId="1f5544a9-862f-432b-bf38-5293e44301cf" providerId="ADAL" clId="{C0AF9B28-3445-463C-841F-ECCCF4E69238}" dt="2021-03-21T21:02:02.735" v="2916" actId="113"/>
          <ac:spMkLst>
            <pc:docMk/>
            <pc:sldMk cId="2107383023" sldId="266"/>
            <ac:spMk id="8" creationId="{0A0DA76E-1E3D-4018-B5F1-57B343991CA1}"/>
          </ac:spMkLst>
        </pc:spChg>
      </pc:sldChg>
      <pc:sldChg chg="modSp new del mod">
        <pc:chgData name="Shaymaa Al abbasi (1817837)" userId="1f5544a9-862f-432b-bf38-5293e44301cf" providerId="ADAL" clId="{C0AF9B28-3445-463C-841F-ECCCF4E69238}" dt="2021-03-20T21:28:52.075" v="2536" actId="2696"/>
        <pc:sldMkLst>
          <pc:docMk/>
          <pc:sldMk cId="914702826" sldId="267"/>
        </pc:sldMkLst>
        <pc:spChg chg="mod">
          <ac:chgData name="Shaymaa Al abbasi (1817837)" userId="1f5544a9-862f-432b-bf38-5293e44301cf" providerId="ADAL" clId="{C0AF9B28-3445-463C-841F-ECCCF4E69238}" dt="2021-03-20T21:28:45.619" v="2535"/>
          <ac:spMkLst>
            <pc:docMk/>
            <pc:sldMk cId="914702826" sldId="267"/>
            <ac:spMk id="2" creationId="{1391A995-55FB-4415-B287-A2E4207CF922}"/>
          </ac:spMkLst>
        </pc:spChg>
      </pc:sldChg>
      <pc:sldChg chg="addSp modSp new del mod">
        <pc:chgData name="Shaymaa Al abbasi (1817837)" userId="1f5544a9-862f-432b-bf38-5293e44301cf" providerId="ADAL" clId="{C0AF9B28-3445-463C-841F-ECCCF4E69238}" dt="2021-03-20T21:30:42.619" v="2543" actId="2696"/>
        <pc:sldMkLst>
          <pc:docMk/>
          <pc:sldMk cId="1271007913" sldId="267"/>
        </pc:sldMkLst>
        <pc:spChg chg="add mod">
          <ac:chgData name="Shaymaa Al abbasi (1817837)" userId="1f5544a9-862f-432b-bf38-5293e44301cf" providerId="ADAL" clId="{C0AF9B28-3445-463C-841F-ECCCF4E69238}" dt="2021-03-20T21:30:09.290" v="2542" actId="2711"/>
          <ac:spMkLst>
            <pc:docMk/>
            <pc:sldMk cId="1271007913" sldId="267"/>
            <ac:spMk id="3" creationId="{3E012C5D-B16B-4444-B738-5CA78204B75A}"/>
          </ac:spMkLst>
        </pc:spChg>
      </pc:sldChg>
      <pc:sldChg chg="modSp new mod">
        <pc:chgData name="Shaymaa Al abbasi (1817837)" userId="1f5544a9-862f-432b-bf38-5293e44301cf" providerId="ADAL" clId="{C0AF9B28-3445-463C-841F-ECCCF4E69238}" dt="2021-03-21T21:02:30.473" v="2918" actId="255"/>
        <pc:sldMkLst>
          <pc:docMk/>
          <pc:sldMk cId="1838394274" sldId="267"/>
        </pc:sldMkLst>
        <pc:spChg chg="mod">
          <ac:chgData name="Shaymaa Al abbasi (1817837)" userId="1f5544a9-862f-432b-bf38-5293e44301cf" providerId="ADAL" clId="{C0AF9B28-3445-463C-841F-ECCCF4E69238}" dt="2021-03-21T21:02:30.473" v="2918" actId="255"/>
          <ac:spMkLst>
            <pc:docMk/>
            <pc:sldMk cId="1838394274" sldId="267"/>
            <ac:spMk id="2" creationId="{956893CC-123F-4952-AA2D-178D8C58669D}"/>
          </ac:spMkLst>
        </pc:spChg>
        <pc:spChg chg="mod">
          <ac:chgData name="Shaymaa Al abbasi (1817837)" userId="1f5544a9-862f-432b-bf38-5293e44301cf" providerId="ADAL" clId="{C0AF9B28-3445-463C-841F-ECCCF4E69238}" dt="2021-03-21T21:02:19.093" v="2917" actId="14100"/>
          <ac:spMkLst>
            <pc:docMk/>
            <pc:sldMk cId="1838394274" sldId="267"/>
            <ac:spMk id="3" creationId="{FC4F39F8-A0B5-445E-B522-890D73F11ECA}"/>
          </ac:spMkLst>
        </pc:spChg>
      </pc:sldChg>
      <pc:sldChg chg="addSp new del mod">
        <pc:chgData name="Shaymaa Al abbasi (1817837)" userId="1f5544a9-862f-432b-bf38-5293e44301cf" providerId="ADAL" clId="{C0AF9B28-3445-463C-841F-ECCCF4E69238}" dt="2021-03-20T21:28:20.740" v="2533" actId="2696"/>
        <pc:sldMkLst>
          <pc:docMk/>
          <pc:sldMk cId="4240255220" sldId="267"/>
        </pc:sldMkLst>
        <pc:spChg chg="add">
          <ac:chgData name="Shaymaa Al abbasi (1817837)" userId="1f5544a9-862f-432b-bf38-5293e44301cf" providerId="ADAL" clId="{C0AF9B28-3445-463C-841F-ECCCF4E69238}" dt="2021-03-20T21:28:09.296" v="2532" actId="22"/>
          <ac:spMkLst>
            <pc:docMk/>
            <pc:sldMk cId="4240255220" sldId="267"/>
            <ac:spMk id="3" creationId="{71782C79-1BD9-49F2-A894-1497DE3ACCCF}"/>
          </ac:spMkLst>
        </pc:spChg>
      </pc:sldChg>
      <pc:sldChg chg="modSp new mod">
        <pc:chgData name="Shaymaa Al abbasi (1817837)" userId="1f5544a9-862f-432b-bf38-5293e44301cf" providerId="ADAL" clId="{C0AF9B28-3445-463C-841F-ECCCF4E69238}" dt="2021-03-21T20:53:55.842" v="2867"/>
        <pc:sldMkLst>
          <pc:docMk/>
          <pc:sldMk cId="1685391425" sldId="268"/>
        </pc:sldMkLst>
        <pc:spChg chg="mod">
          <ac:chgData name="Shaymaa Al abbasi (1817837)" userId="1f5544a9-862f-432b-bf38-5293e44301cf" providerId="ADAL" clId="{C0AF9B28-3445-463C-841F-ECCCF4E69238}" dt="2021-03-21T20:53:55.842" v="2867"/>
          <ac:spMkLst>
            <pc:docMk/>
            <pc:sldMk cId="1685391425" sldId="268"/>
            <ac:spMk id="2" creationId="{9BD0380B-5125-4C17-A142-5147ECE29B94}"/>
          </ac:spMkLst>
        </pc:spChg>
        <pc:spChg chg="mod">
          <ac:chgData name="Shaymaa Al abbasi (1817837)" userId="1f5544a9-862f-432b-bf38-5293e44301cf" providerId="ADAL" clId="{C0AF9B28-3445-463C-841F-ECCCF4E69238}" dt="2021-03-21T20:53:55.842" v="2867"/>
          <ac:spMkLst>
            <pc:docMk/>
            <pc:sldMk cId="1685391425" sldId="268"/>
            <ac:spMk id="3" creationId="{612A219A-DD59-4216-959A-A66319AD70C3}"/>
          </ac:spMkLst>
        </pc:spChg>
        <pc:spChg chg="mod">
          <ac:chgData name="Shaymaa Al abbasi (1817837)" userId="1f5544a9-862f-432b-bf38-5293e44301cf" providerId="ADAL" clId="{C0AF9B28-3445-463C-841F-ECCCF4E69238}" dt="2021-03-21T20:53:55.842" v="2867"/>
          <ac:spMkLst>
            <pc:docMk/>
            <pc:sldMk cId="1685391425" sldId="268"/>
            <ac:spMk id="4" creationId="{DCBF7DF3-5BDA-4B5A-88CD-C48EE3BC2ABB}"/>
          </ac:spMkLst>
        </pc:spChg>
        <pc:spChg chg="mod">
          <ac:chgData name="Shaymaa Al abbasi (1817837)" userId="1f5544a9-862f-432b-bf38-5293e44301cf" providerId="ADAL" clId="{C0AF9B28-3445-463C-841F-ECCCF4E69238}" dt="2021-03-21T20:53:55.842" v="2867"/>
          <ac:spMkLst>
            <pc:docMk/>
            <pc:sldMk cId="1685391425" sldId="268"/>
            <ac:spMk id="5" creationId="{AC066BF6-C4D1-4856-9F5B-A99ADCAF2F56}"/>
          </ac:spMkLst>
        </pc:spChg>
        <pc:spChg chg="mod">
          <ac:chgData name="Shaymaa Al abbasi (1817837)" userId="1f5544a9-862f-432b-bf38-5293e44301cf" providerId="ADAL" clId="{C0AF9B28-3445-463C-841F-ECCCF4E69238}" dt="2021-03-21T20:53:55.842" v="2867"/>
          <ac:spMkLst>
            <pc:docMk/>
            <pc:sldMk cId="1685391425" sldId="268"/>
            <ac:spMk id="6" creationId="{944B1C17-4F8A-45BD-8955-F24FF31234D0}"/>
          </ac:spMkLst>
        </pc:spChg>
        <pc:spChg chg="mod">
          <ac:chgData name="Shaymaa Al abbasi (1817837)" userId="1f5544a9-862f-432b-bf38-5293e44301cf" providerId="ADAL" clId="{C0AF9B28-3445-463C-841F-ECCCF4E69238}" dt="2021-03-21T20:53:55.842" v="2867"/>
          <ac:spMkLst>
            <pc:docMk/>
            <pc:sldMk cId="1685391425" sldId="268"/>
            <ac:spMk id="7" creationId="{C90AFC83-7937-4CC8-AB9B-8A892880F24C}"/>
          </ac:spMkLst>
        </pc:spChg>
        <pc:spChg chg="mod">
          <ac:chgData name="Shaymaa Al abbasi (1817837)" userId="1f5544a9-862f-432b-bf38-5293e44301cf" providerId="ADAL" clId="{C0AF9B28-3445-463C-841F-ECCCF4E69238}" dt="2021-03-21T20:53:55.842" v="2867"/>
          <ac:spMkLst>
            <pc:docMk/>
            <pc:sldMk cId="1685391425" sldId="268"/>
            <ac:spMk id="8" creationId="{6851381A-1B70-4950-9474-3138BC42DC94}"/>
          </ac:spMkLst>
        </pc:spChg>
      </pc:sldChg>
      <pc:sldChg chg="modSp new mod">
        <pc:chgData name="Shaymaa Al abbasi (1817837)" userId="1f5544a9-862f-432b-bf38-5293e44301cf" providerId="ADAL" clId="{C0AF9B28-3445-463C-841F-ECCCF4E69238}" dt="2021-03-21T20:53:55.842" v="2867"/>
        <pc:sldMkLst>
          <pc:docMk/>
          <pc:sldMk cId="3155482065" sldId="269"/>
        </pc:sldMkLst>
        <pc:spChg chg="mod">
          <ac:chgData name="Shaymaa Al abbasi (1817837)" userId="1f5544a9-862f-432b-bf38-5293e44301cf" providerId="ADAL" clId="{C0AF9B28-3445-463C-841F-ECCCF4E69238}" dt="2021-03-21T20:53:55.842" v="2867"/>
          <ac:spMkLst>
            <pc:docMk/>
            <pc:sldMk cId="3155482065" sldId="269"/>
            <ac:spMk id="2" creationId="{916EE9A0-3B55-4799-8AB5-2F210C13AD80}"/>
          </ac:spMkLst>
        </pc:spChg>
        <pc:spChg chg="mod">
          <ac:chgData name="Shaymaa Al abbasi (1817837)" userId="1f5544a9-862f-432b-bf38-5293e44301cf" providerId="ADAL" clId="{C0AF9B28-3445-463C-841F-ECCCF4E69238}" dt="2021-03-21T20:53:55.842" v="2867"/>
          <ac:spMkLst>
            <pc:docMk/>
            <pc:sldMk cId="3155482065" sldId="269"/>
            <ac:spMk id="3" creationId="{161BEC99-BEAF-4EE8-BFAB-05897BF0BF7B}"/>
          </ac:spMkLst>
        </pc:spChg>
        <pc:spChg chg="mod">
          <ac:chgData name="Shaymaa Al abbasi (1817837)" userId="1f5544a9-862f-432b-bf38-5293e44301cf" providerId="ADAL" clId="{C0AF9B28-3445-463C-841F-ECCCF4E69238}" dt="2021-03-21T20:53:55.842" v="2867"/>
          <ac:spMkLst>
            <pc:docMk/>
            <pc:sldMk cId="3155482065" sldId="269"/>
            <ac:spMk id="4" creationId="{34FBA248-FAEE-4B82-AA22-37A82A6D72D1}"/>
          </ac:spMkLst>
        </pc:spChg>
        <pc:spChg chg="mod">
          <ac:chgData name="Shaymaa Al abbasi (1817837)" userId="1f5544a9-862f-432b-bf38-5293e44301cf" providerId="ADAL" clId="{C0AF9B28-3445-463C-841F-ECCCF4E69238}" dt="2021-03-21T20:53:55.842" v="2867"/>
          <ac:spMkLst>
            <pc:docMk/>
            <pc:sldMk cId="3155482065" sldId="269"/>
            <ac:spMk id="5" creationId="{D328CCB7-3E90-4A0D-8B56-5CFCE74B7433}"/>
          </ac:spMkLst>
        </pc:spChg>
        <pc:spChg chg="mod">
          <ac:chgData name="Shaymaa Al abbasi (1817837)" userId="1f5544a9-862f-432b-bf38-5293e44301cf" providerId="ADAL" clId="{C0AF9B28-3445-463C-841F-ECCCF4E69238}" dt="2021-03-21T20:53:55.842" v="2867"/>
          <ac:spMkLst>
            <pc:docMk/>
            <pc:sldMk cId="3155482065" sldId="269"/>
            <ac:spMk id="6" creationId="{E3B89D29-432D-43CE-819E-647E98836FED}"/>
          </ac:spMkLst>
        </pc:spChg>
      </pc:sldChg>
      <pc:sldChg chg="modSp new mod">
        <pc:chgData name="Shaymaa Al abbasi (1817837)" userId="1f5544a9-862f-432b-bf38-5293e44301cf" providerId="ADAL" clId="{C0AF9B28-3445-463C-841F-ECCCF4E69238}" dt="2021-03-21T20:53:55.842" v="2867"/>
        <pc:sldMkLst>
          <pc:docMk/>
          <pc:sldMk cId="301603484" sldId="270"/>
        </pc:sldMkLst>
        <pc:spChg chg="mod">
          <ac:chgData name="Shaymaa Al abbasi (1817837)" userId="1f5544a9-862f-432b-bf38-5293e44301cf" providerId="ADAL" clId="{C0AF9B28-3445-463C-841F-ECCCF4E69238}" dt="2021-03-21T20:53:55.842" v="2867"/>
          <ac:spMkLst>
            <pc:docMk/>
            <pc:sldMk cId="301603484" sldId="270"/>
            <ac:spMk id="2" creationId="{F5846058-3ED5-4B66-A234-163EDBC80286}"/>
          </ac:spMkLst>
        </pc:spChg>
        <pc:spChg chg="mod">
          <ac:chgData name="Shaymaa Al abbasi (1817837)" userId="1f5544a9-862f-432b-bf38-5293e44301cf" providerId="ADAL" clId="{C0AF9B28-3445-463C-841F-ECCCF4E69238}" dt="2021-03-21T20:34:09.617" v="2627" actId="255"/>
          <ac:spMkLst>
            <pc:docMk/>
            <pc:sldMk cId="301603484" sldId="270"/>
            <ac:spMk id="3" creationId="{D2D3B78A-6473-420B-9505-A5F3E98B193E}"/>
          </ac:spMkLst>
        </pc:spChg>
        <pc:spChg chg="mod">
          <ac:chgData name="Shaymaa Al abbasi (1817837)" userId="1f5544a9-862f-432b-bf38-5293e44301cf" providerId="ADAL" clId="{C0AF9B28-3445-463C-841F-ECCCF4E69238}" dt="2021-03-21T20:53:55.842" v="2867"/>
          <ac:spMkLst>
            <pc:docMk/>
            <pc:sldMk cId="301603484" sldId="270"/>
            <ac:spMk id="4" creationId="{55292146-18C3-470D-A72B-2CAD2FAE04FF}"/>
          </ac:spMkLst>
        </pc:spChg>
        <pc:spChg chg="mod">
          <ac:chgData name="Shaymaa Al abbasi (1817837)" userId="1f5544a9-862f-432b-bf38-5293e44301cf" providerId="ADAL" clId="{C0AF9B28-3445-463C-841F-ECCCF4E69238}" dt="2021-03-21T20:36:50.840" v="2652" actId="207"/>
          <ac:spMkLst>
            <pc:docMk/>
            <pc:sldMk cId="301603484" sldId="270"/>
            <ac:spMk id="5" creationId="{A24C3FB5-A7C1-43B7-B36A-C63101B9CA82}"/>
          </ac:spMkLst>
        </pc:spChg>
        <pc:spChg chg="mod">
          <ac:chgData name="Shaymaa Al abbasi (1817837)" userId="1f5544a9-862f-432b-bf38-5293e44301cf" providerId="ADAL" clId="{C0AF9B28-3445-463C-841F-ECCCF4E69238}" dt="2021-03-21T20:53:55.842" v="2867"/>
          <ac:spMkLst>
            <pc:docMk/>
            <pc:sldMk cId="301603484" sldId="270"/>
            <ac:spMk id="6" creationId="{521AF8B0-563A-493B-801E-DC4B3BF1FA7D}"/>
          </ac:spMkLst>
        </pc:spChg>
        <pc:spChg chg="mod">
          <ac:chgData name="Shaymaa Al abbasi (1817837)" userId="1f5544a9-862f-432b-bf38-5293e44301cf" providerId="ADAL" clId="{C0AF9B28-3445-463C-841F-ECCCF4E69238}" dt="2021-03-21T20:40:58.280" v="2674" actId="113"/>
          <ac:spMkLst>
            <pc:docMk/>
            <pc:sldMk cId="301603484" sldId="270"/>
            <ac:spMk id="7" creationId="{7B6AD683-642D-46B4-B4C7-A3D0E60DCEB3}"/>
          </ac:spMkLst>
        </pc:spChg>
        <pc:spChg chg="mod">
          <ac:chgData name="Shaymaa Al abbasi (1817837)" userId="1f5544a9-862f-432b-bf38-5293e44301cf" providerId="ADAL" clId="{C0AF9B28-3445-463C-841F-ECCCF4E69238}" dt="2021-03-21T20:53:55.842" v="2867"/>
          <ac:spMkLst>
            <pc:docMk/>
            <pc:sldMk cId="301603484" sldId="270"/>
            <ac:spMk id="8" creationId="{E83AD78F-13CE-4F89-845E-64C7E6B15936}"/>
          </ac:spMkLst>
        </pc:spChg>
      </pc:sldChg>
      <pc:sldChg chg="modSp new mod">
        <pc:chgData name="Shaymaa Al abbasi (1817837)" userId="1f5544a9-862f-432b-bf38-5293e44301cf" providerId="ADAL" clId="{C0AF9B28-3445-463C-841F-ECCCF4E69238}" dt="2021-03-21T20:53:55.842" v="2867"/>
        <pc:sldMkLst>
          <pc:docMk/>
          <pc:sldMk cId="179656788" sldId="271"/>
        </pc:sldMkLst>
        <pc:spChg chg="mod">
          <ac:chgData name="Shaymaa Al abbasi (1817837)" userId="1f5544a9-862f-432b-bf38-5293e44301cf" providerId="ADAL" clId="{C0AF9B28-3445-463C-841F-ECCCF4E69238}" dt="2021-03-21T20:53:55.842" v="2867"/>
          <ac:spMkLst>
            <pc:docMk/>
            <pc:sldMk cId="179656788" sldId="271"/>
            <ac:spMk id="2" creationId="{94E2F2BB-C325-4C87-8BE5-CB47AAB25883}"/>
          </ac:spMkLst>
        </pc:spChg>
        <pc:spChg chg="mod">
          <ac:chgData name="Shaymaa Al abbasi (1817837)" userId="1f5544a9-862f-432b-bf38-5293e44301cf" providerId="ADAL" clId="{C0AF9B28-3445-463C-841F-ECCCF4E69238}" dt="2021-03-21T20:53:55.842" v="2867"/>
          <ac:spMkLst>
            <pc:docMk/>
            <pc:sldMk cId="179656788" sldId="271"/>
            <ac:spMk id="3" creationId="{3D039D5C-B4B1-4D08-98C6-982971000CEA}"/>
          </ac:spMkLst>
        </pc:spChg>
      </pc:sldChg>
      <pc:sldChg chg="modSp new mod">
        <pc:chgData name="Shaymaa Al abbasi (1817837)" userId="1f5544a9-862f-432b-bf38-5293e44301cf" providerId="ADAL" clId="{C0AF9B28-3445-463C-841F-ECCCF4E69238}" dt="2021-03-21T21:03:12.090" v="2920" actId="255"/>
        <pc:sldMkLst>
          <pc:docMk/>
          <pc:sldMk cId="316623126" sldId="272"/>
        </pc:sldMkLst>
        <pc:spChg chg="mod">
          <ac:chgData name="Shaymaa Al abbasi (1817837)" userId="1f5544a9-862f-432b-bf38-5293e44301cf" providerId="ADAL" clId="{C0AF9B28-3445-463C-841F-ECCCF4E69238}" dt="2021-03-21T21:03:12.090" v="2920" actId="255"/>
          <ac:spMkLst>
            <pc:docMk/>
            <pc:sldMk cId="316623126" sldId="272"/>
            <ac:spMk id="2" creationId="{964FA2FE-8D73-43D0-888B-4DD429C31654}"/>
          </ac:spMkLst>
        </pc:spChg>
        <pc:spChg chg="mod">
          <ac:chgData name="Shaymaa Al abbasi (1817837)" userId="1f5544a9-862f-432b-bf38-5293e44301cf" providerId="ADAL" clId="{C0AF9B28-3445-463C-841F-ECCCF4E69238}" dt="2021-03-21T20:53:55.842" v="2867"/>
          <ac:spMkLst>
            <pc:docMk/>
            <pc:sldMk cId="316623126" sldId="272"/>
            <ac:spMk id="3" creationId="{A2CB7A86-B7E2-46A7-A552-40374EEBCDB0}"/>
          </ac:spMkLst>
        </pc:spChg>
        <pc:spChg chg="mod">
          <ac:chgData name="Shaymaa Al abbasi (1817837)" userId="1f5544a9-862f-432b-bf38-5293e44301cf" providerId="ADAL" clId="{C0AF9B28-3445-463C-841F-ECCCF4E69238}" dt="2021-03-21T20:53:55.842" v="2867"/>
          <ac:spMkLst>
            <pc:docMk/>
            <pc:sldMk cId="316623126" sldId="272"/>
            <ac:spMk id="4" creationId="{1821CAC1-A6F0-4BF4-836B-176878002A59}"/>
          </ac:spMkLst>
        </pc:spChg>
        <pc:spChg chg="mod">
          <ac:chgData name="Shaymaa Al abbasi (1817837)" userId="1f5544a9-862f-432b-bf38-5293e44301cf" providerId="ADAL" clId="{C0AF9B28-3445-463C-841F-ECCCF4E69238}" dt="2021-03-21T20:53:55.842" v="2867"/>
          <ac:spMkLst>
            <pc:docMk/>
            <pc:sldMk cId="316623126" sldId="272"/>
            <ac:spMk id="5" creationId="{5F72263E-A516-4FD9-B86A-EF7B36D678A2}"/>
          </ac:spMkLst>
        </pc:spChg>
        <pc:spChg chg="mod">
          <ac:chgData name="Shaymaa Al abbasi (1817837)" userId="1f5544a9-862f-432b-bf38-5293e44301cf" providerId="ADAL" clId="{C0AF9B28-3445-463C-841F-ECCCF4E69238}" dt="2021-03-21T20:53:55.842" v="2867"/>
          <ac:spMkLst>
            <pc:docMk/>
            <pc:sldMk cId="316623126" sldId="272"/>
            <ac:spMk id="6" creationId="{E1321F0B-6116-400C-878A-AEDD172098D9}"/>
          </ac:spMkLst>
        </pc:spChg>
      </pc:sldChg>
      <pc:sldChg chg="new del modTransition">
        <pc:chgData name="Shaymaa Al abbasi (1817837)" userId="1f5544a9-862f-432b-bf38-5293e44301cf" providerId="ADAL" clId="{C0AF9B28-3445-463C-841F-ECCCF4E69238}" dt="2021-03-21T20:56:39.707" v="2883" actId="2696"/>
        <pc:sldMkLst>
          <pc:docMk/>
          <pc:sldMk cId="1338352198" sldId="273"/>
        </pc:sldMkLst>
      </pc:sldChg>
      <pc:sldChg chg="new del">
        <pc:chgData name="Shaymaa Al abbasi (1817837)" userId="1f5544a9-862f-432b-bf38-5293e44301cf" providerId="ADAL" clId="{C0AF9B28-3445-463C-841F-ECCCF4E69238}" dt="2021-03-21T20:56:56.537" v="2885" actId="2696"/>
        <pc:sldMkLst>
          <pc:docMk/>
          <pc:sldMk cId="2048720544" sldId="273"/>
        </pc:sldMkLst>
      </pc:sldChg>
      <pc:sldChg chg="new del mod chgLayout">
        <pc:chgData name="Shaymaa Al abbasi (1817837)" userId="1f5544a9-862f-432b-bf38-5293e44301cf" providerId="ADAL" clId="{C0AF9B28-3445-463C-841F-ECCCF4E69238}" dt="2021-03-21T20:52:17.174" v="2741" actId="2696"/>
        <pc:sldMkLst>
          <pc:docMk/>
          <pc:sldMk cId="3087299834" sldId="273"/>
        </pc:sldMkLst>
      </pc:sldChg>
      <pc:sldMasterChg chg="add del addSldLayout delSldLayout">
        <pc:chgData name="Shaymaa Al abbasi (1817837)" userId="1f5544a9-862f-432b-bf38-5293e44301cf" providerId="ADAL" clId="{C0AF9B28-3445-463C-841F-ECCCF4E69238}" dt="2021-03-20T09:43:45.890" v="9" actId="26606"/>
        <pc:sldMasterMkLst>
          <pc:docMk/>
          <pc:sldMasterMk cId="2743438370" sldId="2147483648"/>
        </pc:sldMasterMkLst>
        <pc:sldLayoutChg chg="add del">
          <pc:chgData name="Shaymaa Al abbasi (1817837)" userId="1f5544a9-862f-432b-bf38-5293e44301cf" providerId="ADAL" clId="{C0AF9B28-3445-463C-841F-ECCCF4E69238}" dt="2021-03-20T09:43:45.890" v="9" actId="26606"/>
          <pc:sldLayoutMkLst>
            <pc:docMk/>
            <pc:sldMasterMk cId="2743438370" sldId="2147483648"/>
            <pc:sldLayoutMk cId="1021867524" sldId="2147483649"/>
          </pc:sldLayoutMkLst>
        </pc:sldLayoutChg>
        <pc:sldLayoutChg chg="add del">
          <pc:chgData name="Shaymaa Al abbasi (1817837)" userId="1f5544a9-862f-432b-bf38-5293e44301cf" providerId="ADAL" clId="{C0AF9B28-3445-463C-841F-ECCCF4E69238}" dt="2021-03-20T09:43:45.890" v="9" actId="26606"/>
          <pc:sldLayoutMkLst>
            <pc:docMk/>
            <pc:sldMasterMk cId="2743438370" sldId="2147483648"/>
            <pc:sldLayoutMk cId="3638683135" sldId="2147483650"/>
          </pc:sldLayoutMkLst>
        </pc:sldLayoutChg>
        <pc:sldLayoutChg chg="add del">
          <pc:chgData name="Shaymaa Al abbasi (1817837)" userId="1f5544a9-862f-432b-bf38-5293e44301cf" providerId="ADAL" clId="{C0AF9B28-3445-463C-841F-ECCCF4E69238}" dt="2021-03-20T09:43:45.890" v="9" actId="26606"/>
          <pc:sldLayoutMkLst>
            <pc:docMk/>
            <pc:sldMasterMk cId="2743438370" sldId="2147483648"/>
            <pc:sldLayoutMk cId="2967348168" sldId="2147483651"/>
          </pc:sldLayoutMkLst>
        </pc:sldLayoutChg>
        <pc:sldLayoutChg chg="add del">
          <pc:chgData name="Shaymaa Al abbasi (1817837)" userId="1f5544a9-862f-432b-bf38-5293e44301cf" providerId="ADAL" clId="{C0AF9B28-3445-463C-841F-ECCCF4E69238}" dt="2021-03-20T09:43:45.890" v="9" actId="26606"/>
          <pc:sldLayoutMkLst>
            <pc:docMk/>
            <pc:sldMasterMk cId="2743438370" sldId="2147483648"/>
            <pc:sldLayoutMk cId="1658247848" sldId="2147483652"/>
          </pc:sldLayoutMkLst>
        </pc:sldLayoutChg>
        <pc:sldLayoutChg chg="add del">
          <pc:chgData name="Shaymaa Al abbasi (1817837)" userId="1f5544a9-862f-432b-bf38-5293e44301cf" providerId="ADAL" clId="{C0AF9B28-3445-463C-841F-ECCCF4E69238}" dt="2021-03-20T09:43:45.890" v="9" actId="26606"/>
          <pc:sldLayoutMkLst>
            <pc:docMk/>
            <pc:sldMasterMk cId="2743438370" sldId="2147483648"/>
            <pc:sldLayoutMk cId="2725074995" sldId="2147483653"/>
          </pc:sldLayoutMkLst>
        </pc:sldLayoutChg>
        <pc:sldLayoutChg chg="add del">
          <pc:chgData name="Shaymaa Al abbasi (1817837)" userId="1f5544a9-862f-432b-bf38-5293e44301cf" providerId="ADAL" clId="{C0AF9B28-3445-463C-841F-ECCCF4E69238}" dt="2021-03-20T09:43:45.890" v="9" actId="26606"/>
          <pc:sldLayoutMkLst>
            <pc:docMk/>
            <pc:sldMasterMk cId="2743438370" sldId="2147483648"/>
            <pc:sldLayoutMk cId="4293440560" sldId="2147483654"/>
          </pc:sldLayoutMkLst>
        </pc:sldLayoutChg>
        <pc:sldLayoutChg chg="add del">
          <pc:chgData name="Shaymaa Al abbasi (1817837)" userId="1f5544a9-862f-432b-bf38-5293e44301cf" providerId="ADAL" clId="{C0AF9B28-3445-463C-841F-ECCCF4E69238}" dt="2021-03-20T09:43:45.890" v="9" actId="26606"/>
          <pc:sldLayoutMkLst>
            <pc:docMk/>
            <pc:sldMasterMk cId="2743438370" sldId="2147483648"/>
            <pc:sldLayoutMk cId="1497718107" sldId="2147483655"/>
          </pc:sldLayoutMkLst>
        </pc:sldLayoutChg>
        <pc:sldLayoutChg chg="add del">
          <pc:chgData name="Shaymaa Al abbasi (1817837)" userId="1f5544a9-862f-432b-bf38-5293e44301cf" providerId="ADAL" clId="{C0AF9B28-3445-463C-841F-ECCCF4E69238}" dt="2021-03-20T09:43:45.890" v="9" actId="26606"/>
          <pc:sldLayoutMkLst>
            <pc:docMk/>
            <pc:sldMasterMk cId="2743438370" sldId="2147483648"/>
            <pc:sldLayoutMk cId="2547386327" sldId="2147483656"/>
          </pc:sldLayoutMkLst>
        </pc:sldLayoutChg>
        <pc:sldLayoutChg chg="add del">
          <pc:chgData name="Shaymaa Al abbasi (1817837)" userId="1f5544a9-862f-432b-bf38-5293e44301cf" providerId="ADAL" clId="{C0AF9B28-3445-463C-841F-ECCCF4E69238}" dt="2021-03-20T09:43:45.890" v="9" actId="26606"/>
          <pc:sldLayoutMkLst>
            <pc:docMk/>
            <pc:sldMasterMk cId="2743438370" sldId="2147483648"/>
            <pc:sldLayoutMk cId="3533822351" sldId="2147483657"/>
          </pc:sldLayoutMkLst>
        </pc:sldLayoutChg>
        <pc:sldLayoutChg chg="add del">
          <pc:chgData name="Shaymaa Al abbasi (1817837)" userId="1f5544a9-862f-432b-bf38-5293e44301cf" providerId="ADAL" clId="{C0AF9B28-3445-463C-841F-ECCCF4E69238}" dt="2021-03-20T09:43:45.890" v="9" actId="26606"/>
          <pc:sldLayoutMkLst>
            <pc:docMk/>
            <pc:sldMasterMk cId="2743438370" sldId="2147483648"/>
            <pc:sldLayoutMk cId="2477450097" sldId="2147483658"/>
          </pc:sldLayoutMkLst>
        </pc:sldLayoutChg>
        <pc:sldLayoutChg chg="add del">
          <pc:chgData name="Shaymaa Al abbasi (1817837)" userId="1f5544a9-862f-432b-bf38-5293e44301cf" providerId="ADAL" clId="{C0AF9B28-3445-463C-841F-ECCCF4E69238}" dt="2021-03-20T09:43:45.890" v="9" actId="26606"/>
          <pc:sldLayoutMkLst>
            <pc:docMk/>
            <pc:sldMasterMk cId="2743438370" sldId="2147483648"/>
            <pc:sldLayoutMk cId="90187354" sldId="2147483659"/>
          </pc:sldLayoutMkLst>
        </pc:sldLayoutChg>
      </pc:sldMasterChg>
      <pc:sldMasterChg chg="add del replId addSldLayout delSldLayout">
        <pc:chgData name="Shaymaa Al abbasi (1817837)" userId="1f5544a9-862f-432b-bf38-5293e44301cf" providerId="ADAL" clId="{C0AF9B28-3445-463C-841F-ECCCF4E69238}" dt="2021-03-20T09:43:45.689" v="8" actId="26606"/>
        <pc:sldMasterMkLst>
          <pc:docMk/>
          <pc:sldMasterMk cId="983999029" sldId="2147483660"/>
        </pc:sldMasterMkLst>
        <pc:sldLayoutChg chg="add del">
          <pc:chgData name="Shaymaa Al abbasi (1817837)" userId="1f5544a9-862f-432b-bf38-5293e44301cf" providerId="ADAL" clId="{C0AF9B28-3445-463C-841F-ECCCF4E69238}" dt="2021-03-20T09:43:45.689" v="8" actId="26606"/>
          <pc:sldLayoutMkLst>
            <pc:docMk/>
            <pc:sldMasterMk cId="983999029" sldId="2147483660"/>
            <pc:sldLayoutMk cId="1778737245" sldId="2147483661"/>
          </pc:sldLayoutMkLst>
        </pc:sldLayoutChg>
        <pc:sldLayoutChg chg="add del replId">
          <pc:chgData name="Shaymaa Al abbasi (1817837)" userId="1f5544a9-862f-432b-bf38-5293e44301cf" providerId="ADAL" clId="{C0AF9B28-3445-463C-841F-ECCCF4E69238}" dt="2021-03-20T09:43:45.689" v="8" actId="26606"/>
          <pc:sldLayoutMkLst>
            <pc:docMk/>
            <pc:sldMasterMk cId="983999029" sldId="2147483660"/>
            <pc:sldLayoutMk cId="136504441" sldId="2147483662"/>
          </pc:sldLayoutMkLst>
        </pc:sldLayoutChg>
        <pc:sldLayoutChg chg="add del replId">
          <pc:chgData name="Shaymaa Al abbasi (1817837)" userId="1f5544a9-862f-432b-bf38-5293e44301cf" providerId="ADAL" clId="{C0AF9B28-3445-463C-841F-ECCCF4E69238}" dt="2021-03-20T09:43:45.689" v="8" actId="26606"/>
          <pc:sldLayoutMkLst>
            <pc:docMk/>
            <pc:sldMasterMk cId="983999029" sldId="2147483660"/>
            <pc:sldLayoutMk cId="2394681978" sldId="2147483663"/>
          </pc:sldLayoutMkLst>
        </pc:sldLayoutChg>
        <pc:sldLayoutChg chg="add del replId">
          <pc:chgData name="Shaymaa Al abbasi (1817837)" userId="1f5544a9-862f-432b-bf38-5293e44301cf" providerId="ADAL" clId="{C0AF9B28-3445-463C-841F-ECCCF4E69238}" dt="2021-03-20T09:43:45.689" v="8" actId="26606"/>
          <pc:sldLayoutMkLst>
            <pc:docMk/>
            <pc:sldMasterMk cId="983999029" sldId="2147483660"/>
            <pc:sldLayoutMk cId="2803602479" sldId="2147483664"/>
          </pc:sldLayoutMkLst>
        </pc:sldLayoutChg>
        <pc:sldLayoutChg chg="add del replId">
          <pc:chgData name="Shaymaa Al abbasi (1817837)" userId="1f5544a9-862f-432b-bf38-5293e44301cf" providerId="ADAL" clId="{C0AF9B28-3445-463C-841F-ECCCF4E69238}" dt="2021-03-20T09:43:45.689" v="8" actId="26606"/>
          <pc:sldLayoutMkLst>
            <pc:docMk/>
            <pc:sldMasterMk cId="983999029" sldId="2147483660"/>
            <pc:sldLayoutMk cId="4192004775" sldId="2147483665"/>
          </pc:sldLayoutMkLst>
        </pc:sldLayoutChg>
        <pc:sldLayoutChg chg="add del replId">
          <pc:chgData name="Shaymaa Al abbasi (1817837)" userId="1f5544a9-862f-432b-bf38-5293e44301cf" providerId="ADAL" clId="{C0AF9B28-3445-463C-841F-ECCCF4E69238}" dt="2021-03-20T09:43:45.689" v="8" actId="26606"/>
          <pc:sldLayoutMkLst>
            <pc:docMk/>
            <pc:sldMasterMk cId="983999029" sldId="2147483660"/>
            <pc:sldLayoutMk cId="4001024724" sldId="2147483666"/>
          </pc:sldLayoutMkLst>
        </pc:sldLayoutChg>
        <pc:sldLayoutChg chg="add del replId">
          <pc:chgData name="Shaymaa Al abbasi (1817837)" userId="1f5544a9-862f-432b-bf38-5293e44301cf" providerId="ADAL" clId="{C0AF9B28-3445-463C-841F-ECCCF4E69238}" dt="2021-03-20T09:43:45.689" v="8" actId="26606"/>
          <pc:sldLayoutMkLst>
            <pc:docMk/>
            <pc:sldMasterMk cId="983999029" sldId="2147483660"/>
            <pc:sldLayoutMk cId="857214029" sldId="2147483667"/>
          </pc:sldLayoutMkLst>
        </pc:sldLayoutChg>
        <pc:sldLayoutChg chg="add del replId">
          <pc:chgData name="Shaymaa Al abbasi (1817837)" userId="1f5544a9-862f-432b-bf38-5293e44301cf" providerId="ADAL" clId="{C0AF9B28-3445-463C-841F-ECCCF4E69238}" dt="2021-03-20T09:43:45.689" v="8" actId="26606"/>
          <pc:sldLayoutMkLst>
            <pc:docMk/>
            <pc:sldMasterMk cId="983999029" sldId="2147483660"/>
            <pc:sldLayoutMk cId="3096916478" sldId="2147483668"/>
          </pc:sldLayoutMkLst>
        </pc:sldLayoutChg>
        <pc:sldLayoutChg chg="add del replId">
          <pc:chgData name="Shaymaa Al abbasi (1817837)" userId="1f5544a9-862f-432b-bf38-5293e44301cf" providerId="ADAL" clId="{C0AF9B28-3445-463C-841F-ECCCF4E69238}" dt="2021-03-20T09:43:45.689" v="8" actId="26606"/>
          <pc:sldLayoutMkLst>
            <pc:docMk/>
            <pc:sldMasterMk cId="983999029" sldId="2147483660"/>
            <pc:sldLayoutMk cId="1713064850" sldId="2147483669"/>
          </pc:sldLayoutMkLst>
        </pc:sldLayoutChg>
        <pc:sldLayoutChg chg="add del replId">
          <pc:chgData name="Shaymaa Al abbasi (1817837)" userId="1f5544a9-862f-432b-bf38-5293e44301cf" providerId="ADAL" clId="{C0AF9B28-3445-463C-841F-ECCCF4E69238}" dt="2021-03-20T09:43:45.689" v="8" actId="26606"/>
          <pc:sldLayoutMkLst>
            <pc:docMk/>
            <pc:sldMasterMk cId="983999029" sldId="2147483660"/>
            <pc:sldLayoutMk cId="2478568728" sldId="2147483670"/>
          </pc:sldLayoutMkLst>
        </pc:sldLayoutChg>
        <pc:sldLayoutChg chg="add del replId">
          <pc:chgData name="Shaymaa Al abbasi (1817837)" userId="1f5544a9-862f-432b-bf38-5293e44301cf" providerId="ADAL" clId="{C0AF9B28-3445-463C-841F-ECCCF4E69238}" dt="2021-03-20T09:43:45.689" v="8" actId="26606"/>
          <pc:sldLayoutMkLst>
            <pc:docMk/>
            <pc:sldMasterMk cId="983999029" sldId="2147483660"/>
            <pc:sldLayoutMk cId="3603049119" sldId="2147483671"/>
          </pc:sldLayoutMkLst>
        </pc:sldLayoutChg>
      </pc:sldMasterChg>
      <pc:sldMasterChg chg="add del addSldLayout delSldLayout">
        <pc:chgData name="Shaymaa Al abbasi (1817837)" userId="1f5544a9-862f-432b-bf38-5293e44301cf" providerId="ADAL" clId="{C0AF9B28-3445-463C-841F-ECCCF4E69238}" dt="2021-03-20T09:43:45.890" v="9" actId="26606"/>
        <pc:sldMasterMkLst>
          <pc:docMk/>
          <pc:sldMasterMk cId="3367162126" sldId="2147483673"/>
        </pc:sldMasterMkLst>
        <pc:sldLayoutChg chg="add del">
          <pc:chgData name="Shaymaa Al abbasi (1817837)" userId="1f5544a9-862f-432b-bf38-5293e44301cf" providerId="ADAL" clId="{C0AF9B28-3445-463C-841F-ECCCF4E69238}" dt="2021-03-20T09:43:45.890" v="9" actId="26606"/>
          <pc:sldLayoutMkLst>
            <pc:docMk/>
            <pc:sldMasterMk cId="3367162126" sldId="2147483673"/>
            <pc:sldLayoutMk cId="1743611128" sldId="2147483662"/>
          </pc:sldLayoutMkLst>
        </pc:sldLayoutChg>
        <pc:sldLayoutChg chg="add del">
          <pc:chgData name="Shaymaa Al abbasi (1817837)" userId="1f5544a9-862f-432b-bf38-5293e44301cf" providerId="ADAL" clId="{C0AF9B28-3445-463C-841F-ECCCF4E69238}" dt="2021-03-20T09:43:45.890" v="9" actId="26606"/>
          <pc:sldLayoutMkLst>
            <pc:docMk/>
            <pc:sldMasterMk cId="3367162126" sldId="2147483673"/>
            <pc:sldLayoutMk cId="86997286" sldId="2147483663"/>
          </pc:sldLayoutMkLst>
        </pc:sldLayoutChg>
        <pc:sldLayoutChg chg="add del">
          <pc:chgData name="Shaymaa Al abbasi (1817837)" userId="1f5544a9-862f-432b-bf38-5293e44301cf" providerId="ADAL" clId="{C0AF9B28-3445-463C-841F-ECCCF4E69238}" dt="2021-03-20T09:43:45.890" v="9" actId="26606"/>
          <pc:sldLayoutMkLst>
            <pc:docMk/>
            <pc:sldMasterMk cId="3367162126" sldId="2147483673"/>
            <pc:sldLayoutMk cId="3389507292" sldId="2147483664"/>
          </pc:sldLayoutMkLst>
        </pc:sldLayoutChg>
        <pc:sldLayoutChg chg="add del">
          <pc:chgData name="Shaymaa Al abbasi (1817837)" userId="1f5544a9-862f-432b-bf38-5293e44301cf" providerId="ADAL" clId="{C0AF9B28-3445-463C-841F-ECCCF4E69238}" dt="2021-03-20T09:43:45.890" v="9" actId="26606"/>
          <pc:sldLayoutMkLst>
            <pc:docMk/>
            <pc:sldMasterMk cId="3367162126" sldId="2147483673"/>
            <pc:sldLayoutMk cId="1261344751" sldId="2147483665"/>
          </pc:sldLayoutMkLst>
        </pc:sldLayoutChg>
        <pc:sldLayoutChg chg="add del">
          <pc:chgData name="Shaymaa Al abbasi (1817837)" userId="1f5544a9-862f-432b-bf38-5293e44301cf" providerId="ADAL" clId="{C0AF9B28-3445-463C-841F-ECCCF4E69238}" dt="2021-03-20T09:43:45.890" v="9" actId="26606"/>
          <pc:sldLayoutMkLst>
            <pc:docMk/>
            <pc:sldMasterMk cId="3367162126" sldId="2147483673"/>
            <pc:sldLayoutMk cId="479613369" sldId="2147483666"/>
          </pc:sldLayoutMkLst>
        </pc:sldLayoutChg>
        <pc:sldLayoutChg chg="add del">
          <pc:chgData name="Shaymaa Al abbasi (1817837)" userId="1f5544a9-862f-432b-bf38-5293e44301cf" providerId="ADAL" clId="{C0AF9B28-3445-463C-841F-ECCCF4E69238}" dt="2021-03-20T09:43:45.890" v="9" actId="26606"/>
          <pc:sldLayoutMkLst>
            <pc:docMk/>
            <pc:sldMasterMk cId="3367162126" sldId="2147483673"/>
            <pc:sldLayoutMk cId="4200715940" sldId="2147483667"/>
          </pc:sldLayoutMkLst>
        </pc:sldLayoutChg>
        <pc:sldLayoutChg chg="add del">
          <pc:chgData name="Shaymaa Al abbasi (1817837)" userId="1f5544a9-862f-432b-bf38-5293e44301cf" providerId="ADAL" clId="{C0AF9B28-3445-463C-841F-ECCCF4E69238}" dt="2021-03-20T09:43:45.890" v="9" actId="26606"/>
          <pc:sldLayoutMkLst>
            <pc:docMk/>
            <pc:sldMasterMk cId="3367162126" sldId="2147483673"/>
            <pc:sldLayoutMk cId="372447708" sldId="2147483668"/>
          </pc:sldLayoutMkLst>
        </pc:sldLayoutChg>
        <pc:sldLayoutChg chg="add del">
          <pc:chgData name="Shaymaa Al abbasi (1817837)" userId="1f5544a9-862f-432b-bf38-5293e44301cf" providerId="ADAL" clId="{C0AF9B28-3445-463C-841F-ECCCF4E69238}" dt="2021-03-20T09:43:45.890" v="9" actId="26606"/>
          <pc:sldLayoutMkLst>
            <pc:docMk/>
            <pc:sldMasterMk cId="3367162126" sldId="2147483673"/>
            <pc:sldLayoutMk cId="1983801184" sldId="2147483669"/>
          </pc:sldLayoutMkLst>
        </pc:sldLayoutChg>
        <pc:sldLayoutChg chg="add del">
          <pc:chgData name="Shaymaa Al abbasi (1817837)" userId="1f5544a9-862f-432b-bf38-5293e44301cf" providerId="ADAL" clId="{C0AF9B28-3445-463C-841F-ECCCF4E69238}" dt="2021-03-20T09:43:45.890" v="9" actId="26606"/>
          <pc:sldLayoutMkLst>
            <pc:docMk/>
            <pc:sldMasterMk cId="3367162126" sldId="2147483673"/>
            <pc:sldLayoutMk cId="2342620567" sldId="2147483670"/>
          </pc:sldLayoutMkLst>
        </pc:sldLayoutChg>
        <pc:sldLayoutChg chg="add del">
          <pc:chgData name="Shaymaa Al abbasi (1817837)" userId="1f5544a9-862f-432b-bf38-5293e44301cf" providerId="ADAL" clId="{C0AF9B28-3445-463C-841F-ECCCF4E69238}" dt="2021-03-20T09:43:45.890" v="9" actId="26606"/>
          <pc:sldLayoutMkLst>
            <pc:docMk/>
            <pc:sldMasterMk cId="3367162126" sldId="2147483673"/>
            <pc:sldLayoutMk cId="1074541216" sldId="2147483671"/>
          </pc:sldLayoutMkLst>
        </pc:sldLayoutChg>
        <pc:sldLayoutChg chg="add del">
          <pc:chgData name="Shaymaa Al abbasi (1817837)" userId="1f5544a9-862f-432b-bf38-5293e44301cf" providerId="ADAL" clId="{C0AF9B28-3445-463C-841F-ECCCF4E69238}" dt="2021-03-20T09:43:45.890" v="9" actId="26606"/>
          <pc:sldLayoutMkLst>
            <pc:docMk/>
            <pc:sldMasterMk cId="3367162126" sldId="2147483673"/>
            <pc:sldLayoutMk cId="717803022" sldId="2147483672"/>
          </pc:sldLayoutMkLst>
        </pc:sldLayoutChg>
      </pc:sldMasterChg>
      <pc:sldMasterChg chg="modSldLayout">
        <pc:chgData name="Shaymaa Al abbasi (1817837)" userId="1f5544a9-862f-432b-bf38-5293e44301cf" providerId="ADAL" clId="{C0AF9B28-3445-463C-841F-ECCCF4E69238}" dt="2021-03-20T21:25:16.508" v="2520"/>
        <pc:sldMasterMkLst>
          <pc:docMk/>
          <pc:sldMasterMk cId="3943275129" sldId="2147484108"/>
        </pc:sldMasterMkLst>
        <pc:sldLayoutChg chg="delSp">
          <pc:chgData name="Shaymaa Al abbasi (1817837)" userId="1f5544a9-862f-432b-bf38-5293e44301cf" providerId="ADAL" clId="{C0AF9B28-3445-463C-841F-ECCCF4E69238}" dt="2021-03-20T21:25:16.508" v="2520"/>
          <pc:sldLayoutMkLst>
            <pc:docMk/>
            <pc:sldMasterMk cId="3943275129" sldId="2147484108"/>
            <pc:sldLayoutMk cId="1742750571" sldId="2147484126"/>
          </pc:sldLayoutMkLst>
          <pc:picChg chg="del">
            <ac:chgData name="Shaymaa Al abbasi (1817837)" userId="1f5544a9-862f-432b-bf38-5293e44301cf" providerId="ADAL" clId="{C0AF9B28-3445-463C-841F-ECCCF4E69238}" dt="2021-03-20T21:25:16.508" v="2520"/>
            <ac:picMkLst>
              <pc:docMk/>
              <pc:sldMasterMk cId="3943275129" sldId="2147484108"/>
              <pc:sldLayoutMk cId="1742750571" sldId="2147484126"/>
              <ac:picMk id="3" creationId="{00000000-0000-0000-0000-000000000000}"/>
            </ac:picMkLst>
          </pc:picChg>
        </pc:sldLayoutChg>
        <pc:sldLayoutChg chg="delSp">
          <pc:chgData name="Shaymaa Al abbasi (1817837)" userId="1f5544a9-862f-432b-bf38-5293e44301cf" providerId="ADAL" clId="{C0AF9B28-3445-463C-841F-ECCCF4E69238}" dt="2021-03-20T21:25:16.508" v="2520"/>
          <pc:sldLayoutMkLst>
            <pc:docMk/>
            <pc:sldMasterMk cId="3943275129" sldId="2147484108"/>
            <pc:sldLayoutMk cId="184775541" sldId="2147484127"/>
          </pc:sldLayoutMkLst>
          <pc:picChg chg="del">
            <ac:chgData name="Shaymaa Al abbasi (1817837)" userId="1f5544a9-862f-432b-bf38-5293e44301cf" providerId="ADAL" clId="{C0AF9B28-3445-463C-841F-ECCCF4E69238}" dt="2021-03-20T21:25:16.508" v="2520"/>
            <ac:picMkLst>
              <pc:docMk/>
              <pc:sldMasterMk cId="3943275129" sldId="2147484108"/>
              <pc:sldLayoutMk cId="184775541" sldId="2147484127"/>
              <ac:picMk id="15" creationId="{00000000-0000-0000-0000-000000000000}"/>
            </ac:picMkLst>
          </pc:picChg>
        </pc:sldLayoutChg>
        <pc:sldLayoutChg chg="delSp">
          <pc:chgData name="Shaymaa Al abbasi (1817837)" userId="1f5544a9-862f-432b-bf38-5293e44301cf" providerId="ADAL" clId="{C0AF9B28-3445-463C-841F-ECCCF4E69238}" dt="2021-03-20T21:25:16.508" v="2520"/>
          <pc:sldLayoutMkLst>
            <pc:docMk/>
            <pc:sldMasterMk cId="3943275129" sldId="2147484108"/>
            <pc:sldLayoutMk cId="2928553018" sldId="2147484128"/>
          </pc:sldLayoutMkLst>
          <pc:picChg chg="del">
            <ac:chgData name="Shaymaa Al abbasi (1817837)" userId="1f5544a9-862f-432b-bf38-5293e44301cf" providerId="ADAL" clId="{C0AF9B28-3445-463C-841F-ECCCF4E69238}" dt="2021-03-20T21:25:16.508" v="2520"/>
            <ac:picMkLst>
              <pc:docMk/>
              <pc:sldMasterMk cId="3943275129" sldId="2147484108"/>
              <pc:sldLayoutMk cId="2928553018" sldId="2147484128"/>
              <ac:picMk id="10" creationId="{00000000-0000-0000-0000-000000000000}"/>
            </ac:picMkLst>
          </pc:picChg>
        </pc:sldLayoutChg>
      </pc:sldMasterChg>
      <pc:sldMasterChg chg="modSldLayout">
        <pc:chgData name="Shaymaa Al abbasi (1817837)" userId="1f5544a9-862f-432b-bf38-5293e44301cf" providerId="ADAL" clId="{C0AF9B28-3445-463C-841F-ECCCF4E69238}" dt="2021-03-21T20:53:32.690" v="2863"/>
        <pc:sldMasterMkLst>
          <pc:docMk/>
          <pc:sldMasterMk cId="2486777536" sldId="2147484129"/>
        </pc:sldMasterMkLst>
        <pc:sldLayoutChg chg="addSp delSp">
          <pc:chgData name="Shaymaa Al abbasi (1817837)" userId="1f5544a9-862f-432b-bf38-5293e44301cf" providerId="ADAL" clId="{C0AF9B28-3445-463C-841F-ECCCF4E69238}" dt="2021-03-21T20:53:32.690" v="2863"/>
          <pc:sldLayoutMkLst>
            <pc:docMk/>
            <pc:sldMasterMk cId="2486777536" sldId="2147484129"/>
            <pc:sldLayoutMk cId="1286621919" sldId="2147484141"/>
          </pc:sldLayoutMkLst>
          <pc:cxnChg chg="add del">
            <ac:chgData name="Shaymaa Al abbasi (1817837)" userId="1f5544a9-862f-432b-bf38-5293e44301cf" providerId="ADAL" clId="{C0AF9B28-3445-463C-841F-ECCCF4E69238}" dt="2021-03-21T20:53:32.690" v="2863"/>
            <ac:cxnSpMkLst>
              <pc:docMk/>
              <pc:sldMasterMk cId="2486777536" sldId="2147484129"/>
              <pc:sldLayoutMk cId="1286621919" sldId="2147484141"/>
              <ac:cxnSpMk id="17" creationId="{00000000-0000-0000-0000-000000000000}"/>
            </ac:cxnSpMkLst>
          </pc:cxnChg>
          <pc:cxnChg chg="add del">
            <ac:chgData name="Shaymaa Al abbasi (1817837)" userId="1f5544a9-862f-432b-bf38-5293e44301cf" providerId="ADAL" clId="{C0AF9B28-3445-463C-841F-ECCCF4E69238}" dt="2021-03-21T20:53:32.690" v="2863"/>
            <ac:cxnSpMkLst>
              <pc:docMk/>
              <pc:sldMasterMk cId="2486777536" sldId="2147484129"/>
              <pc:sldLayoutMk cId="1286621919" sldId="2147484141"/>
              <ac:cxnSpMk id="18" creationId="{00000000-0000-0000-0000-000000000000}"/>
            </ac:cxnSpMkLst>
          </pc:cxn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F0E216-BA48-4F04-AC4F-645AA0DD6AC6}" type="datetimeFigureOut">
              <a:rPr lang="en-US" smtClean="0"/>
              <a:t>3/20/2021</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9607A7-8386-47DB-8578-DDEDD194E5D4}" type="slidenum">
              <a:rPr lang="en-US" smtClean="0"/>
              <a:t>‹#›</a:t>
            </a:fld>
            <a:endParaRPr lang="en-US" dirty="0"/>
          </a:p>
        </p:txBody>
      </p:sp>
    </p:spTree>
    <p:extLst>
      <p:ext uri="{BB962C8B-B14F-4D97-AF65-F5344CB8AC3E}">
        <p14:creationId xmlns:p14="http://schemas.microsoft.com/office/powerpoint/2010/main" val="1480610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4F0E216-BA48-4F04-AC4F-645AA0DD6AC6}" type="datetimeFigureOut">
              <a:rPr lang="en-US" smtClean="0"/>
              <a:pPr/>
              <a:t>3/20/2021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990592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F0E216-BA48-4F04-AC4F-645AA0DD6AC6}" type="datetimeFigureOut">
              <a:rPr lang="en-US" smtClean="0"/>
              <a:t>3/20/2021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937358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F0E216-BA48-4F04-AC4F-645AA0DD6AC6}" type="datetimeFigureOut">
              <a:rPr lang="en-US" smtClean="0"/>
              <a:pPr/>
              <a:t>3/20/2021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1486677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F0E216-BA48-4F04-AC4F-645AA0DD6AC6}" type="datetimeFigureOut">
              <a:rPr lang="en-US" smtClean="0"/>
              <a:pPr/>
              <a:t>3/20/2021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084340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4F0E216-BA48-4F04-AC4F-645AA0DD6AC6}" type="datetimeFigureOut">
              <a:rPr lang="en-US" smtClean="0"/>
              <a:t>3/20/2021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406762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4F0E216-BA48-4F04-AC4F-645AA0DD6AC6}" type="datetimeFigureOut">
              <a:rPr lang="en-US" smtClean="0"/>
              <a:t>3/20/2021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441149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4F0E216-BA48-4F04-AC4F-645AA0DD6AC6}" type="datetimeFigureOut">
              <a:rPr lang="en-US" smtClean="0"/>
              <a:pPr/>
              <a:t>3/20/2021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3247753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F0E216-BA48-4F04-AC4F-645AA0DD6AC6}" type="datetimeFigureOut">
              <a:rPr lang="en-US" smtClean="0"/>
              <a:t>3/20/2021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464811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F0E216-BA48-4F04-AC4F-645AA0DD6AC6}" type="datetimeFigureOut">
              <a:rPr lang="en-US" smtClean="0"/>
              <a:pPr/>
              <a:t>3/20/2021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637880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4F0E216-BA48-4F04-AC4F-645AA0DD6AC6}" type="datetimeFigureOut">
              <a:rPr lang="en-US" smtClean="0"/>
              <a:pPr/>
              <a:t>3/20/2021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1498873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4F0E216-BA48-4F04-AC4F-645AA0DD6AC6}" type="datetimeFigureOut">
              <a:rPr lang="en-US" smtClean="0"/>
              <a:pPr/>
              <a:t>3/20/2021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9607A7-8386-47DB-8578-DDEDD194E5D4}"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7627109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F0E216-BA48-4F04-AC4F-645AA0DD6AC6}" type="datetimeFigureOut">
              <a:rPr lang="en-US" smtClean="0"/>
              <a:pPr/>
              <a:t>3/20/2021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0316102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4F0E216-BA48-4F04-AC4F-645AA0DD6AC6}" type="datetimeFigureOut">
              <a:rPr lang="en-US" smtClean="0"/>
              <a:pPr/>
              <a:t>3/20/2021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3192781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4F0E216-BA48-4F04-AC4F-645AA0DD6AC6}" type="datetimeFigureOut">
              <a:rPr lang="en-US" smtClean="0"/>
              <a:pPr/>
              <a:t>3/20/2021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3025233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F0E216-BA48-4F04-AC4F-645AA0DD6AC6}" type="datetimeFigureOut">
              <a:rPr lang="en-US" smtClean="0"/>
              <a:pPr/>
              <a:t>3/20/2021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13405802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F0E216-BA48-4F04-AC4F-645AA0DD6AC6}" type="datetimeFigureOut">
              <a:rPr lang="en-US" smtClean="0"/>
              <a:pPr/>
              <a:t>3/20/2021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2116084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F0E216-BA48-4F04-AC4F-645AA0DD6AC6}" type="datetimeFigureOut">
              <a:rPr lang="en-US" smtClean="0"/>
              <a:pPr/>
              <a:t>3/20/2021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9395191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F0E216-BA48-4F04-AC4F-645AA0DD6AC6}" type="datetimeFigureOut">
              <a:rPr lang="en-US" smtClean="0"/>
              <a:pPr/>
              <a:t>3/20/2021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5623888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F0E216-BA48-4F04-AC4F-645AA0DD6AC6}" type="datetimeFigureOut">
              <a:rPr lang="en-US" smtClean="0"/>
              <a:pPr/>
              <a:t>3/20/2021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3843026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5.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4.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3.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4F0E216-BA48-4F04-AC4F-645AA0DD6AC6}" type="datetimeFigureOut">
              <a:rPr lang="en-US" smtClean="0"/>
              <a:pPr/>
              <a:t>3/20/2021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3636590868"/>
      </p:ext>
    </p:extLst>
  </p:cSld>
  <p:clrMap bg1="dk1" tx1="lt1" bg2="dk2" tx2="lt2" accent1="accent1" accent2="accent2" accent3="accent3" accent4="accent4" accent5="accent5" accent6="accent6" hlink="hlink" folHlink="folHlink"/>
  <p:sldLayoutIdLst>
    <p:sldLayoutId id="2147484172" r:id="rId1"/>
    <p:sldLayoutId id="2147484173" r:id="rId2"/>
    <p:sldLayoutId id="2147484174" r:id="rId3"/>
    <p:sldLayoutId id="2147484175" r:id="rId4"/>
    <p:sldLayoutId id="2147484176" r:id="rId5"/>
    <p:sldLayoutId id="2147484177" r:id="rId6"/>
    <p:sldLayoutId id="2147484178" r:id="rId7"/>
    <p:sldLayoutId id="2147484179" r:id="rId8"/>
    <p:sldLayoutId id="2147484180" r:id="rId9"/>
    <p:sldLayoutId id="2147484181" r:id="rId10"/>
    <p:sldLayoutId id="2147484182" r:id="rId11"/>
    <p:sldLayoutId id="2147484183" r:id="rId12"/>
    <p:sldLayoutId id="2147484184" r:id="rId13"/>
    <p:sldLayoutId id="2147484185" r:id="rId14"/>
    <p:sldLayoutId id="2147484186" r:id="rId15"/>
    <p:sldLayoutId id="2147484187" r:id="rId16"/>
    <p:sldLayoutId id="2147484188" r:id="rId17"/>
    <p:sldLayoutId id="2147484189" r:id="rId18"/>
    <p:sldLayoutId id="2147484190" r:id="rId19"/>
    <p:sldLayoutId id="2147484191" r:id="rId20"/>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6D914-B26E-485C-A04C-187933DD23AA}"/>
              </a:ext>
            </a:extLst>
          </p:cNvPr>
          <p:cNvSpPr>
            <a:spLocks noGrp="1"/>
          </p:cNvSpPr>
          <p:nvPr>
            <p:ph type="title"/>
          </p:nvPr>
        </p:nvSpPr>
        <p:spPr>
          <a:xfrm>
            <a:off x="1154955" y="1447800"/>
            <a:ext cx="6974915" cy="3329581"/>
          </a:xfrm>
        </p:spPr>
        <p:txBody>
          <a:bodyPr vert="horz" lIns="91440" tIns="45720" rIns="91440" bIns="45720" rtlCol="0" anchor="b" anchorCtr="0">
            <a:normAutofit/>
          </a:bodyPr>
          <a:lstStyle/>
          <a:p>
            <a:pPr>
              <a:lnSpc>
                <a:spcPct val="90000"/>
              </a:lnSpc>
            </a:pPr>
            <a:r>
              <a:rPr lang="en-US" sz="1800" b="0" i="0" kern="1200" dirty="0">
                <a:solidFill>
                  <a:schemeClr val="tx2"/>
                </a:solidFill>
                <a:latin typeface="+mj-lt"/>
                <a:ea typeface="+mj-ea"/>
                <a:cs typeface="+mj-cs"/>
              </a:rPr>
              <a:t>name: Shaymaa al abbasi </a:t>
            </a:r>
            <a:br>
              <a:rPr lang="en-US" sz="1800" b="0" i="0" kern="1200" dirty="0">
                <a:solidFill>
                  <a:schemeClr val="tx2"/>
                </a:solidFill>
                <a:latin typeface="+mj-lt"/>
                <a:ea typeface="+mj-ea"/>
                <a:cs typeface="+mj-cs"/>
              </a:rPr>
            </a:br>
            <a:r>
              <a:rPr lang="en-US" sz="1800" b="0" i="0" kern="1200" dirty="0">
                <a:solidFill>
                  <a:schemeClr val="tx2"/>
                </a:solidFill>
                <a:latin typeface="+mj-lt"/>
                <a:ea typeface="+mj-ea"/>
                <a:cs typeface="+mj-cs"/>
              </a:rPr>
              <a:t>student ID: 1817837</a:t>
            </a:r>
            <a:br>
              <a:rPr lang="en-US" sz="1800" b="0" i="0" kern="1200" dirty="0">
                <a:solidFill>
                  <a:schemeClr val="tx2"/>
                </a:solidFill>
                <a:latin typeface="+mj-lt"/>
                <a:ea typeface="+mj-ea"/>
                <a:cs typeface="+mj-cs"/>
              </a:rPr>
            </a:br>
            <a:r>
              <a:rPr lang="en-US" sz="1800" b="0" i="0" kern="1200" dirty="0">
                <a:solidFill>
                  <a:schemeClr val="tx2"/>
                </a:solidFill>
                <a:latin typeface="+mj-lt"/>
                <a:ea typeface="+mj-ea"/>
                <a:cs typeface="+mj-cs"/>
              </a:rPr>
              <a:t> </a:t>
            </a:r>
            <a:br>
              <a:rPr lang="en-US" sz="1800" b="0" i="0" kern="1200" dirty="0">
                <a:solidFill>
                  <a:schemeClr val="tx2"/>
                </a:solidFill>
                <a:latin typeface="+mj-lt"/>
                <a:ea typeface="+mj-ea"/>
                <a:cs typeface="+mj-cs"/>
              </a:rPr>
            </a:br>
            <a:r>
              <a:rPr lang="en-US" sz="1800" b="0" i="0" kern="1200" dirty="0">
                <a:solidFill>
                  <a:schemeClr val="tx2"/>
                </a:solidFill>
                <a:latin typeface="+mj-lt"/>
                <a:ea typeface="+mj-ea"/>
                <a:cs typeface="+mj-cs"/>
              </a:rPr>
              <a:t>Modul code:bmsw5106</a:t>
            </a:r>
            <a:br>
              <a:rPr lang="en-US" sz="1800" b="0" i="0" kern="1200" dirty="0">
                <a:solidFill>
                  <a:schemeClr val="tx2"/>
                </a:solidFill>
                <a:latin typeface="+mj-lt"/>
                <a:ea typeface="+mj-ea"/>
                <a:cs typeface="+mj-cs"/>
              </a:rPr>
            </a:br>
            <a:r>
              <a:rPr lang="en-US" sz="1800" b="0" i="0" kern="1200" dirty="0">
                <a:solidFill>
                  <a:schemeClr val="tx2"/>
                </a:solidFill>
                <a:latin typeface="+mj-lt"/>
                <a:ea typeface="+mj-ea"/>
                <a:cs typeface="+mj-cs"/>
              </a:rPr>
              <a:t>module title:</a:t>
            </a:r>
            <a:br>
              <a:rPr lang="en-US" sz="1800" b="0" i="0" kern="1200" dirty="0">
                <a:solidFill>
                  <a:schemeClr val="tx2"/>
                </a:solidFill>
                <a:latin typeface="+mj-lt"/>
                <a:ea typeface="+mj-ea"/>
                <a:cs typeface="+mj-cs"/>
              </a:rPr>
            </a:br>
            <a:r>
              <a:rPr lang="en-US" sz="1800" b="0" i="0" kern="1200" dirty="0">
                <a:solidFill>
                  <a:schemeClr val="tx2"/>
                </a:solidFill>
                <a:latin typeface="+mj-lt"/>
                <a:ea typeface="+mj-ea"/>
                <a:cs typeface="+mj-cs"/>
              </a:rPr>
              <a:t>knowledge and information</a:t>
            </a:r>
            <a:br>
              <a:rPr lang="en-US" sz="1800" b="0" i="0" kern="1200" dirty="0">
                <a:solidFill>
                  <a:schemeClr val="tx2"/>
                </a:solidFill>
                <a:latin typeface="+mj-lt"/>
                <a:ea typeface="+mj-ea"/>
                <a:cs typeface="+mj-cs"/>
              </a:rPr>
            </a:br>
            <a:r>
              <a:rPr lang="en-US" sz="1800" b="0" i="0" kern="1200" dirty="0">
                <a:solidFill>
                  <a:schemeClr val="tx2"/>
                </a:solidFill>
                <a:latin typeface="+mj-lt"/>
                <a:ea typeface="+mj-ea"/>
                <a:cs typeface="+mj-cs"/>
              </a:rPr>
              <a:t>management skills for the workplace</a:t>
            </a: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r>
              <a:rPr lang="en-US" sz="1800" b="0" i="0" kern="1200" dirty="0">
                <a:solidFill>
                  <a:schemeClr val="tx2"/>
                </a:solidFill>
                <a:latin typeface="+mj-lt"/>
                <a:ea typeface="+mj-ea"/>
                <a:cs typeface="+mj-cs"/>
              </a:rPr>
              <a:t>lecturer name: vajira balasuriva</a:t>
            </a:r>
            <a:br>
              <a:rPr lang="en-US" sz="1800" b="0" i="0" kern="1200" dirty="0">
                <a:solidFill>
                  <a:schemeClr val="tx2"/>
                </a:solidFill>
                <a:latin typeface="+mj-lt"/>
                <a:ea typeface="+mj-ea"/>
                <a:cs typeface="+mj-cs"/>
              </a:rPr>
            </a:br>
            <a:r>
              <a:rPr lang="en-US" sz="1800" b="0" i="0" kern="1200" dirty="0">
                <a:solidFill>
                  <a:schemeClr val="tx2"/>
                </a:solidFill>
                <a:latin typeface="+mj-lt"/>
                <a:ea typeface="+mj-ea"/>
                <a:cs typeface="+mj-cs"/>
              </a:rPr>
              <a:t> submission date: March 29th, 2021</a:t>
            </a:r>
            <a:br>
              <a:rPr lang="en-US" sz="1800" b="0" i="0" kern="1200" dirty="0">
                <a:solidFill>
                  <a:schemeClr val="tx2"/>
                </a:solidFill>
                <a:latin typeface="+mj-lt"/>
                <a:ea typeface="+mj-ea"/>
                <a:cs typeface="+mj-cs"/>
              </a:rPr>
            </a:br>
            <a:r>
              <a:rPr lang="en-US" sz="1800" b="0" i="0" kern="1200" dirty="0">
                <a:solidFill>
                  <a:schemeClr val="tx2"/>
                </a:solidFill>
                <a:latin typeface="+mj-lt"/>
                <a:ea typeface="+mj-ea"/>
                <a:cs typeface="+mj-cs"/>
              </a:rPr>
              <a:t> </a:t>
            </a:r>
            <a:br>
              <a:rPr lang="en-US" sz="1800" b="0" i="0" kern="1200" dirty="0">
                <a:solidFill>
                  <a:schemeClr val="tx2"/>
                </a:solidFill>
                <a:latin typeface="+mj-lt"/>
                <a:ea typeface="+mj-ea"/>
                <a:cs typeface="+mj-cs"/>
              </a:rPr>
            </a:br>
            <a:endParaRPr lang="en-US" sz="1800" b="0" i="0" kern="1200" dirty="0">
              <a:solidFill>
                <a:schemeClr val="tx2"/>
              </a:solidFill>
              <a:latin typeface="+mj-lt"/>
              <a:ea typeface="+mj-ea"/>
              <a:cs typeface="+mj-cs"/>
            </a:endParaRPr>
          </a:p>
        </p:txBody>
      </p:sp>
    </p:spTree>
    <p:extLst>
      <p:ext uri="{BB962C8B-B14F-4D97-AF65-F5344CB8AC3E}">
        <p14:creationId xmlns:p14="http://schemas.microsoft.com/office/powerpoint/2010/main" val="79757920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20" name="Picture 1" descr="Working space background">
            <a:extLst>
              <a:ext uri="{FF2B5EF4-FFF2-40B4-BE49-F238E27FC236}">
                <a16:creationId xmlns:a16="http://schemas.microsoft.com/office/drawing/2014/main" id="{AA06870C-FFAE-49FE-9799-F7649D77B8F2}"/>
              </a:ext>
            </a:extLst>
          </p:cNvPr>
          <p:cNvPicPr>
            <a:picLocks noChangeAspect="1"/>
          </p:cNvPicPr>
          <p:nvPr/>
        </p:nvPicPr>
        <p:blipFill rotWithShape="1">
          <a:blip r:embed="rId2"/>
          <a:srcRect l="52944" r="-1" b="-1"/>
          <a:stretch/>
        </p:blipFill>
        <p:spPr>
          <a:xfrm>
            <a:off x="7357274" y="10"/>
            <a:ext cx="4834726" cy="6857990"/>
          </a:xfrm>
          <a:prstGeom prst="rect">
            <a:avLst/>
          </a:prstGeom>
        </p:spPr>
      </p:pic>
      <p:sp>
        <p:nvSpPr>
          <p:cNvPr id="4" name="Rectangle 1">
            <a:extLst>
              <a:ext uri="{FF2B5EF4-FFF2-40B4-BE49-F238E27FC236}">
                <a16:creationId xmlns:a16="http://schemas.microsoft.com/office/drawing/2014/main" id="{1713CC1C-827B-4C3D-A59D-109404296E7F}"/>
              </a:ext>
            </a:extLst>
          </p:cNvPr>
          <p:cNvSpPr>
            <a:spLocks noGrp="1" noChangeArrowheads="1"/>
          </p:cNvSpPr>
          <p:nvPr>
            <p:ph type="ctrTitle"/>
          </p:nvPr>
        </p:nvSpPr>
        <p:spPr bwMode="auto">
          <a:xfrm>
            <a:off x="981075" y="914400"/>
            <a:ext cx="5280026" cy="317499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0" marR="0" lvl="0" indent="0" defTabSz="914400" rtl="0" eaLnBrk="0" fontAlgn="base" latinLnBrk="0" hangingPunct="0">
              <a:spcBef>
                <a:spcPct val="0"/>
              </a:spcBef>
              <a:spcAft>
                <a:spcPct val="0"/>
              </a:spcAft>
              <a:buClrTx/>
              <a:buSzTx/>
              <a:buFontTx/>
              <a:buNone/>
              <a:tabLst/>
            </a:pPr>
            <a:r>
              <a:rPr kumimoji="0" lang="en-US" altLang="en-US" sz="4800" b="0" i="0" u="none" strike="noStrike" cap="none" normalizeH="0" baseline="0" dirty="0">
                <a:ln>
                  <a:noFill/>
                </a:ln>
                <a:effectLst/>
                <a:latin typeface="Algerian" panose="04020705040A02060702" pitchFamily="82" charset="0"/>
                <a:ea typeface="MS Gothic" panose="020B0609070205080204" pitchFamily="49" charset="-128"/>
                <a:cs typeface="Times New Roman" panose="02020603050405020304" pitchFamily="18" charset="0"/>
              </a:rPr>
              <a:t>KNOWLEDGE AND INFORMATION MANAGEMENT AT TESCO</a:t>
            </a:r>
            <a:endParaRPr kumimoji="0" lang="en-US" altLang="en-US" sz="4800" b="0" i="0" u="none" strike="noStrike" cap="none" normalizeH="0" baseline="0" dirty="0">
              <a:ln>
                <a:noFill/>
              </a:ln>
              <a:effectLst/>
              <a:latin typeface="Arial" panose="020B0604020202020204" pitchFamily="34" charset="0"/>
            </a:endParaRPr>
          </a:p>
        </p:txBody>
      </p:sp>
      <p:sp>
        <p:nvSpPr>
          <p:cNvPr id="3" name="Subtitle 2">
            <a:extLst>
              <a:ext uri="{FF2B5EF4-FFF2-40B4-BE49-F238E27FC236}">
                <a16:creationId xmlns:a16="http://schemas.microsoft.com/office/drawing/2014/main" id="{07797266-B611-455A-AC83-55A09208634E}"/>
              </a:ext>
            </a:extLst>
          </p:cNvPr>
          <p:cNvSpPr>
            <a:spLocks noGrp="1"/>
          </p:cNvSpPr>
          <p:nvPr>
            <p:ph type="subTitle" idx="1"/>
          </p:nvPr>
        </p:nvSpPr>
        <p:spPr>
          <a:xfrm>
            <a:off x="1120148" y="4165600"/>
            <a:ext cx="5140954" cy="1371599"/>
          </a:xfrm>
        </p:spPr>
        <p:txBody>
          <a:bodyPr>
            <a:normAutofit/>
          </a:bodyPr>
          <a:lstStyle/>
          <a:p>
            <a:endParaRPr lang="en-GB"/>
          </a:p>
        </p:txBody>
      </p:sp>
    </p:spTree>
    <p:extLst>
      <p:ext uri="{BB962C8B-B14F-4D97-AF65-F5344CB8AC3E}">
        <p14:creationId xmlns:p14="http://schemas.microsoft.com/office/powerpoint/2010/main" val="2578924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20"/>
                                        </p:tgtEl>
                                        <p:attrNameLst>
                                          <p:attrName>style.visibility</p:attrName>
                                        </p:attrNameLst>
                                      </p:cBhvr>
                                      <p:to>
                                        <p:strVal val="visible"/>
                                      </p:to>
                                    </p:set>
                                    <p:animEffect transition="in" filter="fade">
                                      <p:cBhvr>
                                        <p:cTn id="7" dur="700"/>
                                        <p:tgtEl>
                                          <p:spTgt spid="20"/>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B2B1F-F8D2-4426-A8CF-B4FB0E8D3617}"/>
              </a:ext>
            </a:extLst>
          </p:cNvPr>
          <p:cNvSpPr>
            <a:spLocks noGrp="1"/>
          </p:cNvSpPr>
          <p:nvPr>
            <p:ph type="title"/>
          </p:nvPr>
        </p:nvSpPr>
        <p:spPr>
          <a:xfrm>
            <a:off x="4872012" y="1447800"/>
            <a:ext cx="5222325" cy="3329581"/>
          </a:xfrm>
        </p:spPr>
        <p:txBody>
          <a:bodyPr vert="horz" lIns="91440" tIns="45720" rIns="91440" bIns="45720" rtlCol="0" anchor="b">
            <a:normAutofit/>
          </a:bodyPr>
          <a:lstStyle/>
          <a:p>
            <a:pPr>
              <a:lnSpc>
                <a:spcPct val="90000"/>
              </a:lnSpc>
            </a:pPr>
            <a:r>
              <a:rPr lang="en-US" sz="2900" b="0" i="0" kern="1200" dirty="0">
                <a:solidFill>
                  <a:schemeClr val="tx2"/>
                </a:solidFill>
                <a:effectLst/>
                <a:latin typeface="+mj-lt"/>
                <a:ea typeface="+mj-ea"/>
                <a:cs typeface="+mj-cs"/>
              </a:rPr>
              <a:t>The importance of Information system; to collect data, processing and controlling information by MIS.</a:t>
            </a:r>
            <a:br>
              <a:rPr lang="en-US" sz="2900" b="0" i="0" kern="1200" dirty="0">
                <a:solidFill>
                  <a:schemeClr val="tx2"/>
                </a:solidFill>
                <a:effectLst/>
                <a:latin typeface="+mj-lt"/>
                <a:ea typeface="+mj-ea"/>
                <a:cs typeface="+mj-cs"/>
              </a:rPr>
            </a:br>
            <a:r>
              <a:rPr lang="en-US" sz="2900" b="0" i="0" kern="1200" dirty="0">
                <a:solidFill>
                  <a:schemeClr val="tx2"/>
                </a:solidFill>
                <a:effectLst/>
                <a:latin typeface="+mj-lt"/>
                <a:ea typeface="+mj-ea"/>
                <a:cs typeface="+mj-cs"/>
              </a:rPr>
              <a:t>This system is useful for profitable and non profitable businesses .</a:t>
            </a:r>
            <a:endParaRPr lang="en-US" sz="2900" b="0" i="0" kern="1200" dirty="0">
              <a:solidFill>
                <a:schemeClr val="tx2"/>
              </a:solidFill>
              <a:latin typeface="+mj-lt"/>
              <a:ea typeface="+mj-ea"/>
              <a:cs typeface="+mj-cs"/>
            </a:endParaRPr>
          </a:p>
        </p:txBody>
      </p:sp>
      <p:pic>
        <p:nvPicPr>
          <p:cNvPr id="7" name="Graphic 6" descr="Computer">
            <a:extLst>
              <a:ext uri="{FF2B5EF4-FFF2-40B4-BE49-F238E27FC236}">
                <a16:creationId xmlns:a16="http://schemas.microsoft.com/office/drawing/2014/main" id="{F6720848-B8FB-4AC3-BD10-D33321EFCB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7240" y="2074882"/>
            <a:ext cx="2936836" cy="2936836"/>
          </a:xfrm>
          <a:prstGeom prst="rect">
            <a:avLst/>
          </a:prstGeom>
          <a:effectLst/>
        </p:spPr>
      </p:pic>
    </p:spTree>
    <p:extLst>
      <p:ext uri="{BB962C8B-B14F-4D97-AF65-F5344CB8AC3E}">
        <p14:creationId xmlns:p14="http://schemas.microsoft.com/office/powerpoint/2010/main" val="159530713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4" name="Picture 3">
            <a:extLst>
              <a:ext uri="{FF2B5EF4-FFF2-40B4-BE49-F238E27FC236}">
                <a16:creationId xmlns:a16="http://schemas.microsoft.com/office/drawing/2014/main" id="{934CE1BB-1CE2-43C4-AC28-488B8A3269B3}"/>
              </a:ext>
            </a:extLst>
          </p:cNvPr>
          <p:cNvPicPr>
            <a:picLocks noChangeAspect="1"/>
          </p:cNvPicPr>
          <p:nvPr/>
        </p:nvPicPr>
        <p:blipFill rotWithShape="1">
          <a:blip r:embed="rId2">
            <a:alphaModFix amt="40000"/>
          </a:blip>
          <a:srcRect t="17978" b="25772"/>
          <a:stretch/>
        </p:blipFill>
        <p:spPr>
          <a:xfrm>
            <a:off x="20" y="10"/>
            <a:ext cx="12191980" cy="6857990"/>
          </a:xfrm>
          <a:prstGeom prst="rect">
            <a:avLst/>
          </a:prstGeom>
        </p:spPr>
      </p:pic>
      <p:sp>
        <p:nvSpPr>
          <p:cNvPr id="2" name="Title 1">
            <a:extLst>
              <a:ext uri="{FF2B5EF4-FFF2-40B4-BE49-F238E27FC236}">
                <a16:creationId xmlns:a16="http://schemas.microsoft.com/office/drawing/2014/main" id="{3950DA7E-035C-4555-9503-2ED6B9C0EC21}"/>
              </a:ext>
            </a:extLst>
          </p:cNvPr>
          <p:cNvSpPr>
            <a:spLocks noGrp="1"/>
          </p:cNvSpPr>
          <p:nvPr>
            <p:ph type="title"/>
          </p:nvPr>
        </p:nvSpPr>
        <p:spPr>
          <a:xfrm>
            <a:off x="1154955" y="1447800"/>
            <a:ext cx="8825658" cy="3329581"/>
          </a:xfrm>
        </p:spPr>
        <p:txBody>
          <a:bodyPr vert="horz" lIns="91440" tIns="45720" rIns="91440" bIns="45720" rtlCol="0" anchor="b">
            <a:normAutofit/>
          </a:bodyPr>
          <a:lstStyle/>
          <a:p>
            <a:r>
              <a:rPr lang="en-US" sz="7200">
                <a:solidFill>
                  <a:schemeClr val="tx1"/>
                </a:solidFill>
              </a:rPr>
              <a:t>The importance of the IS in Tesco </a:t>
            </a:r>
          </a:p>
        </p:txBody>
      </p:sp>
    </p:spTree>
    <p:extLst>
      <p:ext uri="{BB962C8B-B14F-4D97-AF65-F5344CB8AC3E}">
        <p14:creationId xmlns:p14="http://schemas.microsoft.com/office/powerpoint/2010/main" val="180297014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7A2B4-C3D4-45D9-9A9B-017227921ADD}"/>
              </a:ext>
            </a:extLst>
          </p:cNvPr>
          <p:cNvSpPr>
            <a:spLocks noGrp="1"/>
          </p:cNvSpPr>
          <p:nvPr>
            <p:ph type="title"/>
          </p:nvPr>
        </p:nvSpPr>
        <p:spPr>
          <a:xfrm>
            <a:off x="806195" y="804672"/>
            <a:ext cx="3521359" cy="5248656"/>
          </a:xfrm>
        </p:spPr>
        <p:txBody>
          <a:bodyPr anchor="ctr">
            <a:normAutofit/>
          </a:bodyPr>
          <a:lstStyle/>
          <a:p>
            <a:pPr algn="ctr"/>
            <a:r>
              <a:rPr lang="en-GB" b="1" dirty="0">
                <a:effectLst/>
                <a:latin typeface="Arial" panose="020B0604020202020204" pitchFamily="34" charset="0"/>
                <a:ea typeface="MS Gothic" panose="020B0609070205080204" pitchFamily="49" charset="-128"/>
                <a:cs typeface="Times New Roman" panose="02020603050405020304" pitchFamily="18" charset="0"/>
              </a:rPr>
              <a:t>The importance of the information systems for Tesco</a:t>
            </a:r>
            <a:br>
              <a:rPr lang="en-GB" b="1" dirty="0">
                <a:effectLst/>
                <a:latin typeface="Calibri Light" panose="020F0302020204030204" pitchFamily="34" charset="0"/>
                <a:ea typeface="MS Gothic" panose="020B0609070205080204" pitchFamily="49" charset="-128"/>
                <a:cs typeface="Times New Roman" panose="02020603050405020304" pitchFamily="18" charset="0"/>
              </a:rPr>
            </a:br>
            <a:endParaRPr lang="en-GB" dirty="0"/>
          </a:p>
        </p:txBody>
      </p:sp>
      <p:sp>
        <p:nvSpPr>
          <p:cNvPr id="7" name="Content Placeholder 2">
            <a:extLst>
              <a:ext uri="{FF2B5EF4-FFF2-40B4-BE49-F238E27FC236}">
                <a16:creationId xmlns:a16="http://schemas.microsoft.com/office/drawing/2014/main" id="{CF4A2AAB-F0FD-4C5A-82BC-9B3FD6F8B0AB}"/>
              </a:ext>
            </a:extLst>
          </p:cNvPr>
          <p:cNvSpPr>
            <a:spLocks noGrp="1"/>
          </p:cNvSpPr>
          <p:nvPr>
            <p:ph idx="1"/>
          </p:nvPr>
        </p:nvSpPr>
        <p:spPr>
          <a:xfrm>
            <a:off x="4975861" y="130629"/>
            <a:ext cx="6399930" cy="5922699"/>
          </a:xfrm>
        </p:spPr>
        <p:txBody>
          <a:bodyPr anchor="ctr">
            <a:normAutofit/>
          </a:bodyPr>
          <a:lstStyle/>
          <a:p>
            <a:r>
              <a:rPr lang="en-GB" sz="1600" dirty="0">
                <a:latin typeface="Arial" panose="020B0604020202020204" pitchFamily="34" charset="0"/>
                <a:cs typeface="Arial" panose="020B0604020202020204" pitchFamily="34" charset="0"/>
              </a:rPr>
              <a:t>Tesco deal with large masses of data daily</a:t>
            </a:r>
          </a:p>
          <a:p>
            <a:r>
              <a:rPr lang="en-GB" sz="1600" dirty="0">
                <a:latin typeface="Arial" panose="020B0604020202020204" pitchFamily="34" charset="0"/>
                <a:cs typeface="Arial" panose="020B0604020202020204" pitchFamily="34" charset="0"/>
              </a:rPr>
              <a:t>Convert this data into information can help them make decisions </a:t>
            </a:r>
            <a:r>
              <a:rPr lang="en-GB" sz="1600" dirty="0">
                <a:effectLst/>
                <a:latin typeface="Arial" panose="020B0604020202020204" pitchFamily="34" charset="0"/>
                <a:ea typeface="Calibri" panose="020F0502020204030204" pitchFamily="34" charset="0"/>
                <a:cs typeface="Arial" panose="020B0604020202020204" pitchFamily="34" charset="0"/>
              </a:rPr>
              <a:t> by analysing the information on bargains, benefits, customer's choice</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MIS is very important in Tesco as it is huge source of money, equipment and work</a:t>
            </a:r>
          </a:p>
          <a:p>
            <a:r>
              <a:rPr lang="en-GB" sz="1600" dirty="0">
                <a:latin typeface="Arial" panose="020B0604020202020204" pitchFamily="34" charset="0"/>
                <a:cs typeface="Arial" panose="020B0604020202020204" pitchFamily="34" charset="0"/>
              </a:rPr>
              <a:t>Tesco IS help them to keep their customers motivated by offering them coupons etc through loyalty scheme.</a:t>
            </a:r>
          </a:p>
          <a:p>
            <a:r>
              <a:rPr lang="en-GB" sz="1600" dirty="0">
                <a:latin typeface="Arial" panose="020B0604020202020204" pitchFamily="34" charset="0"/>
                <a:cs typeface="Arial" panose="020B0604020202020204" pitchFamily="34" charset="0"/>
              </a:rPr>
              <a:t>Tesco relies on quantitative/hard data to </a:t>
            </a:r>
            <a:r>
              <a:rPr lang="en-US" sz="1600" b="0" i="0" dirty="0">
                <a:effectLst/>
                <a:latin typeface="Arial" panose="020B0604020202020204" pitchFamily="34" charset="0"/>
                <a:cs typeface="Arial" panose="020B0604020202020204" pitchFamily="34" charset="0"/>
              </a:rPr>
              <a:t>counts or numbers where each data-set has a unique numerical value associated with it to answer questions such as how many, how often, how much, such as surveys application metrics etc.</a:t>
            </a:r>
            <a:r>
              <a:rPr lang="en-US" sz="1600" dirty="0">
                <a:latin typeface="Arial" panose="020B0604020202020204" pitchFamily="34" charset="0"/>
                <a:cs typeface="Arial" panose="020B0604020202020204" pitchFamily="34" charset="0"/>
              </a:rPr>
              <a:t>.</a:t>
            </a:r>
            <a:endParaRPr lang="en-US" sz="1600" b="0" i="0" dirty="0">
              <a:effectLst/>
              <a:latin typeface="Arial" panose="020B0604020202020204" pitchFamily="34" charset="0"/>
              <a:cs typeface="Arial" panose="020B0604020202020204" pitchFamily="34" charset="0"/>
            </a:endParaRPr>
          </a:p>
          <a:p>
            <a:r>
              <a:rPr lang="en-US" sz="1600" b="0" i="0" dirty="0">
                <a:effectLst/>
                <a:latin typeface="Arial" panose="020B0604020202020204" pitchFamily="34" charset="0"/>
                <a:cs typeface="Arial" panose="020B0604020202020204" pitchFamily="34" charset="0"/>
              </a:rPr>
              <a:t>Qualitative/soft data </a:t>
            </a:r>
            <a:r>
              <a:rPr lang="en-US" sz="1600" dirty="0">
                <a:latin typeface="Arial" panose="020B0604020202020204" pitchFamily="34" charset="0"/>
                <a:cs typeface="Arial" panose="020B0604020202020204" pitchFamily="34" charset="0"/>
              </a:rPr>
              <a:t>relies on interviews, phone call, email or casual talk. </a:t>
            </a:r>
          </a:p>
          <a:p>
            <a:r>
              <a:rPr lang="en-US" sz="1600" dirty="0">
                <a:latin typeface="Arial" panose="020B0604020202020204" pitchFamily="34" charset="0"/>
                <a:cs typeface="Arial" panose="020B0604020202020204" pitchFamily="34" charset="0"/>
              </a:rPr>
              <a:t>Tesco benefits of the above data to </a:t>
            </a:r>
            <a:r>
              <a:rPr lang="en-GB" sz="1600" dirty="0">
                <a:effectLst/>
                <a:latin typeface="Arial" panose="020B0604020202020204" pitchFamily="34" charset="0"/>
                <a:ea typeface="Calibri" panose="020F0502020204030204" pitchFamily="34" charset="0"/>
              </a:rPr>
              <a:t>assessed as achievement in the business</a:t>
            </a:r>
            <a:endParaRPr lang="en-US" sz="1600" dirty="0">
              <a:latin typeface="Arial" panose="020B0604020202020204" pitchFamily="34" charset="0"/>
              <a:cs typeface="Arial" panose="020B0604020202020204" pitchFamily="34" charset="0"/>
            </a:endParaRP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098301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31C48-4E63-4A86-BFFA-442A083AFD5D}"/>
              </a:ext>
            </a:extLst>
          </p:cNvPr>
          <p:cNvSpPr>
            <a:spLocks noGrp="1"/>
          </p:cNvSpPr>
          <p:nvPr>
            <p:ph type="title"/>
          </p:nvPr>
        </p:nvSpPr>
        <p:spPr/>
        <p:txBody>
          <a:bodyPr/>
          <a:lstStyle/>
          <a:p>
            <a:r>
              <a:rPr lang="en-GB" sz="2400" b="1" dirty="0">
                <a:solidFill>
                  <a:schemeClr val="tx1"/>
                </a:solidFill>
                <a:effectLst/>
                <a:latin typeface="Arial" panose="020B0604020202020204" pitchFamily="34" charset="0"/>
                <a:ea typeface="MS Gothic" panose="020B0609070205080204" pitchFamily="49" charset="-128"/>
                <a:cs typeface="Times New Roman" panose="02020603050405020304" pitchFamily="18" charset="0"/>
              </a:rPr>
              <a:t>Information systems implemented by Tesco</a:t>
            </a:r>
            <a:br>
              <a:rPr lang="en-GB" sz="1800" b="1" dirty="0">
                <a:solidFill>
                  <a:srgbClr val="2F5496"/>
                </a:solidFill>
                <a:effectLst/>
                <a:latin typeface="Calibri Light" panose="020F0302020204030204" pitchFamily="34" charset="0"/>
                <a:ea typeface="MS Gothic" panose="020B0609070205080204" pitchFamily="49" charset="-128"/>
                <a:cs typeface="Times New Roman" panose="02020603050405020304" pitchFamily="18" charset="0"/>
              </a:rPr>
            </a:br>
            <a:endParaRPr lang="en-GB" dirty="0"/>
          </a:p>
        </p:txBody>
      </p:sp>
      <p:sp>
        <p:nvSpPr>
          <p:cNvPr id="3" name="Text Placeholder 2">
            <a:extLst>
              <a:ext uri="{FF2B5EF4-FFF2-40B4-BE49-F238E27FC236}">
                <a16:creationId xmlns:a16="http://schemas.microsoft.com/office/drawing/2014/main" id="{267360D7-A023-4B7B-97D4-CF23277DC87F}"/>
              </a:ext>
            </a:extLst>
          </p:cNvPr>
          <p:cNvSpPr>
            <a:spLocks noGrp="1"/>
          </p:cNvSpPr>
          <p:nvPr>
            <p:ph type="body" idx="1"/>
          </p:nvPr>
        </p:nvSpPr>
        <p:spPr/>
        <p:txBody>
          <a:bodyPr/>
          <a:lstStyle/>
          <a:p>
            <a:r>
              <a:rPr lang="en-GB" dirty="0"/>
              <a:t>Input </a:t>
            </a:r>
          </a:p>
        </p:txBody>
      </p:sp>
      <p:sp>
        <p:nvSpPr>
          <p:cNvPr id="4" name="Text Placeholder 3">
            <a:extLst>
              <a:ext uri="{FF2B5EF4-FFF2-40B4-BE49-F238E27FC236}">
                <a16:creationId xmlns:a16="http://schemas.microsoft.com/office/drawing/2014/main" id="{894A2C56-9B25-4068-8E97-AE4513B1A54A}"/>
              </a:ext>
            </a:extLst>
          </p:cNvPr>
          <p:cNvSpPr>
            <a:spLocks noGrp="1"/>
          </p:cNvSpPr>
          <p:nvPr>
            <p:ph type="body" sz="half" idx="15"/>
          </p:nvPr>
        </p:nvSpPr>
        <p:spPr/>
        <p:txBody>
          <a:bodyPr/>
          <a:lstStyle/>
          <a:p>
            <a:r>
              <a:rPr lang="en-GB" sz="1800" dirty="0">
                <a:effectLst/>
                <a:latin typeface="Arial" panose="020B0604020202020204" pitchFamily="34" charset="0"/>
                <a:ea typeface="Calibri" panose="020F0502020204030204" pitchFamily="34" charset="0"/>
                <a:cs typeface="Arial" panose="020B0604020202020204" pitchFamily="34" charset="0"/>
              </a:rPr>
              <a:t>staff,</a:t>
            </a:r>
          </a:p>
          <a:p>
            <a:r>
              <a:rPr lang="en-GB" sz="1800" dirty="0">
                <a:effectLst/>
                <a:latin typeface="Arial" panose="020B0604020202020204" pitchFamily="34" charset="0"/>
                <a:ea typeface="Calibri" panose="020F0502020204030204" pitchFamily="34" charset="0"/>
                <a:cs typeface="Arial" panose="020B0604020202020204" pitchFamily="34" charset="0"/>
              </a:rPr>
              <a:t> offices,</a:t>
            </a:r>
          </a:p>
          <a:p>
            <a:r>
              <a:rPr lang="en-GB" sz="1800" dirty="0">
                <a:effectLst/>
                <a:latin typeface="Arial" panose="020B0604020202020204" pitchFamily="34" charset="0"/>
                <a:ea typeface="Calibri" panose="020F0502020204030204" pitchFamily="34" charset="0"/>
                <a:cs typeface="Arial" panose="020B0604020202020204" pitchFamily="34" charset="0"/>
              </a:rPr>
              <a:t> PCs,</a:t>
            </a:r>
          </a:p>
          <a:p>
            <a:r>
              <a:rPr lang="en-GB" sz="1800" dirty="0">
                <a:effectLst/>
                <a:latin typeface="Arial" panose="020B0604020202020204" pitchFamily="34" charset="0"/>
                <a:ea typeface="Calibri" panose="020F0502020204030204" pitchFamily="34" charset="0"/>
                <a:cs typeface="Arial" panose="020B0604020202020204" pitchFamily="34" charset="0"/>
              </a:rPr>
              <a:t> charging machines </a:t>
            </a:r>
          </a:p>
          <a:p>
            <a:r>
              <a:rPr lang="en-GB" sz="1800" dirty="0">
                <a:effectLst/>
                <a:latin typeface="Arial" panose="020B0604020202020204" pitchFamily="34" charset="0"/>
                <a:ea typeface="Calibri" panose="020F0502020204030204" pitchFamily="34" charset="0"/>
                <a:cs typeface="Arial" panose="020B0604020202020204" pitchFamily="34" charset="0"/>
              </a:rPr>
              <a:t>self-checkout machines</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5" name="Text Placeholder 4">
            <a:extLst>
              <a:ext uri="{FF2B5EF4-FFF2-40B4-BE49-F238E27FC236}">
                <a16:creationId xmlns:a16="http://schemas.microsoft.com/office/drawing/2014/main" id="{4DDA211D-806F-4CD4-A83A-F66FE7169322}"/>
              </a:ext>
            </a:extLst>
          </p:cNvPr>
          <p:cNvSpPr>
            <a:spLocks noGrp="1"/>
          </p:cNvSpPr>
          <p:nvPr>
            <p:ph type="body" sz="quarter" idx="3"/>
          </p:nvPr>
        </p:nvSpPr>
        <p:spPr/>
        <p:txBody>
          <a:bodyPr/>
          <a:lstStyle/>
          <a:p>
            <a:r>
              <a:rPr lang="en-GB" dirty="0"/>
              <a:t>process</a:t>
            </a:r>
          </a:p>
        </p:txBody>
      </p:sp>
      <p:sp>
        <p:nvSpPr>
          <p:cNvPr id="6" name="Text Placeholder 5">
            <a:extLst>
              <a:ext uri="{FF2B5EF4-FFF2-40B4-BE49-F238E27FC236}">
                <a16:creationId xmlns:a16="http://schemas.microsoft.com/office/drawing/2014/main" id="{1014BC64-529A-492A-8EF8-9D771681A024}"/>
              </a:ext>
            </a:extLst>
          </p:cNvPr>
          <p:cNvSpPr>
            <a:spLocks noGrp="1"/>
          </p:cNvSpPr>
          <p:nvPr>
            <p:ph type="body" sz="half" idx="16"/>
          </p:nvPr>
        </p:nvSpPr>
        <p:spPr/>
        <p:txBody>
          <a:bodyPr>
            <a:normAutofit/>
          </a:bodyPr>
          <a:lstStyle/>
          <a:p>
            <a:r>
              <a:rPr lang="en-GB" sz="1800" dirty="0">
                <a:latin typeface="Arial" panose="020B0604020202020204" pitchFamily="34" charset="0"/>
                <a:cs typeface="Arial" panose="020B0604020202020204" pitchFamily="34" charset="0"/>
              </a:rPr>
              <a:t>Staff provide help to customers </a:t>
            </a:r>
          </a:p>
          <a:p>
            <a:r>
              <a:rPr lang="en-GB" sz="1800" dirty="0">
                <a:latin typeface="Arial" panose="020B0604020202020204" pitchFamily="34" charset="0"/>
                <a:cs typeface="Arial" panose="020B0604020202020204" pitchFamily="34" charset="0"/>
              </a:rPr>
              <a:t>self check out machines to reduce the pressure on other tills run by staff</a:t>
            </a:r>
          </a:p>
          <a:p>
            <a:r>
              <a:rPr lang="en-GB" sz="1800" dirty="0">
                <a:latin typeface="Arial" panose="020B0604020202020204" pitchFamily="34" charset="0"/>
                <a:cs typeface="Arial" panose="020B0604020202020204" pitchFamily="34" charset="0"/>
              </a:rPr>
              <a:t>Latest pcs gadgets to control stock</a:t>
            </a:r>
          </a:p>
          <a:p>
            <a:endParaRPr lang="en-GB" sz="1600" dirty="0">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75D0A8B0-1935-4684-9065-00421BAB6802}"/>
              </a:ext>
            </a:extLst>
          </p:cNvPr>
          <p:cNvSpPr>
            <a:spLocks noGrp="1"/>
          </p:cNvSpPr>
          <p:nvPr>
            <p:ph type="body" sz="quarter" idx="13"/>
          </p:nvPr>
        </p:nvSpPr>
        <p:spPr/>
        <p:txBody>
          <a:bodyPr/>
          <a:lstStyle/>
          <a:p>
            <a:r>
              <a:rPr lang="en-GB" dirty="0"/>
              <a:t>output</a:t>
            </a:r>
          </a:p>
        </p:txBody>
      </p:sp>
      <p:sp>
        <p:nvSpPr>
          <p:cNvPr id="8" name="Text Placeholder 7">
            <a:extLst>
              <a:ext uri="{FF2B5EF4-FFF2-40B4-BE49-F238E27FC236}">
                <a16:creationId xmlns:a16="http://schemas.microsoft.com/office/drawing/2014/main" id="{F16E692D-4308-45BF-9ECC-D58717EDC2EE}"/>
              </a:ext>
            </a:extLst>
          </p:cNvPr>
          <p:cNvSpPr>
            <a:spLocks noGrp="1"/>
          </p:cNvSpPr>
          <p:nvPr>
            <p:ph type="body" sz="half" idx="17"/>
          </p:nvPr>
        </p:nvSpPr>
        <p:spPr/>
        <p:txBody>
          <a:bodyPr>
            <a:normAutofit/>
          </a:bodyPr>
          <a:lstStyle/>
          <a:p>
            <a:r>
              <a:rPr lang="en-GB" sz="1800" dirty="0">
                <a:effectLst/>
                <a:latin typeface="Arial" panose="020B0604020202020204" pitchFamily="34" charset="0"/>
                <a:ea typeface="Calibri" panose="020F0502020204030204" pitchFamily="34" charset="0"/>
              </a:rPr>
              <a:t>Consumer loyalty</a:t>
            </a:r>
          </a:p>
          <a:p>
            <a:r>
              <a:rPr lang="en-GB" sz="1800" dirty="0">
                <a:latin typeface="Arial" panose="020B0604020202020204" pitchFamily="34" charset="0"/>
                <a:cs typeface="Arial" panose="020B0604020202020204" pitchFamily="34" charset="0"/>
              </a:rPr>
              <a:t>Making huge sale and profits</a:t>
            </a:r>
          </a:p>
        </p:txBody>
      </p:sp>
    </p:spTree>
    <p:extLst>
      <p:ext uri="{BB962C8B-B14F-4D97-AF65-F5344CB8AC3E}">
        <p14:creationId xmlns:p14="http://schemas.microsoft.com/office/powerpoint/2010/main" val="3976785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052A0-092A-4F1B-9407-707458F89EAB}"/>
              </a:ext>
            </a:extLst>
          </p:cNvPr>
          <p:cNvSpPr>
            <a:spLocks noGrp="1"/>
          </p:cNvSpPr>
          <p:nvPr>
            <p:ph type="title"/>
          </p:nvPr>
        </p:nvSpPr>
        <p:spPr/>
        <p:txBody>
          <a:bodyPr/>
          <a:lstStyle/>
          <a:p>
            <a:r>
              <a:rPr lang="en-GB" sz="2800" dirty="0">
                <a:latin typeface="Arial Rounded MT Bold" panose="020F0704030504030204" pitchFamily="34" charset="0"/>
              </a:rPr>
              <a:t>Benefits of Tesco’s input, process &amp; output</a:t>
            </a:r>
          </a:p>
        </p:txBody>
      </p:sp>
      <p:sp>
        <p:nvSpPr>
          <p:cNvPr id="3" name="Content Placeholder 2">
            <a:extLst>
              <a:ext uri="{FF2B5EF4-FFF2-40B4-BE49-F238E27FC236}">
                <a16:creationId xmlns:a16="http://schemas.microsoft.com/office/drawing/2014/main" id="{EAF68536-2946-49E1-9D18-050DD2FB74F5}"/>
              </a:ext>
            </a:extLst>
          </p:cNvPr>
          <p:cNvSpPr>
            <a:spLocks noGrp="1"/>
          </p:cNvSpPr>
          <p:nvPr>
            <p:ph sz="quarter" idx="13"/>
          </p:nvPr>
        </p:nvSpPr>
        <p:spPr>
          <a:xfrm>
            <a:off x="913774" y="2367093"/>
            <a:ext cx="10363826" cy="1595308"/>
          </a:xfrm>
        </p:spPr>
        <p:txBody>
          <a:bodyPr>
            <a:normAutofit/>
          </a:bodyPr>
          <a:lstStyle/>
          <a:p>
            <a:r>
              <a:rPr lang="en-GB" dirty="0">
                <a:latin typeface="Arial" panose="020B0604020202020204" pitchFamily="34" charset="0"/>
                <a:cs typeface="Arial" panose="020B0604020202020204" pitchFamily="34" charset="0"/>
              </a:rPr>
              <a:t>Staff </a:t>
            </a:r>
            <a:r>
              <a:rPr lang="en-GB" dirty="0">
                <a:effectLst/>
                <a:latin typeface="Arial" panose="020B0604020202020204" pitchFamily="34" charset="0"/>
                <a:ea typeface="Calibri" panose="020F0502020204030204" pitchFamily="34" charset="0"/>
                <a:cs typeface="Arial" panose="020B0604020202020204" pitchFamily="34" charset="0"/>
              </a:rPr>
              <a:t>offering guidance to clients</a:t>
            </a:r>
            <a:r>
              <a:rPr lang="en-GB" dirty="0">
                <a:latin typeface="Arial" panose="020B0604020202020204" pitchFamily="34" charset="0"/>
                <a:cs typeface="Arial" panose="020B0604020202020204" pitchFamily="34" charset="0"/>
              </a:rPr>
              <a:t>  and limiting the overcrowd in the place </a:t>
            </a:r>
            <a:r>
              <a:rPr lang="en-GB" dirty="0">
                <a:effectLst/>
                <a:latin typeface="Arial" panose="020B0604020202020204" pitchFamily="34" charset="0"/>
                <a:ea typeface="Calibri" panose="020F0502020204030204" pitchFamily="34" charset="0"/>
                <a:cs typeface="Arial" panose="020B0604020202020204" pitchFamily="34" charset="0"/>
              </a:rPr>
              <a:t>the store is running productively</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latest </a:t>
            </a:r>
            <a:r>
              <a:rPr lang="en-GB" dirty="0">
                <a:effectLst/>
                <a:latin typeface="Arial" panose="020B0604020202020204" pitchFamily="34" charset="0"/>
                <a:ea typeface="Calibri" panose="020F0502020204030204" pitchFamily="34" charset="0"/>
                <a:cs typeface="Arial" panose="020B0604020202020204" pitchFamily="34" charset="0"/>
              </a:rPr>
              <a:t>programming and PC guarantees that stock is consistently ready to move on the floor</a:t>
            </a:r>
            <a:endParaRPr lang="en-GB" dirty="0">
              <a:latin typeface="Arial" panose="020B0604020202020204" pitchFamily="34" charset="0"/>
              <a:cs typeface="Arial" panose="020B0604020202020204" pitchFamily="34" charset="0"/>
            </a:endParaRPr>
          </a:p>
          <a:p>
            <a:pPr marL="0" indent="0">
              <a:buNone/>
            </a:pPr>
            <a:endParaRPr lang="en-GB" sz="1600" dirty="0"/>
          </a:p>
        </p:txBody>
      </p:sp>
    </p:spTree>
    <p:extLst>
      <p:ext uri="{BB962C8B-B14F-4D97-AF65-F5344CB8AC3E}">
        <p14:creationId xmlns:p14="http://schemas.microsoft.com/office/powerpoint/2010/main" val="495703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E566A-7AA1-4CDF-83D6-3477E8302C51}"/>
              </a:ext>
            </a:extLst>
          </p:cNvPr>
          <p:cNvSpPr>
            <a:spLocks noGrp="1"/>
          </p:cNvSpPr>
          <p:nvPr>
            <p:ph type="title"/>
          </p:nvPr>
        </p:nvSpPr>
        <p:spPr/>
        <p:txBody>
          <a:bodyPr/>
          <a:lstStyle/>
          <a:p>
            <a:r>
              <a:rPr lang="en-GB" sz="2800" dirty="0">
                <a:effectLst/>
                <a:latin typeface="Arial Rounded MT Bold" panose="020F0704030504030204" pitchFamily="34" charset="0"/>
                <a:ea typeface="Calibri" panose="020F0502020204030204" pitchFamily="34" charset="0"/>
              </a:rPr>
              <a:t>the Big Data to measure Tesco's structured and unstructured data to measure their products life cycle </a:t>
            </a:r>
            <a:endParaRPr lang="en-GB" sz="2800" dirty="0">
              <a:latin typeface="Arial Rounded MT Bold" panose="020F0704030504030204" pitchFamily="34" charset="0"/>
            </a:endParaRPr>
          </a:p>
        </p:txBody>
      </p:sp>
      <p:sp>
        <p:nvSpPr>
          <p:cNvPr id="3" name="Text Placeholder 2">
            <a:extLst>
              <a:ext uri="{FF2B5EF4-FFF2-40B4-BE49-F238E27FC236}">
                <a16:creationId xmlns:a16="http://schemas.microsoft.com/office/drawing/2014/main" id="{31B9CECA-F36B-4F17-9A1A-F9A4B0A73EE4}"/>
              </a:ext>
            </a:extLst>
          </p:cNvPr>
          <p:cNvSpPr>
            <a:spLocks noGrp="1"/>
          </p:cNvSpPr>
          <p:nvPr>
            <p:ph type="body" idx="1"/>
          </p:nvPr>
        </p:nvSpPr>
        <p:spPr/>
        <p:txBody>
          <a:bodyPr/>
          <a:lstStyle/>
          <a:p>
            <a:r>
              <a:rPr lang="en-GB" dirty="0"/>
              <a:t>Structured data</a:t>
            </a:r>
          </a:p>
        </p:txBody>
      </p:sp>
      <p:sp>
        <p:nvSpPr>
          <p:cNvPr id="4" name="Content Placeholder 3">
            <a:extLst>
              <a:ext uri="{FF2B5EF4-FFF2-40B4-BE49-F238E27FC236}">
                <a16:creationId xmlns:a16="http://schemas.microsoft.com/office/drawing/2014/main" id="{0425BADB-3E3A-4B3C-A158-B86441016468}"/>
              </a:ext>
            </a:extLst>
          </p:cNvPr>
          <p:cNvSpPr>
            <a:spLocks noGrp="1"/>
          </p:cNvSpPr>
          <p:nvPr>
            <p:ph sz="quarter" idx="13"/>
          </p:nvPr>
        </p:nvSpPr>
        <p:spPr/>
        <p:txBody>
          <a:bodyPr>
            <a:normAutofit/>
          </a:bodyPr>
          <a:lstStyle/>
          <a:p>
            <a:r>
              <a:rPr lang="en-GB" dirty="0">
                <a:effectLst/>
                <a:latin typeface="Arial" panose="020B0604020202020204" pitchFamily="34" charset="0"/>
                <a:ea typeface="Calibri" panose="020F0502020204030204" pitchFamily="34" charset="0"/>
              </a:rPr>
              <a:t>Structured data incorporates exchanges</a:t>
            </a:r>
          </a:p>
          <a:p>
            <a:r>
              <a:rPr lang="en-GB" dirty="0">
                <a:effectLst/>
                <a:latin typeface="Arial" panose="020B0604020202020204" pitchFamily="34" charset="0"/>
                <a:ea typeface="Calibri" panose="020F0502020204030204" pitchFamily="34" charset="0"/>
              </a:rPr>
              <a:t> log information </a:t>
            </a:r>
          </a:p>
          <a:p>
            <a:r>
              <a:rPr lang="en-GB" dirty="0">
                <a:effectLst/>
                <a:latin typeface="Arial" panose="020B0604020202020204" pitchFamily="34" charset="0"/>
                <a:ea typeface="Calibri" panose="020F0502020204030204" pitchFamily="34" charset="0"/>
              </a:rPr>
              <a:t>bookkeeping pages</a:t>
            </a:r>
          </a:p>
        </p:txBody>
      </p:sp>
      <p:sp>
        <p:nvSpPr>
          <p:cNvPr id="5" name="Text Placeholder 4">
            <a:extLst>
              <a:ext uri="{FF2B5EF4-FFF2-40B4-BE49-F238E27FC236}">
                <a16:creationId xmlns:a16="http://schemas.microsoft.com/office/drawing/2014/main" id="{322DD645-DEF5-4A53-85C9-F7C143C08C78}"/>
              </a:ext>
            </a:extLst>
          </p:cNvPr>
          <p:cNvSpPr>
            <a:spLocks noGrp="1"/>
          </p:cNvSpPr>
          <p:nvPr>
            <p:ph type="body" sz="quarter" idx="3"/>
          </p:nvPr>
        </p:nvSpPr>
        <p:spPr/>
        <p:txBody>
          <a:bodyPr/>
          <a:lstStyle/>
          <a:p>
            <a:r>
              <a:rPr lang="en-GB" dirty="0"/>
              <a:t>Unstructured data</a:t>
            </a:r>
          </a:p>
        </p:txBody>
      </p:sp>
      <p:sp>
        <p:nvSpPr>
          <p:cNvPr id="6" name="Content Placeholder 5">
            <a:extLst>
              <a:ext uri="{FF2B5EF4-FFF2-40B4-BE49-F238E27FC236}">
                <a16:creationId xmlns:a16="http://schemas.microsoft.com/office/drawing/2014/main" id="{E7EA382B-E4EE-4C80-9F75-A948F22CFFFC}"/>
              </a:ext>
            </a:extLst>
          </p:cNvPr>
          <p:cNvSpPr>
            <a:spLocks noGrp="1"/>
          </p:cNvSpPr>
          <p:nvPr>
            <p:ph sz="quarter" idx="14"/>
          </p:nvPr>
        </p:nvSpPr>
        <p:spPr/>
        <p:txBody>
          <a:bodyPr>
            <a:normAutofit/>
          </a:bodyPr>
          <a:lstStyle/>
          <a:p>
            <a:r>
              <a:rPr lang="en-GB" sz="1800" dirty="0">
                <a:effectLst/>
                <a:latin typeface="Arial" panose="020B0604020202020204" pitchFamily="34" charset="0"/>
                <a:ea typeface="Calibri" panose="020F0502020204030204" pitchFamily="34" charset="0"/>
              </a:rPr>
              <a:t>External information for :</a:t>
            </a:r>
          </a:p>
          <a:p>
            <a:r>
              <a:rPr lang="en-GB" sz="1800" dirty="0">
                <a:effectLst/>
                <a:latin typeface="Arial" panose="020B0604020202020204" pitchFamily="34" charset="0"/>
                <a:ea typeface="Calibri" panose="020F0502020204030204" pitchFamily="34" charset="0"/>
              </a:rPr>
              <a:t>media organizations incorporates web-based media,</a:t>
            </a:r>
          </a:p>
          <a:p>
            <a:r>
              <a:rPr lang="en-GB" sz="1800" dirty="0">
                <a:effectLst/>
                <a:latin typeface="Arial" panose="020B0604020202020204" pitchFamily="34" charset="0"/>
                <a:ea typeface="Calibri" panose="020F0502020204030204" pitchFamily="34" charset="0"/>
              </a:rPr>
              <a:t>sound,</a:t>
            </a:r>
          </a:p>
          <a:p>
            <a:r>
              <a:rPr lang="en-GB" sz="1800" dirty="0">
                <a:effectLst/>
                <a:latin typeface="Arial" panose="020B0604020202020204" pitchFamily="34" charset="0"/>
                <a:ea typeface="Calibri" panose="020F0502020204030204" pitchFamily="34" charset="0"/>
              </a:rPr>
              <a:t> photographs,</a:t>
            </a:r>
          </a:p>
          <a:p>
            <a:r>
              <a:rPr lang="en-GB" sz="1800" dirty="0">
                <a:effectLst/>
                <a:latin typeface="Arial" panose="020B0604020202020204" pitchFamily="34" charset="0"/>
                <a:ea typeface="Calibri" panose="020F0502020204030204" pitchFamily="34" charset="0"/>
              </a:rPr>
              <a:t> video</a:t>
            </a:r>
          </a:p>
          <a:p>
            <a:r>
              <a:rPr lang="en-GB" sz="1800" dirty="0">
                <a:effectLst/>
                <a:latin typeface="Arial" panose="020B0604020202020204" pitchFamily="34" charset="0"/>
                <a:ea typeface="Calibri" panose="020F0502020204030204" pitchFamily="34" charset="0"/>
              </a:rPr>
              <a:t>online media feeds</a:t>
            </a:r>
            <a:endParaRPr lang="en-GB" sz="1800" dirty="0"/>
          </a:p>
          <a:p>
            <a:endParaRPr lang="en-GB" dirty="0"/>
          </a:p>
        </p:txBody>
      </p:sp>
    </p:spTree>
    <p:extLst>
      <p:ext uri="{BB962C8B-B14F-4D97-AF65-F5344CB8AC3E}">
        <p14:creationId xmlns:p14="http://schemas.microsoft.com/office/powerpoint/2010/main" val="3086185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A85E7-B3B9-434E-BED9-E63D9F3B9E0F}"/>
              </a:ext>
            </a:extLst>
          </p:cNvPr>
          <p:cNvSpPr>
            <a:spLocks noGrp="1"/>
          </p:cNvSpPr>
          <p:nvPr>
            <p:ph type="title"/>
          </p:nvPr>
        </p:nvSpPr>
        <p:spPr/>
        <p:txBody>
          <a:bodyPr/>
          <a:lstStyle/>
          <a:p>
            <a:r>
              <a:rPr lang="en-GB" dirty="0"/>
              <a:t> </a:t>
            </a:r>
            <a:r>
              <a:rPr lang="en-GB" sz="2800" dirty="0">
                <a:latin typeface="Arial Rounded MT Bold" panose="020F0704030504030204" pitchFamily="34" charset="0"/>
              </a:rPr>
              <a:t>big data Benefits &amp; challenges </a:t>
            </a:r>
          </a:p>
        </p:txBody>
      </p:sp>
      <p:sp>
        <p:nvSpPr>
          <p:cNvPr id="3" name="Content Placeholder 2">
            <a:extLst>
              <a:ext uri="{FF2B5EF4-FFF2-40B4-BE49-F238E27FC236}">
                <a16:creationId xmlns:a16="http://schemas.microsoft.com/office/drawing/2014/main" id="{629BE24A-33A1-4F08-B423-93883A81AD1A}"/>
              </a:ext>
            </a:extLst>
          </p:cNvPr>
          <p:cNvSpPr>
            <a:spLocks noGrp="1"/>
          </p:cNvSpPr>
          <p:nvPr>
            <p:ph sz="quarter" idx="13"/>
          </p:nvPr>
        </p:nvSpPr>
        <p:spPr/>
        <p:txBody>
          <a:bodyPr>
            <a:normAutofit/>
          </a:bodyPr>
          <a:lstStyle/>
          <a:p>
            <a:r>
              <a:rPr lang="en-GB" dirty="0">
                <a:effectLst/>
                <a:latin typeface="Arial" panose="020B0604020202020204" pitchFamily="34" charset="0"/>
                <a:ea typeface="Calibri" panose="020F0502020204030204" pitchFamily="34" charset="0"/>
              </a:rPr>
              <a:t>great chance to understand what customers want</a:t>
            </a:r>
          </a:p>
          <a:p>
            <a:r>
              <a:rPr lang="en-GB" dirty="0">
                <a:effectLst/>
                <a:latin typeface="Arial" panose="020B0604020202020204" pitchFamily="34" charset="0"/>
                <a:ea typeface="Calibri" panose="020F0502020204030204" pitchFamily="34" charset="0"/>
              </a:rPr>
              <a:t>certain services and help the organisation to make better and quicker decision</a:t>
            </a:r>
            <a:endParaRPr lang="en-GB" dirty="0"/>
          </a:p>
        </p:txBody>
      </p:sp>
      <p:sp>
        <p:nvSpPr>
          <p:cNvPr id="4" name="Content Placeholder 3">
            <a:extLst>
              <a:ext uri="{FF2B5EF4-FFF2-40B4-BE49-F238E27FC236}">
                <a16:creationId xmlns:a16="http://schemas.microsoft.com/office/drawing/2014/main" id="{E5FFADA9-5DCF-477A-B1D7-0AB2DA07D1E5}"/>
              </a:ext>
            </a:extLst>
          </p:cNvPr>
          <p:cNvSpPr>
            <a:spLocks noGrp="1"/>
          </p:cNvSpPr>
          <p:nvPr>
            <p:ph sz="quarter" idx="14"/>
          </p:nvPr>
        </p:nvSpPr>
        <p:spPr/>
        <p:txBody>
          <a:bodyPr>
            <a:normAutofit/>
          </a:bodyPr>
          <a:lstStyle/>
          <a:p>
            <a:r>
              <a:rPr lang="en-GB" sz="1800" dirty="0">
                <a:effectLst/>
                <a:latin typeface="Arial" panose="020B0604020202020204" pitchFamily="34" charset="0"/>
                <a:ea typeface="Calibri" panose="020F0502020204030204" pitchFamily="34" charset="0"/>
              </a:rPr>
              <a:t>dealing huge volume of information through their channels.</a:t>
            </a:r>
          </a:p>
          <a:p>
            <a:r>
              <a:rPr lang="en-GB" sz="1800" dirty="0">
                <a:effectLst/>
                <a:latin typeface="Arial" panose="020B0604020202020204" pitchFamily="34" charset="0"/>
                <a:ea typeface="Calibri" panose="020F0502020204030204" pitchFamily="34" charset="0"/>
              </a:rPr>
              <a:t> data comes in various lingos and certainly would require translation as well as diverse articulation styles.</a:t>
            </a:r>
            <a:endParaRPr lang="en-GB" sz="1800" dirty="0"/>
          </a:p>
        </p:txBody>
      </p:sp>
    </p:spTree>
    <p:extLst>
      <p:ext uri="{BB962C8B-B14F-4D97-AF65-F5344CB8AC3E}">
        <p14:creationId xmlns:p14="http://schemas.microsoft.com/office/powerpoint/2010/main" val="1198614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00D39-07FA-4087-B74C-AA404FA1BD54}"/>
              </a:ext>
            </a:extLst>
          </p:cNvPr>
          <p:cNvSpPr>
            <a:spLocks noGrp="1"/>
          </p:cNvSpPr>
          <p:nvPr>
            <p:ph type="title"/>
          </p:nvPr>
        </p:nvSpPr>
        <p:spPr/>
        <p:txBody>
          <a:bodyPr/>
          <a:lstStyle/>
          <a:p>
            <a:r>
              <a:rPr lang="en-GB" sz="2400" b="1" dirty="0">
                <a:effectLst/>
                <a:latin typeface="Arial Rounded MT Bold" panose="020F0704030504030204" pitchFamily="34" charset="0"/>
                <a:ea typeface="MS Gothic" panose="020B0609070205080204" pitchFamily="49" charset="-128"/>
                <a:cs typeface="Times New Roman" panose="02020603050405020304" pitchFamily="18" charset="0"/>
              </a:rPr>
              <a:t>The objectives of Tesco’s data system</a:t>
            </a:r>
            <a:br>
              <a:rPr lang="en-GB" sz="1800" b="1" dirty="0">
                <a:solidFill>
                  <a:srgbClr val="2F5496"/>
                </a:solidFill>
                <a:effectLst/>
                <a:latin typeface="Calibri Light" panose="020F0302020204030204" pitchFamily="34" charset="0"/>
                <a:ea typeface="MS Gothic" panose="020B0609070205080204" pitchFamily="49" charset="-128"/>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BC3C3B0-B603-4FB1-BFD0-F3D9522417AB}"/>
              </a:ext>
            </a:extLst>
          </p:cNvPr>
          <p:cNvSpPr>
            <a:spLocks noGrp="1"/>
          </p:cNvSpPr>
          <p:nvPr>
            <p:ph sz="quarter" idx="13"/>
          </p:nvPr>
        </p:nvSpPr>
        <p:spPr/>
        <p:txBody>
          <a:bodyPr/>
          <a:lstStyle/>
          <a:p>
            <a:r>
              <a:rPr lang="en-GB" dirty="0">
                <a:effectLst/>
                <a:latin typeface="Arial" panose="020B0604020202020204" pitchFamily="34" charset="0"/>
                <a:ea typeface="Calibri" panose="020F0502020204030204" pitchFamily="34" charset="0"/>
              </a:rPr>
              <a:t>Tesco's data system upholds working together with suppliers and this</a:t>
            </a:r>
          </a:p>
          <a:p>
            <a:r>
              <a:rPr lang="en-GB" dirty="0">
                <a:effectLst/>
                <a:latin typeface="Arial" panose="020B0604020202020204" pitchFamily="34" charset="0"/>
                <a:ea typeface="Calibri" panose="020F0502020204030204" pitchFamily="34" charset="0"/>
              </a:rPr>
              <a:t>guarantees the privilege and ideal supplies,</a:t>
            </a:r>
          </a:p>
          <a:p>
            <a:r>
              <a:rPr lang="en-GB" dirty="0">
                <a:effectLst/>
                <a:latin typeface="Arial" panose="020B0604020202020204" pitchFamily="34" charset="0"/>
                <a:ea typeface="Calibri" panose="020F0502020204030204" pitchFamily="34" charset="0"/>
              </a:rPr>
              <a:t>the organization fulfils client needs on time since things don't leave stock</a:t>
            </a:r>
          </a:p>
          <a:p>
            <a:endParaRPr lang="en-GB" dirty="0"/>
          </a:p>
        </p:txBody>
      </p:sp>
    </p:spTree>
    <p:extLst>
      <p:ext uri="{BB962C8B-B14F-4D97-AF65-F5344CB8AC3E}">
        <p14:creationId xmlns:p14="http://schemas.microsoft.com/office/powerpoint/2010/main" val="1461847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A8148-F74C-48B3-BB96-5D38DF27C0CF}"/>
              </a:ext>
            </a:extLst>
          </p:cNvPr>
          <p:cNvSpPr>
            <a:spLocks noGrp="1"/>
          </p:cNvSpPr>
          <p:nvPr>
            <p:ph type="title"/>
          </p:nvPr>
        </p:nvSpPr>
        <p:spPr/>
        <p:txBody>
          <a:bodyPr/>
          <a:lstStyle/>
          <a:p>
            <a:r>
              <a:rPr lang="en-GB" sz="2800" dirty="0">
                <a:effectLst/>
                <a:latin typeface="Arial Rounded MT Bold" panose="020F0704030504030204" pitchFamily="34" charset="0"/>
                <a:ea typeface="Calibri" panose="020F0502020204030204" pitchFamily="34" charset="0"/>
                <a:cs typeface="Arial" panose="020B0604020202020204" pitchFamily="34" charset="0"/>
              </a:rPr>
              <a:t>Knowledge Acquisition, Retention and Transfer</a:t>
            </a:r>
            <a:r>
              <a:rPr lang="en-GB" sz="1800" b="1" dirty="0">
                <a:effectLst/>
                <a:latin typeface="Arial" panose="020B0604020202020204" pitchFamily="34" charset="0"/>
                <a:ea typeface="Calibri" panose="020F0502020204030204" pitchFamily="34" charset="0"/>
                <a:cs typeface="Arial" panose="020B0604020202020204" pitchFamily="34" charset="0"/>
              </a:rPr>
              <a:t>.</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Text Placeholder 2">
            <a:extLst>
              <a:ext uri="{FF2B5EF4-FFF2-40B4-BE49-F238E27FC236}">
                <a16:creationId xmlns:a16="http://schemas.microsoft.com/office/drawing/2014/main" id="{AA1B8C3B-A566-4E72-9B56-41BB49211FDA}"/>
              </a:ext>
            </a:extLst>
          </p:cNvPr>
          <p:cNvSpPr>
            <a:spLocks noGrp="1"/>
          </p:cNvSpPr>
          <p:nvPr>
            <p:ph type="body" idx="1"/>
          </p:nvPr>
        </p:nvSpPr>
        <p:spPr/>
        <p:txBody>
          <a:bodyPr/>
          <a:lstStyle/>
          <a:p>
            <a:r>
              <a:rPr lang="en-GB" sz="1800" b="1" dirty="0">
                <a:effectLst/>
                <a:latin typeface="Arial" panose="020B0604020202020204" pitchFamily="34" charset="0"/>
                <a:ea typeface="Calibri" panose="020F0502020204030204" pitchFamily="34" charset="0"/>
                <a:cs typeface="Arial" panose="020B0604020202020204" pitchFamily="34" charset="0"/>
              </a:rPr>
              <a:t>Knowledge Acquisition</a:t>
            </a:r>
            <a:endParaRPr lang="en-GB" sz="1800" dirty="0"/>
          </a:p>
        </p:txBody>
      </p:sp>
      <p:sp>
        <p:nvSpPr>
          <p:cNvPr id="4" name="Text Placeholder 3">
            <a:extLst>
              <a:ext uri="{FF2B5EF4-FFF2-40B4-BE49-F238E27FC236}">
                <a16:creationId xmlns:a16="http://schemas.microsoft.com/office/drawing/2014/main" id="{356B2A17-B278-4158-9556-04D449417547}"/>
              </a:ext>
            </a:extLst>
          </p:cNvPr>
          <p:cNvSpPr>
            <a:spLocks noGrp="1"/>
          </p:cNvSpPr>
          <p:nvPr>
            <p:ph type="body" sz="half" idx="15"/>
          </p:nvPr>
        </p:nvSpPr>
        <p:spPr/>
        <p:txBody>
          <a:bodyPr/>
          <a:lstStyle/>
          <a:p>
            <a:r>
              <a:rPr lang="en-GB" sz="2000" dirty="0">
                <a:effectLst/>
                <a:latin typeface="Arial" panose="020B0604020202020204" pitchFamily="34" charset="0"/>
                <a:ea typeface="Calibri" panose="020F0502020204030204" pitchFamily="34" charset="0"/>
              </a:rPr>
              <a:t>Tesco uses Clubcard as knowledge acquisition</a:t>
            </a:r>
          </a:p>
          <a:p>
            <a:endParaRPr lang="en-GB" dirty="0"/>
          </a:p>
        </p:txBody>
      </p:sp>
      <p:sp>
        <p:nvSpPr>
          <p:cNvPr id="5" name="Text Placeholder 4">
            <a:extLst>
              <a:ext uri="{FF2B5EF4-FFF2-40B4-BE49-F238E27FC236}">
                <a16:creationId xmlns:a16="http://schemas.microsoft.com/office/drawing/2014/main" id="{174260BC-C3E8-4099-9D5D-D5E16D8A7C0A}"/>
              </a:ext>
            </a:extLst>
          </p:cNvPr>
          <p:cNvSpPr>
            <a:spLocks noGrp="1"/>
          </p:cNvSpPr>
          <p:nvPr>
            <p:ph type="body" sz="quarter" idx="3"/>
          </p:nvPr>
        </p:nvSpPr>
        <p:spPr/>
        <p:txBody>
          <a:bodyPr/>
          <a:lstStyle/>
          <a:p>
            <a:r>
              <a:rPr lang="en-GB" sz="1800" b="1" dirty="0">
                <a:effectLst/>
                <a:latin typeface="Arial" panose="020B0604020202020204" pitchFamily="34" charset="0"/>
                <a:ea typeface="Calibri" panose="020F0502020204030204" pitchFamily="34" charset="0"/>
                <a:cs typeface="Arial" panose="020B0604020202020204" pitchFamily="34" charset="0"/>
              </a:rPr>
              <a:t>Knowledge Retention</a:t>
            </a:r>
            <a:endParaRPr lang="en-GB" sz="1800" dirty="0"/>
          </a:p>
        </p:txBody>
      </p:sp>
      <p:sp>
        <p:nvSpPr>
          <p:cNvPr id="6" name="Text Placeholder 5">
            <a:extLst>
              <a:ext uri="{FF2B5EF4-FFF2-40B4-BE49-F238E27FC236}">
                <a16:creationId xmlns:a16="http://schemas.microsoft.com/office/drawing/2014/main" id="{8CB0C85C-55B0-4CFB-A584-2C95683341C8}"/>
              </a:ext>
            </a:extLst>
          </p:cNvPr>
          <p:cNvSpPr>
            <a:spLocks noGrp="1"/>
          </p:cNvSpPr>
          <p:nvPr>
            <p:ph type="body" sz="half" idx="16"/>
          </p:nvPr>
        </p:nvSpPr>
        <p:spPr/>
        <p:txBody>
          <a:bodyPr>
            <a:normAutofit/>
          </a:bodyPr>
          <a:lstStyle/>
          <a:p>
            <a:r>
              <a:rPr lang="en-GB" sz="1800" dirty="0">
                <a:latin typeface="Arial" panose="020B0604020202020204" pitchFamily="34" charset="0"/>
                <a:cs typeface="Arial" panose="020B0604020202020204" pitchFamily="34" charset="0"/>
              </a:rPr>
              <a:t>Tesco stores all their data in their data warehouse to help them track their customer habits of purchasing so it enables them </a:t>
            </a:r>
            <a:r>
              <a:rPr lang="en-US" sz="1800" b="1" i="0" dirty="0">
                <a:effectLst/>
                <a:latin typeface="Arial" panose="020B0604020202020204" pitchFamily="34" charset="0"/>
                <a:cs typeface="Arial" panose="020B0604020202020204" pitchFamily="34" charset="0"/>
              </a:rPr>
              <a:t>to</a:t>
            </a:r>
            <a:r>
              <a:rPr lang="en-US" sz="1800" b="0" i="0" dirty="0">
                <a:effectLst/>
                <a:latin typeface="Arial" panose="020B0604020202020204" pitchFamily="34" charset="0"/>
                <a:cs typeface="Arial" panose="020B0604020202020204" pitchFamily="34" charset="0"/>
              </a:rPr>
              <a:t> target specific promotions or vouchers at their loyal customers </a:t>
            </a:r>
            <a:r>
              <a:rPr lang="en-GB" sz="1800" dirty="0">
                <a:latin typeface="Arial" panose="020B0604020202020204" pitchFamily="34" charset="0"/>
                <a:cs typeface="Arial" panose="020B0604020202020204" pitchFamily="34" charset="0"/>
              </a:rPr>
              <a:t> </a:t>
            </a:r>
          </a:p>
        </p:txBody>
      </p:sp>
      <p:sp>
        <p:nvSpPr>
          <p:cNvPr id="7" name="Text Placeholder 6">
            <a:extLst>
              <a:ext uri="{FF2B5EF4-FFF2-40B4-BE49-F238E27FC236}">
                <a16:creationId xmlns:a16="http://schemas.microsoft.com/office/drawing/2014/main" id="{7DDF5493-B1AD-4FD3-BC24-1389C04AD3F2}"/>
              </a:ext>
            </a:extLst>
          </p:cNvPr>
          <p:cNvSpPr>
            <a:spLocks noGrp="1"/>
          </p:cNvSpPr>
          <p:nvPr>
            <p:ph type="body" sz="quarter" idx="13"/>
          </p:nvPr>
        </p:nvSpPr>
        <p:spPr/>
        <p:txBody>
          <a:bodyPr/>
          <a:lstStyle/>
          <a:p>
            <a:r>
              <a:rPr lang="en-GB" sz="1800" b="1" dirty="0"/>
              <a:t>Knowledge transfer</a:t>
            </a:r>
          </a:p>
        </p:txBody>
      </p:sp>
      <p:sp>
        <p:nvSpPr>
          <p:cNvPr id="8" name="Text Placeholder 7">
            <a:extLst>
              <a:ext uri="{FF2B5EF4-FFF2-40B4-BE49-F238E27FC236}">
                <a16:creationId xmlns:a16="http://schemas.microsoft.com/office/drawing/2014/main" id="{0A0DA76E-1E3D-4018-B5F1-57B343991CA1}"/>
              </a:ext>
            </a:extLst>
          </p:cNvPr>
          <p:cNvSpPr>
            <a:spLocks noGrp="1"/>
          </p:cNvSpPr>
          <p:nvPr>
            <p:ph type="body" sz="half" idx="17"/>
          </p:nvPr>
        </p:nvSpPr>
        <p:spPr/>
        <p:txBody>
          <a:bodyPr>
            <a:normAutofit/>
          </a:bodyPr>
          <a:lstStyle/>
          <a:p>
            <a:r>
              <a:rPr lang="en-US" sz="1500" b="0" i="0" dirty="0">
                <a:effectLst/>
                <a:latin typeface="Arial" panose="020B0604020202020204" pitchFamily="34" charset="0"/>
                <a:cs typeface="Arial" panose="020B0604020202020204" pitchFamily="34" charset="0"/>
              </a:rPr>
              <a:t> </a:t>
            </a:r>
            <a:r>
              <a:rPr lang="en-US" sz="1600" i="0" dirty="0">
                <a:effectLst/>
                <a:latin typeface="Arial" panose="020B0604020202020204" pitchFamily="34" charset="0"/>
                <a:cs typeface="Arial" panose="020B0604020202020204" pitchFamily="34" charset="0"/>
              </a:rPr>
              <a:t>knowledge transfer is the practical problem of transferring knowledge from one part of the organization to another. Like knowledge management, knowledge transfer seeks to organize, create, capture or distribute knowledge and ensure its availability for future users</a:t>
            </a:r>
            <a:r>
              <a:rPr lang="en-US" sz="1600" i="0" dirty="0">
                <a:solidFill>
                  <a:srgbClr val="202124"/>
                </a:solidFill>
                <a:effectLst/>
                <a:latin typeface="arial" panose="020B0604020202020204" pitchFamily="34" charset="0"/>
              </a:rPr>
              <a:t>.</a:t>
            </a:r>
            <a:endParaRPr lang="en-GB" sz="1600" dirty="0"/>
          </a:p>
        </p:txBody>
      </p:sp>
    </p:spTree>
    <p:extLst>
      <p:ext uri="{BB962C8B-B14F-4D97-AF65-F5344CB8AC3E}">
        <p14:creationId xmlns:p14="http://schemas.microsoft.com/office/powerpoint/2010/main" val="2107383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893CC-123F-4952-AA2D-178D8C58669D}"/>
              </a:ext>
            </a:extLst>
          </p:cNvPr>
          <p:cNvSpPr>
            <a:spLocks noGrp="1"/>
          </p:cNvSpPr>
          <p:nvPr>
            <p:ph type="title"/>
          </p:nvPr>
        </p:nvSpPr>
        <p:spPr/>
        <p:txBody>
          <a:bodyPr/>
          <a:lstStyle/>
          <a:p>
            <a:r>
              <a:rPr lang="en-GB" sz="2800" b="1" dirty="0">
                <a:solidFill>
                  <a:schemeClr val="tx1"/>
                </a:solidFill>
                <a:effectLst/>
                <a:latin typeface="Arial Rounded MT Bold" panose="020F0704030504030204" pitchFamily="34" charset="0"/>
                <a:ea typeface="MS Gothic" panose="020B0609070205080204" pitchFamily="49" charset="-128"/>
                <a:cs typeface="Times New Roman" panose="02020603050405020304" pitchFamily="18" charset="0"/>
              </a:rPr>
              <a:t>Enterprise Resource Planning</a:t>
            </a:r>
            <a:br>
              <a:rPr lang="en-GB" sz="3600" b="1" dirty="0">
                <a:solidFill>
                  <a:srgbClr val="2F5496"/>
                </a:solidFill>
                <a:effectLst/>
                <a:latin typeface="Arial Rounded MT Bold" panose="020F0704030504030204" pitchFamily="34" charset="0"/>
                <a:ea typeface="MS Gothic" panose="020B0609070205080204" pitchFamily="49" charset="-128"/>
                <a:cs typeface="Times New Roman" panose="02020603050405020304" pitchFamily="18" charset="0"/>
              </a:rPr>
            </a:br>
            <a:endParaRPr lang="en-GB" sz="3600" dirty="0">
              <a:latin typeface="Arial Rounded MT Bold" panose="020F0704030504030204" pitchFamily="34" charset="0"/>
            </a:endParaRPr>
          </a:p>
        </p:txBody>
      </p:sp>
      <p:sp>
        <p:nvSpPr>
          <p:cNvPr id="3" name="Text Placeholder 2">
            <a:extLst>
              <a:ext uri="{FF2B5EF4-FFF2-40B4-BE49-F238E27FC236}">
                <a16:creationId xmlns:a16="http://schemas.microsoft.com/office/drawing/2014/main" id="{FC4F39F8-A0B5-445E-B522-890D73F11ECA}"/>
              </a:ext>
            </a:extLst>
          </p:cNvPr>
          <p:cNvSpPr>
            <a:spLocks noGrp="1"/>
          </p:cNvSpPr>
          <p:nvPr>
            <p:ph type="body" sz="half" idx="2"/>
          </p:nvPr>
        </p:nvSpPr>
        <p:spPr>
          <a:xfrm>
            <a:off x="1154954" y="2423886"/>
            <a:ext cx="8825659" cy="3595914"/>
          </a:xfrm>
        </p:spPr>
        <p:txBody>
          <a:bodyPr>
            <a:normAutofit/>
          </a:bodyPr>
          <a:lstStyle/>
          <a:p>
            <a:r>
              <a:rPr lang="en-US" sz="2000" b="0" i="0" dirty="0">
                <a:effectLst/>
                <a:latin typeface="arial" panose="020B0604020202020204" pitchFamily="34" charset="0"/>
              </a:rPr>
              <a:t>Enterprise resource planning is the integrated management of main business processes, often in real time and mediated by software and technology</a:t>
            </a:r>
            <a:endParaRPr lang="en-GB" sz="2000" dirty="0"/>
          </a:p>
        </p:txBody>
      </p:sp>
    </p:spTree>
    <p:extLst>
      <p:ext uri="{BB962C8B-B14F-4D97-AF65-F5344CB8AC3E}">
        <p14:creationId xmlns:p14="http://schemas.microsoft.com/office/powerpoint/2010/main" val="18383942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0380B-5125-4C17-A142-5147ECE29B94}"/>
              </a:ext>
            </a:extLst>
          </p:cNvPr>
          <p:cNvSpPr>
            <a:spLocks noGrp="1"/>
          </p:cNvSpPr>
          <p:nvPr>
            <p:ph type="title"/>
          </p:nvPr>
        </p:nvSpPr>
        <p:spPr/>
        <p:txBody>
          <a:bodyPr/>
          <a:lstStyle/>
          <a:p>
            <a:r>
              <a:rPr lang="en-GB" sz="2800" b="1" dirty="0">
                <a:solidFill>
                  <a:schemeClr val="tx1"/>
                </a:solidFill>
                <a:effectLst/>
                <a:latin typeface="Arial" panose="020B0604020202020204" pitchFamily="34" charset="0"/>
                <a:ea typeface="MS Gothic" panose="020B0609070205080204" pitchFamily="49" charset="-128"/>
                <a:cs typeface="Times New Roman" panose="02020603050405020304" pitchFamily="18" charset="0"/>
              </a:rPr>
              <a:t>ERP elements in Tesco </a:t>
            </a:r>
            <a:br>
              <a:rPr lang="en-GB" sz="1800" b="1" dirty="0">
                <a:solidFill>
                  <a:srgbClr val="2F5496"/>
                </a:solidFill>
                <a:effectLst/>
                <a:latin typeface="Calibri Light" panose="020F0302020204030204" pitchFamily="34" charset="0"/>
                <a:ea typeface="MS Gothic" panose="020B0609070205080204" pitchFamily="49" charset="-128"/>
                <a:cs typeface="Times New Roman" panose="02020603050405020304" pitchFamily="18" charset="0"/>
              </a:rPr>
            </a:br>
            <a:endParaRPr lang="en-GB" dirty="0"/>
          </a:p>
        </p:txBody>
      </p:sp>
      <p:sp>
        <p:nvSpPr>
          <p:cNvPr id="3" name="Text Placeholder 2">
            <a:extLst>
              <a:ext uri="{FF2B5EF4-FFF2-40B4-BE49-F238E27FC236}">
                <a16:creationId xmlns:a16="http://schemas.microsoft.com/office/drawing/2014/main" id="{612A219A-DD59-4216-959A-A66319AD70C3}"/>
              </a:ext>
            </a:extLst>
          </p:cNvPr>
          <p:cNvSpPr>
            <a:spLocks noGrp="1"/>
          </p:cNvSpPr>
          <p:nvPr>
            <p:ph type="body" idx="1"/>
          </p:nvPr>
        </p:nvSpPr>
        <p:spPr/>
        <p:txBody>
          <a:bodyPr/>
          <a:lstStyle/>
          <a:p>
            <a:r>
              <a:rPr lang="en-GB" dirty="0"/>
              <a:t>HR</a:t>
            </a:r>
          </a:p>
        </p:txBody>
      </p:sp>
      <p:sp>
        <p:nvSpPr>
          <p:cNvPr id="4" name="Text Placeholder 3">
            <a:extLst>
              <a:ext uri="{FF2B5EF4-FFF2-40B4-BE49-F238E27FC236}">
                <a16:creationId xmlns:a16="http://schemas.microsoft.com/office/drawing/2014/main" id="{DCBF7DF3-5BDA-4B5A-88CD-C48EE3BC2ABB}"/>
              </a:ext>
            </a:extLst>
          </p:cNvPr>
          <p:cNvSpPr>
            <a:spLocks noGrp="1"/>
          </p:cNvSpPr>
          <p:nvPr>
            <p:ph type="body" sz="half" idx="15"/>
          </p:nvPr>
        </p:nvSpPr>
        <p:spPr/>
        <p:txBody>
          <a:bodyPr/>
          <a:lstStyle/>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it is extremely crucial to deal with the labour force inside the association.</a:t>
            </a:r>
          </a:p>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HR part automates portions including instalments for the hourly laborers just as burdening them to save time on to actually enter their timesheets.</a:t>
            </a:r>
          </a:p>
          <a:p>
            <a:endParaRPr lang="en-GB" dirty="0"/>
          </a:p>
        </p:txBody>
      </p:sp>
      <p:sp>
        <p:nvSpPr>
          <p:cNvPr id="5" name="Text Placeholder 4">
            <a:extLst>
              <a:ext uri="{FF2B5EF4-FFF2-40B4-BE49-F238E27FC236}">
                <a16:creationId xmlns:a16="http://schemas.microsoft.com/office/drawing/2014/main" id="{AC066BF6-C4D1-4856-9F5B-A99ADCAF2F56}"/>
              </a:ext>
            </a:extLst>
          </p:cNvPr>
          <p:cNvSpPr>
            <a:spLocks noGrp="1"/>
          </p:cNvSpPr>
          <p:nvPr>
            <p:ph type="body" sz="quarter" idx="3"/>
          </p:nvPr>
        </p:nvSpPr>
        <p:spPr/>
        <p:txBody>
          <a:bodyPr/>
          <a:lstStyle/>
          <a:p>
            <a:r>
              <a:rPr lang="en-GB" dirty="0"/>
              <a:t>CRM</a:t>
            </a:r>
          </a:p>
        </p:txBody>
      </p:sp>
      <p:sp>
        <p:nvSpPr>
          <p:cNvPr id="6" name="Text Placeholder 5">
            <a:extLst>
              <a:ext uri="{FF2B5EF4-FFF2-40B4-BE49-F238E27FC236}">
                <a16:creationId xmlns:a16="http://schemas.microsoft.com/office/drawing/2014/main" id="{944B1C17-4F8A-45BD-8955-F24FF31234D0}"/>
              </a:ext>
            </a:extLst>
          </p:cNvPr>
          <p:cNvSpPr>
            <a:spLocks noGrp="1"/>
          </p:cNvSpPr>
          <p:nvPr>
            <p:ph type="body" sz="half" idx="16"/>
          </p:nvPr>
        </p:nvSpPr>
        <p:spPr/>
        <p:txBody>
          <a:bodyPr/>
          <a:lstStyle/>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(CRM) ERP empowers Tesco to screen the whole of their clients' data inside their ERP game plan.</a:t>
            </a:r>
          </a:p>
          <a:p>
            <a:pPr marL="285750" indent="-285750">
              <a:buFont typeface="Arial" panose="020B0604020202020204" pitchFamily="34" charset="0"/>
              <a:buChar char="•"/>
            </a:pPr>
            <a:endParaRPr lang="en-GB" sz="1800" dirty="0">
              <a:effectLst/>
              <a:latin typeface="Arial" panose="020B0604020202020204" pitchFamily="34" charset="0"/>
              <a:ea typeface="Calibri" panose="020F0502020204030204" pitchFamily="34" charset="0"/>
            </a:endParaRPr>
          </a:p>
          <a:p>
            <a:pPr marL="285750" indent="-285750">
              <a:buFont typeface="Arial" panose="020B0604020202020204" pitchFamily="34" charset="0"/>
              <a:buChar char="•"/>
            </a:pPr>
            <a:endParaRPr lang="en-GB" dirty="0"/>
          </a:p>
        </p:txBody>
      </p:sp>
      <p:sp>
        <p:nvSpPr>
          <p:cNvPr id="7" name="Text Placeholder 6">
            <a:extLst>
              <a:ext uri="{FF2B5EF4-FFF2-40B4-BE49-F238E27FC236}">
                <a16:creationId xmlns:a16="http://schemas.microsoft.com/office/drawing/2014/main" id="{C90AFC83-7937-4CC8-AB9B-8A892880F24C}"/>
              </a:ext>
            </a:extLst>
          </p:cNvPr>
          <p:cNvSpPr>
            <a:spLocks noGrp="1"/>
          </p:cNvSpPr>
          <p:nvPr>
            <p:ph type="body" sz="quarter" idx="13"/>
          </p:nvPr>
        </p:nvSpPr>
        <p:spPr/>
        <p:txBody>
          <a:bodyPr/>
          <a:lstStyle/>
          <a:p>
            <a:r>
              <a:rPr lang="en-GB" dirty="0"/>
              <a:t>SCM</a:t>
            </a:r>
          </a:p>
        </p:txBody>
      </p:sp>
      <p:sp>
        <p:nvSpPr>
          <p:cNvPr id="8" name="Text Placeholder 7">
            <a:extLst>
              <a:ext uri="{FF2B5EF4-FFF2-40B4-BE49-F238E27FC236}">
                <a16:creationId xmlns:a16="http://schemas.microsoft.com/office/drawing/2014/main" id="{6851381A-1B70-4950-9474-3138BC42DC94}"/>
              </a:ext>
            </a:extLst>
          </p:cNvPr>
          <p:cNvSpPr>
            <a:spLocks noGrp="1"/>
          </p:cNvSpPr>
          <p:nvPr>
            <p:ph type="body" sz="half" idx="17"/>
          </p:nvPr>
        </p:nvSpPr>
        <p:spPr/>
        <p:txBody>
          <a:bodyPr>
            <a:normAutofit fontScale="92500" lnSpcReduction="10000"/>
          </a:bodyPr>
          <a:lstStyle/>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Tesco needs the best SCM features to have the alternative to smooth out their creation organization and that starts by get-together consistent data to empower them to screen their store organization, so they can find and fix issues as they happen, rather than holding up until they get the data every day or all the more thereafter</a:t>
            </a:r>
            <a:endParaRPr lang="en-GB" dirty="0"/>
          </a:p>
        </p:txBody>
      </p:sp>
    </p:spTree>
    <p:extLst>
      <p:ext uri="{BB962C8B-B14F-4D97-AF65-F5344CB8AC3E}">
        <p14:creationId xmlns:p14="http://schemas.microsoft.com/office/powerpoint/2010/main" val="1685391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EE9A0-3B55-4799-8AB5-2F210C13AD80}"/>
              </a:ext>
            </a:extLst>
          </p:cNvPr>
          <p:cNvSpPr>
            <a:spLocks noGrp="1"/>
          </p:cNvSpPr>
          <p:nvPr>
            <p:ph type="title"/>
          </p:nvPr>
        </p:nvSpPr>
        <p:spPr/>
        <p:txBody>
          <a:bodyPr/>
          <a:lstStyle/>
          <a:p>
            <a:r>
              <a:rPr lang="en-GB" sz="2800" b="1" dirty="0">
                <a:solidFill>
                  <a:schemeClr val="tx1"/>
                </a:solidFill>
                <a:effectLst/>
                <a:latin typeface="Arial" panose="020B0604020202020204" pitchFamily="34" charset="0"/>
                <a:ea typeface="MS Gothic" panose="020B0609070205080204" pitchFamily="49" charset="-128"/>
                <a:cs typeface="Times New Roman" panose="02020603050405020304" pitchFamily="18" charset="0"/>
              </a:rPr>
              <a:t>ERP Advantageous, disadvantageous and limitation.</a:t>
            </a:r>
            <a:br>
              <a:rPr lang="en-GB" sz="1800" b="1" dirty="0">
                <a:solidFill>
                  <a:srgbClr val="2F5496"/>
                </a:solidFill>
                <a:effectLst/>
                <a:latin typeface="Calibri Light" panose="020F0302020204030204" pitchFamily="34" charset="0"/>
                <a:ea typeface="MS Gothic" panose="020B0609070205080204" pitchFamily="49" charset="-128"/>
                <a:cs typeface="Times New Roman" panose="02020603050405020304" pitchFamily="18" charset="0"/>
              </a:rPr>
            </a:br>
            <a:endParaRPr lang="en-GB" dirty="0"/>
          </a:p>
        </p:txBody>
      </p:sp>
      <p:sp>
        <p:nvSpPr>
          <p:cNvPr id="3" name="Text Placeholder 2">
            <a:extLst>
              <a:ext uri="{FF2B5EF4-FFF2-40B4-BE49-F238E27FC236}">
                <a16:creationId xmlns:a16="http://schemas.microsoft.com/office/drawing/2014/main" id="{161BEC99-BEAF-4EE8-BFAB-05897BF0BF7B}"/>
              </a:ext>
            </a:extLst>
          </p:cNvPr>
          <p:cNvSpPr>
            <a:spLocks noGrp="1"/>
          </p:cNvSpPr>
          <p:nvPr>
            <p:ph type="body" idx="1"/>
          </p:nvPr>
        </p:nvSpPr>
        <p:spPr/>
        <p:txBody>
          <a:bodyPr/>
          <a:lstStyle/>
          <a:p>
            <a:r>
              <a:rPr lang="en-GB" dirty="0"/>
              <a:t>Advantageous </a:t>
            </a:r>
          </a:p>
        </p:txBody>
      </p:sp>
      <p:sp>
        <p:nvSpPr>
          <p:cNvPr id="4" name="Content Placeholder 3">
            <a:extLst>
              <a:ext uri="{FF2B5EF4-FFF2-40B4-BE49-F238E27FC236}">
                <a16:creationId xmlns:a16="http://schemas.microsoft.com/office/drawing/2014/main" id="{34FBA248-FAEE-4B82-AA22-37A82A6D72D1}"/>
              </a:ext>
            </a:extLst>
          </p:cNvPr>
          <p:cNvSpPr>
            <a:spLocks noGrp="1"/>
          </p:cNvSpPr>
          <p:nvPr>
            <p:ph sz="half" idx="2"/>
          </p:nvPr>
        </p:nvSpPr>
        <p:spPr/>
        <p:txBody>
          <a:bodyPr/>
          <a:lstStyle/>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Boosts the process of effectiveness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Control the cost of IT.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Information security and quality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5" name="Text Placeholder 4">
            <a:extLst>
              <a:ext uri="{FF2B5EF4-FFF2-40B4-BE49-F238E27FC236}">
                <a16:creationId xmlns:a16="http://schemas.microsoft.com/office/drawing/2014/main" id="{D328CCB7-3E90-4A0D-8B56-5CFCE74B7433}"/>
              </a:ext>
            </a:extLst>
          </p:cNvPr>
          <p:cNvSpPr>
            <a:spLocks noGrp="1"/>
          </p:cNvSpPr>
          <p:nvPr>
            <p:ph type="body" sz="quarter" idx="3"/>
          </p:nvPr>
        </p:nvSpPr>
        <p:spPr/>
        <p:txBody>
          <a:bodyPr/>
          <a:lstStyle/>
          <a:p>
            <a:r>
              <a:rPr lang="en-GB" dirty="0"/>
              <a:t>Disadvantageous </a:t>
            </a:r>
          </a:p>
        </p:txBody>
      </p:sp>
      <p:sp>
        <p:nvSpPr>
          <p:cNvPr id="6" name="Content Placeholder 5">
            <a:extLst>
              <a:ext uri="{FF2B5EF4-FFF2-40B4-BE49-F238E27FC236}">
                <a16:creationId xmlns:a16="http://schemas.microsoft.com/office/drawing/2014/main" id="{E3B89D29-432D-43CE-819E-647E98836FED}"/>
              </a:ext>
            </a:extLst>
          </p:cNvPr>
          <p:cNvSpPr>
            <a:spLocks noGrp="1"/>
          </p:cNvSpPr>
          <p:nvPr>
            <p:ph sz="quarter" idx="4"/>
          </p:nvPr>
        </p:nvSpPr>
        <p:spPr/>
        <p:txBody>
          <a:bodyPr/>
          <a:lstStyle/>
          <a:p>
            <a:r>
              <a:rPr lang="en-GB" sz="1800" dirty="0">
                <a:effectLst/>
                <a:latin typeface="Arial" panose="020B0604020202020204" pitchFamily="34" charset="0"/>
                <a:ea typeface="Calibri" panose="020F0502020204030204" pitchFamily="34" charset="0"/>
              </a:rPr>
              <a:t>Training inadequacy: Capacities, experience, work, and ideal utilization of resources are key inside an amassing action. Without these components, it is difficult for Tesco to have the organization's movement run successfully.</a:t>
            </a:r>
          </a:p>
          <a:p>
            <a:r>
              <a:rPr lang="en-GB" sz="1800" dirty="0">
                <a:effectLst/>
                <a:latin typeface="Arial" panose="020B0604020202020204" pitchFamily="34" charset="0"/>
                <a:ea typeface="Calibri" panose="020F0502020204030204" pitchFamily="34" charset="0"/>
                <a:cs typeface="Arial" panose="020B0604020202020204" pitchFamily="34" charset="0"/>
              </a:rPr>
              <a:t>Costly Framework: carrying out ERP is a costly programming alone and setting up the item additionally can be incredibly extravagant as well.</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554820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46058-3ED5-4B66-A234-163EDBC80286}"/>
              </a:ext>
            </a:extLst>
          </p:cNvPr>
          <p:cNvSpPr>
            <a:spLocks noGrp="1"/>
          </p:cNvSpPr>
          <p:nvPr>
            <p:ph type="title"/>
          </p:nvPr>
        </p:nvSpPr>
        <p:spPr/>
        <p:txBody>
          <a:bodyPr/>
          <a:lstStyle/>
          <a:p>
            <a:r>
              <a:rPr lang="en-GB" sz="3200" b="1" dirty="0">
                <a:solidFill>
                  <a:schemeClr val="tx1"/>
                </a:solidFill>
                <a:effectLst/>
                <a:latin typeface="Arial" panose="020B0604020202020204" pitchFamily="34" charset="0"/>
                <a:ea typeface="MS Gothic" panose="020B0609070205080204" pitchFamily="49" charset="-128"/>
                <a:cs typeface="Times New Roman" panose="02020603050405020304" pitchFamily="18" charset="0"/>
              </a:rPr>
              <a:t>Porter's Five Forces </a:t>
            </a:r>
            <a:br>
              <a:rPr lang="en-GB" sz="1800" b="1" dirty="0">
                <a:solidFill>
                  <a:srgbClr val="2F5496"/>
                </a:solidFill>
                <a:effectLst/>
                <a:latin typeface="Calibri Light" panose="020F0302020204030204" pitchFamily="34" charset="0"/>
                <a:ea typeface="MS Gothic" panose="020B0609070205080204" pitchFamily="49" charset="-128"/>
                <a:cs typeface="Times New Roman" panose="02020603050405020304" pitchFamily="18" charset="0"/>
              </a:rPr>
            </a:br>
            <a:endParaRPr lang="en-GB" dirty="0"/>
          </a:p>
        </p:txBody>
      </p:sp>
      <p:sp>
        <p:nvSpPr>
          <p:cNvPr id="3" name="Text Placeholder 2">
            <a:extLst>
              <a:ext uri="{FF2B5EF4-FFF2-40B4-BE49-F238E27FC236}">
                <a16:creationId xmlns:a16="http://schemas.microsoft.com/office/drawing/2014/main" id="{D2D3B78A-6473-420B-9505-A5F3E98B193E}"/>
              </a:ext>
            </a:extLst>
          </p:cNvPr>
          <p:cNvSpPr>
            <a:spLocks noGrp="1"/>
          </p:cNvSpPr>
          <p:nvPr>
            <p:ph type="body" idx="1"/>
          </p:nvPr>
        </p:nvSpPr>
        <p:spPr>
          <a:xfrm>
            <a:off x="632947" y="1669143"/>
            <a:ext cx="2946866" cy="888319"/>
          </a:xfrm>
        </p:spPr>
        <p:txBody>
          <a:bodyPr/>
          <a:lstStyle/>
          <a:p>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Industry rivalry</a:t>
            </a:r>
            <a:endParaRPr lang="en-GB" sz="18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Text Placeholder 3">
            <a:extLst>
              <a:ext uri="{FF2B5EF4-FFF2-40B4-BE49-F238E27FC236}">
                <a16:creationId xmlns:a16="http://schemas.microsoft.com/office/drawing/2014/main" id="{55292146-18C3-470D-A72B-2CAD2FAE04FF}"/>
              </a:ext>
            </a:extLst>
          </p:cNvPr>
          <p:cNvSpPr>
            <a:spLocks noGrp="1"/>
          </p:cNvSpPr>
          <p:nvPr>
            <p:ph type="body" sz="half" idx="15"/>
          </p:nvPr>
        </p:nvSpPr>
        <p:spPr/>
        <p:txBody>
          <a:bodyPr/>
          <a:lstStyle/>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Asda, Sainsbury’s, Waitrose</a:t>
            </a:r>
            <a:r>
              <a:rPr lang="en-GB" sz="1800" dirty="0">
                <a:latin typeface="Arial" panose="020B0604020202020204" pitchFamily="34" charset="0"/>
                <a:ea typeface="Calibri" panose="020F0502020204030204" pitchFamily="34" charset="0"/>
              </a:rPr>
              <a:t>.</a:t>
            </a:r>
          </a:p>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Tesco can rely on the IS/IT to watch and investigate the competitive rivalry within the sector, such as Industry development rate, item contrasts, brand personality, exchanging costs</a:t>
            </a:r>
            <a:endParaRPr lang="en-GB" sz="1800" dirty="0">
              <a:latin typeface="Arial" panose="020B0604020202020204" pitchFamily="34" charset="0"/>
              <a:ea typeface="Calibri" panose="020F0502020204030204" pitchFamily="34" charset="0"/>
            </a:endParaRPr>
          </a:p>
          <a:p>
            <a:endParaRPr lang="en-GB" dirty="0"/>
          </a:p>
        </p:txBody>
      </p:sp>
      <p:sp>
        <p:nvSpPr>
          <p:cNvPr id="5" name="Text Placeholder 4">
            <a:extLst>
              <a:ext uri="{FF2B5EF4-FFF2-40B4-BE49-F238E27FC236}">
                <a16:creationId xmlns:a16="http://schemas.microsoft.com/office/drawing/2014/main" id="{A24C3FB5-A7C1-43B7-B36A-C63101B9CA82}"/>
              </a:ext>
            </a:extLst>
          </p:cNvPr>
          <p:cNvSpPr>
            <a:spLocks noGrp="1"/>
          </p:cNvSpPr>
          <p:nvPr>
            <p:ph type="body" sz="quarter" idx="3"/>
          </p:nvPr>
        </p:nvSpPr>
        <p:spPr>
          <a:xfrm>
            <a:off x="3883659" y="1669143"/>
            <a:ext cx="2936241" cy="888319"/>
          </a:xfrm>
        </p:spPr>
        <p:txBody>
          <a:bodyPr/>
          <a:lstStyle/>
          <a:p>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threat of new entrants</a:t>
            </a:r>
            <a:endParaRPr lang="en-GB" sz="18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6" name="Text Placeholder 5">
            <a:extLst>
              <a:ext uri="{FF2B5EF4-FFF2-40B4-BE49-F238E27FC236}">
                <a16:creationId xmlns:a16="http://schemas.microsoft.com/office/drawing/2014/main" id="{521AF8B0-563A-493B-801E-DC4B3BF1FA7D}"/>
              </a:ext>
            </a:extLst>
          </p:cNvPr>
          <p:cNvSpPr>
            <a:spLocks noGrp="1"/>
          </p:cNvSpPr>
          <p:nvPr>
            <p:ph type="body" sz="half" idx="16"/>
          </p:nvPr>
        </p:nvSpPr>
        <p:spPr/>
        <p:txBody>
          <a:bodyPr>
            <a:normAutofit fontScale="92500" lnSpcReduction="20000"/>
          </a:bodyPr>
          <a:lstStyle/>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New participants in retail can put possible weight on Tesco through bringing down the value rate.</a:t>
            </a:r>
          </a:p>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Tesco can tackle this </a:t>
            </a:r>
            <a:r>
              <a:rPr lang="en-GB" sz="1900" dirty="0">
                <a:effectLst/>
                <a:latin typeface="Arial" panose="020B0604020202020204" pitchFamily="34" charset="0"/>
                <a:ea typeface="Calibri" panose="020F0502020204030204" pitchFamily="34" charset="0"/>
              </a:rPr>
              <a:t>challenge to assesses the threat of new entrant by relying on their IS/IT and launch a survey to innovate new items and departments to help them to build economies of scale</a:t>
            </a:r>
            <a:endParaRPr lang="en-GB" sz="1900" dirty="0"/>
          </a:p>
        </p:txBody>
      </p:sp>
      <p:sp>
        <p:nvSpPr>
          <p:cNvPr id="7" name="Text Placeholder 6">
            <a:extLst>
              <a:ext uri="{FF2B5EF4-FFF2-40B4-BE49-F238E27FC236}">
                <a16:creationId xmlns:a16="http://schemas.microsoft.com/office/drawing/2014/main" id="{7B6AD683-642D-46B4-B4C7-A3D0E60DCEB3}"/>
              </a:ext>
            </a:extLst>
          </p:cNvPr>
          <p:cNvSpPr>
            <a:spLocks noGrp="1"/>
          </p:cNvSpPr>
          <p:nvPr>
            <p:ph type="body" sz="quarter" idx="13"/>
          </p:nvPr>
        </p:nvSpPr>
        <p:spPr>
          <a:xfrm>
            <a:off x="7124700" y="1669143"/>
            <a:ext cx="2932113" cy="888319"/>
          </a:xfrm>
        </p:spPr>
        <p:txBody>
          <a:bodyPr/>
          <a:lstStyle/>
          <a:p>
            <a:r>
              <a:rPr lang="en-GB" sz="1800" dirty="0">
                <a:solidFill>
                  <a:schemeClr val="tx1"/>
                </a:solidFill>
                <a:effectLst/>
                <a:latin typeface="Arial" panose="020B0604020202020204" pitchFamily="34" charset="0"/>
                <a:ea typeface="Calibri" panose="020F0502020204030204" pitchFamily="34" charset="0"/>
              </a:rPr>
              <a:t>Bargaining power of buyers,</a:t>
            </a:r>
            <a:endParaRPr lang="en-GB" dirty="0">
              <a:solidFill>
                <a:schemeClr val="tx1"/>
              </a:solidFill>
            </a:endParaRPr>
          </a:p>
        </p:txBody>
      </p:sp>
      <p:sp>
        <p:nvSpPr>
          <p:cNvPr id="8" name="Text Placeholder 7">
            <a:extLst>
              <a:ext uri="{FF2B5EF4-FFF2-40B4-BE49-F238E27FC236}">
                <a16:creationId xmlns:a16="http://schemas.microsoft.com/office/drawing/2014/main" id="{E83AD78F-13CE-4F89-845E-64C7E6B15936}"/>
              </a:ext>
            </a:extLst>
          </p:cNvPr>
          <p:cNvSpPr>
            <a:spLocks noGrp="1"/>
          </p:cNvSpPr>
          <p:nvPr>
            <p:ph type="body" sz="half" idx="17"/>
          </p:nvPr>
        </p:nvSpPr>
        <p:spPr/>
        <p:txBody>
          <a:bodyPr>
            <a:normAutofit lnSpcReduction="10000"/>
          </a:bodyPr>
          <a:lstStyle/>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Tesco's Clubcard gives Clubcard points which persuade consumers to spend more at Tesco.</a:t>
            </a:r>
          </a:p>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Tesco dispatched the android and iPhone application with broad highlights that made the existence of the client's simpler and expanded the benefit of Tesco over its rivals among the business.</a:t>
            </a:r>
          </a:p>
          <a:p>
            <a:endParaRPr lang="en-GB" dirty="0"/>
          </a:p>
        </p:txBody>
      </p:sp>
    </p:spTree>
    <p:extLst>
      <p:ext uri="{BB962C8B-B14F-4D97-AF65-F5344CB8AC3E}">
        <p14:creationId xmlns:p14="http://schemas.microsoft.com/office/powerpoint/2010/main" val="301603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2F2BB-C325-4C87-8BE5-CB47AAB25883}"/>
              </a:ext>
            </a:extLst>
          </p:cNvPr>
          <p:cNvSpPr>
            <a:spLocks noGrp="1"/>
          </p:cNvSpPr>
          <p:nvPr>
            <p:ph type="title"/>
          </p:nvPr>
        </p:nvSpPr>
        <p:spPr/>
        <p:txBody>
          <a:bodyPr/>
          <a:lstStyle/>
          <a:p>
            <a:r>
              <a:rPr lang="en-GB" sz="2400" b="1" dirty="0">
                <a:solidFill>
                  <a:schemeClr val="tx1"/>
                </a:solidFill>
                <a:effectLst/>
                <a:latin typeface="Arial Rounded MT Bold" panose="020F0704030504030204" pitchFamily="34" charset="0"/>
                <a:ea typeface="MS Gothic" panose="020B0609070205080204" pitchFamily="49" charset="-128"/>
                <a:cs typeface="Times New Roman" panose="02020603050405020304" pitchFamily="18" charset="0"/>
              </a:rPr>
              <a:t>The limitation of Porters five forces in Tesco</a:t>
            </a:r>
            <a:br>
              <a:rPr lang="en-GB" sz="1800" b="1" dirty="0">
                <a:solidFill>
                  <a:srgbClr val="2F5496"/>
                </a:solidFill>
                <a:effectLst/>
                <a:latin typeface="Calibri Light" panose="020F0302020204030204" pitchFamily="34" charset="0"/>
                <a:ea typeface="MS Gothic" panose="020B0609070205080204" pitchFamily="49" charset="-128"/>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D039D5C-B4B1-4D08-98C6-982971000CEA}"/>
              </a:ext>
            </a:extLst>
          </p:cNvPr>
          <p:cNvSpPr>
            <a:spLocks noGrp="1"/>
          </p:cNvSpPr>
          <p:nvPr>
            <p:ph idx="1"/>
          </p:nvPr>
        </p:nvSpPr>
        <p:spPr/>
        <p:txBody>
          <a:bodyPr/>
          <a:lstStyle/>
          <a:p>
            <a:r>
              <a:rPr lang="en-GB" sz="1800" dirty="0">
                <a:effectLst/>
                <a:latin typeface="Arial" panose="020B0604020202020204" pitchFamily="34" charset="0"/>
                <a:ea typeface="Calibri" panose="020F0502020204030204" pitchFamily="34" charset="0"/>
              </a:rPr>
              <a:t>This model is too general analytical framework as it believes in a work of a classic perfectly established business sector.</a:t>
            </a:r>
          </a:p>
          <a:p>
            <a:r>
              <a:rPr lang="en-GB" sz="1800" dirty="0">
                <a:effectLst/>
                <a:latin typeface="Arial" panose="020B0604020202020204" pitchFamily="34" charset="0"/>
                <a:ea typeface="Calibri" panose="020F0502020204030204" pitchFamily="34" charset="0"/>
              </a:rPr>
              <a:t>Tesco applying the utilization of this model within their industry, consequently this doesn't consider vital coalitions, electronic connecting of data-information system of all organizations along a worth chain and so forth.</a:t>
            </a:r>
          </a:p>
          <a:p>
            <a:endParaRPr lang="en-GB" sz="1800" b="1" dirty="0">
              <a:solidFill>
                <a:srgbClr val="000000"/>
              </a:solidFill>
              <a:effectLst/>
              <a:latin typeface="Arial" panose="020B060402020202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1796567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FA2FE-8D73-43D0-888B-4DD429C31654}"/>
              </a:ext>
            </a:extLst>
          </p:cNvPr>
          <p:cNvSpPr>
            <a:spLocks noGrp="1"/>
          </p:cNvSpPr>
          <p:nvPr>
            <p:ph type="title"/>
          </p:nvPr>
        </p:nvSpPr>
        <p:spPr/>
        <p:txBody>
          <a:bodyPr/>
          <a:lstStyle/>
          <a:p>
            <a:r>
              <a:rPr lang="en-GB" sz="2800" dirty="0">
                <a:solidFill>
                  <a:schemeClr val="tx1"/>
                </a:solidFill>
                <a:effectLst/>
                <a:latin typeface="Arial Rounded MT Bold" panose="020F0704030504030204" pitchFamily="34" charset="0"/>
                <a:ea typeface="MS Gothic" panose="020B0609070205080204" pitchFamily="49" charset="-128"/>
                <a:cs typeface="Times New Roman" panose="02020603050405020304" pitchFamily="18" charset="0"/>
              </a:rPr>
              <a:t>Recommendations &amp; conclusion</a:t>
            </a:r>
            <a:br>
              <a:rPr lang="en-GB" sz="1800" b="1" dirty="0">
                <a:solidFill>
                  <a:srgbClr val="2F5496"/>
                </a:solidFill>
                <a:effectLst/>
                <a:latin typeface="Calibri Light" panose="020F0302020204030204" pitchFamily="34" charset="0"/>
                <a:ea typeface="MS Gothic" panose="020B0609070205080204" pitchFamily="49" charset="-128"/>
                <a:cs typeface="Times New Roman" panose="02020603050405020304" pitchFamily="18" charset="0"/>
              </a:rPr>
            </a:br>
            <a:endParaRPr lang="en-GB" dirty="0"/>
          </a:p>
        </p:txBody>
      </p:sp>
      <p:sp>
        <p:nvSpPr>
          <p:cNvPr id="3" name="Text Placeholder 2">
            <a:extLst>
              <a:ext uri="{FF2B5EF4-FFF2-40B4-BE49-F238E27FC236}">
                <a16:creationId xmlns:a16="http://schemas.microsoft.com/office/drawing/2014/main" id="{A2CB7A86-B7E2-46A7-A552-40374EEBCDB0}"/>
              </a:ext>
            </a:extLst>
          </p:cNvPr>
          <p:cNvSpPr>
            <a:spLocks noGrp="1"/>
          </p:cNvSpPr>
          <p:nvPr>
            <p:ph type="body" idx="1"/>
          </p:nvPr>
        </p:nvSpPr>
        <p:spPr/>
        <p:txBody>
          <a:bodyPr/>
          <a:lstStyle/>
          <a:p>
            <a:r>
              <a:rPr lang="en-GB" sz="2400" dirty="0">
                <a:solidFill>
                  <a:schemeClr val="tx1"/>
                </a:solidFill>
                <a:effectLst/>
                <a:latin typeface="Arial" panose="020B0604020202020204" pitchFamily="34" charset="0"/>
                <a:ea typeface="MS Gothic" panose="020B0609070205080204" pitchFamily="49" charset="-128"/>
                <a:cs typeface="Times New Roman" panose="02020603050405020304" pitchFamily="18" charset="0"/>
              </a:rPr>
              <a:t>Recommendations</a:t>
            </a:r>
            <a:endParaRPr lang="en-GB" dirty="0"/>
          </a:p>
        </p:txBody>
      </p:sp>
      <p:sp>
        <p:nvSpPr>
          <p:cNvPr id="4" name="Content Placeholder 3">
            <a:extLst>
              <a:ext uri="{FF2B5EF4-FFF2-40B4-BE49-F238E27FC236}">
                <a16:creationId xmlns:a16="http://schemas.microsoft.com/office/drawing/2014/main" id="{1821CAC1-A6F0-4BF4-836B-176878002A59}"/>
              </a:ext>
            </a:extLst>
          </p:cNvPr>
          <p:cNvSpPr>
            <a:spLocks noGrp="1"/>
          </p:cNvSpPr>
          <p:nvPr>
            <p:ph sz="half" idx="2"/>
          </p:nvPr>
        </p:nvSpPr>
        <p:spPr/>
        <p:txBody>
          <a:bodyPr/>
          <a:lstStyle/>
          <a:p>
            <a:r>
              <a:rPr lang="en-GB" sz="1800" dirty="0">
                <a:effectLst/>
                <a:latin typeface="Arial" panose="020B0604020202020204" pitchFamily="34" charset="0"/>
                <a:ea typeface="Calibri" panose="020F0502020204030204" pitchFamily="34" charset="0"/>
              </a:rPr>
              <a:t>It is essential for Tesco to unmistakably impart the need and advantages of the IS/IT usage with the staff, so they comprehend the value and need and give their help.</a:t>
            </a:r>
          </a:p>
          <a:p>
            <a:r>
              <a:rPr lang="en-GB" sz="1800" dirty="0">
                <a:effectLst/>
                <a:latin typeface="Arial" panose="020B0604020202020204" pitchFamily="34" charset="0"/>
                <a:ea typeface="Calibri" panose="020F0502020204030204" pitchFamily="34" charset="0"/>
              </a:rPr>
              <a:t>it’s truly vital to conclude whether to upgrade or update IS in the company and set a deadline for the implementation</a:t>
            </a:r>
            <a:endParaRPr lang="en-GB" dirty="0"/>
          </a:p>
        </p:txBody>
      </p:sp>
      <p:sp>
        <p:nvSpPr>
          <p:cNvPr id="5" name="Text Placeholder 4">
            <a:extLst>
              <a:ext uri="{FF2B5EF4-FFF2-40B4-BE49-F238E27FC236}">
                <a16:creationId xmlns:a16="http://schemas.microsoft.com/office/drawing/2014/main" id="{5F72263E-A516-4FD9-B86A-EF7B36D678A2}"/>
              </a:ext>
            </a:extLst>
          </p:cNvPr>
          <p:cNvSpPr>
            <a:spLocks noGrp="1"/>
          </p:cNvSpPr>
          <p:nvPr>
            <p:ph type="body" sz="quarter" idx="3"/>
          </p:nvPr>
        </p:nvSpPr>
        <p:spPr/>
        <p:txBody>
          <a:bodyPr/>
          <a:lstStyle/>
          <a:p>
            <a:r>
              <a:rPr lang="en-GB" sz="2400" dirty="0">
                <a:solidFill>
                  <a:schemeClr val="tx1"/>
                </a:solidFill>
                <a:effectLst/>
                <a:latin typeface="Arial" panose="020B0604020202020204" pitchFamily="34" charset="0"/>
                <a:ea typeface="MS Gothic" panose="020B0609070205080204" pitchFamily="49" charset="-128"/>
                <a:cs typeface="Times New Roman" panose="02020603050405020304" pitchFamily="18" charset="0"/>
              </a:rPr>
              <a:t>conclusion</a:t>
            </a:r>
            <a:endParaRPr lang="en-GB" dirty="0"/>
          </a:p>
        </p:txBody>
      </p:sp>
      <p:sp>
        <p:nvSpPr>
          <p:cNvPr id="6" name="Content Placeholder 5">
            <a:extLst>
              <a:ext uri="{FF2B5EF4-FFF2-40B4-BE49-F238E27FC236}">
                <a16:creationId xmlns:a16="http://schemas.microsoft.com/office/drawing/2014/main" id="{E1321F0B-6116-400C-878A-AEDD172098D9}"/>
              </a:ext>
            </a:extLst>
          </p:cNvPr>
          <p:cNvSpPr>
            <a:spLocks noGrp="1"/>
          </p:cNvSpPr>
          <p:nvPr>
            <p:ph sz="quarter" idx="4"/>
          </p:nvPr>
        </p:nvSpPr>
        <p:spPr/>
        <p:txBody>
          <a:bodyPr/>
          <a:lstStyle/>
          <a:p>
            <a:r>
              <a:rPr lang="en-GB" sz="1800" dirty="0">
                <a:effectLst/>
                <a:latin typeface="Arial" panose="020B0604020202020204" pitchFamily="34" charset="0"/>
                <a:ea typeface="Calibri" panose="020F0502020204030204" pitchFamily="34" charset="0"/>
              </a:rPr>
              <a:t>Tesco benefited by both the IS/IT and the transaction-processing systems. Utilizing these mechanized frameworks supports Tesco run productively by assisting with stock renewal and dissecting marketing projections and help Tesco acquiring incomes worth Billions of pounds.</a:t>
            </a:r>
          </a:p>
          <a:p>
            <a:r>
              <a:rPr lang="en-GB" sz="1800" dirty="0">
                <a:effectLst/>
                <a:latin typeface="Arial" panose="020B0604020202020204" pitchFamily="34" charset="0"/>
                <a:ea typeface="Calibri" panose="020F0502020204030204" pitchFamily="34" charset="0"/>
              </a:rPr>
              <a:t>Tesco has accomplished their objectivities by executing the latest technology and following the latest patterns</a:t>
            </a:r>
            <a:endParaRPr lang="en-GB" dirty="0"/>
          </a:p>
        </p:txBody>
      </p:sp>
    </p:spTree>
    <p:extLst>
      <p:ext uri="{BB962C8B-B14F-4D97-AF65-F5344CB8AC3E}">
        <p14:creationId xmlns:p14="http://schemas.microsoft.com/office/powerpoint/2010/main" val="3166231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7" ma:contentTypeDescription="Create a new document." ma:contentTypeScope="" ma:versionID="c80b0fe12e526d818478d2976d493424">
  <xsd:schema xmlns:xsd="http://www.w3.org/2001/XMLSchema" xmlns:xs="http://www.w3.org/2001/XMLSchema" xmlns:p="http://schemas.microsoft.com/office/2006/metadata/properties" xmlns:ns3="cc3da4c2-8df5-43e8-a6f3-0aebddca5a1b" xmlns:ns4="9d974b0d-ab1d-48df-84d1-32e025bcc421" targetNamespace="http://schemas.microsoft.com/office/2006/metadata/properties" ma:root="true" ma:fieldsID="79234a989531668297eb9d9bc51a6dda" ns3:_="" ns4:_="">
    <xsd:import namespace="cc3da4c2-8df5-43e8-a6f3-0aebddca5a1b"/>
    <xsd:import namespace="9d974b0d-ab1d-48df-84d1-32e025bcc421"/>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d974b0d-ab1d-48df-84d1-32e025bcc42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AF240A5-39F4-48EF-99AE-F631B87821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3da4c2-8df5-43e8-a6f3-0aebddca5a1b"/>
    <ds:schemaRef ds:uri="9d974b0d-ab1d-48df-84d1-32e025bcc4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697570-32D2-43F4-8351-6391C540246E}">
  <ds:schemaRefs>
    <ds:schemaRef ds:uri="http://schemas.microsoft.com/sharepoint/v3/contenttype/forms"/>
  </ds:schemaRefs>
</ds:datastoreItem>
</file>

<file path=customXml/itemProps3.xml><?xml version="1.0" encoding="utf-8"?>
<ds:datastoreItem xmlns:ds="http://schemas.openxmlformats.org/officeDocument/2006/customXml" ds:itemID="{3FE5BE03-094E-4767-AF52-C57E8C831A52}">
  <ds:schemaRefs>
    <ds:schemaRef ds:uri="http://purl.org/dc/terms/"/>
    <ds:schemaRef ds:uri="http://schemas.openxmlformats.org/package/2006/metadata/core-properties"/>
    <ds:schemaRef ds:uri="cc3da4c2-8df5-43e8-a6f3-0aebddca5a1b"/>
    <ds:schemaRef ds:uri="http://schemas.microsoft.com/office/2006/documentManagement/types"/>
    <ds:schemaRef ds:uri="9d974b0d-ab1d-48df-84d1-32e025bcc421"/>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Ion</Template>
  <TotalTime>2122</TotalTime>
  <Words>1138</Words>
  <Application>Microsoft Office PowerPoint</Application>
  <PresentationFormat>Widescreen</PresentationFormat>
  <Paragraphs>96</Paragraphs>
  <Slides>17</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Algerian</vt:lpstr>
      <vt:lpstr>Arial</vt:lpstr>
      <vt:lpstr>Arial</vt:lpstr>
      <vt:lpstr>Arial Rounded MT Bold</vt:lpstr>
      <vt:lpstr>Calibri</vt:lpstr>
      <vt:lpstr>Calibri Light</vt:lpstr>
      <vt:lpstr>Century Gothic</vt:lpstr>
      <vt:lpstr>Symbol</vt:lpstr>
      <vt:lpstr>Wingdings 3</vt:lpstr>
      <vt:lpstr>Ion</vt:lpstr>
      <vt:lpstr>name: Shaymaa al abbasi  student ID: 1817837   Modul code:bmsw5106 module title: knowledge and information management skills for the workplace  lecturer name: vajira balasuriva  submission date: March 29th, 2021   </vt:lpstr>
      <vt:lpstr>KNOWLEDGE AND INFORMATION MANAGEMENT AT TESCO</vt:lpstr>
      <vt:lpstr>The importance of Information system; to collect data, processing and controlling information by MIS. This system is useful for profitable and non profitable businesses .</vt:lpstr>
      <vt:lpstr>The importance of the IS in Tesco </vt:lpstr>
      <vt:lpstr>The importance of the information systems for Tesco </vt:lpstr>
      <vt:lpstr>Information systems implemented by Tesco </vt:lpstr>
      <vt:lpstr>Benefits of Tesco’s input, process &amp; output</vt:lpstr>
      <vt:lpstr>the Big Data to measure Tesco's structured and unstructured data to measure their products life cycle </vt:lpstr>
      <vt:lpstr> big data Benefits &amp; challenges </vt:lpstr>
      <vt:lpstr>The objectives of Tesco’s data system </vt:lpstr>
      <vt:lpstr>Knowledge Acquisition, Retention and Transfer. </vt:lpstr>
      <vt:lpstr>Enterprise Resource Planning </vt:lpstr>
      <vt:lpstr>ERP elements in Tesco  </vt:lpstr>
      <vt:lpstr>ERP Advantageous, disadvantageous and limitation. </vt:lpstr>
      <vt:lpstr>Porter's Five Forces  </vt:lpstr>
      <vt:lpstr>The limitation of Porters five forces in Tesco </vt:lpstr>
      <vt:lpstr>Recommendations &amp; 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shaima_1987@yahoo.co.uk</dc:creator>
  <cp:lastModifiedBy>shaima_1987@yahoo.co.uk</cp:lastModifiedBy>
  <cp:revision>1</cp:revision>
  <dcterms:created xsi:type="dcterms:W3CDTF">2021-03-20T09:40:58Z</dcterms:created>
  <dcterms:modified xsi:type="dcterms:W3CDTF">2021-03-21T21:03:18Z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0x0101007137248AF56DD74D85DAB8F8E10D0F23</vt:lpwstr>
  </property>
</Properties>
</file>