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3693C6-36D7-4B5A-849D-B4E1CCBFDF1E}" type="datetimeFigureOut">
              <a:rPr lang="zh-CN" altLang="en-US" smtClean="0"/>
              <a:t>2018/7/20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C781CD-F12F-4EF4-BF9B-C870C9340D9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337975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781CD-F12F-4EF4-BF9B-C870C9340D96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7247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781CD-F12F-4EF4-BF9B-C870C9340D96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455400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 smtClean="0"/>
              <a:t>The hidden damage from these VW vehicles could equate to all of the UK’s NOx emissions from all power stations, vehicles, industry and agriculture. 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781CD-F12F-4EF4-BF9B-C870C9340D96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227872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781CD-F12F-4EF4-BF9B-C870C9340D96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66119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781CD-F12F-4EF4-BF9B-C870C9340D96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18776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 smtClean="0"/>
              <a:t> 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781CD-F12F-4EF4-BF9B-C870C9340D96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09921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781CD-F12F-4EF4-BF9B-C870C9340D96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008245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E0F4F-A5EE-43BF-93EF-432F5EEC1E2F}" type="datetimeFigureOut">
              <a:rPr lang="zh-CN" altLang="en-US" smtClean="0"/>
              <a:t>2018/7/20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D31BD54-D35F-47E8-8CF2-8CBD000DF3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E0F4F-A5EE-43BF-93EF-432F5EEC1E2F}" type="datetimeFigureOut">
              <a:rPr lang="zh-CN" altLang="en-US" smtClean="0"/>
              <a:t>2018/7/20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BD54-D35F-47E8-8CF2-8CBD000DF3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E0F4F-A5EE-43BF-93EF-432F5EEC1E2F}" type="datetimeFigureOut">
              <a:rPr lang="zh-CN" altLang="en-US" smtClean="0"/>
              <a:t>2018/7/20</a:t>
            </a:fld>
            <a:endParaRPr lang="zh-CN" alt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31BD54-D35F-47E8-8CF2-8CBD000DF355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E0F4F-A5EE-43BF-93EF-432F5EEC1E2F}" type="datetimeFigureOut">
              <a:rPr lang="zh-CN" altLang="en-US" smtClean="0"/>
              <a:t>2018/7/20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BD54-D35F-47E8-8CF2-8CBD000DF3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E0F4F-A5EE-43BF-93EF-432F5EEC1E2F}" type="datetimeFigureOut">
              <a:rPr lang="zh-CN" altLang="en-US" smtClean="0"/>
              <a:t>2018/7/20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BD54-D35F-47E8-8CF2-8CBD000DF3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E0F4F-A5EE-43BF-93EF-432F5EEC1E2F}" type="datetimeFigureOut">
              <a:rPr lang="zh-CN" altLang="en-US" smtClean="0"/>
              <a:t>2018/7/20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BD54-D35F-47E8-8CF2-8CBD000DF3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E0F4F-A5EE-43BF-93EF-432F5EEC1E2F}" type="datetimeFigureOut">
              <a:rPr lang="zh-CN" altLang="en-US" smtClean="0"/>
              <a:t>2018/7/20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BD54-D35F-47E8-8CF2-8CBD000DF3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E0F4F-A5EE-43BF-93EF-432F5EEC1E2F}" type="datetimeFigureOut">
              <a:rPr lang="zh-CN" altLang="en-US" smtClean="0"/>
              <a:t>2018/7/20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BD54-D35F-47E8-8CF2-8CBD000DF355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E0F4F-A5EE-43BF-93EF-432F5EEC1E2F}" type="datetimeFigureOut">
              <a:rPr lang="zh-CN" altLang="en-US" smtClean="0"/>
              <a:t>2018/7/20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D31BD54-D35F-47E8-8CF2-8CBD000DF355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E0F4F-A5EE-43BF-93EF-432F5EEC1E2F}" type="datetimeFigureOut">
              <a:rPr lang="zh-CN" altLang="en-US" smtClean="0"/>
              <a:t>2018/7/20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BD54-D35F-47E8-8CF2-8CBD000DF3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E0F4F-A5EE-43BF-93EF-432F5EEC1E2F}" type="datetimeFigureOut">
              <a:rPr lang="zh-CN" altLang="en-US" smtClean="0"/>
              <a:t>2018/7/20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1BD54-D35F-47E8-8CF2-8CBD000DF35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0F4E0F4F-A5EE-43BF-93EF-432F5EEC1E2F}" type="datetimeFigureOut">
              <a:rPr lang="zh-CN" altLang="en-US" smtClean="0"/>
              <a:t>2018/7/20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DD31BD54-D35F-47E8-8CF2-8CBD000DF355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iplepundit.com/2016/01/vw-scandal-continues-implications-corporate-social-responsibility/" TargetMode="External"/><Relationship Id="rId2" Type="http://schemas.openxmlformats.org/officeDocument/2006/relationships/hyperlink" Target="http://www.bbc.co.uk/news/business-3432477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/>
              <a:t>Volkswagen emissions scandal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altLang="zh-CN" sz="3600" dirty="0" smtClean="0"/>
              <a:t>Speaker: Ting </a:t>
            </a:r>
            <a:r>
              <a:rPr lang="en-US" altLang="zh-CN" sz="3600" dirty="0" err="1" smtClean="0"/>
              <a:t>Diao</a:t>
            </a:r>
            <a:endParaRPr lang="en-US" altLang="zh-CN" sz="3600" dirty="0" smtClean="0"/>
          </a:p>
          <a:p>
            <a:r>
              <a:rPr lang="en-US" altLang="zh-CN" sz="3600" dirty="0" smtClean="0"/>
              <a:t>Date:1</a:t>
            </a:r>
            <a:r>
              <a:rPr lang="en-US" altLang="zh-CN" sz="3600" baseline="30000" dirty="0" smtClean="0"/>
              <a:t>st</a:t>
            </a:r>
            <a:r>
              <a:rPr lang="en-US" altLang="zh-CN" sz="3600" dirty="0" smtClean="0"/>
              <a:t> May 2018</a:t>
            </a:r>
            <a:endParaRPr lang="zh-CN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1740132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>CONTENTS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US" altLang="zh-C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457200" indent="-457200">
              <a:buAutoNum type="arabicPeriod"/>
            </a:pPr>
            <a:r>
              <a:rPr lang="en-US" altLang="zh-C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impact</a:t>
            </a:r>
          </a:p>
          <a:p>
            <a:pPr marL="457200" indent="-457200">
              <a:buAutoNum type="arabicPeriod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Corporate Social </a:t>
            </a:r>
            <a:r>
              <a:rPr lang="en-US" altLang="zh-C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Responsibility</a:t>
            </a:r>
          </a:p>
          <a:p>
            <a:pPr marL="457200" indent="-457200">
              <a:buAutoNum type="arabicPeriod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False </a:t>
            </a:r>
            <a:r>
              <a:rPr lang="en-US" altLang="zh-C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reasons</a:t>
            </a:r>
          </a:p>
          <a:p>
            <a:pPr marL="457200" indent="-457200">
              <a:buAutoNum type="arabicPeriod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companies change in the future</a:t>
            </a:r>
            <a:endParaRPr lang="en-US" altLang="zh-CN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AutoNum type="arabicPeriod"/>
            </a:pPr>
            <a:r>
              <a:rPr lang="en-US" altLang="zh-C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895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01. Introduction</a:t>
            </a:r>
            <a:endParaRPr lang="zh-CN" altLang="en-US" dirty="0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844824"/>
            <a:ext cx="4104456" cy="2736304"/>
          </a:xfrm>
        </p:spPr>
      </p:pic>
      <p:sp>
        <p:nvSpPr>
          <p:cNvPr id="6" name="TextBox 5"/>
          <p:cNvSpPr txBox="1"/>
          <p:nvPr/>
        </p:nvSpPr>
        <p:spPr>
          <a:xfrm>
            <a:off x="827584" y="4581128"/>
            <a:ext cx="73448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 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US" altLang="zh-CN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September 2015, EPA  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 that many VW cars being sold in America had a "defeat device".</a:t>
            </a:r>
            <a:endParaRPr lang="zh-CN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2295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3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engines emitted nitrogen oxide pollutants up to 40 times above what is allowed in the US.</a:t>
            </a:r>
            <a:endParaRPr lang="zh-CN" altLang="en-US" sz="36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573016"/>
            <a:ext cx="4392488" cy="2951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00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02.The </a:t>
            </a:r>
            <a:r>
              <a:rPr lang="en-US" altLang="zh-CN" dirty="0"/>
              <a:t>impact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impact: 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pollutants are emitted into the air and affect human health</a:t>
            </a:r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 impact: 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VW America boss Michael Horn  resigned as a direct result of the scandal and was replaced by Matthias Mueller, the former boss of Porsche. first quarterly loss for 15 years of €2.5bn in late October.</a:t>
            </a:r>
            <a:endParaRPr lang="en-US" altLang="zh-CN" sz="2800" b="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sz="3600" b="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zh-CN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2138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Stakeholders: </a:t>
            </a:r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Volkswagen's stakeholders include the following: customers, employees, dealers, shareholders, the environment, other auto manufacturers, Volkswagen’s executives and board members, and the government and its courts</a:t>
            </a:r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US" altLang="zh-CN" dirty="0"/>
              <a:t>Individualism:  </a:t>
            </a:r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company took on an individualistic approach based on some actions and decisions that were taken. </a:t>
            </a:r>
          </a:p>
          <a:p>
            <a:endParaRPr lang="zh-CN" altLang="en-US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2857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7544" y="1772816"/>
            <a:ext cx="7620000" cy="4373563"/>
          </a:xfrm>
        </p:spPr>
        <p:txBody>
          <a:bodyPr/>
          <a:lstStyle/>
          <a:p>
            <a:r>
              <a:rPr lang="en-US" altLang="zh-CN" dirty="0"/>
              <a:t>Utilitarianism:  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 the course of this entire scandal, absolutely no good was done whatsoever. In no way, shape or form did anyone actually benefit from Volkswagen's actions. </a:t>
            </a:r>
            <a:endParaRPr lang="en-US" altLang="zh-CN" sz="2800" b="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dirty="0"/>
              <a:t>Kantianism: 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Volkswagen concealed the truth about everything for everyone.</a:t>
            </a:r>
            <a:endParaRPr lang="zh-CN" altLang="en-US" sz="2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0420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smtClean="0"/>
              <a:t>03.Corporate </a:t>
            </a:r>
            <a:r>
              <a:rPr lang="en-US" altLang="zh-CN" dirty="0"/>
              <a:t>Social Responsibility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36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behavior of Volkswagen is extremely socially responsible</a:t>
            </a:r>
            <a:r>
              <a:rPr lang="en-US" altLang="zh-CN" sz="36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zh-CN" altLang="en-US" sz="36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047933"/>
            <a:ext cx="6858000" cy="3632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5503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(1)The 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unspoken rules of the industry - everyone is cheating</a:t>
            </a:r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 Lax </a:t>
            </a:r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supervision</a:t>
            </a:r>
          </a:p>
          <a:p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 Lack of corporate social </a:t>
            </a:r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responsibility</a:t>
            </a:r>
          </a:p>
          <a:p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 Save costs and seize the market.</a:t>
            </a:r>
            <a:endParaRPr lang="zh-CN" altLang="en-US" sz="2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US" altLang="zh-CN" sz="40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makes this a </a:t>
            </a:r>
            <a:r>
              <a:rPr lang="en-US" altLang="zh-CN" sz="40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scandal?</a:t>
            </a:r>
          </a:p>
          <a:p>
            <a:endParaRPr lang="zh-CN" altLang="en-US" sz="40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04. False reasons</a:t>
            </a:r>
            <a:endParaRPr lang="zh-CN" altLang="en-US" dirty="0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284984"/>
            <a:ext cx="2736304" cy="19442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11860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05. How companies change in the future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Volkswagen 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needs to accept full responsibility as an organization, not as a constellation of individuals, for its emissions scandal</a:t>
            </a:r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514350" indent="-514350">
              <a:buAutoNum type="arabicPeriod"/>
            </a:pP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It needs to counter its stigma by making significant, long-term R&amp;D investment to position itself as a </a:t>
            </a:r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leader.</a:t>
            </a:r>
            <a:endParaRPr lang="zh-CN" altLang="en-US" sz="2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7208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6. references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2800" b="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Hotten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R(2015) </a:t>
            </a:r>
            <a:r>
              <a:rPr lang="en-US" altLang="zh-CN" sz="28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Volkswagen: The scandal explained  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</a:t>
            </a:r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www.bbc.co.uk/news/business-34324772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[Accessed  10 </a:t>
            </a:r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Dec.  2015]</a:t>
            </a:r>
          </a:p>
          <a:p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Contributor (2016) </a:t>
            </a:r>
            <a:r>
              <a:rPr lang="en-US" altLang="zh-CN" sz="28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VW Scandal Continues: Implications for Corporate Social Responsibility 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https://www.triplepundit.com/2016/01/vw-scandal-continues-implications-corporate-social-responsibility</a:t>
            </a:r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/</a:t>
            </a:r>
            <a:r>
              <a:rPr lang="en-US" altLang="zh-CN" sz="2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</a:t>
            </a:r>
            <a:r>
              <a:rPr lang="en-US" altLang="zh-CN" sz="28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12 Jan. 2016]</a:t>
            </a:r>
            <a:endParaRPr lang="zh-CN" altLang="en-US" sz="2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86125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基本">
  <a:themeElements>
    <a:clrScheme name="基本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基本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基本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532</TotalTime>
  <Words>420</Words>
  <Application>Microsoft Office PowerPoint</Application>
  <PresentationFormat>全屏显示(4:3)</PresentationFormat>
  <Paragraphs>43</Paragraphs>
  <Slides>11</Slides>
  <Notes>7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12" baseType="lpstr">
      <vt:lpstr>基本</vt:lpstr>
      <vt:lpstr>Volkswagen emissions scandal</vt:lpstr>
      <vt:lpstr>      CONTENTS</vt:lpstr>
      <vt:lpstr>01. Introduction</vt:lpstr>
      <vt:lpstr>PowerPoint 演示文稿</vt:lpstr>
      <vt:lpstr>02.The impact</vt:lpstr>
      <vt:lpstr>PowerPoint 演示文稿</vt:lpstr>
      <vt:lpstr>PowerPoint 演示文稿</vt:lpstr>
      <vt:lpstr>03.Corporate Social Responsibility</vt:lpstr>
      <vt:lpstr>04. False reasons</vt:lpstr>
      <vt:lpstr>05. How companies change in the future</vt:lpstr>
      <vt:lpstr>6. 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Volkswagen emissions scandal</dc:title>
  <dc:creator>dt</dc:creator>
  <cp:lastModifiedBy>dt</cp:lastModifiedBy>
  <cp:revision>31</cp:revision>
  <dcterms:created xsi:type="dcterms:W3CDTF">2018-04-11T19:28:56Z</dcterms:created>
  <dcterms:modified xsi:type="dcterms:W3CDTF">2018-07-20T06:05:29Z</dcterms:modified>
</cp:coreProperties>
</file>