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6" r:id="rId6"/>
    <p:sldId id="260" r:id="rId7"/>
    <p:sldId id="267" r:id="rId8"/>
    <p:sldId id="268" r:id="rId9"/>
    <p:sldId id="269"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 id="295" r:id="rId35"/>
    <p:sldId id="297" r:id="rId36"/>
    <p:sldId id="296" r:id="rId37"/>
    <p:sldId id="261" r:id="rId38"/>
    <p:sldId id="302" r:id="rId39"/>
    <p:sldId id="298" r:id="rId40"/>
    <p:sldId id="299" r:id="rId41"/>
    <p:sldId id="300" r:id="rId42"/>
    <p:sldId id="301" r:id="rId43"/>
    <p:sldId id="263" r:id="rId44"/>
    <p:sldId id="305" r:id="rId45"/>
    <p:sldId id="306" r:id="rId46"/>
    <p:sldId id="307" r:id="rId47"/>
    <p:sldId id="264" r:id="rId48"/>
    <p:sldId id="262" r:id="rId49"/>
    <p:sldId id="265" r:id="rId50"/>
    <p:sldId id="308" r:id="rId51"/>
    <p:sldId id="309" r:id="rId52"/>
    <p:sldId id="27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7A5E86-9D34-733F-6795-BA9C97B0DF63}" v="11" dt="2025-12-10T14:34:37.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FA24A9-17B3-41F2-B158-967B9F62AB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D7FD4C-079D-4212-AF56-659C2CE54F83}">
      <dgm:prSet/>
      <dgm:spPr/>
      <dgm:t>
        <a:bodyPr/>
        <a:lstStyle/>
        <a:p>
          <a:r>
            <a:rPr lang="en-US" baseline="0"/>
            <a:t>Psychology should be studied scientifically.</a:t>
          </a:r>
          <a:endParaRPr lang="en-US"/>
        </a:p>
      </dgm:t>
    </dgm:pt>
    <dgm:pt modelId="{4E117442-6826-401E-9DF1-EEE52961A08D}" type="parTrans" cxnId="{1D95B693-95D5-44F2-9D7B-3DCF610ADB48}">
      <dgm:prSet/>
      <dgm:spPr/>
      <dgm:t>
        <a:bodyPr/>
        <a:lstStyle/>
        <a:p>
          <a:endParaRPr lang="en-US"/>
        </a:p>
      </dgm:t>
    </dgm:pt>
    <dgm:pt modelId="{DA3BCD01-2D9F-41E2-9ED8-D993C566FC2E}" type="sibTrans" cxnId="{1D95B693-95D5-44F2-9D7B-3DCF610ADB48}">
      <dgm:prSet/>
      <dgm:spPr/>
      <dgm:t>
        <a:bodyPr/>
        <a:lstStyle/>
        <a:p>
          <a:endParaRPr lang="en-US"/>
        </a:p>
      </dgm:t>
    </dgm:pt>
    <dgm:pt modelId="{A5D3462C-6A01-4F24-9AFA-C046B0EC888C}">
      <dgm:prSet/>
      <dgm:spPr/>
      <dgm:t>
        <a:bodyPr/>
        <a:lstStyle/>
        <a:p>
          <a:r>
            <a:rPr lang="en-US" baseline="0"/>
            <a:t>There are mediational processes between stimulus and response.</a:t>
          </a:r>
          <a:endParaRPr lang="en-US"/>
        </a:p>
      </dgm:t>
    </dgm:pt>
    <dgm:pt modelId="{89C31DCA-7C90-47F1-9DBE-666F0556EE54}" type="parTrans" cxnId="{DE670AA6-2DE7-45B0-B25B-DC1C1C86794B}">
      <dgm:prSet/>
      <dgm:spPr/>
      <dgm:t>
        <a:bodyPr/>
        <a:lstStyle/>
        <a:p>
          <a:endParaRPr lang="en-US"/>
        </a:p>
      </dgm:t>
    </dgm:pt>
    <dgm:pt modelId="{9C2BBABB-7C30-4980-96AD-3F802C084922}" type="sibTrans" cxnId="{DE670AA6-2DE7-45B0-B25B-DC1C1C86794B}">
      <dgm:prSet/>
      <dgm:spPr/>
      <dgm:t>
        <a:bodyPr/>
        <a:lstStyle/>
        <a:p>
          <a:endParaRPr lang="en-US"/>
        </a:p>
      </dgm:t>
    </dgm:pt>
    <dgm:pt modelId="{E161B892-AF14-44A6-ACF7-1564AA36105F}">
      <dgm:prSet/>
      <dgm:spPr/>
      <dgm:t>
        <a:bodyPr/>
        <a:lstStyle/>
        <a:p>
          <a:r>
            <a:rPr lang="en-US" baseline="0"/>
            <a:t>The mind processes information like a computer.</a:t>
          </a:r>
          <a:endParaRPr lang="en-US"/>
        </a:p>
      </dgm:t>
    </dgm:pt>
    <dgm:pt modelId="{18DBB92A-35B6-4115-8289-E434DCFB9B1A}" type="parTrans" cxnId="{F5E1F310-0FB5-4697-8CB8-9150FCC227F9}">
      <dgm:prSet/>
      <dgm:spPr/>
      <dgm:t>
        <a:bodyPr/>
        <a:lstStyle/>
        <a:p>
          <a:endParaRPr lang="en-US"/>
        </a:p>
      </dgm:t>
    </dgm:pt>
    <dgm:pt modelId="{008BB4A1-F5DC-428E-9B61-DBCE951DD34E}" type="sibTrans" cxnId="{F5E1F310-0FB5-4697-8CB8-9150FCC227F9}">
      <dgm:prSet/>
      <dgm:spPr/>
      <dgm:t>
        <a:bodyPr/>
        <a:lstStyle/>
        <a:p>
          <a:endParaRPr lang="en-US"/>
        </a:p>
      </dgm:t>
    </dgm:pt>
    <dgm:pt modelId="{FB8BC9AA-C738-49F1-9192-C362F7D327D7}" type="pres">
      <dgm:prSet presAssocID="{ADFA24A9-17B3-41F2-B158-967B9F62AB07}" presName="linear" presStyleCnt="0">
        <dgm:presLayoutVars>
          <dgm:animLvl val="lvl"/>
          <dgm:resizeHandles val="exact"/>
        </dgm:presLayoutVars>
      </dgm:prSet>
      <dgm:spPr/>
    </dgm:pt>
    <dgm:pt modelId="{EA062999-A42F-46AE-81BE-9C0D16289EFA}" type="pres">
      <dgm:prSet presAssocID="{80D7FD4C-079D-4212-AF56-659C2CE54F83}" presName="parentText" presStyleLbl="node1" presStyleIdx="0" presStyleCnt="3">
        <dgm:presLayoutVars>
          <dgm:chMax val="0"/>
          <dgm:bulletEnabled val="1"/>
        </dgm:presLayoutVars>
      </dgm:prSet>
      <dgm:spPr/>
    </dgm:pt>
    <dgm:pt modelId="{B507011E-72DE-4B2A-BA7D-53A84BAF6E44}" type="pres">
      <dgm:prSet presAssocID="{DA3BCD01-2D9F-41E2-9ED8-D993C566FC2E}" presName="spacer" presStyleCnt="0"/>
      <dgm:spPr/>
    </dgm:pt>
    <dgm:pt modelId="{66B74F11-8AB2-4F5A-B69D-7686BDA53A9F}" type="pres">
      <dgm:prSet presAssocID="{A5D3462C-6A01-4F24-9AFA-C046B0EC888C}" presName="parentText" presStyleLbl="node1" presStyleIdx="1" presStyleCnt="3">
        <dgm:presLayoutVars>
          <dgm:chMax val="0"/>
          <dgm:bulletEnabled val="1"/>
        </dgm:presLayoutVars>
      </dgm:prSet>
      <dgm:spPr/>
    </dgm:pt>
    <dgm:pt modelId="{2C6BA1AA-E646-4A25-8006-1CC8C6E73E42}" type="pres">
      <dgm:prSet presAssocID="{9C2BBABB-7C30-4980-96AD-3F802C084922}" presName="spacer" presStyleCnt="0"/>
      <dgm:spPr/>
    </dgm:pt>
    <dgm:pt modelId="{1357A84E-4C63-40B5-9072-782C62BCBD8F}" type="pres">
      <dgm:prSet presAssocID="{E161B892-AF14-44A6-ACF7-1564AA36105F}" presName="parentText" presStyleLbl="node1" presStyleIdx="2" presStyleCnt="3">
        <dgm:presLayoutVars>
          <dgm:chMax val="0"/>
          <dgm:bulletEnabled val="1"/>
        </dgm:presLayoutVars>
      </dgm:prSet>
      <dgm:spPr/>
    </dgm:pt>
  </dgm:ptLst>
  <dgm:cxnLst>
    <dgm:cxn modelId="{F5E1F310-0FB5-4697-8CB8-9150FCC227F9}" srcId="{ADFA24A9-17B3-41F2-B158-967B9F62AB07}" destId="{E161B892-AF14-44A6-ACF7-1564AA36105F}" srcOrd="2" destOrd="0" parTransId="{18DBB92A-35B6-4115-8289-E434DCFB9B1A}" sibTransId="{008BB4A1-F5DC-428E-9B61-DBCE951DD34E}"/>
    <dgm:cxn modelId="{4E8D0456-6942-42B9-9D09-3A56E95FCC86}" type="presOf" srcId="{A5D3462C-6A01-4F24-9AFA-C046B0EC888C}" destId="{66B74F11-8AB2-4F5A-B69D-7686BDA53A9F}" srcOrd="0" destOrd="0" presId="urn:microsoft.com/office/officeart/2005/8/layout/vList2"/>
    <dgm:cxn modelId="{502A8384-8DCF-4866-B470-89EAC5388B4E}" type="presOf" srcId="{E161B892-AF14-44A6-ACF7-1564AA36105F}" destId="{1357A84E-4C63-40B5-9072-782C62BCBD8F}" srcOrd="0" destOrd="0" presId="urn:microsoft.com/office/officeart/2005/8/layout/vList2"/>
    <dgm:cxn modelId="{1D95B693-95D5-44F2-9D7B-3DCF610ADB48}" srcId="{ADFA24A9-17B3-41F2-B158-967B9F62AB07}" destId="{80D7FD4C-079D-4212-AF56-659C2CE54F83}" srcOrd="0" destOrd="0" parTransId="{4E117442-6826-401E-9DF1-EEE52961A08D}" sibTransId="{DA3BCD01-2D9F-41E2-9ED8-D993C566FC2E}"/>
    <dgm:cxn modelId="{DE670AA6-2DE7-45B0-B25B-DC1C1C86794B}" srcId="{ADFA24A9-17B3-41F2-B158-967B9F62AB07}" destId="{A5D3462C-6A01-4F24-9AFA-C046B0EC888C}" srcOrd="1" destOrd="0" parTransId="{89C31DCA-7C90-47F1-9DBE-666F0556EE54}" sibTransId="{9C2BBABB-7C30-4980-96AD-3F802C084922}"/>
    <dgm:cxn modelId="{BBB90CB3-EF29-4014-93CE-C78FE2FEC59A}" type="presOf" srcId="{ADFA24A9-17B3-41F2-B158-967B9F62AB07}" destId="{FB8BC9AA-C738-49F1-9192-C362F7D327D7}" srcOrd="0" destOrd="0" presId="urn:microsoft.com/office/officeart/2005/8/layout/vList2"/>
    <dgm:cxn modelId="{4A2E97CC-F529-4493-91D8-1A112E5AC7FC}" type="presOf" srcId="{80D7FD4C-079D-4212-AF56-659C2CE54F83}" destId="{EA062999-A42F-46AE-81BE-9C0D16289EFA}" srcOrd="0" destOrd="0" presId="urn:microsoft.com/office/officeart/2005/8/layout/vList2"/>
    <dgm:cxn modelId="{4338FD42-B78A-4945-A4EC-D98833B4E95D}" type="presParOf" srcId="{FB8BC9AA-C738-49F1-9192-C362F7D327D7}" destId="{EA062999-A42F-46AE-81BE-9C0D16289EFA}" srcOrd="0" destOrd="0" presId="urn:microsoft.com/office/officeart/2005/8/layout/vList2"/>
    <dgm:cxn modelId="{1FF9CF98-F409-46DC-BC18-4B6CF6B99283}" type="presParOf" srcId="{FB8BC9AA-C738-49F1-9192-C362F7D327D7}" destId="{B507011E-72DE-4B2A-BA7D-53A84BAF6E44}" srcOrd="1" destOrd="0" presId="urn:microsoft.com/office/officeart/2005/8/layout/vList2"/>
    <dgm:cxn modelId="{D2D4B5F4-ADD7-40CD-8472-BB145A3D0CE2}" type="presParOf" srcId="{FB8BC9AA-C738-49F1-9192-C362F7D327D7}" destId="{66B74F11-8AB2-4F5A-B69D-7686BDA53A9F}" srcOrd="2" destOrd="0" presId="urn:microsoft.com/office/officeart/2005/8/layout/vList2"/>
    <dgm:cxn modelId="{9FE4FDC2-398B-4036-9C19-81110387CCA3}" type="presParOf" srcId="{FB8BC9AA-C738-49F1-9192-C362F7D327D7}" destId="{2C6BA1AA-E646-4A25-8006-1CC8C6E73E42}" srcOrd="3" destOrd="0" presId="urn:microsoft.com/office/officeart/2005/8/layout/vList2"/>
    <dgm:cxn modelId="{D577280D-3493-4CF0-94EE-0C5F5309B246}" type="presParOf" srcId="{FB8BC9AA-C738-49F1-9192-C362F7D327D7}" destId="{1357A84E-4C63-40B5-9072-782C62BCBD8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6CA07F-8A2E-4965-8113-6ADBE464D14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A8159B7-C730-44D2-9E9C-A21383DCB1EF}">
      <dgm:prSet/>
      <dgm:spPr/>
      <dgm:t>
        <a:bodyPr/>
        <a:lstStyle/>
        <a:p>
          <a:r>
            <a:rPr lang="en-US" baseline="0"/>
            <a:t>A mediational process is the go-between between the stimulus and the response.</a:t>
          </a:r>
          <a:endParaRPr lang="en-US"/>
        </a:p>
      </dgm:t>
    </dgm:pt>
    <dgm:pt modelId="{502BC5C5-C91E-4907-BDCA-309A7BEBF6FA}" type="parTrans" cxnId="{7359CBE0-9202-43BD-B4C8-7E4F63223601}">
      <dgm:prSet/>
      <dgm:spPr/>
      <dgm:t>
        <a:bodyPr/>
        <a:lstStyle/>
        <a:p>
          <a:endParaRPr lang="en-US"/>
        </a:p>
      </dgm:t>
    </dgm:pt>
    <dgm:pt modelId="{9A0419C9-6947-4AB5-87E4-2526E3A11F25}" type="sibTrans" cxnId="{7359CBE0-9202-43BD-B4C8-7E4F63223601}">
      <dgm:prSet/>
      <dgm:spPr/>
      <dgm:t>
        <a:bodyPr/>
        <a:lstStyle/>
        <a:p>
          <a:endParaRPr lang="en-US"/>
        </a:p>
      </dgm:t>
    </dgm:pt>
    <dgm:pt modelId="{AF3A7760-E81C-40BB-A9E3-2C1015369938}">
      <dgm:prSet/>
      <dgm:spPr/>
      <dgm:t>
        <a:bodyPr/>
        <a:lstStyle/>
        <a:p>
          <a:r>
            <a:rPr lang="en-US" baseline="0"/>
            <a:t>In the cognitive approach, this is a mental event, some type of cognitive mechanism.</a:t>
          </a:r>
          <a:endParaRPr lang="en-US"/>
        </a:p>
      </dgm:t>
    </dgm:pt>
    <dgm:pt modelId="{90EB6A71-2B7D-4760-A99C-E130BF8883BE}" type="parTrans" cxnId="{E77E8EE1-2C9D-432F-A93A-597324D1A80A}">
      <dgm:prSet/>
      <dgm:spPr/>
      <dgm:t>
        <a:bodyPr/>
        <a:lstStyle/>
        <a:p>
          <a:endParaRPr lang="en-US"/>
        </a:p>
      </dgm:t>
    </dgm:pt>
    <dgm:pt modelId="{C2083143-B124-4688-93C1-E9B1C3E386D4}" type="sibTrans" cxnId="{E77E8EE1-2C9D-432F-A93A-597324D1A80A}">
      <dgm:prSet/>
      <dgm:spPr/>
      <dgm:t>
        <a:bodyPr/>
        <a:lstStyle/>
        <a:p>
          <a:endParaRPr lang="en-US"/>
        </a:p>
      </dgm:t>
    </dgm:pt>
    <dgm:pt modelId="{834BD9C1-E061-460A-AC3A-933E65A4D60E}">
      <dgm:prSet/>
      <dgm:spPr/>
      <dgm:t>
        <a:bodyPr/>
        <a:lstStyle/>
        <a:p>
          <a:r>
            <a:rPr lang="en-US" baseline="0"/>
            <a:t>To understand behaviour, we must understand cognition itself.</a:t>
          </a:r>
          <a:endParaRPr lang="en-US"/>
        </a:p>
      </dgm:t>
    </dgm:pt>
    <dgm:pt modelId="{8A629248-7399-41A4-BB3A-DD1732E69CFC}" type="parTrans" cxnId="{941E978A-E02F-423F-ADB6-9DAB534ED977}">
      <dgm:prSet/>
      <dgm:spPr/>
      <dgm:t>
        <a:bodyPr/>
        <a:lstStyle/>
        <a:p>
          <a:endParaRPr lang="en-US"/>
        </a:p>
      </dgm:t>
    </dgm:pt>
    <dgm:pt modelId="{F33A5D30-8DC8-4D3F-AF43-E705680CD615}" type="sibTrans" cxnId="{941E978A-E02F-423F-ADB6-9DAB534ED977}">
      <dgm:prSet/>
      <dgm:spPr/>
      <dgm:t>
        <a:bodyPr/>
        <a:lstStyle/>
        <a:p>
          <a:endParaRPr lang="en-US"/>
        </a:p>
      </dgm:t>
    </dgm:pt>
    <dgm:pt modelId="{7A58C4EC-8DB6-4BA8-8188-E1D24F32A9A5}" type="pres">
      <dgm:prSet presAssocID="{216CA07F-8A2E-4965-8113-6ADBE464D14B}" presName="linear" presStyleCnt="0">
        <dgm:presLayoutVars>
          <dgm:animLvl val="lvl"/>
          <dgm:resizeHandles val="exact"/>
        </dgm:presLayoutVars>
      </dgm:prSet>
      <dgm:spPr/>
    </dgm:pt>
    <dgm:pt modelId="{CCDCAA59-4F62-490E-AF90-E9A3CBC4556A}" type="pres">
      <dgm:prSet presAssocID="{BA8159B7-C730-44D2-9E9C-A21383DCB1EF}" presName="parentText" presStyleLbl="node1" presStyleIdx="0" presStyleCnt="3">
        <dgm:presLayoutVars>
          <dgm:chMax val="0"/>
          <dgm:bulletEnabled val="1"/>
        </dgm:presLayoutVars>
      </dgm:prSet>
      <dgm:spPr/>
    </dgm:pt>
    <dgm:pt modelId="{F99C051F-905E-4174-AB07-0723912EACAA}" type="pres">
      <dgm:prSet presAssocID="{9A0419C9-6947-4AB5-87E4-2526E3A11F25}" presName="spacer" presStyleCnt="0"/>
      <dgm:spPr/>
    </dgm:pt>
    <dgm:pt modelId="{278D8605-91BC-4B71-B566-276517443A10}" type="pres">
      <dgm:prSet presAssocID="{AF3A7760-E81C-40BB-A9E3-2C1015369938}" presName="parentText" presStyleLbl="node1" presStyleIdx="1" presStyleCnt="3">
        <dgm:presLayoutVars>
          <dgm:chMax val="0"/>
          <dgm:bulletEnabled val="1"/>
        </dgm:presLayoutVars>
      </dgm:prSet>
      <dgm:spPr/>
    </dgm:pt>
    <dgm:pt modelId="{14C5F181-D5F9-48A4-86F0-E6A9620BC71B}" type="pres">
      <dgm:prSet presAssocID="{C2083143-B124-4688-93C1-E9B1C3E386D4}" presName="spacer" presStyleCnt="0"/>
      <dgm:spPr/>
    </dgm:pt>
    <dgm:pt modelId="{5132B0C2-4AAA-43C0-A13F-432F27E8FDA7}" type="pres">
      <dgm:prSet presAssocID="{834BD9C1-E061-460A-AC3A-933E65A4D60E}" presName="parentText" presStyleLbl="node1" presStyleIdx="2" presStyleCnt="3">
        <dgm:presLayoutVars>
          <dgm:chMax val="0"/>
          <dgm:bulletEnabled val="1"/>
        </dgm:presLayoutVars>
      </dgm:prSet>
      <dgm:spPr/>
    </dgm:pt>
  </dgm:ptLst>
  <dgm:cxnLst>
    <dgm:cxn modelId="{36A7F421-134A-4C6B-9B30-1F575D6F73C5}" type="presOf" srcId="{BA8159B7-C730-44D2-9E9C-A21383DCB1EF}" destId="{CCDCAA59-4F62-490E-AF90-E9A3CBC4556A}" srcOrd="0" destOrd="0" presId="urn:microsoft.com/office/officeart/2005/8/layout/vList2"/>
    <dgm:cxn modelId="{941E978A-E02F-423F-ADB6-9DAB534ED977}" srcId="{216CA07F-8A2E-4965-8113-6ADBE464D14B}" destId="{834BD9C1-E061-460A-AC3A-933E65A4D60E}" srcOrd="2" destOrd="0" parTransId="{8A629248-7399-41A4-BB3A-DD1732E69CFC}" sibTransId="{F33A5D30-8DC8-4D3F-AF43-E705680CD615}"/>
    <dgm:cxn modelId="{6376CCAD-F5F2-45CA-BE28-9FBD154E48DA}" type="presOf" srcId="{834BD9C1-E061-460A-AC3A-933E65A4D60E}" destId="{5132B0C2-4AAA-43C0-A13F-432F27E8FDA7}" srcOrd="0" destOrd="0" presId="urn:microsoft.com/office/officeart/2005/8/layout/vList2"/>
    <dgm:cxn modelId="{791F4BDF-6BE6-466D-AA10-726F0CF33CCC}" type="presOf" srcId="{216CA07F-8A2E-4965-8113-6ADBE464D14B}" destId="{7A58C4EC-8DB6-4BA8-8188-E1D24F32A9A5}" srcOrd="0" destOrd="0" presId="urn:microsoft.com/office/officeart/2005/8/layout/vList2"/>
    <dgm:cxn modelId="{7359CBE0-9202-43BD-B4C8-7E4F63223601}" srcId="{216CA07F-8A2E-4965-8113-6ADBE464D14B}" destId="{BA8159B7-C730-44D2-9E9C-A21383DCB1EF}" srcOrd="0" destOrd="0" parTransId="{502BC5C5-C91E-4907-BDCA-309A7BEBF6FA}" sibTransId="{9A0419C9-6947-4AB5-87E4-2526E3A11F25}"/>
    <dgm:cxn modelId="{E77E8EE1-2C9D-432F-A93A-597324D1A80A}" srcId="{216CA07F-8A2E-4965-8113-6ADBE464D14B}" destId="{AF3A7760-E81C-40BB-A9E3-2C1015369938}" srcOrd="1" destOrd="0" parTransId="{90EB6A71-2B7D-4760-A99C-E130BF8883BE}" sibTransId="{C2083143-B124-4688-93C1-E9B1C3E386D4}"/>
    <dgm:cxn modelId="{762196EB-CD66-4FEE-B603-CAD014455593}" type="presOf" srcId="{AF3A7760-E81C-40BB-A9E3-2C1015369938}" destId="{278D8605-91BC-4B71-B566-276517443A10}" srcOrd="0" destOrd="0" presId="urn:microsoft.com/office/officeart/2005/8/layout/vList2"/>
    <dgm:cxn modelId="{C711EE47-A841-48B7-AE92-501FAB0A6BEF}" type="presParOf" srcId="{7A58C4EC-8DB6-4BA8-8188-E1D24F32A9A5}" destId="{CCDCAA59-4F62-490E-AF90-E9A3CBC4556A}" srcOrd="0" destOrd="0" presId="urn:microsoft.com/office/officeart/2005/8/layout/vList2"/>
    <dgm:cxn modelId="{FC252A10-ADAC-48AA-B676-E52852442C75}" type="presParOf" srcId="{7A58C4EC-8DB6-4BA8-8188-E1D24F32A9A5}" destId="{F99C051F-905E-4174-AB07-0723912EACAA}" srcOrd="1" destOrd="0" presId="urn:microsoft.com/office/officeart/2005/8/layout/vList2"/>
    <dgm:cxn modelId="{91291A30-B42A-473F-A04A-DFD7614A9489}" type="presParOf" srcId="{7A58C4EC-8DB6-4BA8-8188-E1D24F32A9A5}" destId="{278D8605-91BC-4B71-B566-276517443A10}" srcOrd="2" destOrd="0" presId="urn:microsoft.com/office/officeart/2005/8/layout/vList2"/>
    <dgm:cxn modelId="{535C4BD6-5CE9-4502-8B27-17E02E80890F}" type="presParOf" srcId="{7A58C4EC-8DB6-4BA8-8188-E1D24F32A9A5}" destId="{14C5F181-D5F9-48A4-86F0-E6A9620BC71B}" srcOrd="3" destOrd="0" presId="urn:microsoft.com/office/officeart/2005/8/layout/vList2"/>
    <dgm:cxn modelId="{EC863811-A66D-42F4-86FC-37834C7A0AF8}" type="presParOf" srcId="{7A58C4EC-8DB6-4BA8-8188-E1D24F32A9A5}" destId="{5132B0C2-4AAA-43C0-A13F-432F27E8FDA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4155F7-430C-4491-902D-242B59891BD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651E90C-3C66-46FE-A4BC-7B19F6B4DCB5}">
      <dgm:prSet/>
      <dgm:spPr/>
      <dgm:t>
        <a:bodyPr/>
        <a:lstStyle/>
        <a:p>
          <a:r>
            <a:rPr lang="en-US" baseline="0"/>
            <a:t>Perception</a:t>
          </a:r>
          <a:endParaRPr lang="en-US"/>
        </a:p>
      </dgm:t>
    </dgm:pt>
    <dgm:pt modelId="{E0986855-77D4-4A2C-98DA-F42979FC9926}" type="parTrans" cxnId="{0E0F2A60-97E7-4893-88B2-754D07E1CA3A}">
      <dgm:prSet/>
      <dgm:spPr/>
      <dgm:t>
        <a:bodyPr/>
        <a:lstStyle/>
        <a:p>
          <a:endParaRPr lang="en-US"/>
        </a:p>
      </dgm:t>
    </dgm:pt>
    <dgm:pt modelId="{7FAEA09B-5D80-43C9-ABDB-B5D583F73F92}" type="sibTrans" cxnId="{0E0F2A60-97E7-4893-88B2-754D07E1CA3A}">
      <dgm:prSet/>
      <dgm:spPr/>
      <dgm:t>
        <a:bodyPr/>
        <a:lstStyle/>
        <a:p>
          <a:endParaRPr lang="en-US"/>
        </a:p>
      </dgm:t>
    </dgm:pt>
    <dgm:pt modelId="{53D77539-C7C4-45D1-9BA5-97F31BAADE00}">
      <dgm:prSet/>
      <dgm:spPr/>
      <dgm:t>
        <a:bodyPr/>
        <a:lstStyle/>
        <a:p>
          <a:r>
            <a:rPr lang="en-US" baseline="0"/>
            <a:t>Attention</a:t>
          </a:r>
          <a:endParaRPr lang="en-US"/>
        </a:p>
      </dgm:t>
    </dgm:pt>
    <dgm:pt modelId="{3D530DD6-33BD-4067-B52B-F85F61A637E6}" type="parTrans" cxnId="{EB770F06-446C-4588-8BCF-B98A56ED762D}">
      <dgm:prSet/>
      <dgm:spPr/>
      <dgm:t>
        <a:bodyPr/>
        <a:lstStyle/>
        <a:p>
          <a:endParaRPr lang="en-US"/>
        </a:p>
      </dgm:t>
    </dgm:pt>
    <dgm:pt modelId="{BC87F650-11FA-458F-9846-9C1B891F0776}" type="sibTrans" cxnId="{EB770F06-446C-4588-8BCF-B98A56ED762D}">
      <dgm:prSet/>
      <dgm:spPr/>
      <dgm:t>
        <a:bodyPr/>
        <a:lstStyle/>
        <a:p>
          <a:endParaRPr lang="en-US"/>
        </a:p>
      </dgm:t>
    </dgm:pt>
    <dgm:pt modelId="{7678F5B7-DA50-444A-8677-5868E3DC68DD}">
      <dgm:prSet/>
      <dgm:spPr/>
      <dgm:t>
        <a:bodyPr/>
        <a:lstStyle/>
        <a:p>
          <a:r>
            <a:rPr lang="en-US" baseline="0"/>
            <a:t>Thought</a:t>
          </a:r>
          <a:endParaRPr lang="en-US"/>
        </a:p>
      </dgm:t>
    </dgm:pt>
    <dgm:pt modelId="{008F62B8-76BC-4DF1-AFBF-41B0BD1CAB20}" type="parTrans" cxnId="{E8432EF6-84BC-412B-9869-AEA3C1CDA060}">
      <dgm:prSet/>
      <dgm:spPr/>
      <dgm:t>
        <a:bodyPr/>
        <a:lstStyle/>
        <a:p>
          <a:endParaRPr lang="en-US"/>
        </a:p>
      </dgm:t>
    </dgm:pt>
    <dgm:pt modelId="{55AD14C3-F708-4116-AA53-7503236A088A}" type="sibTrans" cxnId="{E8432EF6-84BC-412B-9869-AEA3C1CDA060}">
      <dgm:prSet/>
      <dgm:spPr/>
      <dgm:t>
        <a:bodyPr/>
        <a:lstStyle/>
        <a:p>
          <a:endParaRPr lang="en-US"/>
        </a:p>
      </dgm:t>
    </dgm:pt>
    <dgm:pt modelId="{7CA8009F-7D52-4F41-AA7D-F12AC97FB1A6}">
      <dgm:prSet/>
      <dgm:spPr/>
      <dgm:t>
        <a:bodyPr/>
        <a:lstStyle/>
        <a:p>
          <a:r>
            <a:rPr lang="en-US" baseline="0"/>
            <a:t>Imagination</a:t>
          </a:r>
          <a:endParaRPr lang="en-US"/>
        </a:p>
      </dgm:t>
    </dgm:pt>
    <dgm:pt modelId="{A6A03BC9-8024-4B93-82BA-EAB93264857E}" type="parTrans" cxnId="{87638E02-2F2E-41DD-A4C9-84BD93CE8FF9}">
      <dgm:prSet/>
      <dgm:spPr/>
      <dgm:t>
        <a:bodyPr/>
        <a:lstStyle/>
        <a:p>
          <a:endParaRPr lang="en-US"/>
        </a:p>
      </dgm:t>
    </dgm:pt>
    <dgm:pt modelId="{B440B9D9-F795-4C30-93B0-8D993C96B4DF}" type="sibTrans" cxnId="{87638E02-2F2E-41DD-A4C9-84BD93CE8FF9}">
      <dgm:prSet/>
      <dgm:spPr/>
      <dgm:t>
        <a:bodyPr/>
        <a:lstStyle/>
        <a:p>
          <a:endParaRPr lang="en-US"/>
        </a:p>
      </dgm:t>
    </dgm:pt>
    <dgm:pt modelId="{502ACA6B-F407-44D5-8025-D8A7E078A70F}">
      <dgm:prSet/>
      <dgm:spPr/>
      <dgm:t>
        <a:bodyPr/>
        <a:lstStyle/>
        <a:p>
          <a:r>
            <a:rPr lang="en-US" baseline="0"/>
            <a:t>Intelligence</a:t>
          </a:r>
          <a:endParaRPr lang="en-US"/>
        </a:p>
      </dgm:t>
    </dgm:pt>
    <dgm:pt modelId="{3DE3D5C2-FEA6-41E1-9774-671F1C5A89BA}" type="parTrans" cxnId="{7A4FA43D-67BA-4141-AFBE-36087540B373}">
      <dgm:prSet/>
      <dgm:spPr/>
      <dgm:t>
        <a:bodyPr/>
        <a:lstStyle/>
        <a:p>
          <a:endParaRPr lang="en-US"/>
        </a:p>
      </dgm:t>
    </dgm:pt>
    <dgm:pt modelId="{49C8DED2-FECB-4709-96A7-BDF90F718F11}" type="sibTrans" cxnId="{7A4FA43D-67BA-4141-AFBE-36087540B373}">
      <dgm:prSet/>
      <dgm:spPr/>
      <dgm:t>
        <a:bodyPr/>
        <a:lstStyle/>
        <a:p>
          <a:endParaRPr lang="en-US"/>
        </a:p>
      </dgm:t>
    </dgm:pt>
    <dgm:pt modelId="{5B1F9875-A0CB-4C7C-95FD-0965B238A7EF}">
      <dgm:prSet/>
      <dgm:spPr/>
      <dgm:t>
        <a:bodyPr/>
        <a:lstStyle/>
        <a:p>
          <a:r>
            <a:rPr lang="en-US" baseline="0"/>
            <a:t>Memory</a:t>
          </a:r>
          <a:endParaRPr lang="en-US"/>
        </a:p>
      </dgm:t>
    </dgm:pt>
    <dgm:pt modelId="{104D2D99-4E18-4233-A48F-030D19C76D21}" type="parTrans" cxnId="{DF1B60F6-5E09-43E8-A33E-6FCDAEEF1F03}">
      <dgm:prSet/>
      <dgm:spPr/>
      <dgm:t>
        <a:bodyPr/>
        <a:lstStyle/>
        <a:p>
          <a:endParaRPr lang="en-US"/>
        </a:p>
      </dgm:t>
    </dgm:pt>
    <dgm:pt modelId="{4AB37D1C-2139-4B9F-8E82-15B2A6BE2291}" type="sibTrans" cxnId="{DF1B60F6-5E09-43E8-A33E-6FCDAEEF1F03}">
      <dgm:prSet/>
      <dgm:spPr/>
      <dgm:t>
        <a:bodyPr/>
        <a:lstStyle/>
        <a:p>
          <a:endParaRPr lang="en-US"/>
        </a:p>
      </dgm:t>
    </dgm:pt>
    <dgm:pt modelId="{E3F0761A-0F2E-4162-808F-0ADDF4EFAFE9}">
      <dgm:prSet/>
      <dgm:spPr/>
      <dgm:t>
        <a:bodyPr/>
        <a:lstStyle/>
        <a:p>
          <a:r>
            <a:rPr lang="en-US" baseline="0"/>
            <a:t>Problem solving</a:t>
          </a:r>
          <a:endParaRPr lang="en-US"/>
        </a:p>
      </dgm:t>
    </dgm:pt>
    <dgm:pt modelId="{B0E50E4F-4074-4151-AA65-71153E36CE6C}" type="parTrans" cxnId="{3AACD279-C110-46D2-B2A4-67AB57279F5F}">
      <dgm:prSet/>
      <dgm:spPr/>
      <dgm:t>
        <a:bodyPr/>
        <a:lstStyle/>
        <a:p>
          <a:endParaRPr lang="en-US"/>
        </a:p>
      </dgm:t>
    </dgm:pt>
    <dgm:pt modelId="{C4913652-CD72-4123-89B5-057B09D0F3E1}" type="sibTrans" cxnId="{3AACD279-C110-46D2-B2A4-67AB57279F5F}">
      <dgm:prSet/>
      <dgm:spPr/>
      <dgm:t>
        <a:bodyPr/>
        <a:lstStyle/>
        <a:p>
          <a:endParaRPr lang="en-US"/>
        </a:p>
      </dgm:t>
    </dgm:pt>
    <dgm:pt modelId="{75DDE9F4-6574-4ABB-867F-1D16480709C6}">
      <dgm:prSet/>
      <dgm:spPr/>
      <dgm:t>
        <a:bodyPr/>
        <a:lstStyle/>
        <a:p>
          <a:r>
            <a:rPr lang="en-US" baseline="0"/>
            <a:t>Language</a:t>
          </a:r>
          <a:endParaRPr lang="en-US"/>
        </a:p>
      </dgm:t>
    </dgm:pt>
    <dgm:pt modelId="{020AA910-89B2-4392-812D-D60DF41B40BE}" type="parTrans" cxnId="{2F1D9335-1054-4C24-BFB7-020FF8E8E5B0}">
      <dgm:prSet/>
      <dgm:spPr/>
      <dgm:t>
        <a:bodyPr/>
        <a:lstStyle/>
        <a:p>
          <a:endParaRPr lang="en-US"/>
        </a:p>
      </dgm:t>
    </dgm:pt>
    <dgm:pt modelId="{DC00B85C-EC5E-4680-A563-E1E8D9DAB1D4}" type="sibTrans" cxnId="{2F1D9335-1054-4C24-BFB7-020FF8E8E5B0}">
      <dgm:prSet/>
      <dgm:spPr/>
      <dgm:t>
        <a:bodyPr/>
        <a:lstStyle/>
        <a:p>
          <a:endParaRPr lang="en-US"/>
        </a:p>
      </dgm:t>
    </dgm:pt>
    <dgm:pt modelId="{3925FE81-EF34-4089-A855-4881BCF91CFC}">
      <dgm:prSet/>
      <dgm:spPr/>
      <dgm:t>
        <a:bodyPr/>
        <a:lstStyle/>
        <a:p>
          <a:r>
            <a:rPr lang="en-US" baseline="0"/>
            <a:t>Learning</a:t>
          </a:r>
          <a:endParaRPr lang="en-US"/>
        </a:p>
      </dgm:t>
    </dgm:pt>
    <dgm:pt modelId="{693A896C-50F0-422C-85B1-E91F8FF4BF09}" type="parTrans" cxnId="{FEAE44F1-7998-4F9A-8A00-B8CC43851C68}">
      <dgm:prSet/>
      <dgm:spPr/>
      <dgm:t>
        <a:bodyPr/>
        <a:lstStyle/>
        <a:p>
          <a:endParaRPr lang="en-US"/>
        </a:p>
      </dgm:t>
    </dgm:pt>
    <dgm:pt modelId="{AEEE4B1D-708E-4154-950C-EB160B699F42}" type="sibTrans" cxnId="{FEAE44F1-7998-4F9A-8A00-B8CC43851C68}">
      <dgm:prSet/>
      <dgm:spPr/>
      <dgm:t>
        <a:bodyPr/>
        <a:lstStyle/>
        <a:p>
          <a:endParaRPr lang="en-US"/>
        </a:p>
      </dgm:t>
    </dgm:pt>
    <dgm:pt modelId="{1F3C972D-979D-42C5-9E48-E53E0837F250}">
      <dgm:prSet/>
      <dgm:spPr/>
      <dgm:t>
        <a:bodyPr/>
        <a:lstStyle/>
        <a:p>
          <a:r>
            <a:rPr lang="en-US" baseline="0"/>
            <a:t>Communication</a:t>
          </a:r>
          <a:endParaRPr lang="en-US"/>
        </a:p>
      </dgm:t>
    </dgm:pt>
    <dgm:pt modelId="{964B9F94-DAED-48D6-BDF8-66B89F46E793}" type="parTrans" cxnId="{3CF84E72-1C00-4FCE-B11F-D8E9D969D010}">
      <dgm:prSet/>
      <dgm:spPr/>
      <dgm:t>
        <a:bodyPr/>
        <a:lstStyle/>
        <a:p>
          <a:endParaRPr lang="en-US"/>
        </a:p>
      </dgm:t>
    </dgm:pt>
    <dgm:pt modelId="{B261A239-3CA3-4272-A32C-217A14D56FB6}" type="sibTrans" cxnId="{3CF84E72-1C00-4FCE-B11F-D8E9D969D010}">
      <dgm:prSet/>
      <dgm:spPr/>
      <dgm:t>
        <a:bodyPr/>
        <a:lstStyle/>
        <a:p>
          <a:endParaRPr lang="en-US"/>
        </a:p>
      </dgm:t>
    </dgm:pt>
    <dgm:pt modelId="{65EDB1BA-B734-48C6-A0D2-7BA81155A5BB}" type="pres">
      <dgm:prSet presAssocID="{E94155F7-430C-4491-902D-242B59891BD7}" presName="diagram" presStyleCnt="0">
        <dgm:presLayoutVars>
          <dgm:dir/>
          <dgm:resizeHandles val="exact"/>
        </dgm:presLayoutVars>
      </dgm:prSet>
      <dgm:spPr/>
    </dgm:pt>
    <dgm:pt modelId="{0871B561-F073-442B-A32B-DF5FB342BA9B}" type="pres">
      <dgm:prSet presAssocID="{3651E90C-3C66-46FE-A4BC-7B19F6B4DCB5}" presName="node" presStyleLbl="node1" presStyleIdx="0" presStyleCnt="10">
        <dgm:presLayoutVars>
          <dgm:bulletEnabled val="1"/>
        </dgm:presLayoutVars>
      </dgm:prSet>
      <dgm:spPr/>
    </dgm:pt>
    <dgm:pt modelId="{7BC8EFFC-3AC0-453C-99C5-F1DB7C3F5840}" type="pres">
      <dgm:prSet presAssocID="{7FAEA09B-5D80-43C9-ABDB-B5D583F73F92}" presName="sibTrans" presStyleCnt="0"/>
      <dgm:spPr/>
    </dgm:pt>
    <dgm:pt modelId="{70EEB9E1-283E-4C1C-A246-B27D7620B621}" type="pres">
      <dgm:prSet presAssocID="{53D77539-C7C4-45D1-9BA5-97F31BAADE00}" presName="node" presStyleLbl="node1" presStyleIdx="1" presStyleCnt="10">
        <dgm:presLayoutVars>
          <dgm:bulletEnabled val="1"/>
        </dgm:presLayoutVars>
      </dgm:prSet>
      <dgm:spPr/>
    </dgm:pt>
    <dgm:pt modelId="{55A9C52E-A3B0-47C7-B7A5-B8495CC239CA}" type="pres">
      <dgm:prSet presAssocID="{BC87F650-11FA-458F-9846-9C1B891F0776}" presName="sibTrans" presStyleCnt="0"/>
      <dgm:spPr/>
    </dgm:pt>
    <dgm:pt modelId="{781CE613-2826-4A71-9795-AC691499C362}" type="pres">
      <dgm:prSet presAssocID="{7678F5B7-DA50-444A-8677-5868E3DC68DD}" presName="node" presStyleLbl="node1" presStyleIdx="2" presStyleCnt="10">
        <dgm:presLayoutVars>
          <dgm:bulletEnabled val="1"/>
        </dgm:presLayoutVars>
      </dgm:prSet>
      <dgm:spPr/>
    </dgm:pt>
    <dgm:pt modelId="{E2ED7786-EF51-49B7-93FE-339EA7F3A72A}" type="pres">
      <dgm:prSet presAssocID="{55AD14C3-F708-4116-AA53-7503236A088A}" presName="sibTrans" presStyleCnt="0"/>
      <dgm:spPr/>
    </dgm:pt>
    <dgm:pt modelId="{F3D6D180-2FE1-4EFA-9B3B-4975EE678E83}" type="pres">
      <dgm:prSet presAssocID="{7CA8009F-7D52-4F41-AA7D-F12AC97FB1A6}" presName="node" presStyleLbl="node1" presStyleIdx="3" presStyleCnt="10">
        <dgm:presLayoutVars>
          <dgm:bulletEnabled val="1"/>
        </dgm:presLayoutVars>
      </dgm:prSet>
      <dgm:spPr/>
    </dgm:pt>
    <dgm:pt modelId="{843FE95E-2500-44D8-B341-1F62A0B4595B}" type="pres">
      <dgm:prSet presAssocID="{B440B9D9-F795-4C30-93B0-8D993C96B4DF}" presName="sibTrans" presStyleCnt="0"/>
      <dgm:spPr/>
    </dgm:pt>
    <dgm:pt modelId="{72971A12-1BF9-4CBC-B70A-7BA1615FAF6C}" type="pres">
      <dgm:prSet presAssocID="{502ACA6B-F407-44D5-8025-D8A7E078A70F}" presName="node" presStyleLbl="node1" presStyleIdx="4" presStyleCnt="10">
        <dgm:presLayoutVars>
          <dgm:bulletEnabled val="1"/>
        </dgm:presLayoutVars>
      </dgm:prSet>
      <dgm:spPr/>
    </dgm:pt>
    <dgm:pt modelId="{FBD35DC8-3779-4126-A7A3-5AF785DE115C}" type="pres">
      <dgm:prSet presAssocID="{49C8DED2-FECB-4709-96A7-BDF90F718F11}" presName="sibTrans" presStyleCnt="0"/>
      <dgm:spPr/>
    </dgm:pt>
    <dgm:pt modelId="{1D9D0A20-D80E-4279-A0C2-3583400AF757}" type="pres">
      <dgm:prSet presAssocID="{5B1F9875-A0CB-4C7C-95FD-0965B238A7EF}" presName="node" presStyleLbl="node1" presStyleIdx="5" presStyleCnt="10">
        <dgm:presLayoutVars>
          <dgm:bulletEnabled val="1"/>
        </dgm:presLayoutVars>
      </dgm:prSet>
      <dgm:spPr/>
    </dgm:pt>
    <dgm:pt modelId="{D9E51203-76BD-46CC-8FFD-C630F2FC5AD4}" type="pres">
      <dgm:prSet presAssocID="{4AB37D1C-2139-4B9F-8E82-15B2A6BE2291}" presName="sibTrans" presStyleCnt="0"/>
      <dgm:spPr/>
    </dgm:pt>
    <dgm:pt modelId="{F1FE8559-7DF0-488B-A2E1-9382FB1539BB}" type="pres">
      <dgm:prSet presAssocID="{E3F0761A-0F2E-4162-808F-0ADDF4EFAFE9}" presName="node" presStyleLbl="node1" presStyleIdx="6" presStyleCnt="10">
        <dgm:presLayoutVars>
          <dgm:bulletEnabled val="1"/>
        </dgm:presLayoutVars>
      </dgm:prSet>
      <dgm:spPr/>
    </dgm:pt>
    <dgm:pt modelId="{2407A3B3-FC1E-4012-8832-2B896C828BCB}" type="pres">
      <dgm:prSet presAssocID="{C4913652-CD72-4123-89B5-057B09D0F3E1}" presName="sibTrans" presStyleCnt="0"/>
      <dgm:spPr/>
    </dgm:pt>
    <dgm:pt modelId="{ED4F5D75-87B5-4C1C-AB7D-710FD564FE05}" type="pres">
      <dgm:prSet presAssocID="{75DDE9F4-6574-4ABB-867F-1D16480709C6}" presName="node" presStyleLbl="node1" presStyleIdx="7" presStyleCnt="10">
        <dgm:presLayoutVars>
          <dgm:bulletEnabled val="1"/>
        </dgm:presLayoutVars>
      </dgm:prSet>
      <dgm:spPr/>
    </dgm:pt>
    <dgm:pt modelId="{924B8DBE-EF52-4AA2-92BC-992D098920CE}" type="pres">
      <dgm:prSet presAssocID="{DC00B85C-EC5E-4680-A563-E1E8D9DAB1D4}" presName="sibTrans" presStyleCnt="0"/>
      <dgm:spPr/>
    </dgm:pt>
    <dgm:pt modelId="{C90081DC-9AEE-47CF-866C-14814B6F26B3}" type="pres">
      <dgm:prSet presAssocID="{3925FE81-EF34-4089-A855-4881BCF91CFC}" presName="node" presStyleLbl="node1" presStyleIdx="8" presStyleCnt="10">
        <dgm:presLayoutVars>
          <dgm:bulletEnabled val="1"/>
        </dgm:presLayoutVars>
      </dgm:prSet>
      <dgm:spPr/>
    </dgm:pt>
    <dgm:pt modelId="{37FD7C7D-4F59-429E-9A2C-FBF30283318A}" type="pres">
      <dgm:prSet presAssocID="{AEEE4B1D-708E-4154-950C-EB160B699F42}" presName="sibTrans" presStyleCnt="0"/>
      <dgm:spPr/>
    </dgm:pt>
    <dgm:pt modelId="{D6D7B1EF-76F1-4C85-BD9B-0F4B073A1B11}" type="pres">
      <dgm:prSet presAssocID="{1F3C972D-979D-42C5-9E48-E53E0837F250}" presName="node" presStyleLbl="node1" presStyleIdx="9" presStyleCnt="10">
        <dgm:presLayoutVars>
          <dgm:bulletEnabled val="1"/>
        </dgm:presLayoutVars>
      </dgm:prSet>
      <dgm:spPr/>
    </dgm:pt>
  </dgm:ptLst>
  <dgm:cxnLst>
    <dgm:cxn modelId="{87638E02-2F2E-41DD-A4C9-84BD93CE8FF9}" srcId="{E94155F7-430C-4491-902D-242B59891BD7}" destId="{7CA8009F-7D52-4F41-AA7D-F12AC97FB1A6}" srcOrd="3" destOrd="0" parTransId="{A6A03BC9-8024-4B93-82BA-EAB93264857E}" sibTransId="{B440B9D9-F795-4C30-93B0-8D993C96B4DF}"/>
    <dgm:cxn modelId="{EB770F06-446C-4588-8BCF-B98A56ED762D}" srcId="{E94155F7-430C-4491-902D-242B59891BD7}" destId="{53D77539-C7C4-45D1-9BA5-97F31BAADE00}" srcOrd="1" destOrd="0" parTransId="{3D530DD6-33BD-4067-B52B-F85F61A637E6}" sibTransId="{BC87F650-11FA-458F-9846-9C1B891F0776}"/>
    <dgm:cxn modelId="{1DD85B09-D862-4D16-9AF2-404AD7E2D289}" type="presOf" srcId="{75DDE9F4-6574-4ABB-867F-1D16480709C6}" destId="{ED4F5D75-87B5-4C1C-AB7D-710FD564FE05}" srcOrd="0" destOrd="0" presId="urn:microsoft.com/office/officeart/2005/8/layout/default"/>
    <dgm:cxn modelId="{84A84513-5841-49B6-9ED6-956E6AA26CCF}" type="presOf" srcId="{53D77539-C7C4-45D1-9BA5-97F31BAADE00}" destId="{70EEB9E1-283E-4C1C-A246-B27D7620B621}" srcOrd="0" destOrd="0" presId="urn:microsoft.com/office/officeart/2005/8/layout/default"/>
    <dgm:cxn modelId="{2F1D9335-1054-4C24-BFB7-020FF8E8E5B0}" srcId="{E94155F7-430C-4491-902D-242B59891BD7}" destId="{75DDE9F4-6574-4ABB-867F-1D16480709C6}" srcOrd="7" destOrd="0" parTransId="{020AA910-89B2-4392-812D-D60DF41B40BE}" sibTransId="{DC00B85C-EC5E-4680-A563-E1E8D9DAB1D4}"/>
    <dgm:cxn modelId="{7A4FA43D-67BA-4141-AFBE-36087540B373}" srcId="{E94155F7-430C-4491-902D-242B59891BD7}" destId="{502ACA6B-F407-44D5-8025-D8A7E078A70F}" srcOrd="4" destOrd="0" parTransId="{3DE3D5C2-FEA6-41E1-9774-671F1C5A89BA}" sibTransId="{49C8DED2-FECB-4709-96A7-BDF90F718F11}"/>
    <dgm:cxn modelId="{32113C40-BE67-403B-9699-6AEECBF28EB5}" type="presOf" srcId="{5B1F9875-A0CB-4C7C-95FD-0965B238A7EF}" destId="{1D9D0A20-D80E-4279-A0C2-3583400AF757}" srcOrd="0" destOrd="0" presId="urn:microsoft.com/office/officeart/2005/8/layout/default"/>
    <dgm:cxn modelId="{1698D15B-254E-411D-ACDE-32C3A4D21AD5}" type="presOf" srcId="{3925FE81-EF34-4089-A855-4881BCF91CFC}" destId="{C90081DC-9AEE-47CF-866C-14814B6F26B3}" srcOrd="0" destOrd="0" presId="urn:microsoft.com/office/officeart/2005/8/layout/default"/>
    <dgm:cxn modelId="{0E0F2A60-97E7-4893-88B2-754D07E1CA3A}" srcId="{E94155F7-430C-4491-902D-242B59891BD7}" destId="{3651E90C-3C66-46FE-A4BC-7B19F6B4DCB5}" srcOrd="0" destOrd="0" parTransId="{E0986855-77D4-4A2C-98DA-F42979FC9926}" sibTransId="{7FAEA09B-5D80-43C9-ABDB-B5D583F73F92}"/>
    <dgm:cxn modelId="{5E1F4862-1703-43FC-AF13-742FE9331F4E}" type="presOf" srcId="{3651E90C-3C66-46FE-A4BC-7B19F6B4DCB5}" destId="{0871B561-F073-442B-A32B-DF5FB342BA9B}" srcOrd="0" destOrd="0" presId="urn:microsoft.com/office/officeart/2005/8/layout/default"/>
    <dgm:cxn modelId="{87E90B4B-5A7D-42BC-89CD-0A65B83786A0}" type="presOf" srcId="{7678F5B7-DA50-444A-8677-5868E3DC68DD}" destId="{781CE613-2826-4A71-9795-AC691499C362}" srcOrd="0" destOrd="0" presId="urn:microsoft.com/office/officeart/2005/8/layout/default"/>
    <dgm:cxn modelId="{3CF84E72-1C00-4FCE-B11F-D8E9D969D010}" srcId="{E94155F7-430C-4491-902D-242B59891BD7}" destId="{1F3C972D-979D-42C5-9E48-E53E0837F250}" srcOrd="9" destOrd="0" parTransId="{964B9F94-DAED-48D6-BDF8-66B89F46E793}" sibTransId="{B261A239-3CA3-4272-A32C-217A14D56FB6}"/>
    <dgm:cxn modelId="{3AACD279-C110-46D2-B2A4-67AB57279F5F}" srcId="{E94155F7-430C-4491-902D-242B59891BD7}" destId="{E3F0761A-0F2E-4162-808F-0ADDF4EFAFE9}" srcOrd="6" destOrd="0" parTransId="{B0E50E4F-4074-4151-AA65-71153E36CE6C}" sibTransId="{C4913652-CD72-4123-89B5-057B09D0F3E1}"/>
    <dgm:cxn modelId="{FAC5C699-16C8-4FB2-999F-7F2E18241CD1}" type="presOf" srcId="{E3F0761A-0F2E-4162-808F-0ADDF4EFAFE9}" destId="{F1FE8559-7DF0-488B-A2E1-9382FB1539BB}" srcOrd="0" destOrd="0" presId="urn:microsoft.com/office/officeart/2005/8/layout/default"/>
    <dgm:cxn modelId="{3C2ABC9F-A6AE-4E04-B8D3-40BCB25506B1}" type="presOf" srcId="{7CA8009F-7D52-4F41-AA7D-F12AC97FB1A6}" destId="{F3D6D180-2FE1-4EFA-9B3B-4975EE678E83}" srcOrd="0" destOrd="0" presId="urn:microsoft.com/office/officeart/2005/8/layout/default"/>
    <dgm:cxn modelId="{36FA7BBA-21CA-4708-9FD0-3BC1E75C478D}" type="presOf" srcId="{502ACA6B-F407-44D5-8025-D8A7E078A70F}" destId="{72971A12-1BF9-4CBC-B70A-7BA1615FAF6C}" srcOrd="0" destOrd="0" presId="urn:microsoft.com/office/officeart/2005/8/layout/default"/>
    <dgm:cxn modelId="{FEAE44F1-7998-4F9A-8A00-B8CC43851C68}" srcId="{E94155F7-430C-4491-902D-242B59891BD7}" destId="{3925FE81-EF34-4089-A855-4881BCF91CFC}" srcOrd="8" destOrd="0" parTransId="{693A896C-50F0-422C-85B1-E91F8FF4BF09}" sibTransId="{AEEE4B1D-708E-4154-950C-EB160B699F42}"/>
    <dgm:cxn modelId="{6E99B5F4-A96E-4ADD-8D4B-1DDB45DB5339}" type="presOf" srcId="{E94155F7-430C-4491-902D-242B59891BD7}" destId="{65EDB1BA-B734-48C6-A0D2-7BA81155A5BB}" srcOrd="0" destOrd="0" presId="urn:microsoft.com/office/officeart/2005/8/layout/default"/>
    <dgm:cxn modelId="{E8432EF6-84BC-412B-9869-AEA3C1CDA060}" srcId="{E94155F7-430C-4491-902D-242B59891BD7}" destId="{7678F5B7-DA50-444A-8677-5868E3DC68DD}" srcOrd="2" destOrd="0" parTransId="{008F62B8-76BC-4DF1-AFBF-41B0BD1CAB20}" sibTransId="{55AD14C3-F708-4116-AA53-7503236A088A}"/>
    <dgm:cxn modelId="{DF1B60F6-5E09-43E8-A33E-6FCDAEEF1F03}" srcId="{E94155F7-430C-4491-902D-242B59891BD7}" destId="{5B1F9875-A0CB-4C7C-95FD-0965B238A7EF}" srcOrd="5" destOrd="0" parTransId="{104D2D99-4E18-4233-A48F-030D19C76D21}" sibTransId="{4AB37D1C-2139-4B9F-8E82-15B2A6BE2291}"/>
    <dgm:cxn modelId="{299F99FA-56DC-4A1F-ABBB-E0381A71FF06}" type="presOf" srcId="{1F3C972D-979D-42C5-9E48-E53E0837F250}" destId="{D6D7B1EF-76F1-4C85-BD9B-0F4B073A1B11}" srcOrd="0" destOrd="0" presId="urn:microsoft.com/office/officeart/2005/8/layout/default"/>
    <dgm:cxn modelId="{29282BBD-4F90-4871-8F00-8FDCA983FA43}" type="presParOf" srcId="{65EDB1BA-B734-48C6-A0D2-7BA81155A5BB}" destId="{0871B561-F073-442B-A32B-DF5FB342BA9B}" srcOrd="0" destOrd="0" presId="urn:microsoft.com/office/officeart/2005/8/layout/default"/>
    <dgm:cxn modelId="{980C9F54-FC5A-4F5D-9BFC-CD3AFF61CD76}" type="presParOf" srcId="{65EDB1BA-B734-48C6-A0D2-7BA81155A5BB}" destId="{7BC8EFFC-3AC0-453C-99C5-F1DB7C3F5840}" srcOrd="1" destOrd="0" presId="urn:microsoft.com/office/officeart/2005/8/layout/default"/>
    <dgm:cxn modelId="{4CAB0966-ADF8-4AED-9F5E-48F08F8B7888}" type="presParOf" srcId="{65EDB1BA-B734-48C6-A0D2-7BA81155A5BB}" destId="{70EEB9E1-283E-4C1C-A246-B27D7620B621}" srcOrd="2" destOrd="0" presId="urn:microsoft.com/office/officeart/2005/8/layout/default"/>
    <dgm:cxn modelId="{073EA7AC-F787-4FAD-8F63-92B47D56B0AB}" type="presParOf" srcId="{65EDB1BA-B734-48C6-A0D2-7BA81155A5BB}" destId="{55A9C52E-A3B0-47C7-B7A5-B8495CC239CA}" srcOrd="3" destOrd="0" presId="urn:microsoft.com/office/officeart/2005/8/layout/default"/>
    <dgm:cxn modelId="{5CD0D097-5054-45CA-A8D3-6C2D60016B97}" type="presParOf" srcId="{65EDB1BA-B734-48C6-A0D2-7BA81155A5BB}" destId="{781CE613-2826-4A71-9795-AC691499C362}" srcOrd="4" destOrd="0" presId="urn:microsoft.com/office/officeart/2005/8/layout/default"/>
    <dgm:cxn modelId="{2DD93FB7-1F2B-41E9-9377-8FB0B43CD6B1}" type="presParOf" srcId="{65EDB1BA-B734-48C6-A0D2-7BA81155A5BB}" destId="{E2ED7786-EF51-49B7-93FE-339EA7F3A72A}" srcOrd="5" destOrd="0" presId="urn:microsoft.com/office/officeart/2005/8/layout/default"/>
    <dgm:cxn modelId="{DF815A54-EB8C-4FDC-B9CC-BC3239DC92EB}" type="presParOf" srcId="{65EDB1BA-B734-48C6-A0D2-7BA81155A5BB}" destId="{F3D6D180-2FE1-4EFA-9B3B-4975EE678E83}" srcOrd="6" destOrd="0" presId="urn:microsoft.com/office/officeart/2005/8/layout/default"/>
    <dgm:cxn modelId="{3FC97690-2E6C-46CF-9734-9403AC1F11D1}" type="presParOf" srcId="{65EDB1BA-B734-48C6-A0D2-7BA81155A5BB}" destId="{843FE95E-2500-44D8-B341-1F62A0B4595B}" srcOrd="7" destOrd="0" presId="urn:microsoft.com/office/officeart/2005/8/layout/default"/>
    <dgm:cxn modelId="{0484142B-FCF8-4CE1-8C31-8089290F8CE3}" type="presParOf" srcId="{65EDB1BA-B734-48C6-A0D2-7BA81155A5BB}" destId="{72971A12-1BF9-4CBC-B70A-7BA1615FAF6C}" srcOrd="8" destOrd="0" presId="urn:microsoft.com/office/officeart/2005/8/layout/default"/>
    <dgm:cxn modelId="{B1D1685A-E1CB-475A-9D6B-B1737688F11F}" type="presParOf" srcId="{65EDB1BA-B734-48C6-A0D2-7BA81155A5BB}" destId="{FBD35DC8-3779-4126-A7A3-5AF785DE115C}" srcOrd="9" destOrd="0" presId="urn:microsoft.com/office/officeart/2005/8/layout/default"/>
    <dgm:cxn modelId="{264CCC24-02BA-4145-9091-1AB687E5CEEC}" type="presParOf" srcId="{65EDB1BA-B734-48C6-A0D2-7BA81155A5BB}" destId="{1D9D0A20-D80E-4279-A0C2-3583400AF757}" srcOrd="10" destOrd="0" presId="urn:microsoft.com/office/officeart/2005/8/layout/default"/>
    <dgm:cxn modelId="{62502DEF-9B3D-421C-AA65-7BB0AB821015}" type="presParOf" srcId="{65EDB1BA-B734-48C6-A0D2-7BA81155A5BB}" destId="{D9E51203-76BD-46CC-8FFD-C630F2FC5AD4}" srcOrd="11" destOrd="0" presId="urn:microsoft.com/office/officeart/2005/8/layout/default"/>
    <dgm:cxn modelId="{B4DDCE16-BFED-42B3-AF87-5142586CEEC0}" type="presParOf" srcId="{65EDB1BA-B734-48C6-A0D2-7BA81155A5BB}" destId="{F1FE8559-7DF0-488B-A2E1-9382FB1539BB}" srcOrd="12" destOrd="0" presId="urn:microsoft.com/office/officeart/2005/8/layout/default"/>
    <dgm:cxn modelId="{36B62593-31CE-48FE-BD40-CE55613EC167}" type="presParOf" srcId="{65EDB1BA-B734-48C6-A0D2-7BA81155A5BB}" destId="{2407A3B3-FC1E-4012-8832-2B896C828BCB}" srcOrd="13" destOrd="0" presId="urn:microsoft.com/office/officeart/2005/8/layout/default"/>
    <dgm:cxn modelId="{8C7C726E-0ED3-4313-906F-2AF36DC3D74C}" type="presParOf" srcId="{65EDB1BA-B734-48C6-A0D2-7BA81155A5BB}" destId="{ED4F5D75-87B5-4C1C-AB7D-710FD564FE05}" srcOrd="14" destOrd="0" presId="urn:microsoft.com/office/officeart/2005/8/layout/default"/>
    <dgm:cxn modelId="{0EFE72A2-A3A6-4CD8-8AA1-E790A2C87425}" type="presParOf" srcId="{65EDB1BA-B734-48C6-A0D2-7BA81155A5BB}" destId="{924B8DBE-EF52-4AA2-92BC-992D098920CE}" srcOrd="15" destOrd="0" presId="urn:microsoft.com/office/officeart/2005/8/layout/default"/>
    <dgm:cxn modelId="{F17261AB-4DD4-476B-BD12-04BB1C7FD4E5}" type="presParOf" srcId="{65EDB1BA-B734-48C6-A0D2-7BA81155A5BB}" destId="{C90081DC-9AEE-47CF-866C-14814B6F26B3}" srcOrd="16" destOrd="0" presId="urn:microsoft.com/office/officeart/2005/8/layout/default"/>
    <dgm:cxn modelId="{5D2A1333-4B7E-43B8-9AD7-72387085E6C6}" type="presParOf" srcId="{65EDB1BA-B734-48C6-A0D2-7BA81155A5BB}" destId="{37FD7C7D-4F59-429E-9A2C-FBF30283318A}" srcOrd="17" destOrd="0" presId="urn:microsoft.com/office/officeart/2005/8/layout/default"/>
    <dgm:cxn modelId="{EC6E9F9D-F5E4-420F-9C28-45A502722CF1}" type="presParOf" srcId="{65EDB1BA-B734-48C6-A0D2-7BA81155A5BB}" destId="{D6D7B1EF-76F1-4C85-BD9B-0F4B073A1B11}"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F1B7A6-E088-422C-B96E-C3819DFD00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9B99232-3DCD-456C-A84A-D9C92DA8BE1C}">
      <dgm:prSet/>
      <dgm:spPr/>
      <dgm:t>
        <a:bodyPr/>
        <a:lstStyle/>
        <a:p>
          <a:r>
            <a:rPr lang="en-US" baseline="0"/>
            <a:t>One example of this is memory, a process we all utilise regularly.</a:t>
          </a:r>
          <a:endParaRPr lang="en-US"/>
        </a:p>
      </dgm:t>
    </dgm:pt>
    <dgm:pt modelId="{887E8A5C-62DB-43E0-8215-735063F70DD8}" type="parTrans" cxnId="{35FE34FC-FB95-43A3-9DB9-9C46E9CB385D}">
      <dgm:prSet/>
      <dgm:spPr/>
      <dgm:t>
        <a:bodyPr/>
        <a:lstStyle/>
        <a:p>
          <a:endParaRPr lang="en-US"/>
        </a:p>
      </dgm:t>
    </dgm:pt>
    <dgm:pt modelId="{012CCE64-4DA1-4572-BC06-052F561C78FA}" type="sibTrans" cxnId="{35FE34FC-FB95-43A3-9DB9-9C46E9CB385D}">
      <dgm:prSet/>
      <dgm:spPr/>
      <dgm:t>
        <a:bodyPr/>
        <a:lstStyle/>
        <a:p>
          <a:endParaRPr lang="en-US"/>
        </a:p>
      </dgm:t>
    </dgm:pt>
    <dgm:pt modelId="{0B9E4388-CF83-4D9D-84FD-7E9B2DD5D36A}">
      <dgm:prSet/>
      <dgm:spPr/>
      <dgm:t>
        <a:bodyPr/>
        <a:lstStyle/>
        <a:p>
          <a:r>
            <a:rPr lang="en-US" baseline="0"/>
            <a:t>Let's try out a little test.</a:t>
          </a:r>
          <a:endParaRPr lang="en-US"/>
        </a:p>
      </dgm:t>
    </dgm:pt>
    <dgm:pt modelId="{03EED80F-61B7-418C-8F07-A4E0F9CFC1E9}" type="parTrans" cxnId="{8A14EDBC-913F-4924-AC4A-53BC244F39AC}">
      <dgm:prSet/>
      <dgm:spPr/>
      <dgm:t>
        <a:bodyPr/>
        <a:lstStyle/>
        <a:p>
          <a:endParaRPr lang="en-US"/>
        </a:p>
      </dgm:t>
    </dgm:pt>
    <dgm:pt modelId="{5812B45A-2EDE-4C37-9D48-3965DC078955}" type="sibTrans" cxnId="{8A14EDBC-913F-4924-AC4A-53BC244F39AC}">
      <dgm:prSet/>
      <dgm:spPr/>
      <dgm:t>
        <a:bodyPr/>
        <a:lstStyle/>
        <a:p>
          <a:endParaRPr lang="en-US"/>
        </a:p>
      </dgm:t>
    </dgm:pt>
    <dgm:pt modelId="{5905AAB0-C323-4819-9AB0-C072309D99AC}" type="pres">
      <dgm:prSet presAssocID="{27F1B7A6-E088-422C-B96E-C3819DFD0035}" presName="hierChild1" presStyleCnt="0">
        <dgm:presLayoutVars>
          <dgm:chPref val="1"/>
          <dgm:dir/>
          <dgm:animOne val="branch"/>
          <dgm:animLvl val="lvl"/>
          <dgm:resizeHandles/>
        </dgm:presLayoutVars>
      </dgm:prSet>
      <dgm:spPr/>
    </dgm:pt>
    <dgm:pt modelId="{4A7997D3-BFDC-4FA8-AB79-D289D062D293}" type="pres">
      <dgm:prSet presAssocID="{49B99232-3DCD-456C-A84A-D9C92DA8BE1C}" presName="hierRoot1" presStyleCnt="0"/>
      <dgm:spPr/>
    </dgm:pt>
    <dgm:pt modelId="{A8EFEA2D-837A-4E3D-8045-2B76E7623866}" type="pres">
      <dgm:prSet presAssocID="{49B99232-3DCD-456C-A84A-D9C92DA8BE1C}" presName="composite" presStyleCnt="0"/>
      <dgm:spPr/>
    </dgm:pt>
    <dgm:pt modelId="{5A9BB7E4-C5E8-4B87-8696-8581072FE4F9}" type="pres">
      <dgm:prSet presAssocID="{49B99232-3DCD-456C-A84A-D9C92DA8BE1C}" presName="background" presStyleLbl="node0" presStyleIdx="0" presStyleCnt="2"/>
      <dgm:spPr/>
    </dgm:pt>
    <dgm:pt modelId="{CCAE28B8-25F0-48FA-8132-F98DDDD1411B}" type="pres">
      <dgm:prSet presAssocID="{49B99232-3DCD-456C-A84A-D9C92DA8BE1C}" presName="text" presStyleLbl="fgAcc0" presStyleIdx="0" presStyleCnt="2">
        <dgm:presLayoutVars>
          <dgm:chPref val="3"/>
        </dgm:presLayoutVars>
      </dgm:prSet>
      <dgm:spPr/>
    </dgm:pt>
    <dgm:pt modelId="{FE7B4137-3530-4363-BADE-98B73DA0FF3E}" type="pres">
      <dgm:prSet presAssocID="{49B99232-3DCD-456C-A84A-D9C92DA8BE1C}" presName="hierChild2" presStyleCnt="0"/>
      <dgm:spPr/>
    </dgm:pt>
    <dgm:pt modelId="{9AA3D95F-60B4-4CB7-B269-8E9E8610078F}" type="pres">
      <dgm:prSet presAssocID="{0B9E4388-CF83-4D9D-84FD-7E9B2DD5D36A}" presName="hierRoot1" presStyleCnt="0"/>
      <dgm:spPr/>
    </dgm:pt>
    <dgm:pt modelId="{99B24790-3548-4A8B-B46E-ECB728E4C0FB}" type="pres">
      <dgm:prSet presAssocID="{0B9E4388-CF83-4D9D-84FD-7E9B2DD5D36A}" presName="composite" presStyleCnt="0"/>
      <dgm:spPr/>
    </dgm:pt>
    <dgm:pt modelId="{10C346EA-7D89-460B-AC59-7AEB8A1B6A9C}" type="pres">
      <dgm:prSet presAssocID="{0B9E4388-CF83-4D9D-84FD-7E9B2DD5D36A}" presName="background" presStyleLbl="node0" presStyleIdx="1" presStyleCnt="2"/>
      <dgm:spPr/>
    </dgm:pt>
    <dgm:pt modelId="{BF05E7D6-F655-4B8D-8C3E-6F4BC87D34C8}" type="pres">
      <dgm:prSet presAssocID="{0B9E4388-CF83-4D9D-84FD-7E9B2DD5D36A}" presName="text" presStyleLbl="fgAcc0" presStyleIdx="1" presStyleCnt="2">
        <dgm:presLayoutVars>
          <dgm:chPref val="3"/>
        </dgm:presLayoutVars>
      </dgm:prSet>
      <dgm:spPr/>
    </dgm:pt>
    <dgm:pt modelId="{E9212EB8-0000-4F37-8005-CA3045582599}" type="pres">
      <dgm:prSet presAssocID="{0B9E4388-CF83-4D9D-84FD-7E9B2DD5D36A}" presName="hierChild2" presStyleCnt="0"/>
      <dgm:spPr/>
    </dgm:pt>
  </dgm:ptLst>
  <dgm:cxnLst>
    <dgm:cxn modelId="{0B16F307-36D7-470F-8DCD-23374638F70B}" type="presOf" srcId="{0B9E4388-CF83-4D9D-84FD-7E9B2DD5D36A}" destId="{BF05E7D6-F655-4B8D-8C3E-6F4BC87D34C8}" srcOrd="0" destOrd="0" presId="urn:microsoft.com/office/officeart/2005/8/layout/hierarchy1"/>
    <dgm:cxn modelId="{8A14EDBC-913F-4924-AC4A-53BC244F39AC}" srcId="{27F1B7A6-E088-422C-B96E-C3819DFD0035}" destId="{0B9E4388-CF83-4D9D-84FD-7E9B2DD5D36A}" srcOrd="1" destOrd="0" parTransId="{03EED80F-61B7-418C-8F07-A4E0F9CFC1E9}" sibTransId="{5812B45A-2EDE-4C37-9D48-3965DC078955}"/>
    <dgm:cxn modelId="{E4F736CE-1A3A-4763-A004-47DFF38DDA05}" type="presOf" srcId="{27F1B7A6-E088-422C-B96E-C3819DFD0035}" destId="{5905AAB0-C323-4819-9AB0-C072309D99AC}" srcOrd="0" destOrd="0" presId="urn:microsoft.com/office/officeart/2005/8/layout/hierarchy1"/>
    <dgm:cxn modelId="{7B0C52DD-051C-429C-996B-BAED2701CDBE}" type="presOf" srcId="{49B99232-3DCD-456C-A84A-D9C92DA8BE1C}" destId="{CCAE28B8-25F0-48FA-8132-F98DDDD1411B}" srcOrd="0" destOrd="0" presId="urn:microsoft.com/office/officeart/2005/8/layout/hierarchy1"/>
    <dgm:cxn modelId="{35FE34FC-FB95-43A3-9DB9-9C46E9CB385D}" srcId="{27F1B7A6-E088-422C-B96E-C3819DFD0035}" destId="{49B99232-3DCD-456C-A84A-D9C92DA8BE1C}" srcOrd="0" destOrd="0" parTransId="{887E8A5C-62DB-43E0-8215-735063F70DD8}" sibTransId="{012CCE64-4DA1-4572-BC06-052F561C78FA}"/>
    <dgm:cxn modelId="{F6BB25F5-DB09-4845-84A0-EC9A408A0BC4}" type="presParOf" srcId="{5905AAB0-C323-4819-9AB0-C072309D99AC}" destId="{4A7997D3-BFDC-4FA8-AB79-D289D062D293}" srcOrd="0" destOrd="0" presId="urn:microsoft.com/office/officeart/2005/8/layout/hierarchy1"/>
    <dgm:cxn modelId="{3E7E57B1-9A56-41FD-8A66-78D07CE460CD}" type="presParOf" srcId="{4A7997D3-BFDC-4FA8-AB79-D289D062D293}" destId="{A8EFEA2D-837A-4E3D-8045-2B76E7623866}" srcOrd="0" destOrd="0" presId="urn:microsoft.com/office/officeart/2005/8/layout/hierarchy1"/>
    <dgm:cxn modelId="{04C72DA6-23B0-4495-BB27-8370A2E0D524}" type="presParOf" srcId="{A8EFEA2D-837A-4E3D-8045-2B76E7623866}" destId="{5A9BB7E4-C5E8-4B87-8696-8581072FE4F9}" srcOrd="0" destOrd="0" presId="urn:microsoft.com/office/officeart/2005/8/layout/hierarchy1"/>
    <dgm:cxn modelId="{50D4241A-6F9A-4BE9-8A2B-A5343D69AC75}" type="presParOf" srcId="{A8EFEA2D-837A-4E3D-8045-2B76E7623866}" destId="{CCAE28B8-25F0-48FA-8132-F98DDDD1411B}" srcOrd="1" destOrd="0" presId="urn:microsoft.com/office/officeart/2005/8/layout/hierarchy1"/>
    <dgm:cxn modelId="{14E09A59-5C33-4E13-A1FE-981FDCDCCBB6}" type="presParOf" srcId="{4A7997D3-BFDC-4FA8-AB79-D289D062D293}" destId="{FE7B4137-3530-4363-BADE-98B73DA0FF3E}" srcOrd="1" destOrd="0" presId="urn:microsoft.com/office/officeart/2005/8/layout/hierarchy1"/>
    <dgm:cxn modelId="{3F00AADF-9F02-42AB-955E-BBDA5EB2A604}" type="presParOf" srcId="{5905AAB0-C323-4819-9AB0-C072309D99AC}" destId="{9AA3D95F-60B4-4CB7-B269-8E9E8610078F}" srcOrd="1" destOrd="0" presId="urn:microsoft.com/office/officeart/2005/8/layout/hierarchy1"/>
    <dgm:cxn modelId="{88EA4276-4D07-4F5A-9797-4524E77022FC}" type="presParOf" srcId="{9AA3D95F-60B4-4CB7-B269-8E9E8610078F}" destId="{99B24790-3548-4A8B-B46E-ECB728E4C0FB}" srcOrd="0" destOrd="0" presId="urn:microsoft.com/office/officeart/2005/8/layout/hierarchy1"/>
    <dgm:cxn modelId="{BAAACDE1-9D1F-45A6-B3E1-69ABDF821501}" type="presParOf" srcId="{99B24790-3548-4A8B-B46E-ECB728E4C0FB}" destId="{10C346EA-7D89-460B-AC59-7AEB8A1B6A9C}" srcOrd="0" destOrd="0" presId="urn:microsoft.com/office/officeart/2005/8/layout/hierarchy1"/>
    <dgm:cxn modelId="{7014EA8B-B74D-446F-ABE0-DE1527F2D2AB}" type="presParOf" srcId="{99B24790-3548-4A8B-B46E-ECB728E4C0FB}" destId="{BF05E7D6-F655-4B8D-8C3E-6F4BC87D34C8}" srcOrd="1" destOrd="0" presId="urn:microsoft.com/office/officeart/2005/8/layout/hierarchy1"/>
    <dgm:cxn modelId="{F17ED886-4C7A-43D8-AB5A-BF4D980BCDE7}" type="presParOf" srcId="{9AA3D95F-60B4-4CB7-B269-8E9E8610078F}" destId="{E9212EB8-0000-4F37-8005-CA304558259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B8A49B-0BE0-458A-8B82-8236FBB198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C1E677C-E43D-447E-8E7D-1C2DA0116C25}">
      <dgm:prSet/>
      <dgm:spPr/>
      <dgm:t>
        <a:bodyPr/>
        <a:lstStyle/>
        <a:p>
          <a:r>
            <a:rPr lang="en-US"/>
            <a:t>A series of words will appear on screen, twenty in total.</a:t>
          </a:r>
        </a:p>
      </dgm:t>
    </dgm:pt>
    <dgm:pt modelId="{6ECE7AB0-1F8F-4B5E-B696-19FCCE4BAEF4}" type="parTrans" cxnId="{F1760A97-D1B5-453E-A30C-4DC511FCE012}">
      <dgm:prSet/>
      <dgm:spPr/>
      <dgm:t>
        <a:bodyPr/>
        <a:lstStyle/>
        <a:p>
          <a:endParaRPr lang="en-US"/>
        </a:p>
      </dgm:t>
    </dgm:pt>
    <dgm:pt modelId="{8798302E-3882-4373-99A9-45D084E78777}" type="sibTrans" cxnId="{F1760A97-D1B5-453E-A30C-4DC511FCE012}">
      <dgm:prSet/>
      <dgm:spPr/>
      <dgm:t>
        <a:bodyPr/>
        <a:lstStyle/>
        <a:p>
          <a:endParaRPr lang="en-US"/>
        </a:p>
      </dgm:t>
    </dgm:pt>
    <dgm:pt modelId="{6DEA14E4-8778-49C5-8F80-EDFB4CA13F26}">
      <dgm:prSet/>
      <dgm:spPr/>
      <dgm:t>
        <a:bodyPr/>
        <a:lstStyle/>
        <a:p>
          <a:r>
            <a:rPr lang="en-US"/>
            <a:t>Your job is to keep them in your head until the end of the list, and then write them down. Do not start writing until you are told to. </a:t>
          </a:r>
        </a:p>
      </dgm:t>
    </dgm:pt>
    <dgm:pt modelId="{9FFCF8E9-6E3A-4FB1-9B3C-472B38925B8F}" type="parTrans" cxnId="{F328BE2F-D243-4CAF-994A-E62832B9EDFF}">
      <dgm:prSet/>
      <dgm:spPr/>
      <dgm:t>
        <a:bodyPr/>
        <a:lstStyle/>
        <a:p>
          <a:endParaRPr lang="en-US"/>
        </a:p>
      </dgm:t>
    </dgm:pt>
    <dgm:pt modelId="{16821012-F211-4756-B75C-77E611F3DA09}" type="sibTrans" cxnId="{F328BE2F-D243-4CAF-994A-E62832B9EDFF}">
      <dgm:prSet/>
      <dgm:spPr/>
      <dgm:t>
        <a:bodyPr/>
        <a:lstStyle/>
        <a:p>
          <a:endParaRPr lang="en-US"/>
        </a:p>
      </dgm:t>
    </dgm:pt>
    <dgm:pt modelId="{C37F8853-2B6B-4A76-BE78-7D7056E6EA91}">
      <dgm:prSet/>
      <dgm:spPr/>
      <dgm:t>
        <a:bodyPr/>
        <a:lstStyle/>
        <a:p>
          <a:r>
            <a:rPr lang="en-US"/>
            <a:t>Good luck!</a:t>
          </a:r>
        </a:p>
      </dgm:t>
    </dgm:pt>
    <dgm:pt modelId="{1D58C606-A409-40F8-B265-176CD21FF4CD}" type="parTrans" cxnId="{5EE899AF-FD7F-4A8F-987D-DDBF603BE426}">
      <dgm:prSet/>
      <dgm:spPr/>
      <dgm:t>
        <a:bodyPr/>
        <a:lstStyle/>
        <a:p>
          <a:endParaRPr lang="en-US"/>
        </a:p>
      </dgm:t>
    </dgm:pt>
    <dgm:pt modelId="{E26E6D4D-9925-4DC9-BB17-80455C0E4153}" type="sibTrans" cxnId="{5EE899AF-FD7F-4A8F-987D-DDBF603BE426}">
      <dgm:prSet/>
      <dgm:spPr/>
      <dgm:t>
        <a:bodyPr/>
        <a:lstStyle/>
        <a:p>
          <a:endParaRPr lang="en-US"/>
        </a:p>
      </dgm:t>
    </dgm:pt>
    <dgm:pt modelId="{114F5AFA-7407-4996-9473-35BF509D9E2E}" type="pres">
      <dgm:prSet presAssocID="{4EB8A49B-0BE0-458A-8B82-8236FBB19815}" presName="linear" presStyleCnt="0">
        <dgm:presLayoutVars>
          <dgm:animLvl val="lvl"/>
          <dgm:resizeHandles val="exact"/>
        </dgm:presLayoutVars>
      </dgm:prSet>
      <dgm:spPr/>
    </dgm:pt>
    <dgm:pt modelId="{4984F6CC-6E54-4135-9BA4-2AD498284C65}" type="pres">
      <dgm:prSet presAssocID="{CC1E677C-E43D-447E-8E7D-1C2DA0116C25}" presName="parentText" presStyleLbl="node1" presStyleIdx="0" presStyleCnt="3">
        <dgm:presLayoutVars>
          <dgm:chMax val="0"/>
          <dgm:bulletEnabled val="1"/>
        </dgm:presLayoutVars>
      </dgm:prSet>
      <dgm:spPr/>
    </dgm:pt>
    <dgm:pt modelId="{4F133D8C-3A7F-4217-BC57-37E52F92FD95}" type="pres">
      <dgm:prSet presAssocID="{8798302E-3882-4373-99A9-45D084E78777}" presName="spacer" presStyleCnt="0"/>
      <dgm:spPr/>
    </dgm:pt>
    <dgm:pt modelId="{785230D0-3F04-4CA3-83E6-A28744530773}" type="pres">
      <dgm:prSet presAssocID="{6DEA14E4-8778-49C5-8F80-EDFB4CA13F26}" presName="parentText" presStyleLbl="node1" presStyleIdx="1" presStyleCnt="3">
        <dgm:presLayoutVars>
          <dgm:chMax val="0"/>
          <dgm:bulletEnabled val="1"/>
        </dgm:presLayoutVars>
      </dgm:prSet>
      <dgm:spPr/>
    </dgm:pt>
    <dgm:pt modelId="{57FFA854-7354-425C-88E0-5C584065BBF6}" type="pres">
      <dgm:prSet presAssocID="{16821012-F211-4756-B75C-77E611F3DA09}" presName="spacer" presStyleCnt="0"/>
      <dgm:spPr/>
    </dgm:pt>
    <dgm:pt modelId="{1A67D8EF-ACA5-48FE-8DF2-02AF02C9292D}" type="pres">
      <dgm:prSet presAssocID="{C37F8853-2B6B-4A76-BE78-7D7056E6EA91}" presName="parentText" presStyleLbl="node1" presStyleIdx="2" presStyleCnt="3">
        <dgm:presLayoutVars>
          <dgm:chMax val="0"/>
          <dgm:bulletEnabled val="1"/>
        </dgm:presLayoutVars>
      </dgm:prSet>
      <dgm:spPr/>
    </dgm:pt>
  </dgm:ptLst>
  <dgm:cxnLst>
    <dgm:cxn modelId="{5CEFD908-4950-4CEF-A59B-8DA4D73E13C4}" type="presOf" srcId="{4EB8A49B-0BE0-458A-8B82-8236FBB19815}" destId="{114F5AFA-7407-4996-9473-35BF509D9E2E}" srcOrd="0" destOrd="0" presId="urn:microsoft.com/office/officeart/2005/8/layout/vList2"/>
    <dgm:cxn modelId="{F328BE2F-D243-4CAF-994A-E62832B9EDFF}" srcId="{4EB8A49B-0BE0-458A-8B82-8236FBB19815}" destId="{6DEA14E4-8778-49C5-8F80-EDFB4CA13F26}" srcOrd="1" destOrd="0" parTransId="{9FFCF8E9-6E3A-4FB1-9B3C-472B38925B8F}" sibTransId="{16821012-F211-4756-B75C-77E611F3DA09}"/>
    <dgm:cxn modelId="{E42F784D-54B6-45C0-847F-9A2FFA64D6F5}" type="presOf" srcId="{C37F8853-2B6B-4A76-BE78-7D7056E6EA91}" destId="{1A67D8EF-ACA5-48FE-8DF2-02AF02C9292D}" srcOrd="0" destOrd="0" presId="urn:microsoft.com/office/officeart/2005/8/layout/vList2"/>
    <dgm:cxn modelId="{F1760A97-D1B5-453E-A30C-4DC511FCE012}" srcId="{4EB8A49B-0BE0-458A-8B82-8236FBB19815}" destId="{CC1E677C-E43D-447E-8E7D-1C2DA0116C25}" srcOrd="0" destOrd="0" parTransId="{6ECE7AB0-1F8F-4B5E-B696-19FCCE4BAEF4}" sibTransId="{8798302E-3882-4373-99A9-45D084E78777}"/>
    <dgm:cxn modelId="{68CBC79B-90E5-4622-8038-75D83A3B3828}" type="presOf" srcId="{CC1E677C-E43D-447E-8E7D-1C2DA0116C25}" destId="{4984F6CC-6E54-4135-9BA4-2AD498284C65}" srcOrd="0" destOrd="0" presId="urn:microsoft.com/office/officeart/2005/8/layout/vList2"/>
    <dgm:cxn modelId="{5EE899AF-FD7F-4A8F-987D-DDBF603BE426}" srcId="{4EB8A49B-0BE0-458A-8B82-8236FBB19815}" destId="{C37F8853-2B6B-4A76-BE78-7D7056E6EA91}" srcOrd="2" destOrd="0" parTransId="{1D58C606-A409-40F8-B265-176CD21FF4CD}" sibTransId="{E26E6D4D-9925-4DC9-BB17-80455C0E4153}"/>
    <dgm:cxn modelId="{A36D71D6-480F-409F-A3AA-E8CB1BF3746E}" type="presOf" srcId="{6DEA14E4-8778-49C5-8F80-EDFB4CA13F26}" destId="{785230D0-3F04-4CA3-83E6-A28744530773}" srcOrd="0" destOrd="0" presId="urn:microsoft.com/office/officeart/2005/8/layout/vList2"/>
    <dgm:cxn modelId="{24E9AE27-268E-4E8D-9AE7-0DE5EE1225E3}" type="presParOf" srcId="{114F5AFA-7407-4996-9473-35BF509D9E2E}" destId="{4984F6CC-6E54-4135-9BA4-2AD498284C65}" srcOrd="0" destOrd="0" presId="urn:microsoft.com/office/officeart/2005/8/layout/vList2"/>
    <dgm:cxn modelId="{FCE4150E-827F-4D93-9B81-31978B7F17FA}" type="presParOf" srcId="{114F5AFA-7407-4996-9473-35BF509D9E2E}" destId="{4F133D8C-3A7F-4217-BC57-37E52F92FD95}" srcOrd="1" destOrd="0" presId="urn:microsoft.com/office/officeart/2005/8/layout/vList2"/>
    <dgm:cxn modelId="{B3E1380B-DF66-4DEF-89B4-E3EF5C9A2FE6}" type="presParOf" srcId="{114F5AFA-7407-4996-9473-35BF509D9E2E}" destId="{785230D0-3F04-4CA3-83E6-A28744530773}" srcOrd="2" destOrd="0" presId="urn:microsoft.com/office/officeart/2005/8/layout/vList2"/>
    <dgm:cxn modelId="{EA52AB1C-1B28-45FB-ACD6-47E6B78E3AD7}" type="presParOf" srcId="{114F5AFA-7407-4996-9473-35BF509D9E2E}" destId="{57FFA854-7354-425C-88E0-5C584065BBF6}" srcOrd="3" destOrd="0" presId="urn:microsoft.com/office/officeart/2005/8/layout/vList2"/>
    <dgm:cxn modelId="{89D401B4-B766-4FB0-A06B-8C7FA92CF7C7}" type="presParOf" srcId="{114F5AFA-7407-4996-9473-35BF509D9E2E}" destId="{1A67D8EF-ACA5-48FE-8DF2-02AF02C929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D2272D-43DD-4163-96BF-C3012171F79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D8A0BF3-CA04-4B1E-8E97-754529791AEB}">
      <dgm:prSet/>
      <dgm:spPr/>
      <dgm:t>
        <a:bodyPr/>
        <a:lstStyle/>
        <a:p>
          <a:r>
            <a:rPr lang="en-US" baseline="0"/>
            <a:t>Children’s intelligence differs from an adult’s in quality rather than in quantity. This means that children reason (think) differently from adults and see the world in different ways.</a:t>
          </a:r>
          <a:endParaRPr lang="en-US"/>
        </a:p>
      </dgm:t>
    </dgm:pt>
    <dgm:pt modelId="{5B8D070D-CD35-420B-AB23-CE4CD5C8881E}" type="parTrans" cxnId="{5B246667-EFAF-4EC7-A112-B2EE059B88B9}">
      <dgm:prSet/>
      <dgm:spPr/>
      <dgm:t>
        <a:bodyPr/>
        <a:lstStyle/>
        <a:p>
          <a:endParaRPr lang="en-US"/>
        </a:p>
      </dgm:t>
    </dgm:pt>
    <dgm:pt modelId="{CEC82C07-BF8E-43F9-AE11-66E859D77C93}" type="sibTrans" cxnId="{5B246667-EFAF-4EC7-A112-B2EE059B88B9}">
      <dgm:prSet/>
      <dgm:spPr/>
      <dgm:t>
        <a:bodyPr/>
        <a:lstStyle/>
        <a:p>
          <a:endParaRPr lang="en-US"/>
        </a:p>
      </dgm:t>
    </dgm:pt>
    <dgm:pt modelId="{D95FE317-7290-408D-AB3C-AC7F9F271F6C}">
      <dgm:prSet/>
      <dgm:spPr/>
      <dgm:t>
        <a:bodyPr/>
        <a:lstStyle/>
        <a:p>
          <a:r>
            <a:rPr lang="en-US" baseline="0"/>
            <a:t>Children actively build up their knowledge about the world. They are not passive creatures waiting for someone to fill their heads with knowledge.</a:t>
          </a:r>
          <a:endParaRPr lang="en-US"/>
        </a:p>
      </dgm:t>
    </dgm:pt>
    <dgm:pt modelId="{BDD862C4-007C-460E-A108-AA8FF925B652}" type="parTrans" cxnId="{1F1545E3-5C6C-4054-A27C-0644F9FB9251}">
      <dgm:prSet/>
      <dgm:spPr/>
      <dgm:t>
        <a:bodyPr/>
        <a:lstStyle/>
        <a:p>
          <a:endParaRPr lang="en-US"/>
        </a:p>
      </dgm:t>
    </dgm:pt>
    <dgm:pt modelId="{25F057FE-BA53-49E4-9044-62B34C03C396}" type="sibTrans" cxnId="{1F1545E3-5C6C-4054-A27C-0644F9FB9251}">
      <dgm:prSet/>
      <dgm:spPr/>
      <dgm:t>
        <a:bodyPr/>
        <a:lstStyle/>
        <a:p>
          <a:endParaRPr lang="en-US"/>
        </a:p>
      </dgm:t>
    </dgm:pt>
    <dgm:pt modelId="{0E300CE1-4075-4514-A91E-5EC5C863D7E8}">
      <dgm:prSet/>
      <dgm:spPr/>
      <dgm:t>
        <a:bodyPr/>
        <a:lstStyle/>
        <a:p>
          <a:r>
            <a:rPr lang="en-US" baseline="0"/>
            <a:t>The best way to understand children’s reasoning is to see things from their point of view.</a:t>
          </a:r>
          <a:endParaRPr lang="en-US"/>
        </a:p>
      </dgm:t>
    </dgm:pt>
    <dgm:pt modelId="{AE0BF566-EF4E-404A-B1B7-A7B2A2484D28}" type="parTrans" cxnId="{7FB0E3F1-66F0-477D-B0F3-0095F3255761}">
      <dgm:prSet/>
      <dgm:spPr/>
      <dgm:t>
        <a:bodyPr/>
        <a:lstStyle/>
        <a:p>
          <a:endParaRPr lang="en-US"/>
        </a:p>
      </dgm:t>
    </dgm:pt>
    <dgm:pt modelId="{2A31B172-C4BD-444E-8F63-DFBF1E7B34DA}" type="sibTrans" cxnId="{7FB0E3F1-66F0-477D-B0F3-0095F3255761}">
      <dgm:prSet/>
      <dgm:spPr/>
      <dgm:t>
        <a:bodyPr/>
        <a:lstStyle/>
        <a:p>
          <a:endParaRPr lang="en-US"/>
        </a:p>
      </dgm:t>
    </dgm:pt>
    <dgm:pt modelId="{89BA08A6-9F63-4691-BC7C-2B02046D2D0A}" type="pres">
      <dgm:prSet presAssocID="{9ED2272D-43DD-4163-96BF-C3012171F796}" presName="outerComposite" presStyleCnt="0">
        <dgm:presLayoutVars>
          <dgm:chMax val="5"/>
          <dgm:dir/>
          <dgm:resizeHandles val="exact"/>
        </dgm:presLayoutVars>
      </dgm:prSet>
      <dgm:spPr/>
    </dgm:pt>
    <dgm:pt modelId="{ECFA0F32-8066-4F84-8848-E01C99D17B64}" type="pres">
      <dgm:prSet presAssocID="{9ED2272D-43DD-4163-96BF-C3012171F796}" presName="dummyMaxCanvas" presStyleCnt="0">
        <dgm:presLayoutVars/>
      </dgm:prSet>
      <dgm:spPr/>
    </dgm:pt>
    <dgm:pt modelId="{AC5871F0-98E0-4C51-B3FD-78B6C650C54F}" type="pres">
      <dgm:prSet presAssocID="{9ED2272D-43DD-4163-96BF-C3012171F796}" presName="ThreeNodes_1" presStyleLbl="node1" presStyleIdx="0" presStyleCnt="3">
        <dgm:presLayoutVars>
          <dgm:bulletEnabled val="1"/>
        </dgm:presLayoutVars>
      </dgm:prSet>
      <dgm:spPr/>
    </dgm:pt>
    <dgm:pt modelId="{D36D80D6-BF81-4EB9-BCEC-B5EA1473D4F2}" type="pres">
      <dgm:prSet presAssocID="{9ED2272D-43DD-4163-96BF-C3012171F796}" presName="ThreeNodes_2" presStyleLbl="node1" presStyleIdx="1" presStyleCnt="3">
        <dgm:presLayoutVars>
          <dgm:bulletEnabled val="1"/>
        </dgm:presLayoutVars>
      </dgm:prSet>
      <dgm:spPr/>
    </dgm:pt>
    <dgm:pt modelId="{998E8F84-AF87-4029-979A-C83DA96D2BE7}" type="pres">
      <dgm:prSet presAssocID="{9ED2272D-43DD-4163-96BF-C3012171F796}" presName="ThreeNodes_3" presStyleLbl="node1" presStyleIdx="2" presStyleCnt="3">
        <dgm:presLayoutVars>
          <dgm:bulletEnabled val="1"/>
        </dgm:presLayoutVars>
      </dgm:prSet>
      <dgm:spPr/>
    </dgm:pt>
    <dgm:pt modelId="{EFAE55E2-31C8-4D07-B6E0-A23198F4490E}" type="pres">
      <dgm:prSet presAssocID="{9ED2272D-43DD-4163-96BF-C3012171F796}" presName="ThreeConn_1-2" presStyleLbl="fgAccFollowNode1" presStyleIdx="0" presStyleCnt="2">
        <dgm:presLayoutVars>
          <dgm:bulletEnabled val="1"/>
        </dgm:presLayoutVars>
      </dgm:prSet>
      <dgm:spPr/>
    </dgm:pt>
    <dgm:pt modelId="{43CD3D03-423D-4AFF-8EF8-A1B305FC176B}" type="pres">
      <dgm:prSet presAssocID="{9ED2272D-43DD-4163-96BF-C3012171F796}" presName="ThreeConn_2-3" presStyleLbl="fgAccFollowNode1" presStyleIdx="1" presStyleCnt="2">
        <dgm:presLayoutVars>
          <dgm:bulletEnabled val="1"/>
        </dgm:presLayoutVars>
      </dgm:prSet>
      <dgm:spPr/>
    </dgm:pt>
    <dgm:pt modelId="{91824E68-9332-4901-A46A-7D622E4DB769}" type="pres">
      <dgm:prSet presAssocID="{9ED2272D-43DD-4163-96BF-C3012171F796}" presName="ThreeNodes_1_text" presStyleLbl="node1" presStyleIdx="2" presStyleCnt="3">
        <dgm:presLayoutVars>
          <dgm:bulletEnabled val="1"/>
        </dgm:presLayoutVars>
      </dgm:prSet>
      <dgm:spPr/>
    </dgm:pt>
    <dgm:pt modelId="{3727C15C-935C-4EDB-9A47-D29D7A8B4770}" type="pres">
      <dgm:prSet presAssocID="{9ED2272D-43DD-4163-96BF-C3012171F796}" presName="ThreeNodes_2_text" presStyleLbl="node1" presStyleIdx="2" presStyleCnt="3">
        <dgm:presLayoutVars>
          <dgm:bulletEnabled val="1"/>
        </dgm:presLayoutVars>
      </dgm:prSet>
      <dgm:spPr/>
    </dgm:pt>
    <dgm:pt modelId="{4F2E5A70-A795-4E3E-8748-0CBA38FC5FF8}" type="pres">
      <dgm:prSet presAssocID="{9ED2272D-43DD-4163-96BF-C3012171F796}" presName="ThreeNodes_3_text" presStyleLbl="node1" presStyleIdx="2" presStyleCnt="3">
        <dgm:presLayoutVars>
          <dgm:bulletEnabled val="1"/>
        </dgm:presLayoutVars>
      </dgm:prSet>
      <dgm:spPr/>
    </dgm:pt>
  </dgm:ptLst>
  <dgm:cxnLst>
    <dgm:cxn modelId="{B924BF09-E96C-4174-9814-25FF53765F96}" type="presOf" srcId="{9ED2272D-43DD-4163-96BF-C3012171F796}" destId="{89BA08A6-9F63-4691-BC7C-2B02046D2D0A}" srcOrd="0" destOrd="0" presId="urn:microsoft.com/office/officeart/2005/8/layout/vProcess5"/>
    <dgm:cxn modelId="{7656132D-E7B8-44CD-9E8A-51B0350910C1}" type="presOf" srcId="{0D8A0BF3-CA04-4B1E-8E97-754529791AEB}" destId="{AC5871F0-98E0-4C51-B3FD-78B6C650C54F}" srcOrd="0" destOrd="0" presId="urn:microsoft.com/office/officeart/2005/8/layout/vProcess5"/>
    <dgm:cxn modelId="{5B246667-EFAF-4EC7-A112-B2EE059B88B9}" srcId="{9ED2272D-43DD-4163-96BF-C3012171F796}" destId="{0D8A0BF3-CA04-4B1E-8E97-754529791AEB}" srcOrd="0" destOrd="0" parTransId="{5B8D070D-CD35-420B-AB23-CE4CD5C8881E}" sibTransId="{CEC82C07-BF8E-43F9-AE11-66E859D77C93}"/>
    <dgm:cxn modelId="{7D531191-33A9-4623-AFA2-711A04210731}" type="presOf" srcId="{D95FE317-7290-408D-AB3C-AC7F9F271F6C}" destId="{3727C15C-935C-4EDB-9A47-D29D7A8B4770}" srcOrd="1" destOrd="0" presId="urn:microsoft.com/office/officeart/2005/8/layout/vProcess5"/>
    <dgm:cxn modelId="{7EB148C5-DA40-4F25-BFFA-513C173F5361}" type="presOf" srcId="{0E300CE1-4075-4514-A91E-5EC5C863D7E8}" destId="{998E8F84-AF87-4029-979A-C83DA96D2BE7}" srcOrd="0" destOrd="0" presId="urn:microsoft.com/office/officeart/2005/8/layout/vProcess5"/>
    <dgm:cxn modelId="{A9DBA6C7-E373-4E06-8F80-2F82D64CEFF6}" type="presOf" srcId="{CEC82C07-BF8E-43F9-AE11-66E859D77C93}" destId="{EFAE55E2-31C8-4D07-B6E0-A23198F4490E}" srcOrd="0" destOrd="0" presId="urn:microsoft.com/office/officeart/2005/8/layout/vProcess5"/>
    <dgm:cxn modelId="{45E3DBD2-799C-4BD9-AA98-7CCA22EAEEA9}" type="presOf" srcId="{0D8A0BF3-CA04-4B1E-8E97-754529791AEB}" destId="{91824E68-9332-4901-A46A-7D622E4DB769}" srcOrd="1" destOrd="0" presId="urn:microsoft.com/office/officeart/2005/8/layout/vProcess5"/>
    <dgm:cxn modelId="{18EC3CDA-F3D6-41FD-81BD-1549CA92D2E3}" type="presOf" srcId="{25F057FE-BA53-49E4-9044-62B34C03C396}" destId="{43CD3D03-423D-4AFF-8EF8-A1B305FC176B}" srcOrd="0" destOrd="0" presId="urn:microsoft.com/office/officeart/2005/8/layout/vProcess5"/>
    <dgm:cxn modelId="{1F1545E3-5C6C-4054-A27C-0644F9FB9251}" srcId="{9ED2272D-43DD-4163-96BF-C3012171F796}" destId="{D95FE317-7290-408D-AB3C-AC7F9F271F6C}" srcOrd="1" destOrd="0" parTransId="{BDD862C4-007C-460E-A108-AA8FF925B652}" sibTransId="{25F057FE-BA53-49E4-9044-62B34C03C396}"/>
    <dgm:cxn modelId="{4033C8EA-4613-4334-99E1-787FD7AC2ADC}" type="presOf" srcId="{D95FE317-7290-408D-AB3C-AC7F9F271F6C}" destId="{D36D80D6-BF81-4EB9-BCEC-B5EA1473D4F2}" srcOrd="0" destOrd="0" presId="urn:microsoft.com/office/officeart/2005/8/layout/vProcess5"/>
    <dgm:cxn modelId="{33C4BDEB-3470-4D2F-A2AE-97B845F9DCC9}" type="presOf" srcId="{0E300CE1-4075-4514-A91E-5EC5C863D7E8}" destId="{4F2E5A70-A795-4E3E-8748-0CBA38FC5FF8}" srcOrd="1" destOrd="0" presId="urn:microsoft.com/office/officeart/2005/8/layout/vProcess5"/>
    <dgm:cxn modelId="{7FB0E3F1-66F0-477D-B0F3-0095F3255761}" srcId="{9ED2272D-43DD-4163-96BF-C3012171F796}" destId="{0E300CE1-4075-4514-A91E-5EC5C863D7E8}" srcOrd="2" destOrd="0" parTransId="{AE0BF566-EF4E-404A-B1B7-A7B2A2484D28}" sibTransId="{2A31B172-C4BD-444E-8F63-DFBF1E7B34DA}"/>
    <dgm:cxn modelId="{40E1269A-C338-4702-8CB5-84FFFD18BE15}" type="presParOf" srcId="{89BA08A6-9F63-4691-BC7C-2B02046D2D0A}" destId="{ECFA0F32-8066-4F84-8848-E01C99D17B64}" srcOrd="0" destOrd="0" presId="urn:microsoft.com/office/officeart/2005/8/layout/vProcess5"/>
    <dgm:cxn modelId="{C25BC7D7-9A74-4754-B00C-541F4A738C5B}" type="presParOf" srcId="{89BA08A6-9F63-4691-BC7C-2B02046D2D0A}" destId="{AC5871F0-98E0-4C51-B3FD-78B6C650C54F}" srcOrd="1" destOrd="0" presId="urn:microsoft.com/office/officeart/2005/8/layout/vProcess5"/>
    <dgm:cxn modelId="{10CF2F45-1E64-491A-8173-674D91649296}" type="presParOf" srcId="{89BA08A6-9F63-4691-BC7C-2B02046D2D0A}" destId="{D36D80D6-BF81-4EB9-BCEC-B5EA1473D4F2}" srcOrd="2" destOrd="0" presId="urn:microsoft.com/office/officeart/2005/8/layout/vProcess5"/>
    <dgm:cxn modelId="{860B5E63-0671-42E9-A356-45BEA8E74FDB}" type="presParOf" srcId="{89BA08A6-9F63-4691-BC7C-2B02046D2D0A}" destId="{998E8F84-AF87-4029-979A-C83DA96D2BE7}" srcOrd="3" destOrd="0" presId="urn:microsoft.com/office/officeart/2005/8/layout/vProcess5"/>
    <dgm:cxn modelId="{EEBB16D1-FEAC-4BA3-84A2-59AC9F6E6ECC}" type="presParOf" srcId="{89BA08A6-9F63-4691-BC7C-2B02046D2D0A}" destId="{EFAE55E2-31C8-4D07-B6E0-A23198F4490E}" srcOrd="4" destOrd="0" presId="urn:microsoft.com/office/officeart/2005/8/layout/vProcess5"/>
    <dgm:cxn modelId="{BDB4CE14-169A-46CA-B2BC-DFD07788D802}" type="presParOf" srcId="{89BA08A6-9F63-4691-BC7C-2B02046D2D0A}" destId="{43CD3D03-423D-4AFF-8EF8-A1B305FC176B}" srcOrd="5" destOrd="0" presId="urn:microsoft.com/office/officeart/2005/8/layout/vProcess5"/>
    <dgm:cxn modelId="{F418C5A6-CB8E-481E-A83E-DB6A1BA83D03}" type="presParOf" srcId="{89BA08A6-9F63-4691-BC7C-2B02046D2D0A}" destId="{91824E68-9332-4901-A46A-7D622E4DB769}" srcOrd="6" destOrd="0" presId="urn:microsoft.com/office/officeart/2005/8/layout/vProcess5"/>
    <dgm:cxn modelId="{BE55E746-D45D-42C4-AB5E-17F1C6822CE9}" type="presParOf" srcId="{89BA08A6-9F63-4691-BC7C-2B02046D2D0A}" destId="{3727C15C-935C-4EDB-9A47-D29D7A8B4770}" srcOrd="7" destOrd="0" presId="urn:microsoft.com/office/officeart/2005/8/layout/vProcess5"/>
    <dgm:cxn modelId="{FA7DF86D-4EEB-4F0E-AE72-5EFFD4466E56}" type="presParOf" srcId="{89BA08A6-9F63-4691-BC7C-2B02046D2D0A}" destId="{4F2E5A70-A795-4E3E-8748-0CBA38FC5FF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028A4EC-4057-4127-8709-C7416AFAF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2F9A471-E2E7-40E2-8B49-522644A55090}">
      <dgm:prSet/>
      <dgm:spPr/>
      <dgm:t>
        <a:bodyPr/>
        <a:lstStyle/>
        <a:p>
          <a:r>
            <a:rPr lang="en-US" baseline="0" dirty="0"/>
            <a:t>This approach has some real-life </a:t>
          </a:r>
          <a:r>
            <a:rPr lang="en-US" baseline="0" dirty="0">
              <a:latin typeface="Bell MT"/>
            </a:rPr>
            <a:t>applications</a:t>
          </a:r>
          <a:r>
            <a:rPr lang="en-US" baseline="0" dirty="0"/>
            <a:t> such as:</a:t>
          </a:r>
          <a:endParaRPr lang="en-US" dirty="0"/>
        </a:p>
      </dgm:t>
    </dgm:pt>
    <dgm:pt modelId="{3A3A9089-F159-492D-A5A5-D7D7E13F9495}" type="parTrans" cxnId="{89C6DE72-FF0C-45CF-A5F8-1B70494352CE}">
      <dgm:prSet/>
      <dgm:spPr/>
      <dgm:t>
        <a:bodyPr/>
        <a:lstStyle/>
        <a:p>
          <a:endParaRPr lang="en-US"/>
        </a:p>
      </dgm:t>
    </dgm:pt>
    <dgm:pt modelId="{9B682D52-A562-4181-85B4-5FDF5D939059}" type="sibTrans" cxnId="{89C6DE72-FF0C-45CF-A5F8-1B70494352CE}">
      <dgm:prSet/>
      <dgm:spPr/>
      <dgm:t>
        <a:bodyPr/>
        <a:lstStyle/>
        <a:p>
          <a:endParaRPr lang="en-US"/>
        </a:p>
      </dgm:t>
    </dgm:pt>
    <dgm:pt modelId="{E8BB4AEE-E8EC-48EF-9FF6-F8614ED209BA}">
      <dgm:prSet/>
      <dgm:spPr/>
      <dgm:t>
        <a:bodyPr/>
        <a:lstStyle/>
        <a:p>
          <a:r>
            <a:rPr lang="en-US" baseline="0" dirty="0"/>
            <a:t>Cognitive </a:t>
          </a:r>
          <a:r>
            <a:rPr lang="en-US" baseline="0" dirty="0" err="1"/>
            <a:t>Behavioural</a:t>
          </a:r>
          <a:r>
            <a:rPr lang="en-US" baseline="0" dirty="0"/>
            <a:t> Therapy</a:t>
          </a:r>
          <a:endParaRPr lang="en-US" dirty="0"/>
        </a:p>
      </dgm:t>
    </dgm:pt>
    <dgm:pt modelId="{4733C42A-B6AD-4FA0-AEAC-5F7C1D826002}" type="parTrans" cxnId="{E50C36CD-4986-4941-9ED4-E7B3587BFD0D}">
      <dgm:prSet/>
      <dgm:spPr/>
      <dgm:t>
        <a:bodyPr/>
        <a:lstStyle/>
        <a:p>
          <a:endParaRPr lang="en-US"/>
        </a:p>
      </dgm:t>
    </dgm:pt>
    <dgm:pt modelId="{7010D8C0-89AE-42DD-9261-48E651494078}" type="sibTrans" cxnId="{E50C36CD-4986-4941-9ED4-E7B3587BFD0D}">
      <dgm:prSet/>
      <dgm:spPr/>
      <dgm:t>
        <a:bodyPr/>
        <a:lstStyle/>
        <a:p>
          <a:endParaRPr lang="en-US"/>
        </a:p>
      </dgm:t>
    </dgm:pt>
    <dgm:pt modelId="{87F7D155-6DCF-4576-B932-90811E8F3E43}">
      <dgm:prSet/>
      <dgm:spPr/>
      <dgm:t>
        <a:bodyPr/>
        <a:lstStyle/>
        <a:p>
          <a:r>
            <a:rPr lang="en-US" baseline="0" dirty="0"/>
            <a:t>Rational Emotive </a:t>
          </a:r>
          <a:r>
            <a:rPr lang="en-US" baseline="0" dirty="0" err="1"/>
            <a:t>Behaviour</a:t>
          </a:r>
          <a:r>
            <a:rPr lang="en-US" baseline="0" dirty="0"/>
            <a:t> Therapy</a:t>
          </a:r>
          <a:endParaRPr lang="en-US" dirty="0"/>
        </a:p>
      </dgm:t>
    </dgm:pt>
    <dgm:pt modelId="{4EC444E9-BEF6-4C48-9551-C92CDA2EF204}" type="parTrans" cxnId="{81A1E0DB-71DD-4288-ADA3-45E988BF8049}">
      <dgm:prSet/>
      <dgm:spPr/>
      <dgm:t>
        <a:bodyPr/>
        <a:lstStyle/>
        <a:p>
          <a:endParaRPr lang="en-US"/>
        </a:p>
      </dgm:t>
    </dgm:pt>
    <dgm:pt modelId="{FFF8BA13-AB66-4605-A5F3-B79240E7FAFE}" type="sibTrans" cxnId="{81A1E0DB-71DD-4288-ADA3-45E988BF8049}">
      <dgm:prSet/>
      <dgm:spPr/>
      <dgm:t>
        <a:bodyPr/>
        <a:lstStyle/>
        <a:p>
          <a:endParaRPr lang="en-US"/>
        </a:p>
      </dgm:t>
    </dgm:pt>
    <dgm:pt modelId="{E39C8EC5-BC58-4F18-92AE-4DB68DA7E9AC}" type="pres">
      <dgm:prSet presAssocID="{0028A4EC-4057-4127-8709-C7416AFAFD77}" presName="hierChild1" presStyleCnt="0">
        <dgm:presLayoutVars>
          <dgm:chPref val="1"/>
          <dgm:dir/>
          <dgm:animOne val="branch"/>
          <dgm:animLvl val="lvl"/>
          <dgm:resizeHandles/>
        </dgm:presLayoutVars>
      </dgm:prSet>
      <dgm:spPr/>
    </dgm:pt>
    <dgm:pt modelId="{BECA9FF7-305F-49CE-8536-F6C54D0F1557}" type="pres">
      <dgm:prSet presAssocID="{32F9A471-E2E7-40E2-8B49-522644A55090}" presName="hierRoot1" presStyleCnt="0"/>
      <dgm:spPr/>
    </dgm:pt>
    <dgm:pt modelId="{812A9525-A80E-4364-B793-99D2923C6943}" type="pres">
      <dgm:prSet presAssocID="{32F9A471-E2E7-40E2-8B49-522644A55090}" presName="composite" presStyleCnt="0"/>
      <dgm:spPr/>
    </dgm:pt>
    <dgm:pt modelId="{0E4D5413-160D-461C-AF29-76556957AAE8}" type="pres">
      <dgm:prSet presAssocID="{32F9A471-E2E7-40E2-8B49-522644A55090}" presName="background" presStyleLbl="node0" presStyleIdx="0" presStyleCnt="3"/>
      <dgm:spPr/>
    </dgm:pt>
    <dgm:pt modelId="{E5821D17-F1F8-4387-A445-D5B6E2116395}" type="pres">
      <dgm:prSet presAssocID="{32F9A471-E2E7-40E2-8B49-522644A55090}" presName="text" presStyleLbl="fgAcc0" presStyleIdx="0" presStyleCnt="3">
        <dgm:presLayoutVars>
          <dgm:chPref val="3"/>
        </dgm:presLayoutVars>
      </dgm:prSet>
      <dgm:spPr/>
    </dgm:pt>
    <dgm:pt modelId="{01495EE0-AAEE-43CE-AA58-497EEBC173EF}" type="pres">
      <dgm:prSet presAssocID="{32F9A471-E2E7-40E2-8B49-522644A55090}" presName="hierChild2" presStyleCnt="0"/>
      <dgm:spPr/>
    </dgm:pt>
    <dgm:pt modelId="{C941A8C5-9572-47DC-BF79-FC2B62D8A217}" type="pres">
      <dgm:prSet presAssocID="{E8BB4AEE-E8EC-48EF-9FF6-F8614ED209BA}" presName="hierRoot1" presStyleCnt="0"/>
      <dgm:spPr/>
    </dgm:pt>
    <dgm:pt modelId="{41E77D90-6B7B-463C-9A43-520D13FA465F}" type="pres">
      <dgm:prSet presAssocID="{E8BB4AEE-E8EC-48EF-9FF6-F8614ED209BA}" presName="composite" presStyleCnt="0"/>
      <dgm:spPr/>
    </dgm:pt>
    <dgm:pt modelId="{E60B1096-961D-4469-AE85-1C83A085554F}" type="pres">
      <dgm:prSet presAssocID="{E8BB4AEE-E8EC-48EF-9FF6-F8614ED209BA}" presName="background" presStyleLbl="node0" presStyleIdx="1" presStyleCnt="3"/>
      <dgm:spPr/>
    </dgm:pt>
    <dgm:pt modelId="{68EB1E97-8855-4866-B5CE-DDA5A27EE66F}" type="pres">
      <dgm:prSet presAssocID="{E8BB4AEE-E8EC-48EF-9FF6-F8614ED209BA}" presName="text" presStyleLbl="fgAcc0" presStyleIdx="1" presStyleCnt="3">
        <dgm:presLayoutVars>
          <dgm:chPref val="3"/>
        </dgm:presLayoutVars>
      </dgm:prSet>
      <dgm:spPr/>
    </dgm:pt>
    <dgm:pt modelId="{73DCAE0C-BE5B-4665-93DC-F030B4510679}" type="pres">
      <dgm:prSet presAssocID="{E8BB4AEE-E8EC-48EF-9FF6-F8614ED209BA}" presName="hierChild2" presStyleCnt="0"/>
      <dgm:spPr/>
    </dgm:pt>
    <dgm:pt modelId="{4932FCEA-3E20-4C03-99EB-9983FE7E1986}" type="pres">
      <dgm:prSet presAssocID="{87F7D155-6DCF-4576-B932-90811E8F3E43}" presName="hierRoot1" presStyleCnt="0"/>
      <dgm:spPr/>
    </dgm:pt>
    <dgm:pt modelId="{F97BB623-E952-43A2-9135-340D008FE172}" type="pres">
      <dgm:prSet presAssocID="{87F7D155-6DCF-4576-B932-90811E8F3E43}" presName="composite" presStyleCnt="0"/>
      <dgm:spPr/>
    </dgm:pt>
    <dgm:pt modelId="{E3106B2E-32A0-4F0A-8DFB-2B4F1577E07A}" type="pres">
      <dgm:prSet presAssocID="{87F7D155-6DCF-4576-B932-90811E8F3E43}" presName="background" presStyleLbl="node0" presStyleIdx="2" presStyleCnt="3"/>
      <dgm:spPr/>
    </dgm:pt>
    <dgm:pt modelId="{359E6623-AA1F-467D-8AEC-BD3DD4058221}" type="pres">
      <dgm:prSet presAssocID="{87F7D155-6DCF-4576-B932-90811E8F3E43}" presName="text" presStyleLbl="fgAcc0" presStyleIdx="2" presStyleCnt="3">
        <dgm:presLayoutVars>
          <dgm:chPref val="3"/>
        </dgm:presLayoutVars>
      </dgm:prSet>
      <dgm:spPr/>
    </dgm:pt>
    <dgm:pt modelId="{6F07F813-E136-4C22-950F-5D1CB07526CE}" type="pres">
      <dgm:prSet presAssocID="{87F7D155-6DCF-4576-B932-90811E8F3E43}" presName="hierChild2" presStyleCnt="0"/>
      <dgm:spPr/>
    </dgm:pt>
  </dgm:ptLst>
  <dgm:cxnLst>
    <dgm:cxn modelId="{82E14366-CB6A-458B-AFA4-1EF3B57792EF}" type="presOf" srcId="{E8BB4AEE-E8EC-48EF-9FF6-F8614ED209BA}" destId="{68EB1E97-8855-4866-B5CE-DDA5A27EE66F}" srcOrd="0" destOrd="0" presId="urn:microsoft.com/office/officeart/2005/8/layout/hierarchy1"/>
    <dgm:cxn modelId="{89C6DE72-FF0C-45CF-A5F8-1B70494352CE}" srcId="{0028A4EC-4057-4127-8709-C7416AFAFD77}" destId="{32F9A471-E2E7-40E2-8B49-522644A55090}" srcOrd="0" destOrd="0" parTransId="{3A3A9089-F159-492D-A5A5-D7D7E13F9495}" sibTransId="{9B682D52-A562-4181-85B4-5FDF5D939059}"/>
    <dgm:cxn modelId="{97896388-9F13-4E29-AA2B-85ADBCEAD52D}" type="presOf" srcId="{87F7D155-6DCF-4576-B932-90811E8F3E43}" destId="{359E6623-AA1F-467D-8AEC-BD3DD4058221}" srcOrd="0" destOrd="0" presId="urn:microsoft.com/office/officeart/2005/8/layout/hierarchy1"/>
    <dgm:cxn modelId="{2B330BB9-32E9-4F64-9141-114988ACE210}" type="presOf" srcId="{32F9A471-E2E7-40E2-8B49-522644A55090}" destId="{E5821D17-F1F8-4387-A445-D5B6E2116395}" srcOrd="0" destOrd="0" presId="urn:microsoft.com/office/officeart/2005/8/layout/hierarchy1"/>
    <dgm:cxn modelId="{E50C36CD-4986-4941-9ED4-E7B3587BFD0D}" srcId="{0028A4EC-4057-4127-8709-C7416AFAFD77}" destId="{E8BB4AEE-E8EC-48EF-9FF6-F8614ED209BA}" srcOrd="1" destOrd="0" parTransId="{4733C42A-B6AD-4FA0-AEAC-5F7C1D826002}" sibTransId="{7010D8C0-89AE-42DD-9261-48E651494078}"/>
    <dgm:cxn modelId="{81A1E0DB-71DD-4288-ADA3-45E988BF8049}" srcId="{0028A4EC-4057-4127-8709-C7416AFAFD77}" destId="{87F7D155-6DCF-4576-B932-90811E8F3E43}" srcOrd="2" destOrd="0" parTransId="{4EC444E9-BEF6-4C48-9551-C92CDA2EF204}" sibTransId="{FFF8BA13-AB66-4605-A5F3-B79240E7FAFE}"/>
    <dgm:cxn modelId="{E8A4DDFC-415B-48F4-95EF-04F4F285DC2B}" type="presOf" srcId="{0028A4EC-4057-4127-8709-C7416AFAFD77}" destId="{E39C8EC5-BC58-4F18-92AE-4DB68DA7E9AC}" srcOrd="0" destOrd="0" presId="urn:microsoft.com/office/officeart/2005/8/layout/hierarchy1"/>
    <dgm:cxn modelId="{E58230C3-CEBD-4BBF-944A-2BB634C23C27}" type="presParOf" srcId="{E39C8EC5-BC58-4F18-92AE-4DB68DA7E9AC}" destId="{BECA9FF7-305F-49CE-8536-F6C54D0F1557}" srcOrd="0" destOrd="0" presId="urn:microsoft.com/office/officeart/2005/8/layout/hierarchy1"/>
    <dgm:cxn modelId="{9D64FD15-67FE-4B87-9614-036A40A8C75C}" type="presParOf" srcId="{BECA9FF7-305F-49CE-8536-F6C54D0F1557}" destId="{812A9525-A80E-4364-B793-99D2923C6943}" srcOrd="0" destOrd="0" presId="urn:microsoft.com/office/officeart/2005/8/layout/hierarchy1"/>
    <dgm:cxn modelId="{1DD227CF-4F79-43B7-99A4-970D98731761}" type="presParOf" srcId="{812A9525-A80E-4364-B793-99D2923C6943}" destId="{0E4D5413-160D-461C-AF29-76556957AAE8}" srcOrd="0" destOrd="0" presId="urn:microsoft.com/office/officeart/2005/8/layout/hierarchy1"/>
    <dgm:cxn modelId="{EF6703B8-9D59-4F00-8126-B440613AB1C8}" type="presParOf" srcId="{812A9525-A80E-4364-B793-99D2923C6943}" destId="{E5821D17-F1F8-4387-A445-D5B6E2116395}" srcOrd="1" destOrd="0" presId="urn:microsoft.com/office/officeart/2005/8/layout/hierarchy1"/>
    <dgm:cxn modelId="{EDC8665E-5178-4FA4-B790-CCE37E2FEF68}" type="presParOf" srcId="{BECA9FF7-305F-49CE-8536-F6C54D0F1557}" destId="{01495EE0-AAEE-43CE-AA58-497EEBC173EF}" srcOrd="1" destOrd="0" presId="urn:microsoft.com/office/officeart/2005/8/layout/hierarchy1"/>
    <dgm:cxn modelId="{AD962FD1-68F7-4A38-B6A1-3235244CC1CC}" type="presParOf" srcId="{E39C8EC5-BC58-4F18-92AE-4DB68DA7E9AC}" destId="{C941A8C5-9572-47DC-BF79-FC2B62D8A217}" srcOrd="1" destOrd="0" presId="urn:microsoft.com/office/officeart/2005/8/layout/hierarchy1"/>
    <dgm:cxn modelId="{56042636-B8FA-48CA-ADF5-CDEFF1875462}" type="presParOf" srcId="{C941A8C5-9572-47DC-BF79-FC2B62D8A217}" destId="{41E77D90-6B7B-463C-9A43-520D13FA465F}" srcOrd="0" destOrd="0" presId="urn:microsoft.com/office/officeart/2005/8/layout/hierarchy1"/>
    <dgm:cxn modelId="{2B2056CC-F5F0-4922-A9C3-FA0D13A3F5D4}" type="presParOf" srcId="{41E77D90-6B7B-463C-9A43-520D13FA465F}" destId="{E60B1096-961D-4469-AE85-1C83A085554F}" srcOrd="0" destOrd="0" presId="urn:microsoft.com/office/officeart/2005/8/layout/hierarchy1"/>
    <dgm:cxn modelId="{9A6C36D7-9A79-4A43-9154-BCF957B21116}" type="presParOf" srcId="{41E77D90-6B7B-463C-9A43-520D13FA465F}" destId="{68EB1E97-8855-4866-B5CE-DDA5A27EE66F}" srcOrd="1" destOrd="0" presId="urn:microsoft.com/office/officeart/2005/8/layout/hierarchy1"/>
    <dgm:cxn modelId="{884250F7-1699-4062-ABC6-3C1C815866D0}" type="presParOf" srcId="{C941A8C5-9572-47DC-BF79-FC2B62D8A217}" destId="{73DCAE0C-BE5B-4665-93DC-F030B4510679}" srcOrd="1" destOrd="0" presId="urn:microsoft.com/office/officeart/2005/8/layout/hierarchy1"/>
    <dgm:cxn modelId="{A7C8223F-8E4D-44BD-9B72-D512C4AC2BBB}" type="presParOf" srcId="{E39C8EC5-BC58-4F18-92AE-4DB68DA7E9AC}" destId="{4932FCEA-3E20-4C03-99EB-9983FE7E1986}" srcOrd="2" destOrd="0" presId="urn:microsoft.com/office/officeart/2005/8/layout/hierarchy1"/>
    <dgm:cxn modelId="{3986D45F-F29E-4A1C-B3BE-70D800E0D980}" type="presParOf" srcId="{4932FCEA-3E20-4C03-99EB-9983FE7E1986}" destId="{F97BB623-E952-43A2-9135-340D008FE172}" srcOrd="0" destOrd="0" presId="urn:microsoft.com/office/officeart/2005/8/layout/hierarchy1"/>
    <dgm:cxn modelId="{141152BE-C38C-4CE7-BD22-1CCA2FA90B44}" type="presParOf" srcId="{F97BB623-E952-43A2-9135-340D008FE172}" destId="{E3106B2E-32A0-4F0A-8DFB-2B4F1577E07A}" srcOrd="0" destOrd="0" presId="urn:microsoft.com/office/officeart/2005/8/layout/hierarchy1"/>
    <dgm:cxn modelId="{87D79928-04BD-45B4-935D-5FCFE8C9CAE8}" type="presParOf" srcId="{F97BB623-E952-43A2-9135-340D008FE172}" destId="{359E6623-AA1F-467D-8AEC-BD3DD4058221}" srcOrd="1" destOrd="0" presId="urn:microsoft.com/office/officeart/2005/8/layout/hierarchy1"/>
    <dgm:cxn modelId="{D3BA55FE-0BBF-43A5-9813-085EAEC1A017}" type="presParOf" srcId="{4932FCEA-3E20-4C03-99EB-9983FE7E1986}" destId="{6F07F813-E136-4C22-950F-5D1CB07526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62999-A42F-46AE-81BE-9C0D16289EFA}">
      <dsp:nvSpPr>
        <dsp:cNvPr id="0" name=""/>
        <dsp:cNvSpPr/>
      </dsp:nvSpPr>
      <dsp:spPr>
        <a:xfrm>
          <a:off x="0" y="77158"/>
          <a:ext cx="6408738" cy="180501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Psychology should be studied scientifically.</a:t>
          </a:r>
          <a:endParaRPr lang="en-US" sz="3300" kern="1200"/>
        </a:p>
      </dsp:txBody>
      <dsp:txXfrm>
        <a:off x="88114" y="165272"/>
        <a:ext cx="6232510" cy="1628789"/>
      </dsp:txXfrm>
    </dsp:sp>
    <dsp:sp modelId="{66B74F11-8AB2-4F5A-B69D-7686BDA53A9F}">
      <dsp:nvSpPr>
        <dsp:cNvPr id="0" name=""/>
        <dsp:cNvSpPr/>
      </dsp:nvSpPr>
      <dsp:spPr>
        <a:xfrm>
          <a:off x="0" y="1977216"/>
          <a:ext cx="6408738" cy="1805017"/>
        </a:xfrm>
        <a:prstGeom prst="roundRect">
          <a:avLst/>
        </a:prstGeom>
        <a:solidFill>
          <a:schemeClr val="accent2">
            <a:hueOff val="-741205"/>
            <a:satOff val="-241"/>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There are mediational processes between stimulus and response.</a:t>
          </a:r>
          <a:endParaRPr lang="en-US" sz="3300" kern="1200"/>
        </a:p>
      </dsp:txBody>
      <dsp:txXfrm>
        <a:off x="88114" y="2065330"/>
        <a:ext cx="6232510" cy="1628789"/>
      </dsp:txXfrm>
    </dsp:sp>
    <dsp:sp modelId="{1357A84E-4C63-40B5-9072-782C62BCBD8F}">
      <dsp:nvSpPr>
        <dsp:cNvPr id="0" name=""/>
        <dsp:cNvSpPr/>
      </dsp:nvSpPr>
      <dsp:spPr>
        <a:xfrm>
          <a:off x="0" y="3877273"/>
          <a:ext cx="6408738" cy="1805017"/>
        </a:xfrm>
        <a:prstGeom prst="roundRect">
          <a:avLst/>
        </a:prstGeom>
        <a:solidFill>
          <a:schemeClr val="accent2">
            <a:hueOff val="-1482410"/>
            <a:satOff val="-482"/>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The mind processes information like a computer.</a:t>
          </a:r>
          <a:endParaRPr lang="en-US" sz="3300" kern="1200"/>
        </a:p>
      </dsp:txBody>
      <dsp:txXfrm>
        <a:off x="88114" y="3965387"/>
        <a:ext cx="6232510" cy="1628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CAA59-4F62-490E-AF90-E9A3CBC4556A}">
      <dsp:nvSpPr>
        <dsp:cNvPr id="0" name=""/>
        <dsp:cNvSpPr/>
      </dsp:nvSpPr>
      <dsp:spPr>
        <a:xfrm>
          <a:off x="0" y="62679"/>
          <a:ext cx="6408738" cy="181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A mediational process is the go-between between the stimulus and the response.</a:t>
          </a:r>
          <a:endParaRPr lang="en-US" sz="3300" kern="1200"/>
        </a:p>
      </dsp:txBody>
      <dsp:txXfrm>
        <a:off x="88585" y="151264"/>
        <a:ext cx="6231568" cy="1637500"/>
      </dsp:txXfrm>
    </dsp:sp>
    <dsp:sp modelId="{278D8605-91BC-4B71-B566-276517443A10}">
      <dsp:nvSpPr>
        <dsp:cNvPr id="0" name=""/>
        <dsp:cNvSpPr/>
      </dsp:nvSpPr>
      <dsp:spPr>
        <a:xfrm>
          <a:off x="0" y="1972389"/>
          <a:ext cx="6408738" cy="1814670"/>
        </a:xfrm>
        <a:prstGeom prst="roundRect">
          <a:avLst/>
        </a:prstGeom>
        <a:solidFill>
          <a:schemeClr val="accent2">
            <a:hueOff val="-741205"/>
            <a:satOff val="-241"/>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In the cognitive approach, this is a mental event, some type of cognitive mechanism.</a:t>
          </a:r>
          <a:endParaRPr lang="en-US" sz="3300" kern="1200"/>
        </a:p>
      </dsp:txBody>
      <dsp:txXfrm>
        <a:off x="88585" y="2060974"/>
        <a:ext cx="6231568" cy="1637500"/>
      </dsp:txXfrm>
    </dsp:sp>
    <dsp:sp modelId="{5132B0C2-4AAA-43C0-A13F-432F27E8FDA7}">
      <dsp:nvSpPr>
        <dsp:cNvPr id="0" name=""/>
        <dsp:cNvSpPr/>
      </dsp:nvSpPr>
      <dsp:spPr>
        <a:xfrm>
          <a:off x="0" y="3882100"/>
          <a:ext cx="6408738" cy="1814670"/>
        </a:xfrm>
        <a:prstGeom prst="roundRect">
          <a:avLst/>
        </a:prstGeom>
        <a:solidFill>
          <a:schemeClr val="accent2">
            <a:hueOff val="-1482410"/>
            <a:satOff val="-482"/>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baseline="0"/>
            <a:t>To understand behaviour, we must understand cognition itself.</a:t>
          </a:r>
          <a:endParaRPr lang="en-US" sz="3300" kern="1200"/>
        </a:p>
      </dsp:txBody>
      <dsp:txXfrm>
        <a:off x="88585" y="3970685"/>
        <a:ext cx="6231568" cy="163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1B561-F073-442B-A32B-DF5FB342BA9B}">
      <dsp:nvSpPr>
        <dsp:cNvPr id="0" name=""/>
        <dsp:cNvSpPr/>
      </dsp:nvSpPr>
      <dsp:spPr>
        <a:xfrm>
          <a:off x="3794" y="554553"/>
          <a:ext cx="2054407" cy="12326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Perception</a:t>
          </a:r>
          <a:endParaRPr lang="en-US" sz="2000" kern="1200"/>
        </a:p>
      </dsp:txBody>
      <dsp:txXfrm>
        <a:off x="3794" y="554553"/>
        <a:ext cx="2054407" cy="1232644"/>
      </dsp:txXfrm>
    </dsp:sp>
    <dsp:sp modelId="{70EEB9E1-283E-4C1C-A246-B27D7620B621}">
      <dsp:nvSpPr>
        <dsp:cNvPr id="0" name=""/>
        <dsp:cNvSpPr/>
      </dsp:nvSpPr>
      <dsp:spPr>
        <a:xfrm>
          <a:off x="2263642" y="554553"/>
          <a:ext cx="2054407" cy="12326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Attention</a:t>
          </a:r>
          <a:endParaRPr lang="en-US" sz="2000" kern="1200"/>
        </a:p>
      </dsp:txBody>
      <dsp:txXfrm>
        <a:off x="2263642" y="554553"/>
        <a:ext cx="2054407" cy="1232644"/>
      </dsp:txXfrm>
    </dsp:sp>
    <dsp:sp modelId="{781CE613-2826-4A71-9795-AC691499C362}">
      <dsp:nvSpPr>
        <dsp:cNvPr id="0" name=""/>
        <dsp:cNvSpPr/>
      </dsp:nvSpPr>
      <dsp:spPr>
        <a:xfrm>
          <a:off x="4523490" y="554553"/>
          <a:ext cx="2054407" cy="12326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Thought</a:t>
          </a:r>
          <a:endParaRPr lang="en-US" sz="2000" kern="1200"/>
        </a:p>
      </dsp:txBody>
      <dsp:txXfrm>
        <a:off x="4523490" y="554553"/>
        <a:ext cx="2054407" cy="1232644"/>
      </dsp:txXfrm>
    </dsp:sp>
    <dsp:sp modelId="{F3D6D180-2FE1-4EFA-9B3B-4975EE678E83}">
      <dsp:nvSpPr>
        <dsp:cNvPr id="0" name=""/>
        <dsp:cNvSpPr/>
      </dsp:nvSpPr>
      <dsp:spPr>
        <a:xfrm>
          <a:off x="6783338" y="554553"/>
          <a:ext cx="2054407" cy="12326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Imagination</a:t>
          </a:r>
          <a:endParaRPr lang="en-US" sz="2000" kern="1200"/>
        </a:p>
      </dsp:txBody>
      <dsp:txXfrm>
        <a:off x="6783338" y="554553"/>
        <a:ext cx="2054407" cy="1232644"/>
      </dsp:txXfrm>
    </dsp:sp>
    <dsp:sp modelId="{72971A12-1BF9-4CBC-B70A-7BA1615FAF6C}">
      <dsp:nvSpPr>
        <dsp:cNvPr id="0" name=""/>
        <dsp:cNvSpPr/>
      </dsp:nvSpPr>
      <dsp:spPr>
        <a:xfrm>
          <a:off x="9043186" y="554553"/>
          <a:ext cx="2054407" cy="12326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Intelligence</a:t>
          </a:r>
          <a:endParaRPr lang="en-US" sz="2000" kern="1200"/>
        </a:p>
      </dsp:txBody>
      <dsp:txXfrm>
        <a:off x="9043186" y="554553"/>
        <a:ext cx="2054407" cy="1232644"/>
      </dsp:txXfrm>
    </dsp:sp>
    <dsp:sp modelId="{1D9D0A20-D80E-4279-A0C2-3583400AF757}">
      <dsp:nvSpPr>
        <dsp:cNvPr id="0" name=""/>
        <dsp:cNvSpPr/>
      </dsp:nvSpPr>
      <dsp:spPr>
        <a:xfrm>
          <a:off x="3794" y="1992638"/>
          <a:ext cx="2054407" cy="12326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Memory</a:t>
          </a:r>
          <a:endParaRPr lang="en-US" sz="2000" kern="1200"/>
        </a:p>
      </dsp:txBody>
      <dsp:txXfrm>
        <a:off x="3794" y="1992638"/>
        <a:ext cx="2054407" cy="1232644"/>
      </dsp:txXfrm>
    </dsp:sp>
    <dsp:sp modelId="{F1FE8559-7DF0-488B-A2E1-9382FB1539BB}">
      <dsp:nvSpPr>
        <dsp:cNvPr id="0" name=""/>
        <dsp:cNvSpPr/>
      </dsp:nvSpPr>
      <dsp:spPr>
        <a:xfrm>
          <a:off x="2263642" y="1992638"/>
          <a:ext cx="2054407" cy="12326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Problem solving</a:t>
          </a:r>
          <a:endParaRPr lang="en-US" sz="2000" kern="1200"/>
        </a:p>
      </dsp:txBody>
      <dsp:txXfrm>
        <a:off x="2263642" y="1992638"/>
        <a:ext cx="2054407" cy="1232644"/>
      </dsp:txXfrm>
    </dsp:sp>
    <dsp:sp modelId="{ED4F5D75-87B5-4C1C-AB7D-710FD564FE05}">
      <dsp:nvSpPr>
        <dsp:cNvPr id="0" name=""/>
        <dsp:cNvSpPr/>
      </dsp:nvSpPr>
      <dsp:spPr>
        <a:xfrm>
          <a:off x="4523490" y="1992638"/>
          <a:ext cx="2054407" cy="12326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Language</a:t>
          </a:r>
          <a:endParaRPr lang="en-US" sz="2000" kern="1200"/>
        </a:p>
      </dsp:txBody>
      <dsp:txXfrm>
        <a:off x="4523490" y="1992638"/>
        <a:ext cx="2054407" cy="1232644"/>
      </dsp:txXfrm>
    </dsp:sp>
    <dsp:sp modelId="{C90081DC-9AEE-47CF-866C-14814B6F26B3}">
      <dsp:nvSpPr>
        <dsp:cNvPr id="0" name=""/>
        <dsp:cNvSpPr/>
      </dsp:nvSpPr>
      <dsp:spPr>
        <a:xfrm>
          <a:off x="6783338" y="1992638"/>
          <a:ext cx="2054407" cy="12326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Learning</a:t>
          </a:r>
          <a:endParaRPr lang="en-US" sz="2000" kern="1200"/>
        </a:p>
      </dsp:txBody>
      <dsp:txXfrm>
        <a:off x="6783338" y="1992638"/>
        <a:ext cx="2054407" cy="1232644"/>
      </dsp:txXfrm>
    </dsp:sp>
    <dsp:sp modelId="{D6D7B1EF-76F1-4C85-BD9B-0F4B073A1B11}">
      <dsp:nvSpPr>
        <dsp:cNvPr id="0" name=""/>
        <dsp:cNvSpPr/>
      </dsp:nvSpPr>
      <dsp:spPr>
        <a:xfrm>
          <a:off x="9043186" y="1992638"/>
          <a:ext cx="2054407" cy="12326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Communication</a:t>
          </a:r>
          <a:endParaRPr lang="en-US" sz="2000" kern="1200"/>
        </a:p>
      </dsp:txBody>
      <dsp:txXfrm>
        <a:off x="9043186" y="1992638"/>
        <a:ext cx="2054407" cy="12326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9BB7E4-C5E8-4B87-8696-8581072FE4F9}">
      <dsp:nvSpPr>
        <dsp:cNvPr id="0" name=""/>
        <dsp:cNvSpPr/>
      </dsp:nvSpPr>
      <dsp:spPr>
        <a:xfrm>
          <a:off x="1355"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AE28B8-25F0-48FA-8132-F98DDDD1411B}">
      <dsp:nvSpPr>
        <dsp:cNvPr id="0" name=""/>
        <dsp:cNvSpPr/>
      </dsp:nvSpPr>
      <dsp:spPr>
        <a:xfrm>
          <a:off x="529863"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baseline="0"/>
            <a:t>One example of this is memory, a process we all utilise regularly.</a:t>
          </a:r>
          <a:endParaRPr lang="en-US" sz="4500" kern="1200"/>
        </a:p>
      </dsp:txBody>
      <dsp:txXfrm>
        <a:off x="618328" y="719212"/>
        <a:ext cx="4579646" cy="2843495"/>
      </dsp:txXfrm>
    </dsp:sp>
    <dsp:sp modelId="{10C346EA-7D89-460B-AC59-7AEB8A1B6A9C}">
      <dsp:nvSpPr>
        <dsp:cNvPr id="0" name=""/>
        <dsp:cNvSpPr/>
      </dsp:nvSpPr>
      <dsp:spPr>
        <a:xfrm>
          <a:off x="5814948"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5E7D6-F655-4B8D-8C3E-6F4BC87D34C8}">
      <dsp:nvSpPr>
        <dsp:cNvPr id="0" name=""/>
        <dsp:cNvSpPr/>
      </dsp:nvSpPr>
      <dsp:spPr>
        <a:xfrm>
          <a:off x="6343456"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baseline="0"/>
            <a:t>Let's try out a little test.</a:t>
          </a:r>
          <a:endParaRPr lang="en-US" sz="4500" kern="1200"/>
        </a:p>
      </dsp:txBody>
      <dsp:txXfrm>
        <a:off x="6431921" y="719212"/>
        <a:ext cx="4579646" cy="28434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4F6CC-6E54-4135-9BA4-2AD498284C65}">
      <dsp:nvSpPr>
        <dsp:cNvPr id="0" name=""/>
        <dsp:cNvSpPr/>
      </dsp:nvSpPr>
      <dsp:spPr>
        <a:xfrm>
          <a:off x="0" y="41378"/>
          <a:ext cx="6408738" cy="18423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 series of words will appear on screen, twenty in total.</a:t>
          </a:r>
        </a:p>
      </dsp:txBody>
      <dsp:txXfrm>
        <a:off x="89934" y="131312"/>
        <a:ext cx="6228870" cy="1662443"/>
      </dsp:txXfrm>
    </dsp:sp>
    <dsp:sp modelId="{785230D0-3F04-4CA3-83E6-A28744530773}">
      <dsp:nvSpPr>
        <dsp:cNvPr id="0" name=""/>
        <dsp:cNvSpPr/>
      </dsp:nvSpPr>
      <dsp:spPr>
        <a:xfrm>
          <a:off x="0" y="1958569"/>
          <a:ext cx="6408738" cy="1842311"/>
        </a:xfrm>
        <a:prstGeom prst="roundRect">
          <a:avLst/>
        </a:prstGeom>
        <a:solidFill>
          <a:schemeClr val="accent2">
            <a:hueOff val="-741205"/>
            <a:satOff val="-241"/>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Your job is to keep them in your head until the end of the list, and then write them down. Do not start writing until you are told to. </a:t>
          </a:r>
        </a:p>
      </dsp:txBody>
      <dsp:txXfrm>
        <a:off x="89934" y="2048503"/>
        <a:ext cx="6228870" cy="1662443"/>
      </dsp:txXfrm>
    </dsp:sp>
    <dsp:sp modelId="{1A67D8EF-ACA5-48FE-8DF2-02AF02C9292D}">
      <dsp:nvSpPr>
        <dsp:cNvPr id="0" name=""/>
        <dsp:cNvSpPr/>
      </dsp:nvSpPr>
      <dsp:spPr>
        <a:xfrm>
          <a:off x="0" y="3875760"/>
          <a:ext cx="6408738" cy="1842311"/>
        </a:xfrm>
        <a:prstGeom prst="roundRect">
          <a:avLst/>
        </a:prstGeom>
        <a:solidFill>
          <a:schemeClr val="accent2">
            <a:hueOff val="-1482410"/>
            <a:satOff val="-482"/>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Good luck!</a:t>
          </a:r>
        </a:p>
      </dsp:txBody>
      <dsp:txXfrm>
        <a:off x="89934" y="3965694"/>
        <a:ext cx="6228870" cy="16624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871F0-98E0-4C51-B3FD-78B6C650C54F}">
      <dsp:nvSpPr>
        <dsp:cNvPr id="0" name=""/>
        <dsp:cNvSpPr/>
      </dsp:nvSpPr>
      <dsp:spPr>
        <a:xfrm>
          <a:off x="0" y="0"/>
          <a:ext cx="9436179" cy="11339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baseline="0"/>
            <a:t>Children’s intelligence differs from an adult’s in quality rather than in quantity. This means that children reason (think) differently from adults and see the world in different ways.</a:t>
          </a:r>
          <a:endParaRPr lang="en-US" sz="2100" kern="1200"/>
        </a:p>
      </dsp:txBody>
      <dsp:txXfrm>
        <a:off x="33212" y="33212"/>
        <a:ext cx="8212558" cy="1067527"/>
      </dsp:txXfrm>
    </dsp:sp>
    <dsp:sp modelId="{D36D80D6-BF81-4EB9-BCEC-B5EA1473D4F2}">
      <dsp:nvSpPr>
        <dsp:cNvPr id="0" name=""/>
        <dsp:cNvSpPr/>
      </dsp:nvSpPr>
      <dsp:spPr>
        <a:xfrm>
          <a:off x="832604" y="1322942"/>
          <a:ext cx="9436179" cy="11339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baseline="0"/>
            <a:t>Children actively build up their knowledge about the world. They are not passive creatures waiting for someone to fill their heads with knowledge.</a:t>
          </a:r>
          <a:endParaRPr lang="en-US" sz="2100" kern="1200"/>
        </a:p>
      </dsp:txBody>
      <dsp:txXfrm>
        <a:off x="865816" y="1356154"/>
        <a:ext cx="7800083" cy="1067527"/>
      </dsp:txXfrm>
    </dsp:sp>
    <dsp:sp modelId="{998E8F84-AF87-4029-979A-C83DA96D2BE7}">
      <dsp:nvSpPr>
        <dsp:cNvPr id="0" name=""/>
        <dsp:cNvSpPr/>
      </dsp:nvSpPr>
      <dsp:spPr>
        <a:xfrm>
          <a:off x="1665208" y="2645885"/>
          <a:ext cx="9436179" cy="11339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baseline="0"/>
            <a:t>The best way to understand children’s reasoning is to see things from their point of view.</a:t>
          </a:r>
          <a:endParaRPr lang="en-US" sz="2100" kern="1200"/>
        </a:p>
      </dsp:txBody>
      <dsp:txXfrm>
        <a:off x="1698420" y="2679097"/>
        <a:ext cx="7800083" cy="1067527"/>
      </dsp:txXfrm>
    </dsp:sp>
    <dsp:sp modelId="{EFAE55E2-31C8-4D07-B6E0-A23198F4490E}">
      <dsp:nvSpPr>
        <dsp:cNvPr id="0" name=""/>
        <dsp:cNvSpPr/>
      </dsp:nvSpPr>
      <dsp:spPr>
        <a:xfrm>
          <a:off x="8699111" y="859912"/>
          <a:ext cx="737068" cy="7370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864951" y="859912"/>
        <a:ext cx="405388" cy="554644"/>
      </dsp:txXfrm>
    </dsp:sp>
    <dsp:sp modelId="{43CD3D03-423D-4AFF-8EF8-A1B305FC176B}">
      <dsp:nvSpPr>
        <dsp:cNvPr id="0" name=""/>
        <dsp:cNvSpPr/>
      </dsp:nvSpPr>
      <dsp:spPr>
        <a:xfrm>
          <a:off x="9531715" y="2175296"/>
          <a:ext cx="737068" cy="73706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97555" y="2175296"/>
        <a:ext cx="405388" cy="5546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D5413-160D-461C-AF29-76556957AAE8}">
      <dsp:nvSpPr>
        <dsp:cNvPr id="0" name=""/>
        <dsp:cNvSpPr/>
      </dsp:nvSpPr>
      <dsp:spPr>
        <a:xfrm>
          <a:off x="0"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21D17-F1F8-4387-A445-D5B6E2116395}">
      <dsp:nvSpPr>
        <dsp:cNvPr id="0" name=""/>
        <dsp:cNvSpPr/>
      </dsp:nvSpPr>
      <dsp:spPr>
        <a:xfrm>
          <a:off x="346918"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dirty="0"/>
            <a:t>This approach has some real-life </a:t>
          </a:r>
          <a:r>
            <a:rPr lang="en-US" sz="2900" kern="1200" baseline="0" dirty="0">
              <a:latin typeface="Bell MT"/>
            </a:rPr>
            <a:t>applications</a:t>
          </a:r>
          <a:r>
            <a:rPr lang="en-US" sz="2900" kern="1200" baseline="0" dirty="0"/>
            <a:t> such as:</a:t>
          </a:r>
          <a:endParaRPr lang="en-US" sz="2900" kern="1200" dirty="0"/>
        </a:p>
      </dsp:txBody>
      <dsp:txXfrm>
        <a:off x="404987" y="1121454"/>
        <a:ext cx="3006127" cy="1866500"/>
      </dsp:txXfrm>
    </dsp:sp>
    <dsp:sp modelId="{E60B1096-961D-4469-AE85-1C83A085554F}">
      <dsp:nvSpPr>
        <dsp:cNvPr id="0" name=""/>
        <dsp:cNvSpPr/>
      </dsp:nvSpPr>
      <dsp:spPr>
        <a:xfrm>
          <a:off x="3816102"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EB1E97-8855-4866-B5CE-DDA5A27EE66F}">
      <dsp:nvSpPr>
        <dsp:cNvPr id="0" name=""/>
        <dsp:cNvSpPr/>
      </dsp:nvSpPr>
      <dsp:spPr>
        <a:xfrm>
          <a:off x="4163020"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dirty="0"/>
            <a:t>Cognitive </a:t>
          </a:r>
          <a:r>
            <a:rPr lang="en-US" sz="2900" kern="1200" baseline="0" dirty="0" err="1"/>
            <a:t>Behavioural</a:t>
          </a:r>
          <a:r>
            <a:rPr lang="en-US" sz="2900" kern="1200" baseline="0" dirty="0"/>
            <a:t> Therapy</a:t>
          </a:r>
          <a:endParaRPr lang="en-US" sz="2900" kern="1200" dirty="0"/>
        </a:p>
      </dsp:txBody>
      <dsp:txXfrm>
        <a:off x="4221089" y="1121454"/>
        <a:ext cx="3006127" cy="1866500"/>
      </dsp:txXfrm>
    </dsp:sp>
    <dsp:sp modelId="{E3106B2E-32A0-4F0A-8DFB-2B4F1577E07A}">
      <dsp:nvSpPr>
        <dsp:cNvPr id="0" name=""/>
        <dsp:cNvSpPr/>
      </dsp:nvSpPr>
      <dsp:spPr>
        <a:xfrm>
          <a:off x="7632204"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E6623-AA1F-467D-8AEC-BD3DD4058221}">
      <dsp:nvSpPr>
        <dsp:cNvPr id="0" name=""/>
        <dsp:cNvSpPr/>
      </dsp:nvSpPr>
      <dsp:spPr>
        <a:xfrm>
          <a:off x="7979122"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dirty="0"/>
            <a:t>Rational Emotive </a:t>
          </a:r>
          <a:r>
            <a:rPr lang="en-US" sz="2900" kern="1200" baseline="0" dirty="0" err="1"/>
            <a:t>Behaviour</a:t>
          </a:r>
          <a:r>
            <a:rPr lang="en-US" sz="2900" kern="1200" baseline="0" dirty="0"/>
            <a:t> Therapy</a:t>
          </a:r>
          <a:endParaRPr lang="en-US" sz="2900" kern="1200" dirty="0"/>
        </a:p>
      </dsp:txBody>
      <dsp:txXfrm>
        <a:off x="8037191" y="1121454"/>
        <a:ext cx="3006127" cy="1866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40303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78529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12/10/2025</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27615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64320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63217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66313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24639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16765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87649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15545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12/10/2025</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72005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12/10/2025</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371238109"/>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IhcgYgx7aAA"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40000" y="540000"/>
            <a:ext cx="5437187" cy="4792050"/>
          </a:xfrm>
        </p:spPr>
        <p:txBody>
          <a:bodyPr anchor="t">
            <a:normAutofit/>
          </a:bodyPr>
          <a:lstStyle/>
          <a:p>
            <a:r>
              <a:rPr lang="en-US" dirty="0">
                <a:cs typeface="Calibri Light"/>
              </a:rPr>
              <a:t>Cognitive Approach</a:t>
            </a:r>
            <a:endParaRPr lang="en-US" dirty="0"/>
          </a:p>
        </p:txBody>
      </p:sp>
      <p:sp>
        <p:nvSpPr>
          <p:cNvPr id="3" name="Subtitle 2"/>
          <p:cNvSpPr>
            <a:spLocks noGrp="1"/>
          </p:cNvSpPr>
          <p:nvPr>
            <p:ph type="subTitle" idx="1"/>
          </p:nvPr>
        </p:nvSpPr>
        <p:spPr>
          <a:xfrm>
            <a:off x="550864" y="5516562"/>
            <a:ext cx="4500562" cy="796311"/>
          </a:xfrm>
        </p:spPr>
        <p:txBody>
          <a:bodyPr anchor="b">
            <a:normAutofit/>
          </a:bodyPr>
          <a:lstStyle/>
          <a:p>
            <a:endParaRPr lang="en-US"/>
          </a:p>
        </p:txBody>
      </p:sp>
      <p:grpSp>
        <p:nvGrpSpPr>
          <p:cNvPr id="11" name="Group 1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B1FCF1E0-4628-FCEA-D5B8-50DDB960E008}"/>
              </a:ext>
            </a:extLst>
          </p:cNvPr>
          <p:cNvPicPr>
            <a:picLocks noChangeAspect="1"/>
          </p:cNvPicPr>
          <p:nvPr/>
        </p:nvPicPr>
        <p:blipFill rotWithShape="1">
          <a:blip r:embed="rId2"/>
          <a:srcRect l="17930" r="15523" b="9"/>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1BED8AA-A257-0160-C445-A45B790BB779}"/>
              </a:ext>
            </a:extLst>
          </p:cNvPr>
          <p:cNvSpPr>
            <a:spLocks noGrp="1"/>
          </p:cNvSpPr>
          <p:nvPr>
            <p:ph type="title"/>
          </p:nvPr>
        </p:nvSpPr>
        <p:spPr>
          <a:xfrm>
            <a:off x="7086315" y="540000"/>
            <a:ext cx="4554821" cy="2186096"/>
          </a:xfrm>
        </p:spPr>
        <p:txBody>
          <a:bodyPr anchor="t">
            <a:normAutofit/>
          </a:bodyPr>
          <a:lstStyle/>
          <a:p>
            <a:r>
              <a:rPr lang="en-US" dirty="0"/>
              <a:t>Aims and Objectives</a:t>
            </a:r>
          </a:p>
        </p:txBody>
      </p:sp>
      <p:grpSp>
        <p:nvGrpSpPr>
          <p:cNvPr id="25" name="Group 24">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26" name="Oval 25">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Light bulb on yellow background with sketched light beams and cord">
            <a:extLst>
              <a:ext uri="{FF2B5EF4-FFF2-40B4-BE49-F238E27FC236}">
                <a16:creationId xmlns:a16="http://schemas.microsoft.com/office/drawing/2014/main" id="{D01717E5-E537-007A-4705-F3DBC8147049}"/>
              </a:ext>
            </a:extLst>
          </p:cNvPr>
          <p:cNvPicPr>
            <a:picLocks noChangeAspect="1"/>
          </p:cNvPicPr>
          <p:nvPr/>
        </p:nvPicPr>
        <p:blipFill rotWithShape="1">
          <a:blip r:embed="rId2"/>
          <a:srcRect l="38476" r="3"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8AEE6598-68BD-59D1-09BD-B1595C15CE65}"/>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t>Aim: To introduce and evaluate the cognitive approach in psychology.</a:t>
            </a:r>
          </a:p>
          <a:p>
            <a:pPr marL="269875" indent="-269875"/>
            <a:r>
              <a:rPr lang="en-US" dirty="0"/>
              <a:t>Describe the main assumptions of the approach.</a:t>
            </a:r>
          </a:p>
          <a:p>
            <a:pPr marL="269875" indent="-269875"/>
            <a:r>
              <a:rPr lang="en-US" dirty="0"/>
              <a:t>Discuss the information processing paradigm.</a:t>
            </a:r>
          </a:p>
          <a:p>
            <a:pPr marL="269875" indent="-269875"/>
            <a:r>
              <a:rPr lang="en-US" dirty="0"/>
              <a:t>Discuss concepts of cognition.</a:t>
            </a:r>
          </a:p>
          <a:p>
            <a:pPr marL="269875" indent="-269875"/>
            <a:r>
              <a:rPr lang="en-US" dirty="0"/>
              <a:t>Explain a model of memory.</a:t>
            </a:r>
          </a:p>
        </p:txBody>
      </p:sp>
    </p:spTree>
    <p:extLst>
      <p:ext uri="{BB962C8B-B14F-4D97-AF65-F5344CB8AC3E}">
        <p14:creationId xmlns:p14="http://schemas.microsoft.com/office/powerpoint/2010/main" val="3470281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91644-5211-E7F0-C96D-278EC1531B42}"/>
              </a:ext>
            </a:extLst>
          </p:cNvPr>
          <p:cNvSpPr>
            <a:spLocks noGrp="1"/>
          </p:cNvSpPr>
          <p:nvPr>
            <p:ph type="title"/>
          </p:nvPr>
        </p:nvSpPr>
        <p:spPr/>
        <p:txBody>
          <a:bodyPr/>
          <a:lstStyle/>
          <a:p>
            <a:r>
              <a:rPr lang="en-US" dirty="0"/>
              <a:t>Cognitive Approach</a:t>
            </a:r>
          </a:p>
        </p:txBody>
      </p:sp>
      <p:sp>
        <p:nvSpPr>
          <p:cNvPr id="3" name="Content Placeholder 2">
            <a:extLst>
              <a:ext uri="{FF2B5EF4-FFF2-40B4-BE49-F238E27FC236}">
                <a16:creationId xmlns:a16="http://schemas.microsoft.com/office/drawing/2014/main" id="{953452DA-FE90-9267-F24A-88B02DADBDAE}"/>
              </a:ext>
            </a:extLst>
          </p:cNvPr>
          <p:cNvSpPr>
            <a:spLocks noGrp="1"/>
          </p:cNvSpPr>
          <p:nvPr>
            <p:ph idx="1"/>
          </p:nvPr>
        </p:nvSpPr>
        <p:spPr/>
        <p:txBody>
          <a:bodyPr vert="horz" lIns="91440" tIns="45720" rIns="91440" bIns="45720" rtlCol="0" anchor="t">
            <a:normAutofit/>
          </a:bodyPr>
          <a:lstStyle/>
          <a:p>
            <a:pPr marL="269875" indent="-269875"/>
            <a:r>
              <a:rPr lang="en-US" dirty="0"/>
              <a:t>The cognitive approach was born out of dissatisfaction with </a:t>
            </a:r>
            <a:r>
              <a:rPr lang="en-US" dirty="0" err="1"/>
              <a:t>behaviourism</a:t>
            </a:r>
            <a:r>
              <a:rPr lang="en-US" dirty="0"/>
              <a:t>.</a:t>
            </a:r>
          </a:p>
          <a:p>
            <a:pPr marL="269875" indent="-269875"/>
            <a:r>
              <a:rPr lang="en-US" dirty="0"/>
              <a:t>The </a:t>
            </a:r>
            <a:r>
              <a:rPr lang="en-US" dirty="0" err="1"/>
              <a:t>behaviourist</a:t>
            </a:r>
            <a:r>
              <a:rPr lang="en-US" dirty="0"/>
              <a:t> approach focused on external factors, almost ignoring the internal processes and machinations of the mind. </a:t>
            </a:r>
          </a:p>
          <a:p>
            <a:pPr marL="269875" indent="-269875"/>
            <a:r>
              <a:rPr lang="en-US" dirty="0">
                <a:solidFill>
                  <a:srgbClr val="FFFFFF"/>
                </a:solidFill>
                <a:latin typeface="Avenir Next LT Pro"/>
              </a:rPr>
              <a:t>The emphasis of psychology shifted away from the study of conditioned behavior and psychoanalytical notions about the study of the mind, towards the understanding of human information processing using strict and rigorous laboratory investigation.</a:t>
            </a:r>
          </a:p>
          <a:p>
            <a:pPr marL="269875" indent="-269875"/>
            <a:br>
              <a:rPr lang="en-US" dirty="0"/>
            </a:br>
            <a:endParaRPr lang="en-US" dirty="0"/>
          </a:p>
          <a:p>
            <a:pPr marL="269875" indent="-269875"/>
            <a:endParaRPr lang="en-US" dirty="0"/>
          </a:p>
        </p:txBody>
      </p:sp>
    </p:spTree>
    <p:extLst>
      <p:ext uri="{BB962C8B-B14F-4D97-AF65-F5344CB8AC3E}">
        <p14:creationId xmlns:p14="http://schemas.microsoft.com/office/powerpoint/2010/main" val="484416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1CEC2F0-6523-2A25-7AFD-F50E7F4F6044}"/>
              </a:ext>
            </a:extLst>
          </p:cNvPr>
          <p:cNvSpPr>
            <a:spLocks noGrp="1"/>
          </p:cNvSpPr>
          <p:nvPr>
            <p:ph type="title"/>
          </p:nvPr>
        </p:nvSpPr>
        <p:spPr>
          <a:xfrm>
            <a:off x="540000" y="540000"/>
            <a:ext cx="4500561" cy="5759450"/>
          </a:xfrm>
        </p:spPr>
        <p:txBody>
          <a:bodyPr anchor="t">
            <a:normAutofit/>
          </a:bodyPr>
          <a:lstStyle/>
          <a:p>
            <a:r>
              <a:rPr lang="en-US" sz="6200"/>
              <a:t>Assumptions</a:t>
            </a:r>
          </a:p>
        </p:txBody>
      </p:sp>
      <p:graphicFrame>
        <p:nvGraphicFramePr>
          <p:cNvPr id="5" name="Content Placeholder 2">
            <a:extLst>
              <a:ext uri="{FF2B5EF4-FFF2-40B4-BE49-F238E27FC236}">
                <a16:creationId xmlns:a16="http://schemas.microsoft.com/office/drawing/2014/main" id="{412470E3-04C0-F547-8E3C-B576AE6D1E64}"/>
              </a:ext>
            </a:extLst>
          </p:cNvPr>
          <p:cNvGraphicFramePr>
            <a:graphicFrameLocks noGrp="1"/>
          </p:cNvGraphicFramePr>
          <p:nvPr>
            <p:ph idx="1"/>
            <p:extLst>
              <p:ext uri="{D42A27DB-BD31-4B8C-83A1-F6EECF244321}">
                <p14:modId xmlns:p14="http://schemas.microsoft.com/office/powerpoint/2010/main" val="337520451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3914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1963BC5-633C-7B54-9440-25AD61B5BD3C}"/>
              </a:ext>
            </a:extLst>
          </p:cNvPr>
          <p:cNvSpPr>
            <a:spLocks noGrp="1"/>
          </p:cNvSpPr>
          <p:nvPr>
            <p:ph type="title"/>
          </p:nvPr>
        </p:nvSpPr>
        <p:spPr>
          <a:xfrm>
            <a:off x="540000" y="540000"/>
            <a:ext cx="4500561" cy="5759450"/>
          </a:xfrm>
        </p:spPr>
        <p:txBody>
          <a:bodyPr anchor="t">
            <a:normAutofit/>
          </a:bodyPr>
          <a:lstStyle/>
          <a:p>
            <a:r>
              <a:rPr lang="en-US" sz="6800"/>
              <a:t>Mediational Processes</a:t>
            </a:r>
          </a:p>
        </p:txBody>
      </p:sp>
      <p:graphicFrame>
        <p:nvGraphicFramePr>
          <p:cNvPr id="5" name="Content Placeholder 2">
            <a:extLst>
              <a:ext uri="{FF2B5EF4-FFF2-40B4-BE49-F238E27FC236}">
                <a16:creationId xmlns:a16="http://schemas.microsoft.com/office/drawing/2014/main" id="{53C1FDCC-A1AC-0D26-CDE6-008E5B4C3849}"/>
              </a:ext>
            </a:extLst>
          </p:cNvPr>
          <p:cNvGraphicFramePr>
            <a:graphicFrameLocks noGrp="1"/>
          </p:cNvGraphicFramePr>
          <p:nvPr>
            <p:ph idx="1"/>
            <p:extLst>
              <p:ext uri="{D42A27DB-BD31-4B8C-83A1-F6EECF244321}">
                <p14:modId xmlns:p14="http://schemas.microsoft.com/office/powerpoint/2010/main" val="137911973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81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63899BE-51A9-CA0E-BFE0-CC846ADD5D1E}"/>
              </a:ext>
            </a:extLst>
          </p:cNvPr>
          <p:cNvSpPr>
            <a:spLocks noGrp="1"/>
          </p:cNvSpPr>
          <p:nvPr>
            <p:ph type="title"/>
          </p:nvPr>
        </p:nvSpPr>
        <p:spPr>
          <a:xfrm>
            <a:off x="7086315" y="540000"/>
            <a:ext cx="4554821" cy="2186096"/>
          </a:xfrm>
        </p:spPr>
        <p:txBody>
          <a:bodyPr anchor="b">
            <a:normAutofit/>
          </a:bodyPr>
          <a:lstStyle/>
          <a:p>
            <a:r>
              <a:rPr lang="en-US" dirty="0"/>
              <a:t>What is cognition?</a:t>
            </a:r>
          </a:p>
        </p:txBody>
      </p:sp>
      <p:pic>
        <p:nvPicPr>
          <p:cNvPr id="5" name="Picture 4" descr="Wood human figure">
            <a:extLst>
              <a:ext uri="{FF2B5EF4-FFF2-40B4-BE49-F238E27FC236}">
                <a16:creationId xmlns:a16="http://schemas.microsoft.com/office/drawing/2014/main" id="{E01FE898-DF1D-5C7F-446F-9B40A47F1D81}"/>
              </a:ext>
            </a:extLst>
          </p:cNvPr>
          <p:cNvPicPr>
            <a:picLocks noChangeAspect="1"/>
          </p:cNvPicPr>
          <p:nvPr/>
        </p:nvPicPr>
        <p:blipFill rotWithShape="1">
          <a:blip r:embed="rId2"/>
          <a:srcRect r="37366"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29FB8130-1B80-1F34-C7B0-FF6613BDE1C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t>The mental action or process of acquiring knowledge and understanding through thought, experience and the senses.</a:t>
            </a:r>
          </a:p>
          <a:p>
            <a:pPr marL="269875" indent="-269875"/>
            <a:endParaRPr lang="en-US" dirty="0"/>
          </a:p>
        </p:txBody>
      </p:sp>
    </p:spTree>
    <p:extLst>
      <p:ext uri="{BB962C8B-B14F-4D97-AF65-F5344CB8AC3E}">
        <p14:creationId xmlns:p14="http://schemas.microsoft.com/office/powerpoint/2010/main" val="399462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64268-850A-DEE8-9E84-3DCA3EA4E45A}"/>
              </a:ext>
            </a:extLst>
          </p:cNvPr>
          <p:cNvSpPr>
            <a:spLocks noGrp="1"/>
          </p:cNvSpPr>
          <p:nvPr>
            <p:ph type="title"/>
          </p:nvPr>
        </p:nvSpPr>
        <p:spPr>
          <a:xfrm>
            <a:off x="540000" y="540000"/>
            <a:ext cx="11101135" cy="1809500"/>
          </a:xfrm>
        </p:spPr>
        <p:txBody>
          <a:bodyPr anchor="t">
            <a:normAutofit/>
          </a:bodyPr>
          <a:lstStyle/>
          <a:p>
            <a:r>
              <a:rPr lang="en-US"/>
              <a:t>Cognition</a:t>
            </a:r>
          </a:p>
        </p:txBody>
      </p:sp>
      <p:graphicFrame>
        <p:nvGraphicFramePr>
          <p:cNvPr id="5" name="Content Placeholder 2">
            <a:extLst>
              <a:ext uri="{FF2B5EF4-FFF2-40B4-BE49-F238E27FC236}">
                <a16:creationId xmlns:a16="http://schemas.microsoft.com/office/drawing/2014/main" id="{05323BD6-AB4E-422B-AF37-DE22465A861D}"/>
              </a:ext>
            </a:extLst>
          </p:cNvPr>
          <p:cNvGraphicFramePr>
            <a:graphicFrameLocks noGrp="1"/>
          </p:cNvGraphicFramePr>
          <p:nvPr>
            <p:ph idx="1"/>
            <p:extLst>
              <p:ext uri="{D42A27DB-BD31-4B8C-83A1-F6EECF244321}">
                <p14:modId xmlns:p14="http://schemas.microsoft.com/office/powerpoint/2010/main" val="595937415"/>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832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E16A-1641-D466-9D63-657758FD0227}"/>
              </a:ext>
            </a:extLst>
          </p:cNvPr>
          <p:cNvSpPr>
            <a:spLocks noGrp="1"/>
          </p:cNvSpPr>
          <p:nvPr>
            <p:ph type="title"/>
          </p:nvPr>
        </p:nvSpPr>
        <p:spPr>
          <a:xfrm>
            <a:off x="540000" y="540000"/>
            <a:ext cx="11101135" cy="1809500"/>
          </a:xfrm>
        </p:spPr>
        <p:txBody>
          <a:bodyPr anchor="t">
            <a:normAutofit/>
          </a:bodyPr>
          <a:lstStyle/>
          <a:p>
            <a:r>
              <a:rPr lang="en-US" dirty="0"/>
              <a:t>Cognitive Processing</a:t>
            </a:r>
          </a:p>
        </p:txBody>
      </p:sp>
      <p:graphicFrame>
        <p:nvGraphicFramePr>
          <p:cNvPr id="5" name="Content Placeholder 2">
            <a:extLst>
              <a:ext uri="{FF2B5EF4-FFF2-40B4-BE49-F238E27FC236}">
                <a16:creationId xmlns:a16="http://schemas.microsoft.com/office/drawing/2014/main" id="{D2FBE4C6-B186-CBC9-BAEE-F019E9A3A8B7}"/>
              </a:ext>
            </a:extLst>
          </p:cNvPr>
          <p:cNvGraphicFramePr>
            <a:graphicFrameLocks noGrp="1"/>
          </p:cNvGraphicFramePr>
          <p:nvPr>
            <p:ph idx="1"/>
            <p:extLst>
              <p:ext uri="{D42A27DB-BD31-4B8C-83A1-F6EECF244321}">
                <p14:modId xmlns:p14="http://schemas.microsoft.com/office/powerpoint/2010/main" val="1514564681"/>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2164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14AFD-1AE6-B6CA-A923-84BF93C5CE44}"/>
              </a:ext>
            </a:extLst>
          </p:cNvPr>
          <p:cNvSpPr>
            <a:spLocks noGrp="1"/>
          </p:cNvSpPr>
          <p:nvPr>
            <p:ph type="title"/>
          </p:nvPr>
        </p:nvSpPr>
        <p:spPr>
          <a:xfrm>
            <a:off x="540000" y="540000"/>
            <a:ext cx="4500561" cy="5759450"/>
          </a:xfrm>
        </p:spPr>
        <p:txBody>
          <a:bodyPr anchor="t">
            <a:normAutofit/>
          </a:bodyPr>
          <a:lstStyle/>
          <a:p>
            <a:r>
              <a:rPr lang="en-US" sz="8800"/>
              <a:t>Glanzer and Cunitz (1966)</a:t>
            </a:r>
          </a:p>
        </p:txBody>
      </p:sp>
      <p:graphicFrame>
        <p:nvGraphicFramePr>
          <p:cNvPr id="5" name="Content Placeholder 2">
            <a:extLst>
              <a:ext uri="{FF2B5EF4-FFF2-40B4-BE49-F238E27FC236}">
                <a16:creationId xmlns:a16="http://schemas.microsoft.com/office/drawing/2014/main" id="{94C1A2AF-F283-B6D6-57CE-C52E36C92079}"/>
              </a:ext>
            </a:extLst>
          </p:cNvPr>
          <p:cNvGraphicFramePr>
            <a:graphicFrameLocks noGrp="1"/>
          </p:cNvGraphicFramePr>
          <p:nvPr>
            <p:ph idx="1"/>
            <p:extLst>
              <p:ext uri="{D42A27DB-BD31-4B8C-83A1-F6EECF244321}">
                <p14:modId xmlns:p14="http://schemas.microsoft.com/office/powerpoint/2010/main" val="991701228"/>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8326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Drum</a:t>
            </a:r>
          </a:p>
        </p:txBody>
      </p:sp>
    </p:spTree>
    <p:extLst>
      <p:ext uri="{BB962C8B-B14F-4D97-AF65-F5344CB8AC3E}">
        <p14:creationId xmlns:p14="http://schemas.microsoft.com/office/powerpoint/2010/main" val="225278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Coffee</a:t>
            </a:r>
            <a:endParaRPr lang="en-US" dirty="0"/>
          </a:p>
        </p:txBody>
      </p:sp>
    </p:spTree>
    <p:extLst>
      <p:ext uri="{BB962C8B-B14F-4D97-AF65-F5344CB8AC3E}">
        <p14:creationId xmlns:p14="http://schemas.microsoft.com/office/powerpoint/2010/main" val="1160324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Summary</a:t>
            </a:r>
          </a:p>
        </p:txBody>
      </p:sp>
    </p:spTree>
    <p:extLst>
      <p:ext uri="{BB962C8B-B14F-4D97-AF65-F5344CB8AC3E}">
        <p14:creationId xmlns:p14="http://schemas.microsoft.com/office/powerpoint/2010/main" val="3953404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School</a:t>
            </a:r>
          </a:p>
        </p:txBody>
      </p:sp>
    </p:spTree>
    <p:extLst>
      <p:ext uri="{BB962C8B-B14F-4D97-AF65-F5344CB8AC3E}">
        <p14:creationId xmlns:p14="http://schemas.microsoft.com/office/powerpoint/2010/main" val="926681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Parent</a:t>
            </a:r>
          </a:p>
        </p:txBody>
      </p:sp>
    </p:spTree>
    <p:extLst>
      <p:ext uri="{BB962C8B-B14F-4D97-AF65-F5344CB8AC3E}">
        <p14:creationId xmlns:p14="http://schemas.microsoft.com/office/powerpoint/2010/main" val="3021783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Break</a:t>
            </a:r>
          </a:p>
        </p:txBody>
      </p:sp>
    </p:spTree>
    <p:extLst>
      <p:ext uri="{BB962C8B-B14F-4D97-AF65-F5344CB8AC3E}">
        <p14:creationId xmlns:p14="http://schemas.microsoft.com/office/powerpoint/2010/main" val="3533431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Heat</a:t>
            </a:r>
          </a:p>
        </p:txBody>
      </p:sp>
    </p:spTree>
    <p:extLst>
      <p:ext uri="{BB962C8B-B14F-4D97-AF65-F5344CB8AC3E}">
        <p14:creationId xmlns:p14="http://schemas.microsoft.com/office/powerpoint/2010/main" val="3259363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River</a:t>
            </a:r>
          </a:p>
        </p:txBody>
      </p:sp>
    </p:spTree>
    <p:extLst>
      <p:ext uri="{BB962C8B-B14F-4D97-AF65-F5344CB8AC3E}">
        <p14:creationId xmlns:p14="http://schemas.microsoft.com/office/powerpoint/2010/main" val="1421346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House</a:t>
            </a:r>
          </a:p>
        </p:txBody>
      </p:sp>
    </p:spTree>
    <p:extLst>
      <p:ext uri="{BB962C8B-B14F-4D97-AF65-F5344CB8AC3E}">
        <p14:creationId xmlns:p14="http://schemas.microsoft.com/office/powerpoint/2010/main" val="3322714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Garden</a:t>
            </a:r>
          </a:p>
        </p:txBody>
      </p:sp>
    </p:spTree>
    <p:extLst>
      <p:ext uri="{BB962C8B-B14F-4D97-AF65-F5344CB8AC3E}">
        <p14:creationId xmlns:p14="http://schemas.microsoft.com/office/powerpoint/2010/main" val="2451910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2642260" y="2464130"/>
            <a:ext cx="6768934"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Concentrate</a:t>
            </a:r>
          </a:p>
        </p:txBody>
      </p:sp>
    </p:spTree>
    <p:extLst>
      <p:ext uri="{BB962C8B-B14F-4D97-AF65-F5344CB8AC3E}">
        <p14:creationId xmlns:p14="http://schemas.microsoft.com/office/powerpoint/2010/main" val="42492181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3671454" y="2464130"/>
            <a:ext cx="573974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University</a:t>
            </a:r>
          </a:p>
        </p:txBody>
      </p:sp>
    </p:spTree>
    <p:extLst>
      <p:ext uri="{BB962C8B-B14F-4D97-AF65-F5344CB8AC3E}">
        <p14:creationId xmlns:p14="http://schemas.microsoft.com/office/powerpoint/2010/main" val="3854117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Turkey</a:t>
            </a:r>
          </a:p>
        </p:txBody>
      </p:sp>
    </p:spTree>
    <p:extLst>
      <p:ext uri="{BB962C8B-B14F-4D97-AF65-F5344CB8AC3E}">
        <p14:creationId xmlns:p14="http://schemas.microsoft.com/office/powerpoint/2010/main" val="3146838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Farmer</a:t>
            </a:r>
          </a:p>
        </p:txBody>
      </p:sp>
    </p:spTree>
    <p:extLst>
      <p:ext uri="{BB962C8B-B14F-4D97-AF65-F5344CB8AC3E}">
        <p14:creationId xmlns:p14="http://schemas.microsoft.com/office/powerpoint/2010/main" val="1808333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Rose</a:t>
            </a:r>
          </a:p>
        </p:txBody>
      </p:sp>
    </p:spTree>
    <p:extLst>
      <p:ext uri="{BB962C8B-B14F-4D97-AF65-F5344CB8AC3E}">
        <p14:creationId xmlns:p14="http://schemas.microsoft.com/office/powerpoint/2010/main" val="519945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Scroll</a:t>
            </a:r>
          </a:p>
        </p:txBody>
      </p:sp>
    </p:spTree>
    <p:extLst>
      <p:ext uri="{BB962C8B-B14F-4D97-AF65-F5344CB8AC3E}">
        <p14:creationId xmlns:p14="http://schemas.microsoft.com/office/powerpoint/2010/main" val="42945288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Mirror</a:t>
            </a:r>
          </a:p>
        </p:txBody>
      </p:sp>
    </p:spTree>
    <p:extLst>
      <p:ext uri="{BB962C8B-B14F-4D97-AF65-F5344CB8AC3E}">
        <p14:creationId xmlns:p14="http://schemas.microsoft.com/office/powerpoint/2010/main" val="3491750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Bell</a:t>
            </a:r>
          </a:p>
        </p:txBody>
      </p:sp>
    </p:spTree>
    <p:extLst>
      <p:ext uri="{BB962C8B-B14F-4D97-AF65-F5344CB8AC3E}">
        <p14:creationId xmlns:p14="http://schemas.microsoft.com/office/powerpoint/2010/main" val="4400107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Dog</a:t>
            </a:r>
          </a:p>
        </p:txBody>
      </p:sp>
    </p:spTree>
    <p:extLst>
      <p:ext uri="{BB962C8B-B14F-4D97-AF65-F5344CB8AC3E}">
        <p14:creationId xmlns:p14="http://schemas.microsoft.com/office/powerpoint/2010/main" val="149370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E8346E-00AB-16C4-7E15-AB3862C15379}"/>
              </a:ext>
            </a:extLst>
          </p:cNvPr>
          <p:cNvSpPr txBox="1"/>
          <p:nvPr/>
        </p:nvSpPr>
        <p:spPr>
          <a:xfrm>
            <a:off x="4344389" y="2464130"/>
            <a:ext cx="506680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dirty="0"/>
              <a:t>Machine</a:t>
            </a:r>
          </a:p>
        </p:txBody>
      </p:sp>
    </p:spTree>
    <p:extLst>
      <p:ext uri="{BB962C8B-B14F-4D97-AF65-F5344CB8AC3E}">
        <p14:creationId xmlns:p14="http://schemas.microsoft.com/office/powerpoint/2010/main" val="96396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22A5E-1499-425F-BB22-90B8AFDF4DD4}"/>
              </a:ext>
            </a:extLst>
          </p:cNvPr>
          <p:cNvSpPr>
            <a:spLocks noGrp="1"/>
          </p:cNvSpPr>
          <p:nvPr>
            <p:ph type="title"/>
          </p:nvPr>
        </p:nvSpPr>
        <p:spPr>
          <a:xfrm>
            <a:off x="7153200" y="540000"/>
            <a:ext cx="4500561" cy="4259814"/>
          </a:xfrm>
        </p:spPr>
        <p:txBody>
          <a:bodyPr vert="horz" lIns="91440" tIns="45720" rIns="91440" bIns="45720" rtlCol="0" anchor="b">
            <a:normAutofit/>
          </a:bodyPr>
          <a:lstStyle/>
          <a:p>
            <a:r>
              <a:rPr lang="en-US" sz="8800"/>
              <a:t>Recall!</a:t>
            </a:r>
          </a:p>
        </p:txBody>
      </p:sp>
      <p:sp>
        <p:nvSpPr>
          <p:cNvPr id="3" name="Content Placeholder 2">
            <a:extLst>
              <a:ext uri="{FF2B5EF4-FFF2-40B4-BE49-F238E27FC236}">
                <a16:creationId xmlns:a16="http://schemas.microsoft.com/office/drawing/2014/main" id="{52AC2744-4E69-36CE-5BB0-1587863A4821}"/>
              </a:ext>
            </a:extLst>
          </p:cNvPr>
          <p:cNvSpPr>
            <a:spLocks noGrp="1"/>
          </p:cNvSpPr>
          <p:nvPr>
            <p:ph idx="1"/>
          </p:nvPr>
        </p:nvSpPr>
        <p:spPr>
          <a:xfrm>
            <a:off x="7153200" y="4988476"/>
            <a:ext cx="4500561" cy="1320249"/>
          </a:xfrm>
        </p:spPr>
        <p:txBody>
          <a:bodyPr vert="horz" lIns="91440" tIns="45720" rIns="91440" bIns="45720" rtlCol="0">
            <a:normAutofit/>
          </a:bodyPr>
          <a:lstStyle/>
          <a:p>
            <a:pPr marL="0" indent="0">
              <a:buNone/>
            </a:pPr>
            <a:r>
              <a:rPr lang="en-US" sz="1600" cap="all" spc="300"/>
              <a:t>Get those words written down and see how many you remember!</a:t>
            </a:r>
          </a:p>
        </p:txBody>
      </p:sp>
      <p:grpSp>
        <p:nvGrpSpPr>
          <p:cNvPr id="25" name="Group 24">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26" name="Oval 25">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One in a crowd">
            <a:extLst>
              <a:ext uri="{FF2B5EF4-FFF2-40B4-BE49-F238E27FC236}">
                <a16:creationId xmlns:a16="http://schemas.microsoft.com/office/drawing/2014/main" id="{D1688CC6-6B6F-7491-DB20-EC5FCFB51A28}"/>
              </a:ext>
            </a:extLst>
          </p:cNvPr>
          <p:cNvPicPr>
            <a:picLocks noChangeAspect="1"/>
          </p:cNvPicPr>
          <p:nvPr/>
        </p:nvPicPr>
        <p:blipFill rotWithShape="1">
          <a:blip r:embed="rId2"/>
          <a:srcRect l="16139" r="8864"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17853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4E4E6-9D6F-C4E5-F7ED-E0AD451DBE5E}"/>
              </a:ext>
            </a:extLst>
          </p:cNvPr>
          <p:cNvSpPr>
            <a:spLocks noGrp="1"/>
          </p:cNvSpPr>
          <p:nvPr>
            <p:ph type="title"/>
          </p:nvPr>
        </p:nvSpPr>
        <p:spPr>
          <a:xfrm>
            <a:off x="7153200" y="540000"/>
            <a:ext cx="4500561" cy="4259814"/>
          </a:xfrm>
        </p:spPr>
        <p:txBody>
          <a:bodyPr vert="horz" lIns="91440" tIns="45720" rIns="91440" bIns="45720" rtlCol="0" anchor="b">
            <a:normAutofit/>
          </a:bodyPr>
          <a:lstStyle/>
          <a:p>
            <a:r>
              <a:rPr lang="en-US" sz="8800"/>
              <a:t>STOP!!</a:t>
            </a:r>
          </a:p>
        </p:txBody>
      </p:sp>
      <p:sp>
        <p:nvSpPr>
          <p:cNvPr id="3" name="Content Placeholder 2">
            <a:extLst>
              <a:ext uri="{FF2B5EF4-FFF2-40B4-BE49-F238E27FC236}">
                <a16:creationId xmlns:a16="http://schemas.microsoft.com/office/drawing/2014/main" id="{8B99F594-F000-92B1-EFBC-93E08E649E91}"/>
              </a:ext>
            </a:extLst>
          </p:cNvPr>
          <p:cNvSpPr>
            <a:spLocks noGrp="1"/>
          </p:cNvSpPr>
          <p:nvPr>
            <p:ph idx="1"/>
          </p:nvPr>
        </p:nvSpPr>
        <p:spPr>
          <a:xfrm>
            <a:off x="7153200" y="4988476"/>
            <a:ext cx="4500561" cy="1320249"/>
          </a:xfrm>
        </p:spPr>
        <p:txBody>
          <a:bodyPr vert="horz" lIns="91440" tIns="45720" rIns="91440" bIns="45720" rtlCol="0">
            <a:normAutofit/>
          </a:bodyPr>
          <a:lstStyle/>
          <a:p>
            <a:pPr marL="0" indent="0">
              <a:buNone/>
            </a:pPr>
            <a:r>
              <a:rPr lang="en-US" sz="1600" cap="all" spc="300"/>
              <a:t>Count up your total against the list on the next slide.</a:t>
            </a:r>
          </a:p>
        </p:txBody>
      </p:sp>
      <p:grpSp>
        <p:nvGrpSpPr>
          <p:cNvPr id="25" name="Group 24">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26" name="Oval 25">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Bubble sheet test paper and pencil">
            <a:extLst>
              <a:ext uri="{FF2B5EF4-FFF2-40B4-BE49-F238E27FC236}">
                <a16:creationId xmlns:a16="http://schemas.microsoft.com/office/drawing/2014/main" id="{D53ED245-5C02-81D0-01CC-F5C281689435}"/>
              </a:ext>
            </a:extLst>
          </p:cNvPr>
          <p:cNvPicPr>
            <a:picLocks noChangeAspect="1"/>
          </p:cNvPicPr>
          <p:nvPr/>
        </p:nvPicPr>
        <p:blipFill rotWithShape="1">
          <a:blip r:embed="rId2"/>
          <a:srcRect l="35109" r="-5" b="-5"/>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183691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944D6-D381-E170-4D43-FE348A7F94A3}"/>
              </a:ext>
            </a:extLst>
          </p:cNvPr>
          <p:cNvSpPr>
            <a:spLocks noGrp="1"/>
          </p:cNvSpPr>
          <p:nvPr>
            <p:ph type="title"/>
          </p:nvPr>
        </p:nvSpPr>
        <p:spPr/>
        <p:txBody>
          <a:bodyPr/>
          <a:lstStyle/>
          <a:p>
            <a:r>
              <a:rPr lang="en-US" dirty="0"/>
              <a:t>List</a:t>
            </a:r>
          </a:p>
        </p:txBody>
      </p:sp>
      <p:sp>
        <p:nvSpPr>
          <p:cNvPr id="3" name="Content Placeholder 2">
            <a:extLst>
              <a:ext uri="{FF2B5EF4-FFF2-40B4-BE49-F238E27FC236}">
                <a16:creationId xmlns:a16="http://schemas.microsoft.com/office/drawing/2014/main" id="{601D59CD-C843-E54F-9089-407F5363FFDE}"/>
              </a:ext>
            </a:extLst>
          </p:cNvPr>
          <p:cNvSpPr>
            <a:spLocks noGrp="1"/>
          </p:cNvSpPr>
          <p:nvPr>
            <p:ph idx="1"/>
          </p:nvPr>
        </p:nvSpPr>
        <p:spPr>
          <a:xfrm>
            <a:off x="499895" y="1833729"/>
            <a:ext cx="2505242" cy="2215732"/>
          </a:xfrm>
        </p:spPr>
        <p:txBody>
          <a:bodyPr vert="horz" lIns="91440" tIns="45720" rIns="91440" bIns="45720" rtlCol="0" anchor="t">
            <a:noAutofit/>
          </a:bodyPr>
          <a:lstStyle/>
          <a:p>
            <a:pPr marL="269875" indent="-269875">
              <a:lnSpc>
                <a:spcPct val="114999"/>
              </a:lnSpc>
            </a:pPr>
            <a:r>
              <a:rPr lang="en-US" sz="3200" dirty="0">
                <a:latin typeface="Arial"/>
                <a:cs typeface="Arial"/>
              </a:rPr>
              <a:t>Drum</a:t>
            </a:r>
          </a:p>
          <a:p>
            <a:pPr marL="269875" indent="-269875">
              <a:lnSpc>
                <a:spcPct val="114999"/>
              </a:lnSpc>
            </a:pPr>
            <a:r>
              <a:rPr lang="en-US" sz="3200" dirty="0">
                <a:latin typeface="Arial"/>
                <a:cs typeface="Arial"/>
              </a:rPr>
              <a:t>Coffee</a:t>
            </a:r>
          </a:p>
          <a:p>
            <a:pPr marL="269875" indent="-269875">
              <a:lnSpc>
                <a:spcPct val="114999"/>
              </a:lnSpc>
            </a:pPr>
            <a:r>
              <a:rPr lang="en-US" sz="3200" dirty="0">
                <a:latin typeface="Arial"/>
                <a:cs typeface="Arial"/>
              </a:rPr>
              <a:t>Summary</a:t>
            </a:r>
          </a:p>
          <a:p>
            <a:pPr marL="269875" indent="-269875">
              <a:lnSpc>
                <a:spcPct val="114999"/>
              </a:lnSpc>
            </a:pPr>
            <a:r>
              <a:rPr lang="en-US" sz="3200" dirty="0">
                <a:latin typeface="Arial"/>
                <a:cs typeface="Arial"/>
              </a:rPr>
              <a:t>School</a:t>
            </a:r>
          </a:p>
          <a:p>
            <a:pPr marL="269875" indent="-269875">
              <a:lnSpc>
                <a:spcPct val="114999"/>
              </a:lnSpc>
            </a:pPr>
            <a:r>
              <a:rPr lang="en-US" sz="3200" dirty="0">
                <a:latin typeface="Arial"/>
                <a:cs typeface="Arial"/>
              </a:rPr>
              <a:t>Parent</a:t>
            </a:r>
          </a:p>
          <a:p>
            <a:pPr marL="269875" indent="-269875">
              <a:lnSpc>
                <a:spcPct val="114999"/>
              </a:lnSpc>
            </a:pPr>
            <a:endParaRPr lang="en-US" sz="3200" dirty="0">
              <a:latin typeface="Arial"/>
              <a:cs typeface="Arial"/>
            </a:endParaRPr>
          </a:p>
        </p:txBody>
      </p:sp>
      <p:sp>
        <p:nvSpPr>
          <p:cNvPr id="5" name="Content Placeholder 2">
            <a:extLst>
              <a:ext uri="{FF2B5EF4-FFF2-40B4-BE49-F238E27FC236}">
                <a16:creationId xmlns:a16="http://schemas.microsoft.com/office/drawing/2014/main" id="{5D26621D-FAF5-9ECC-8451-745E215CF26F}"/>
              </a:ext>
            </a:extLst>
          </p:cNvPr>
          <p:cNvSpPr txBox="1">
            <a:spLocks/>
          </p:cNvSpPr>
          <p:nvPr/>
        </p:nvSpPr>
        <p:spPr>
          <a:xfrm>
            <a:off x="8833769" y="1825708"/>
            <a:ext cx="2505242" cy="2349416"/>
          </a:xfrm>
          <a:prstGeom prst="rect">
            <a:avLst/>
          </a:prstGeom>
        </p:spPr>
        <p:txBody>
          <a:bodyPr vert="horz" lIns="91440" tIns="45720" rIns="91440" bIns="45720" rtlCol="0" anchor="t">
            <a:noAutofit/>
          </a:bodyPr>
          <a:lst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875" indent="-269875">
              <a:lnSpc>
                <a:spcPct val="114999"/>
              </a:lnSpc>
            </a:pPr>
            <a:r>
              <a:rPr lang="en-US" sz="3200" dirty="0">
                <a:latin typeface="Arial"/>
                <a:cs typeface="Arial"/>
              </a:rPr>
              <a:t>Scroll</a:t>
            </a:r>
          </a:p>
          <a:p>
            <a:pPr marL="269875" indent="-269875">
              <a:lnSpc>
                <a:spcPct val="114999"/>
              </a:lnSpc>
            </a:pPr>
            <a:r>
              <a:rPr lang="en-US" sz="3200" dirty="0">
                <a:latin typeface="Arial"/>
                <a:cs typeface="Arial"/>
              </a:rPr>
              <a:t>Mirror</a:t>
            </a:r>
          </a:p>
          <a:p>
            <a:pPr marL="269875" indent="-269875">
              <a:lnSpc>
                <a:spcPct val="114999"/>
              </a:lnSpc>
            </a:pPr>
            <a:r>
              <a:rPr lang="en-US" sz="3200" dirty="0">
                <a:latin typeface="Arial"/>
                <a:cs typeface="Arial"/>
              </a:rPr>
              <a:t>Bell</a:t>
            </a:r>
          </a:p>
          <a:p>
            <a:pPr marL="269875" indent="-269875">
              <a:lnSpc>
                <a:spcPct val="114999"/>
              </a:lnSpc>
            </a:pPr>
            <a:r>
              <a:rPr lang="en-US" sz="3200" dirty="0">
                <a:latin typeface="Arial"/>
                <a:cs typeface="Arial"/>
              </a:rPr>
              <a:t>Dog</a:t>
            </a:r>
          </a:p>
          <a:p>
            <a:pPr marL="269875" indent="-269875">
              <a:lnSpc>
                <a:spcPct val="114999"/>
              </a:lnSpc>
            </a:pPr>
            <a:r>
              <a:rPr lang="en-US" sz="3200" dirty="0">
                <a:latin typeface="Arial"/>
                <a:cs typeface="Arial"/>
              </a:rPr>
              <a:t>Machine</a:t>
            </a:r>
          </a:p>
        </p:txBody>
      </p:sp>
      <p:sp>
        <p:nvSpPr>
          <p:cNvPr id="7" name="Content Placeholder 2">
            <a:extLst>
              <a:ext uri="{FF2B5EF4-FFF2-40B4-BE49-F238E27FC236}">
                <a16:creationId xmlns:a16="http://schemas.microsoft.com/office/drawing/2014/main" id="{77C5352B-D2BE-E8F0-70D5-9F22B90417E4}"/>
              </a:ext>
            </a:extLst>
          </p:cNvPr>
          <p:cNvSpPr txBox="1">
            <a:spLocks/>
          </p:cNvSpPr>
          <p:nvPr/>
        </p:nvSpPr>
        <p:spPr>
          <a:xfrm>
            <a:off x="5670800" y="1831055"/>
            <a:ext cx="2799347" cy="2215732"/>
          </a:xfrm>
          <a:prstGeom prst="rect">
            <a:avLst/>
          </a:prstGeom>
        </p:spPr>
        <p:txBody>
          <a:bodyPr vert="horz" lIns="91440" tIns="45720" rIns="91440" bIns="45720" rtlCol="0" anchor="t">
            <a:noAutofit/>
          </a:bodyPr>
          <a:lst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875" indent="-269875">
              <a:lnSpc>
                <a:spcPct val="114999"/>
              </a:lnSpc>
            </a:pPr>
            <a:r>
              <a:rPr lang="en-US" sz="3200" dirty="0">
                <a:latin typeface="Arial"/>
                <a:cs typeface="Arial"/>
              </a:rPr>
              <a:t>Concentrate</a:t>
            </a:r>
            <a:endParaRPr lang="en-US" sz="3600" dirty="0">
              <a:latin typeface="Avenir Next LT Pro"/>
              <a:cs typeface="Arial"/>
            </a:endParaRPr>
          </a:p>
          <a:p>
            <a:pPr marL="269875" indent="-269875">
              <a:lnSpc>
                <a:spcPct val="114999"/>
              </a:lnSpc>
            </a:pPr>
            <a:r>
              <a:rPr lang="en-US" sz="3200" dirty="0">
                <a:latin typeface="Arial"/>
                <a:cs typeface="Arial"/>
              </a:rPr>
              <a:t>University</a:t>
            </a:r>
          </a:p>
          <a:p>
            <a:pPr marL="269875" indent="-269875">
              <a:lnSpc>
                <a:spcPct val="114999"/>
              </a:lnSpc>
            </a:pPr>
            <a:r>
              <a:rPr lang="en-US" sz="3200" dirty="0">
                <a:latin typeface="Arial"/>
                <a:cs typeface="Arial"/>
              </a:rPr>
              <a:t>Turkey</a:t>
            </a:r>
          </a:p>
          <a:p>
            <a:pPr marL="269875" indent="-269875">
              <a:lnSpc>
                <a:spcPct val="114999"/>
              </a:lnSpc>
            </a:pPr>
            <a:r>
              <a:rPr lang="en-US" sz="3200">
                <a:latin typeface="Arial"/>
                <a:cs typeface="Arial"/>
              </a:rPr>
              <a:t>Farmer</a:t>
            </a:r>
          </a:p>
          <a:p>
            <a:pPr marL="269875" indent="-269875">
              <a:lnSpc>
                <a:spcPct val="114999"/>
              </a:lnSpc>
            </a:pPr>
            <a:r>
              <a:rPr lang="en-US" sz="3200" dirty="0">
                <a:latin typeface="Arial"/>
                <a:cs typeface="Arial"/>
              </a:rPr>
              <a:t>Rose</a:t>
            </a:r>
          </a:p>
        </p:txBody>
      </p:sp>
      <p:sp>
        <p:nvSpPr>
          <p:cNvPr id="9" name="Content Placeholder 2">
            <a:extLst>
              <a:ext uri="{FF2B5EF4-FFF2-40B4-BE49-F238E27FC236}">
                <a16:creationId xmlns:a16="http://schemas.microsoft.com/office/drawing/2014/main" id="{244B7A19-510E-3491-CAC9-260264DCB19C}"/>
              </a:ext>
            </a:extLst>
          </p:cNvPr>
          <p:cNvSpPr txBox="1">
            <a:spLocks/>
          </p:cNvSpPr>
          <p:nvPr/>
        </p:nvSpPr>
        <p:spPr>
          <a:xfrm>
            <a:off x="3416884" y="2317666"/>
            <a:ext cx="2505242" cy="3779837"/>
          </a:xfrm>
          <a:prstGeom prst="rect">
            <a:avLst/>
          </a:prstGeom>
        </p:spPr>
        <p:txBody>
          <a:bodyPr vert="horz" lIns="91440" tIns="45720" rIns="91440" bIns="45720" rtlCol="0" anchor="t">
            <a:noAutofit/>
          </a:bodyPr>
          <a:lst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9875" indent="-269875">
              <a:lnSpc>
                <a:spcPct val="114999"/>
              </a:lnSpc>
            </a:pPr>
            <a:endParaRPr lang="en-US" sz="1600" dirty="0">
              <a:latin typeface="Arial"/>
              <a:cs typeface="Arial"/>
            </a:endParaRPr>
          </a:p>
        </p:txBody>
      </p:sp>
      <p:sp>
        <p:nvSpPr>
          <p:cNvPr id="10" name="TextBox 9">
            <a:extLst>
              <a:ext uri="{FF2B5EF4-FFF2-40B4-BE49-F238E27FC236}">
                <a16:creationId xmlns:a16="http://schemas.microsoft.com/office/drawing/2014/main" id="{9FFA04A8-EAD5-ED47-4E0F-BE83E572BBA4}"/>
              </a:ext>
            </a:extLst>
          </p:cNvPr>
          <p:cNvSpPr txBox="1"/>
          <p:nvPr/>
        </p:nvSpPr>
        <p:spPr>
          <a:xfrm>
            <a:off x="3288631" y="1831474"/>
            <a:ext cx="2807368" cy="33950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69875" indent="-269875">
              <a:lnSpc>
                <a:spcPct val="114999"/>
              </a:lnSpc>
              <a:spcBef>
                <a:spcPts val="1000"/>
              </a:spcBef>
              <a:buFont typeface="Arial"/>
              <a:buChar char="•"/>
            </a:pPr>
            <a:r>
              <a:rPr lang="en-US" sz="3200" dirty="0">
                <a:latin typeface="Arial"/>
                <a:cs typeface="Arial"/>
              </a:rPr>
              <a:t>Break</a:t>
            </a:r>
          </a:p>
          <a:p>
            <a:pPr marL="269875" indent="-269875">
              <a:lnSpc>
                <a:spcPct val="114999"/>
              </a:lnSpc>
              <a:spcBef>
                <a:spcPts val="1000"/>
              </a:spcBef>
              <a:buFont typeface="Arial"/>
              <a:buChar char="•"/>
            </a:pPr>
            <a:r>
              <a:rPr lang="en-US" sz="3200" dirty="0">
                <a:latin typeface="Arial"/>
                <a:cs typeface="Arial"/>
              </a:rPr>
              <a:t>Heat</a:t>
            </a:r>
          </a:p>
          <a:p>
            <a:pPr marL="269875" indent="-269875">
              <a:lnSpc>
                <a:spcPct val="114999"/>
              </a:lnSpc>
              <a:spcBef>
                <a:spcPts val="1000"/>
              </a:spcBef>
              <a:buFont typeface="Arial"/>
              <a:buChar char="•"/>
            </a:pPr>
            <a:r>
              <a:rPr lang="en-US" sz="3200" dirty="0">
                <a:latin typeface="Arial"/>
                <a:cs typeface="Arial"/>
              </a:rPr>
              <a:t>River</a:t>
            </a:r>
          </a:p>
          <a:p>
            <a:pPr marL="269875" indent="-269875">
              <a:lnSpc>
                <a:spcPct val="114999"/>
              </a:lnSpc>
              <a:spcBef>
                <a:spcPts val="1000"/>
              </a:spcBef>
              <a:buFont typeface="Arial"/>
              <a:buChar char="•"/>
            </a:pPr>
            <a:r>
              <a:rPr lang="en-US" sz="3200" dirty="0">
                <a:latin typeface="Arial"/>
                <a:cs typeface="Arial"/>
              </a:rPr>
              <a:t>House</a:t>
            </a:r>
          </a:p>
          <a:p>
            <a:pPr marL="269875" indent="-269875" algn="l">
              <a:lnSpc>
                <a:spcPct val="114999"/>
              </a:lnSpc>
              <a:spcBef>
                <a:spcPts val="1000"/>
              </a:spcBef>
              <a:buFont typeface="Arial"/>
              <a:buChar char="•"/>
            </a:pPr>
            <a:r>
              <a:rPr lang="en-US" sz="3200" dirty="0">
                <a:latin typeface="Arial"/>
                <a:cs typeface="Arial"/>
              </a:rPr>
              <a:t>Garden</a:t>
            </a:r>
            <a:endParaRPr lang="en-US" sz="3600" dirty="0"/>
          </a:p>
        </p:txBody>
      </p:sp>
    </p:spTree>
    <p:extLst>
      <p:ext uri="{BB962C8B-B14F-4D97-AF65-F5344CB8AC3E}">
        <p14:creationId xmlns:p14="http://schemas.microsoft.com/office/powerpoint/2010/main" val="35802836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0C969D1-8974-C990-6E7C-32FA53422D5F}"/>
              </a:ext>
            </a:extLst>
          </p:cNvPr>
          <p:cNvSpPr>
            <a:spLocks noGrp="1"/>
          </p:cNvSpPr>
          <p:nvPr>
            <p:ph type="title"/>
          </p:nvPr>
        </p:nvSpPr>
        <p:spPr>
          <a:xfrm>
            <a:off x="7086315" y="540000"/>
            <a:ext cx="4554821" cy="2186096"/>
          </a:xfrm>
        </p:spPr>
        <p:txBody>
          <a:bodyPr anchor="b">
            <a:normAutofit/>
          </a:bodyPr>
          <a:lstStyle/>
          <a:p>
            <a:r>
              <a:rPr lang="en-US" sz="5600"/>
              <a:t>Primacy and Recency Effect</a:t>
            </a:r>
          </a:p>
        </p:txBody>
      </p:sp>
      <p:pic>
        <p:nvPicPr>
          <p:cNvPr id="5" name="Picture 4" descr="Abstract blurred public library with bookshelves">
            <a:extLst>
              <a:ext uri="{FF2B5EF4-FFF2-40B4-BE49-F238E27FC236}">
                <a16:creationId xmlns:a16="http://schemas.microsoft.com/office/drawing/2014/main" id="{A6DBCD08-EC24-3128-3BFB-3973377E5C19}"/>
              </a:ext>
            </a:extLst>
          </p:cNvPr>
          <p:cNvPicPr>
            <a:picLocks noChangeAspect="1"/>
          </p:cNvPicPr>
          <p:nvPr/>
        </p:nvPicPr>
        <p:blipFill rotWithShape="1">
          <a:blip r:embed="rId2"/>
          <a:srcRect l="7677" r="29601" b="4"/>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5B9C75A8-BC6B-15CA-B925-8CF7EC0EF323}"/>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t>Did you notice that the first column and last column of words were easier to remember?</a:t>
            </a:r>
          </a:p>
          <a:p>
            <a:pPr marL="269875" indent="-269875"/>
            <a:r>
              <a:rPr lang="en-US" dirty="0"/>
              <a:t>This is due to the primacy effect and recency effect. </a:t>
            </a:r>
          </a:p>
          <a:p>
            <a:pPr marL="269875" indent="-269875"/>
            <a:r>
              <a:rPr lang="en-US" dirty="0"/>
              <a:t>Let's take a look at a model of memory to explain this.</a:t>
            </a:r>
          </a:p>
        </p:txBody>
      </p:sp>
    </p:spTree>
    <p:extLst>
      <p:ext uri="{BB962C8B-B14F-4D97-AF65-F5344CB8AC3E}">
        <p14:creationId xmlns:p14="http://schemas.microsoft.com/office/powerpoint/2010/main" val="65788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75C0-2F30-79CF-A1BE-4C7B43C0A19B}"/>
              </a:ext>
            </a:extLst>
          </p:cNvPr>
          <p:cNvSpPr>
            <a:spLocks noGrp="1"/>
          </p:cNvSpPr>
          <p:nvPr>
            <p:ph type="title"/>
          </p:nvPr>
        </p:nvSpPr>
        <p:spPr/>
        <p:txBody>
          <a:bodyPr/>
          <a:lstStyle/>
          <a:p>
            <a:r>
              <a:rPr lang="en-US" dirty="0"/>
              <a:t>Multi-Store Model </a:t>
            </a:r>
            <a:br>
              <a:rPr lang="en-US" dirty="0"/>
            </a:br>
            <a:r>
              <a:rPr lang="en-US" dirty="0"/>
              <a:t>(Atkinson and Schiffrin, 1968)</a:t>
            </a:r>
          </a:p>
        </p:txBody>
      </p:sp>
      <p:pic>
        <p:nvPicPr>
          <p:cNvPr id="4" name="Picture 4" descr="Diagram&#10;&#10;Description automatically generated">
            <a:extLst>
              <a:ext uri="{FF2B5EF4-FFF2-40B4-BE49-F238E27FC236}">
                <a16:creationId xmlns:a16="http://schemas.microsoft.com/office/drawing/2014/main" id="{22FCB436-8719-309F-D147-AF64FE85C731}"/>
              </a:ext>
            </a:extLst>
          </p:cNvPr>
          <p:cNvPicPr>
            <a:picLocks noGrp="1" noChangeAspect="1"/>
          </p:cNvPicPr>
          <p:nvPr>
            <p:ph idx="1"/>
          </p:nvPr>
        </p:nvPicPr>
        <p:blipFill>
          <a:blip r:embed="rId2"/>
          <a:stretch>
            <a:fillRect/>
          </a:stretch>
        </p:blipFill>
        <p:spPr>
          <a:xfrm>
            <a:off x="1213768" y="2832893"/>
            <a:ext cx="9753600" cy="3171825"/>
          </a:xfrm>
        </p:spPr>
      </p:pic>
    </p:spTree>
    <p:extLst>
      <p:ext uri="{BB962C8B-B14F-4D97-AF65-F5344CB8AC3E}">
        <p14:creationId xmlns:p14="http://schemas.microsoft.com/office/powerpoint/2010/main" val="10693881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9A74-F6AD-B9F9-38C5-8BEE077C0256}"/>
              </a:ext>
            </a:extLst>
          </p:cNvPr>
          <p:cNvSpPr>
            <a:spLocks noGrp="1"/>
          </p:cNvSpPr>
          <p:nvPr>
            <p:ph type="title"/>
          </p:nvPr>
        </p:nvSpPr>
        <p:spPr/>
        <p:txBody>
          <a:bodyPr/>
          <a:lstStyle/>
          <a:p>
            <a:r>
              <a:rPr lang="en-US" dirty="0"/>
              <a:t>Glanzer and Cunitz (1966)</a:t>
            </a:r>
          </a:p>
        </p:txBody>
      </p:sp>
      <p:pic>
        <p:nvPicPr>
          <p:cNvPr id="4" name="Picture 4" descr="Chart&#10;&#10;Description automatically generated">
            <a:extLst>
              <a:ext uri="{FF2B5EF4-FFF2-40B4-BE49-F238E27FC236}">
                <a16:creationId xmlns:a16="http://schemas.microsoft.com/office/drawing/2014/main" id="{F5A24AD2-4762-B9DD-58E8-418C302C15C2}"/>
              </a:ext>
            </a:extLst>
          </p:cNvPr>
          <p:cNvPicPr>
            <a:picLocks noGrp="1" noChangeAspect="1"/>
          </p:cNvPicPr>
          <p:nvPr>
            <p:ph idx="1"/>
          </p:nvPr>
        </p:nvPicPr>
        <p:blipFill>
          <a:blip r:embed="rId2"/>
          <a:stretch>
            <a:fillRect/>
          </a:stretch>
        </p:blipFill>
        <p:spPr>
          <a:xfrm>
            <a:off x="2705015" y="1826501"/>
            <a:ext cx="6209631" cy="4435976"/>
          </a:xfrm>
        </p:spPr>
      </p:pic>
    </p:spTree>
    <p:extLst>
      <p:ext uri="{BB962C8B-B14F-4D97-AF65-F5344CB8AC3E}">
        <p14:creationId xmlns:p14="http://schemas.microsoft.com/office/powerpoint/2010/main" val="27357478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381D0-EBFF-3324-DFBE-9576D2B2913B}"/>
              </a:ext>
            </a:extLst>
          </p:cNvPr>
          <p:cNvSpPr>
            <a:spLocks noGrp="1"/>
          </p:cNvSpPr>
          <p:nvPr>
            <p:ph type="title"/>
          </p:nvPr>
        </p:nvSpPr>
        <p:spPr/>
        <p:txBody>
          <a:bodyPr/>
          <a:lstStyle/>
          <a:p>
            <a:r>
              <a:rPr lang="en-US" dirty="0"/>
              <a:t>Memory Storage</a:t>
            </a:r>
          </a:p>
        </p:txBody>
      </p:sp>
      <p:graphicFrame>
        <p:nvGraphicFramePr>
          <p:cNvPr id="4" name="Table 4">
            <a:extLst>
              <a:ext uri="{FF2B5EF4-FFF2-40B4-BE49-F238E27FC236}">
                <a16:creationId xmlns:a16="http://schemas.microsoft.com/office/drawing/2014/main" id="{C53F97D6-2EE3-DEF0-BE35-80448BA62FC9}"/>
              </a:ext>
            </a:extLst>
          </p:cNvPr>
          <p:cNvGraphicFramePr>
            <a:graphicFrameLocks noGrp="1"/>
          </p:cNvGraphicFramePr>
          <p:nvPr>
            <p:ph idx="1"/>
            <p:extLst>
              <p:ext uri="{D42A27DB-BD31-4B8C-83A1-F6EECF244321}">
                <p14:modId xmlns:p14="http://schemas.microsoft.com/office/powerpoint/2010/main" val="1560631073"/>
              </p:ext>
            </p:extLst>
          </p:nvPr>
        </p:nvGraphicFramePr>
        <p:xfrm>
          <a:off x="539750" y="2528888"/>
          <a:ext cx="11101388" cy="1752600"/>
        </p:xfrm>
        <a:graphic>
          <a:graphicData uri="http://schemas.openxmlformats.org/drawingml/2006/table">
            <a:tbl>
              <a:tblPr firstRow="1" bandRow="1">
                <a:tableStyleId>{5C22544A-7EE6-4342-B048-85BDC9FD1C3A}</a:tableStyleId>
              </a:tblPr>
              <a:tblGrid>
                <a:gridCol w="2775347">
                  <a:extLst>
                    <a:ext uri="{9D8B030D-6E8A-4147-A177-3AD203B41FA5}">
                      <a16:colId xmlns:a16="http://schemas.microsoft.com/office/drawing/2014/main" val="228698233"/>
                    </a:ext>
                  </a:extLst>
                </a:gridCol>
                <a:gridCol w="2775347">
                  <a:extLst>
                    <a:ext uri="{9D8B030D-6E8A-4147-A177-3AD203B41FA5}">
                      <a16:colId xmlns:a16="http://schemas.microsoft.com/office/drawing/2014/main" val="1716404071"/>
                    </a:ext>
                  </a:extLst>
                </a:gridCol>
                <a:gridCol w="2775347">
                  <a:extLst>
                    <a:ext uri="{9D8B030D-6E8A-4147-A177-3AD203B41FA5}">
                      <a16:colId xmlns:a16="http://schemas.microsoft.com/office/drawing/2014/main" val="2324145131"/>
                    </a:ext>
                  </a:extLst>
                </a:gridCol>
                <a:gridCol w="2775347">
                  <a:extLst>
                    <a:ext uri="{9D8B030D-6E8A-4147-A177-3AD203B41FA5}">
                      <a16:colId xmlns:a16="http://schemas.microsoft.com/office/drawing/2014/main" val="3651333899"/>
                    </a:ext>
                  </a:extLst>
                </a:gridCol>
              </a:tblGrid>
              <a:tr h="370840">
                <a:tc>
                  <a:txBody>
                    <a:bodyPr/>
                    <a:lstStyle/>
                    <a:p>
                      <a:endParaRPr lang="en-US"/>
                    </a:p>
                  </a:txBody>
                  <a:tcPr/>
                </a:tc>
                <a:tc>
                  <a:txBody>
                    <a:bodyPr/>
                    <a:lstStyle/>
                    <a:p>
                      <a:r>
                        <a:rPr lang="en-US" dirty="0"/>
                        <a:t>Sensory Memory</a:t>
                      </a:r>
                    </a:p>
                  </a:txBody>
                  <a:tcPr/>
                </a:tc>
                <a:tc>
                  <a:txBody>
                    <a:bodyPr/>
                    <a:lstStyle/>
                    <a:p>
                      <a:r>
                        <a:rPr lang="en-US" dirty="0"/>
                        <a:t>Short Term Memory</a:t>
                      </a:r>
                    </a:p>
                  </a:txBody>
                  <a:tcPr/>
                </a:tc>
                <a:tc>
                  <a:txBody>
                    <a:bodyPr/>
                    <a:lstStyle/>
                    <a:p>
                      <a:r>
                        <a:rPr lang="en-US" dirty="0"/>
                        <a:t>Long Term Memory</a:t>
                      </a:r>
                    </a:p>
                  </a:txBody>
                  <a:tcPr/>
                </a:tc>
                <a:extLst>
                  <a:ext uri="{0D108BD9-81ED-4DB2-BD59-A6C34878D82A}">
                    <a16:rowId xmlns:a16="http://schemas.microsoft.com/office/drawing/2014/main" val="184601460"/>
                  </a:ext>
                </a:extLst>
              </a:tr>
              <a:tr h="370840">
                <a:tc>
                  <a:txBody>
                    <a:bodyPr/>
                    <a:lstStyle/>
                    <a:p>
                      <a:r>
                        <a:rPr lang="en-US" dirty="0"/>
                        <a:t>Duration</a:t>
                      </a:r>
                    </a:p>
                  </a:txBody>
                  <a:tcPr/>
                </a:tc>
                <a:tc>
                  <a:txBody>
                    <a:bodyPr/>
                    <a:lstStyle/>
                    <a:p>
                      <a:r>
                        <a:rPr lang="en-US" dirty="0"/>
                        <a:t>0.25-0.5 seconds</a:t>
                      </a:r>
                    </a:p>
                  </a:txBody>
                  <a:tcPr/>
                </a:tc>
                <a:tc>
                  <a:txBody>
                    <a:bodyPr/>
                    <a:lstStyle/>
                    <a:p>
                      <a:r>
                        <a:rPr lang="en-US" dirty="0"/>
                        <a:t>0-18 seconds</a:t>
                      </a:r>
                    </a:p>
                  </a:txBody>
                  <a:tcPr/>
                </a:tc>
                <a:tc>
                  <a:txBody>
                    <a:bodyPr/>
                    <a:lstStyle/>
                    <a:p>
                      <a:r>
                        <a:rPr lang="en-US" dirty="0"/>
                        <a:t>Unlimited</a:t>
                      </a:r>
                    </a:p>
                  </a:txBody>
                  <a:tcPr/>
                </a:tc>
                <a:extLst>
                  <a:ext uri="{0D108BD9-81ED-4DB2-BD59-A6C34878D82A}">
                    <a16:rowId xmlns:a16="http://schemas.microsoft.com/office/drawing/2014/main" val="2174898267"/>
                  </a:ext>
                </a:extLst>
              </a:tr>
              <a:tr h="370840">
                <a:tc>
                  <a:txBody>
                    <a:bodyPr/>
                    <a:lstStyle/>
                    <a:p>
                      <a:r>
                        <a:rPr lang="en-US" dirty="0"/>
                        <a:t>Capacity</a:t>
                      </a:r>
                    </a:p>
                  </a:txBody>
                  <a:tcPr/>
                </a:tc>
                <a:tc>
                  <a:txBody>
                    <a:bodyPr/>
                    <a:lstStyle/>
                    <a:p>
                      <a:r>
                        <a:rPr lang="en-US" dirty="0"/>
                        <a:t>Very large</a:t>
                      </a:r>
                    </a:p>
                  </a:txBody>
                  <a:tcPr/>
                </a:tc>
                <a:tc>
                  <a:txBody>
                    <a:bodyPr/>
                    <a:lstStyle/>
                    <a:p>
                      <a:r>
                        <a:rPr lang="en-US" dirty="0"/>
                        <a:t>7 +/- 2 items </a:t>
                      </a:r>
                    </a:p>
                    <a:p>
                      <a:pPr lvl="0">
                        <a:buNone/>
                      </a:pPr>
                      <a:r>
                        <a:rPr lang="en-US" dirty="0"/>
                        <a:t>(Miller, 1956)</a:t>
                      </a:r>
                    </a:p>
                  </a:txBody>
                  <a:tcPr/>
                </a:tc>
                <a:tc>
                  <a:txBody>
                    <a:bodyPr/>
                    <a:lstStyle/>
                    <a:p>
                      <a:r>
                        <a:rPr lang="en-US" dirty="0"/>
                        <a:t>Unlimited</a:t>
                      </a:r>
                    </a:p>
                  </a:txBody>
                  <a:tcPr/>
                </a:tc>
                <a:extLst>
                  <a:ext uri="{0D108BD9-81ED-4DB2-BD59-A6C34878D82A}">
                    <a16:rowId xmlns:a16="http://schemas.microsoft.com/office/drawing/2014/main" val="4105764478"/>
                  </a:ext>
                </a:extLst>
              </a:tr>
              <a:tr h="370840">
                <a:tc>
                  <a:txBody>
                    <a:bodyPr/>
                    <a:lstStyle/>
                    <a:p>
                      <a:r>
                        <a:rPr lang="en-US" dirty="0"/>
                        <a:t>Encoding</a:t>
                      </a:r>
                    </a:p>
                  </a:txBody>
                  <a:tcPr/>
                </a:tc>
                <a:tc>
                  <a:txBody>
                    <a:bodyPr/>
                    <a:lstStyle/>
                    <a:p>
                      <a:r>
                        <a:rPr lang="en-US" dirty="0"/>
                        <a:t>Sense-specific</a:t>
                      </a:r>
                    </a:p>
                  </a:txBody>
                  <a:tcPr/>
                </a:tc>
                <a:tc>
                  <a:txBody>
                    <a:bodyPr/>
                    <a:lstStyle/>
                    <a:p>
                      <a:r>
                        <a:rPr lang="en-US" dirty="0"/>
                        <a:t>Mainly auditory</a:t>
                      </a:r>
                    </a:p>
                  </a:txBody>
                  <a:tcPr/>
                </a:tc>
                <a:tc>
                  <a:txBody>
                    <a:bodyPr/>
                    <a:lstStyle/>
                    <a:p>
                      <a:r>
                        <a:rPr lang="en-US" dirty="0"/>
                        <a:t>Mainly semantic</a:t>
                      </a:r>
                    </a:p>
                  </a:txBody>
                  <a:tcPr/>
                </a:tc>
                <a:extLst>
                  <a:ext uri="{0D108BD9-81ED-4DB2-BD59-A6C34878D82A}">
                    <a16:rowId xmlns:a16="http://schemas.microsoft.com/office/drawing/2014/main" val="2793653488"/>
                  </a:ext>
                </a:extLst>
              </a:tr>
            </a:tbl>
          </a:graphicData>
        </a:graphic>
      </p:graphicFrame>
    </p:spTree>
    <p:extLst>
      <p:ext uri="{BB962C8B-B14F-4D97-AF65-F5344CB8AC3E}">
        <p14:creationId xmlns:p14="http://schemas.microsoft.com/office/powerpoint/2010/main" val="41607598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2340-8330-F8DE-8247-5CFDB0B6DD76}"/>
              </a:ext>
            </a:extLst>
          </p:cNvPr>
          <p:cNvSpPr>
            <a:spLocks noGrp="1"/>
          </p:cNvSpPr>
          <p:nvPr>
            <p:ph type="title"/>
          </p:nvPr>
        </p:nvSpPr>
        <p:spPr/>
        <p:txBody>
          <a:bodyPr/>
          <a:lstStyle/>
          <a:p>
            <a:r>
              <a:rPr lang="en-US" dirty="0"/>
              <a:t>Schemas</a:t>
            </a:r>
          </a:p>
        </p:txBody>
      </p:sp>
      <p:sp>
        <p:nvSpPr>
          <p:cNvPr id="3" name="Content Placeholder 2">
            <a:extLst>
              <a:ext uri="{FF2B5EF4-FFF2-40B4-BE49-F238E27FC236}">
                <a16:creationId xmlns:a16="http://schemas.microsoft.com/office/drawing/2014/main" id="{0E8821ED-55AB-E6B5-A323-9E940365656B}"/>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Schemas can often affect cognitive processing (a mental framework of beliefs and expectations developed from experience). As you get older, these become more detailed and sophisticated.</a:t>
            </a:r>
            <a:endParaRPr lang="en-US" dirty="0"/>
          </a:p>
          <a:p>
            <a:pPr marL="269875" indent="-269875"/>
            <a:r>
              <a:rPr lang="en-US" dirty="0">
                <a:ea typeface="+mn-lt"/>
                <a:cs typeface="+mn-lt"/>
              </a:rPr>
              <a:t>A schema is a “packet of information” or cognitive framework that helps us organize and interpret information. They are based on our previous experience.</a:t>
            </a:r>
            <a:endParaRPr lang="en-US" dirty="0"/>
          </a:p>
          <a:p>
            <a:pPr marL="269875" indent="-269875"/>
            <a:r>
              <a:rPr lang="en-US" dirty="0">
                <a:ea typeface="+mn-lt"/>
                <a:cs typeface="+mn-lt"/>
              </a:rPr>
              <a:t>Schemas help us to interpret incoming information quickly and effectively; this prevents us from being overwhelmed by the vast amount of information we perceive in our environment.</a:t>
            </a:r>
            <a:endParaRPr lang="en-US" dirty="0"/>
          </a:p>
        </p:txBody>
      </p:sp>
    </p:spTree>
    <p:extLst>
      <p:ext uri="{BB962C8B-B14F-4D97-AF65-F5344CB8AC3E}">
        <p14:creationId xmlns:p14="http://schemas.microsoft.com/office/powerpoint/2010/main" val="39262055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6BBE4C1-4092-C2BA-F68C-90F1F609E216}"/>
              </a:ext>
            </a:extLst>
          </p:cNvPr>
          <p:cNvSpPr>
            <a:spLocks noGrp="1"/>
          </p:cNvSpPr>
          <p:nvPr>
            <p:ph type="title"/>
          </p:nvPr>
        </p:nvSpPr>
        <p:spPr>
          <a:xfrm>
            <a:off x="7086315" y="540000"/>
            <a:ext cx="4554821" cy="2186096"/>
          </a:xfrm>
        </p:spPr>
        <p:txBody>
          <a:bodyPr anchor="b">
            <a:normAutofit/>
          </a:bodyPr>
          <a:lstStyle/>
          <a:p>
            <a:r>
              <a:rPr lang="en-US" dirty="0"/>
              <a:t>Schemas: Processes</a:t>
            </a:r>
          </a:p>
        </p:txBody>
      </p:sp>
      <p:pic>
        <p:nvPicPr>
          <p:cNvPr id="5" name="Picture 4" descr="Light bulb on yellow background with sketched light beams and cord">
            <a:extLst>
              <a:ext uri="{FF2B5EF4-FFF2-40B4-BE49-F238E27FC236}">
                <a16:creationId xmlns:a16="http://schemas.microsoft.com/office/drawing/2014/main" id="{7964F58B-05ED-F4CE-3BA9-E8CD18A2CA1B}"/>
              </a:ext>
            </a:extLst>
          </p:cNvPr>
          <p:cNvPicPr>
            <a:picLocks noChangeAspect="1"/>
          </p:cNvPicPr>
          <p:nvPr/>
        </p:nvPicPr>
        <p:blipFill rotWithShape="1">
          <a:blip r:embed="rId2"/>
          <a:srcRect l="42184" r="3"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BF1D5868-AEAD-AB62-3210-9E0D809C8C16}"/>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ea typeface="+mn-lt"/>
                <a:cs typeface="+mn-lt"/>
              </a:rPr>
              <a:t>Assimilation - new information is incorporated into pre-existing schemas.</a:t>
            </a:r>
            <a:endParaRPr lang="en-US" dirty="0"/>
          </a:p>
          <a:p>
            <a:pPr marL="269875" indent="-269875"/>
            <a:r>
              <a:rPr lang="en-US" dirty="0">
                <a:ea typeface="+mn-lt"/>
                <a:cs typeface="+mn-lt"/>
              </a:rPr>
              <a:t>Accommodation - new schemas might be formed as a person learns new information and has new experiences.</a:t>
            </a:r>
            <a:endParaRPr lang="en-US" dirty="0"/>
          </a:p>
        </p:txBody>
      </p:sp>
    </p:spTree>
    <p:extLst>
      <p:ext uri="{BB962C8B-B14F-4D97-AF65-F5344CB8AC3E}">
        <p14:creationId xmlns:p14="http://schemas.microsoft.com/office/powerpoint/2010/main" val="38901651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4606359-7126-7477-4950-0054C2F6044D}"/>
              </a:ext>
            </a:extLst>
          </p:cNvPr>
          <p:cNvSpPr>
            <a:spLocks noGrp="1"/>
          </p:cNvSpPr>
          <p:nvPr>
            <p:ph type="title"/>
          </p:nvPr>
        </p:nvSpPr>
        <p:spPr>
          <a:xfrm>
            <a:off x="7086315" y="540000"/>
            <a:ext cx="4554821" cy="2186096"/>
          </a:xfrm>
        </p:spPr>
        <p:txBody>
          <a:bodyPr anchor="t">
            <a:normAutofit/>
          </a:bodyPr>
          <a:lstStyle/>
          <a:p>
            <a:r>
              <a:rPr lang="en-US" dirty="0"/>
              <a:t>Cognitive Distortion</a:t>
            </a:r>
          </a:p>
        </p:txBody>
      </p:sp>
      <p:grpSp>
        <p:nvGrpSpPr>
          <p:cNvPr id="25" name="Group 24">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26" name="Oval 25">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Graph on document with pen">
            <a:extLst>
              <a:ext uri="{FF2B5EF4-FFF2-40B4-BE49-F238E27FC236}">
                <a16:creationId xmlns:a16="http://schemas.microsoft.com/office/drawing/2014/main" id="{647B271A-684A-3F45-2CD6-420DB8D46AF0}"/>
              </a:ext>
            </a:extLst>
          </p:cNvPr>
          <p:cNvPicPr>
            <a:picLocks noChangeAspect="1"/>
          </p:cNvPicPr>
          <p:nvPr/>
        </p:nvPicPr>
        <p:blipFill rotWithShape="1">
          <a:blip r:embed="rId2"/>
          <a:srcRect l="23700" r="9648"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CF14F43E-D78B-218C-FF67-1398FF13374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US" sz="1500"/>
              <a:t>Schemas are not always perfect in their construction.</a:t>
            </a:r>
          </a:p>
          <a:p>
            <a:pPr marL="269875" indent="-269875">
              <a:lnSpc>
                <a:spcPct val="115000"/>
              </a:lnSpc>
            </a:pPr>
            <a:r>
              <a:rPr lang="en-US" sz="1500"/>
              <a:t>Schemas </a:t>
            </a:r>
            <a:r>
              <a:rPr lang="en-US" sz="1500">
                <a:ea typeface="+mn-lt"/>
                <a:cs typeface="+mn-lt"/>
              </a:rPr>
              <a:t>can lead to distortion of information as we select and interpret environmental stimuli using schemas that might not be relevant.</a:t>
            </a:r>
            <a:endParaRPr lang="en-US" sz="1500"/>
          </a:p>
          <a:p>
            <a:pPr marL="269875" indent="-269875">
              <a:lnSpc>
                <a:spcPct val="115000"/>
              </a:lnSpc>
            </a:pPr>
            <a:r>
              <a:rPr lang="en-US" sz="1500">
                <a:ea typeface="+mn-lt"/>
                <a:cs typeface="+mn-lt"/>
              </a:rPr>
              <a:t>This could be the cause of inaccuracies in areas such as eyewitness testimony. It can also explain some errors we make when perceiving optical illusions.</a:t>
            </a:r>
            <a:endParaRPr lang="en-US" sz="1500"/>
          </a:p>
        </p:txBody>
      </p:sp>
    </p:spTree>
    <p:extLst>
      <p:ext uri="{BB962C8B-B14F-4D97-AF65-F5344CB8AC3E}">
        <p14:creationId xmlns:p14="http://schemas.microsoft.com/office/powerpoint/2010/main" val="35880142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7E447-030F-7A56-BE51-30D4137B9C3A}"/>
              </a:ext>
            </a:extLst>
          </p:cNvPr>
          <p:cNvSpPr>
            <a:spLocks noGrp="1"/>
          </p:cNvSpPr>
          <p:nvPr>
            <p:ph type="title"/>
          </p:nvPr>
        </p:nvSpPr>
        <p:spPr/>
        <p:txBody>
          <a:bodyPr/>
          <a:lstStyle/>
          <a:p>
            <a:r>
              <a:rPr lang="en-US" dirty="0"/>
              <a:t>Optical Illusions</a:t>
            </a:r>
          </a:p>
        </p:txBody>
      </p:sp>
      <p:pic>
        <p:nvPicPr>
          <p:cNvPr id="4" name="Picture 4">
            <a:extLst>
              <a:ext uri="{FF2B5EF4-FFF2-40B4-BE49-F238E27FC236}">
                <a16:creationId xmlns:a16="http://schemas.microsoft.com/office/drawing/2014/main" id="{1EE5957D-9137-9270-2A2A-3542AE036D64}"/>
              </a:ext>
            </a:extLst>
          </p:cNvPr>
          <p:cNvPicPr>
            <a:picLocks noGrp="1" noChangeAspect="1"/>
          </p:cNvPicPr>
          <p:nvPr>
            <p:ph idx="1"/>
          </p:nvPr>
        </p:nvPicPr>
        <p:blipFill>
          <a:blip r:embed="rId2"/>
          <a:stretch>
            <a:fillRect/>
          </a:stretch>
        </p:blipFill>
        <p:spPr>
          <a:xfrm>
            <a:off x="5862" y="2256"/>
            <a:ext cx="12182778" cy="6854573"/>
          </a:xfrm>
        </p:spPr>
      </p:pic>
    </p:spTree>
    <p:extLst>
      <p:ext uri="{BB962C8B-B14F-4D97-AF65-F5344CB8AC3E}">
        <p14:creationId xmlns:p14="http://schemas.microsoft.com/office/powerpoint/2010/main" val="9260249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4" name="Picture 4">
            <a:extLst>
              <a:ext uri="{FF2B5EF4-FFF2-40B4-BE49-F238E27FC236}">
                <a16:creationId xmlns:a16="http://schemas.microsoft.com/office/drawing/2014/main" id="{8AD8368A-EB6D-3A01-BCF1-18DF7A60D3DD}"/>
              </a:ext>
            </a:extLst>
          </p:cNvPr>
          <p:cNvPicPr>
            <a:picLocks noGrp="1" noChangeAspect="1"/>
          </p:cNvPicPr>
          <p:nvPr>
            <p:ph idx="1"/>
          </p:nvPr>
        </p:nvPicPr>
        <p:blipFill rotWithShape="1">
          <a:blip r:embed="rId2"/>
          <a:srcRect t="21812" b="217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7081788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4" name="Picture 4" descr="Diagram&#10;&#10;Description automatically generated">
            <a:extLst>
              <a:ext uri="{FF2B5EF4-FFF2-40B4-BE49-F238E27FC236}">
                <a16:creationId xmlns:a16="http://schemas.microsoft.com/office/drawing/2014/main" id="{E0578A12-B2F6-C9B7-BC92-70E1F1C91C18}"/>
              </a:ext>
            </a:extLst>
          </p:cNvPr>
          <p:cNvPicPr>
            <a:picLocks noGrp="1" noChangeAspect="1"/>
          </p:cNvPicPr>
          <p:nvPr>
            <p:ph idx="1"/>
          </p:nvPr>
        </p:nvPicPr>
        <p:blipFill rotWithShape="1">
          <a:blip r:embed="rId2"/>
          <a:srcRect b="740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9993625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99659D7-E7C9-B1A6-D252-3A8F046C8F90}"/>
              </a:ext>
            </a:extLst>
          </p:cNvPr>
          <p:cNvSpPr>
            <a:spLocks noGrp="1"/>
          </p:cNvSpPr>
          <p:nvPr>
            <p:ph type="title"/>
          </p:nvPr>
        </p:nvSpPr>
        <p:spPr>
          <a:xfrm>
            <a:off x="7086315" y="540000"/>
            <a:ext cx="4554821" cy="2186096"/>
          </a:xfrm>
        </p:spPr>
        <p:txBody>
          <a:bodyPr anchor="t">
            <a:normAutofit/>
          </a:bodyPr>
          <a:lstStyle/>
          <a:p>
            <a:r>
              <a:rPr lang="en-US" dirty="0"/>
              <a:t>Piaget</a:t>
            </a:r>
          </a:p>
        </p:txBody>
      </p:sp>
      <p:grpSp>
        <p:nvGrpSpPr>
          <p:cNvPr id="25" name="Group 24">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26" name="Oval 25">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Diminishing dot pattern">
            <a:extLst>
              <a:ext uri="{FF2B5EF4-FFF2-40B4-BE49-F238E27FC236}">
                <a16:creationId xmlns:a16="http://schemas.microsoft.com/office/drawing/2014/main" id="{0379D7A5-651E-8EE7-D297-FC8197802901}"/>
              </a:ext>
            </a:extLst>
          </p:cNvPr>
          <p:cNvPicPr>
            <a:picLocks noChangeAspect="1"/>
          </p:cNvPicPr>
          <p:nvPr/>
        </p:nvPicPr>
        <p:blipFill rotWithShape="1">
          <a:blip r:embed="rId2"/>
          <a:srcRect l="34859" r="19295" b="7"/>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7569C2B6-3F63-3094-B5A3-467DFFD2A20B}"/>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US" sz="1500"/>
              <a:t>Piaget's (1936) model of development has been around for a long time and is STILL used today!</a:t>
            </a:r>
          </a:p>
          <a:p>
            <a:pPr marL="269875" indent="-269875">
              <a:lnSpc>
                <a:spcPct val="115000"/>
              </a:lnSpc>
            </a:pPr>
            <a:r>
              <a:rPr lang="en-US" sz="1500"/>
              <a:t>This is a stage-based model with four stages:</a:t>
            </a:r>
          </a:p>
          <a:p>
            <a:pPr marL="269875" indent="-269875">
              <a:lnSpc>
                <a:spcPct val="115000"/>
              </a:lnSpc>
            </a:pPr>
            <a:r>
              <a:rPr lang="en-US" sz="1500"/>
              <a:t>Sensorimotor Stage</a:t>
            </a:r>
          </a:p>
          <a:p>
            <a:pPr marL="269875" indent="-269875">
              <a:lnSpc>
                <a:spcPct val="115000"/>
              </a:lnSpc>
            </a:pPr>
            <a:r>
              <a:rPr lang="en-US" sz="1500"/>
              <a:t>Preoperational Stage</a:t>
            </a:r>
          </a:p>
          <a:p>
            <a:pPr marL="269875" indent="-269875">
              <a:lnSpc>
                <a:spcPct val="115000"/>
              </a:lnSpc>
            </a:pPr>
            <a:r>
              <a:rPr lang="en-US" sz="1500"/>
              <a:t>Concrete Operational Stage</a:t>
            </a:r>
          </a:p>
          <a:p>
            <a:pPr marL="269875" indent="-269875">
              <a:lnSpc>
                <a:spcPct val="115000"/>
              </a:lnSpc>
            </a:pPr>
            <a:r>
              <a:rPr lang="en-US" sz="1500"/>
              <a:t>Formal Operational Stage</a:t>
            </a:r>
          </a:p>
          <a:p>
            <a:pPr marL="269875" indent="-269875">
              <a:lnSpc>
                <a:spcPct val="115000"/>
              </a:lnSpc>
            </a:pPr>
            <a:endParaRPr lang="en-US" sz="1500"/>
          </a:p>
          <a:p>
            <a:pPr marL="269875" indent="-269875">
              <a:lnSpc>
                <a:spcPct val="115000"/>
              </a:lnSpc>
            </a:pPr>
            <a:endParaRPr lang="en-US" sz="1500"/>
          </a:p>
        </p:txBody>
      </p:sp>
    </p:spTree>
    <p:extLst>
      <p:ext uri="{BB962C8B-B14F-4D97-AF65-F5344CB8AC3E}">
        <p14:creationId xmlns:p14="http://schemas.microsoft.com/office/powerpoint/2010/main" val="42635541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5D45C36-2E86-11FB-C023-08A64BDC1B2C}"/>
              </a:ext>
            </a:extLst>
          </p:cNvPr>
          <p:cNvSpPr>
            <a:spLocks noGrp="1"/>
          </p:cNvSpPr>
          <p:nvPr>
            <p:ph type="title"/>
          </p:nvPr>
        </p:nvSpPr>
        <p:spPr>
          <a:xfrm>
            <a:off x="550863" y="540001"/>
            <a:ext cx="11075080" cy="1809500"/>
          </a:xfrm>
        </p:spPr>
        <p:txBody>
          <a:bodyPr anchor="t">
            <a:normAutofit/>
          </a:bodyPr>
          <a:lstStyle/>
          <a:p>
            <a:r>
              <a:rPr lang="en-US" dirty="0"/>
              <a:t>Piaget's Assumptions</a:t>
            </a:r>
          </a:p>
        </p:txBody>
      </p:sp>
      <p:graphicFrame>
        <p:nvGraphicFramePr>
          <p:cNvPr id="5" name="Content Placeholder 2">
            <a:extLst>
              <a:ext uri="{FF2B5EF4-FFF2-40B4-BE49-F238E27FC236}">
                <a16:creationId xmlns:a16="http://schemas.microsoft.com/office/drawing/2014/main" id="{2C98B5AA-0A53-30AE-214B-C0ED22DB50EC}"/>
              </a:ext>
            </a:extLst>
          </p:cNvPr>
          <p:cNvGraphicFramePr>
            <a:graphicFrameLocks noGrp="1"/>
          </p:cNvGraphicFramePr>
          <p:nvPr>
            <p:ph idx="1"/>
            <p:extLst>
              <p:ext uri="{D42A27DB-BD31-4B8C-83A1-F6EECF244321}">
                <p14:modId xmlns:p14="http://schemas.microsoft.com/office/powerpoint/2010/main" val="1879878941"/>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4546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46A34-50ED-E767-25FB-8FC9509ADA42}"/>
              </a:ext>
            </a:extLst>
          </p:cNvPr>
          <p:cNvSpPr>
            <a:spLocks noGrp="1"/>
          </p:cNvSpPr>
          <p:nvPr>
            <p:ph type="title"/>
          </p:nvPr>
        </p:nvSpPr>
        <p:spPr/>
        <p:txBody>
          <a:bodyPr/>
          <a:lstStyle/>
          <a:p>
            <a:r>
              <a:rPr lang="en-US" dirty="0"/>
              <a:t>Stages Overview</a:t>
            </a:r>
          </a:p>
        </p:txBody>
      </p:sp>
      <p:graphicFrame>
        <p:nvGraphicFramePr>
          <p:cNvPr id="5" name="Content Placeholder 4">
            <a:extLst>
              <a:ext uri="{FF2B5EF4-FFF2-40B4-BE49-F238E27FC236}">
                <a16:creationId xmlns:a16="http://schemas.microsoft.com/office/drawing/2014/main" id="{6828FD3D-7659-C848-040B-B54515BAD8CD}"/>
              </a:ext>
            </a:extLst>
          </p:cNvPr>
          <p:cNvGraphicFramePr>
            <a:graphicFrameLocks noGrp="1"/>
          </p:cNvGraphicFramePr>
          <p:nvPr>
            <p:ph idx="1"/>
          </p:nvPr>
        </p:nvGraphicFramePr>
        <p:xfrm>
          <a:off x="539750" y="2528888"/>
          <a:ext cx="11101386" cy="1828800"/>
        </p:xfrm>
        <a:graphic>
          <a:graphicData uri="http://schemas.openxmlformats.org/drawingml/2006/table">
            <a:tbl>
              <a:tblPr firstRow="1" bandRow="1">
                <a:tableStyleId>{5C22544A-7EE6-4342-B048-85BDC9FD1C3A}</a:tableStyleId>
              </a:tblPr>
              <a:tblGrid>
                <a:gridCol w="3700462">
                  <a:extLst>
                    <a:ext uri="{9D8B030D-6E8A-4147-A177-3AD203B41FA5}">
                      <a16:colId xmlns:a16="http://schemas.microsoft.com/office/drawing/2014/main" val="3507052189"/>
                    </a:ext>
                  </a:extLst>
                </a:gridCol>
                <a:gridCol w="3700462">
                  <a:extLst>
                    <a:ext uri="{9D8B030D-6E8A-4147-A177-3AD203B41FA5}">
                      <a16:colId xmlns:a16="http://schemas.microsoft.com/office/drawing/2014/main" val="1134507435"/>
                    </a:ext>
                  </a:extLst>
                </a:gridCol>
                <a:gridCol w="3700462">
                  <a:extLst>
                    <a:ext uri="{9D8B030D-6E8A-4147-A177-3AD203B41FA5}">
                      <a16:colId xmlns:a16="http://schemas.microsoft.com/office/drawing/2014/main" val="462602287"/>
                    </a:ext>
                  </a:extLst>
                </a:gridCol>
              </a:tblGrid>
              <a:tr h="0">
                <a:tc>
                  <a:txBody>
                    <a:bodyPr/>
                    <a:lstStyle/>
                    <a:p>
                      <a:r>
                        <a:rPr lang="en-US">
                          <a:effectLst/>
                        </a:rPr>
                        <a:t>Stage</a:t>
                      </a:r>
                    </a:p>
                  </a:txBody>
                  <a:tcPr anchor="ctr"/>
                </a:tc>
                <a:tc>
                  <a:txBody>
                    <a:bodyPr/>
                    <a:lstStyle/>
                    <a:p>
                      <a:r>
                        <a:rPr lang="en-US">
                          <a:effectLst/>
                        </a:rPr>
                        <a:t>Age</a:t>
                      </a:r>
                    </a:p>
                  </a:txBody>
                  <a:tcPr anchor="ctr"/>
                </a:tc>
                <a:tc>
                  <a:txBody>
                    <a:bodyPr/>
                    <a:lstStyle/>
                    <a:p>
                      <a:r>
                        <a:rPr lang="en-US">
                          <a:effectLst/>
                        </a:rPr>
                        <a:t>Goal</a:t>
                      </a:r>
                    </a:p>
                  </a:txBody>
                  <a:tcPr anchor="ctr"/>
                </a:tc>
                <a:extLst>
                  <a:ext uri="{0D108BD9-81ED-4DB2-BD59-A6C34878D82A}">
                    <a16:rowId xmlns:a16="http://schemas.microsoft.com/office/drawing/2014/main" val="849420427"/>
                  </a:ext>
                </a:extLst>
              </a:tr>
              <a:tr h="0">
                <a:tc>
                  <a:txBody>
                    <a:bodyPr/>
                    <a:lstStyle/>
                    <a:p>
                      <a:r>
                        <a:rPr lang="en-US">
                          <a:effectLst/>
                        </a:rPr>
                        <a:t>Sensorimotor</a:t>
                      </a:r>
                    </a:p>
                  </a:txBody>
                  <a:tcPr anchor="ctr"/>
                </a:tc>
                <a:tc>
                  <a:txBody>
                    <a:bodyPr/>
                    <a:lstStyle/>
                    <a:p>
                      <a:r>
                        <a:rPr lang="en-US">
                          <a:effectLst/>
                        </a:rPr>
                        <a:t>Birth to 18-24 months</a:t>
                      </a:r>
                    </a:p>
                  </a:txBody>
                  <a:tcPr anchor="ctr"/>
                </a:tc>
                <a:tc>
                  <a:txBody>
                    <a:bodyPr/>
                    <a:lstStyle/>
                    <a:p>
                      <a:r>
                        <a:rPr lang="en-US">
                          <a:effectLst/>
                        </a:rPr>
                        <a:t>Object permanence</a:t>
                      </a:r>
                    </a:p>
                  </a:txBody>
                  <a:tcPr anchor="ctr"/>
                </a:tc>
                <a:extLst>
                  <a:ext uri="{0D108BD9-81ED-4DB2-BD59-A6C34878D82A}">
                    <a16:rowId xmlns:a16="http://schemas.microsoft.com/office/drawing/2014/main" val="199494021"/>
                  </a:ext>
                </a:extLst>
              </a:tr>
              <a:tr h="0">
                <a:tc>
                  <a:txBody>
                    <a:bodyPr/>
                    <a:lstStyle/>
                    <a:p>
                      <a:r>
                        <a:rPr lang="en-US">
                          <a:effectLst/>
                        </a:rPr>
                        <a:t>Preoperational</a:t>
                      </a:r>
                    </a:p>
                  </a:txBody>
                  <a:tcPr anchor="ctr"/>
                </a:tc>
                <a:tc>
                  <a:txBody>
                    <a:bodyPr/>
                    <a:lstStyle/>
                    <a:p>
                      <a:r>
                        <a:rPr lang="en-US">
                          <a:effectLst/>
                        </a:rPr>
                        <a:t>2 to 7 years old</a:t>
                      </a:r>
                    </a:p>
                  </a:txBody>
                  <a:tcPr anchor="ctr"/>
                </a:tc>
                <a:tc>
                  <a:txBody>
                    <a:bodyPr/>
                    <a:lstStyle/>
                    <a:p>
                      <a:r>
                        <a:rPr lang="en-US">
                          <a:effectLst/>
                        </a:rPr>
                        <a:t>Symbolic thought</a:t>
                      </a:r>
                    </a:p>
                  </a:txBody>
                  <a:tcPr anchor="ctr"/>
                </a:tc>
                <a:extLst>
                  <a:ext uri="{0D108BD9-81ED-4DB2-BD59-A6C34878D82A}">
                    <a16:rowId xmlns:a16="http://schemas.microsoft.com/office/drawing/2014/main" val="138018945"/>
                  </a:ext>
                </a:extLst>
              </a:tr>
              <a:tr h="0">
                <a:tc>
                  <a:txBody>
                    <a:bodyPr/>
                    <a:lstStyle/>
                    <a:p>
                      <a:r>
                        <a:rPr lang="en-US">
                          <a:effectLst/>
                        </a:rPr>
                        <a:t>Concrete operational</a:t>
                      </a:r>
                    </a:p>
                  </a:txBody>
                  <a:tcPr anchor="ctr"/>
                </a:tc>
                <a:tc>
                  <a:txBody>
                    <a:bodyPr/>
                    <a:lstStyle/>
                    <a:p>
                      <a:r>
                        <a:rPr lang="en-US">
                          <a:effectLst/>
                        </a:rPr>
                        <a:t>Ages 7 to 11 years</a:t>
                      </a:r>
                    </a:p>
                  </a:txBody>
                  <a:tcPr anchor="ctr"/>
                </a:tc>
                <a:tc>
                  <a:txBody>
                    <a:bodyPr/>
                    <a:lstStyle/>
                    <a:p>
                      <a:r>
                        <a:rPr lang="en-US">
                          <a:effectLst/>
                        </a:rPr>
                        <a:t>Logical thought</a:t>
                      </a:r>
                    </a:p>
                  </a:txBody>
                  <a:tcPr anchor="ctr"/>
                </a:tc>
                <a:extLst>
                  <a:ext uri="{0D108BD9-81ED-4DB2-BD59-A6C34878D82A}">
                    <a16:rowId xmlns:a16="http://schemas.microsoft.com/office/drawing/2014/main" val="371546771"/>
                  </a:ext>
                </a:extLst>
              </a:tr>
              <a:tr h="0">
                <a:tc>
                  <a:txBody>
                    <a:bodyPr/>
                    <a:lstStyle/>
                    <a:p>
                      <a:r>
                        <a:rPr lang="en-US">
                          <a:effectLst/>
                        </a:rPr>
                        <a:t>Formal operational</a:t>
                      </a:r>
                    </a:p>
                  </a:txBody>
                  <a:tcPr anchor="ctr"/>
                </a:tc>
                <a:tc>
                  <a:txBody>
                    <a:bodyPr/>
                    <a:lstStyle/>
                    <a:p>
                      <a:r>
                        <a:rPr lang="en-US">
                          <a:effectLst/>
                        </a:rPr>
                        <a:t>Adolescence to adulthood</a:t>
                      </a:r>
                    </a:p>
                  </a:txBody>
                  <a:tcPr anchor="ctr"/>
                </a:tc>
                <a:tc>
                  <a:txBody>
                    <a:bodyPr/>
                    <a:lstStyle/>
                    <a:p>
                      <a:r>
                        <a:rPr lang="en-US">
                          <a:effectLst/>
                        </a:rPr>
                        <a:t>Scientific reasoning</a:t>
                      </a:r>
                    </a:p>
                  </a:txBody>
                  <a:tcPr anchor="ctr"/>
                </a:tc>
                <a:extLst>
                  <a:ext uri="{0D108BD9-81ED-4DB2-BD59-A6C34878D82A}">
                    <a16:rowId xmlns:a16="http://schemas.microsoft.com/office/drawing/2014/main" val="1634937355"/>
                  </a:ext>
                </a:extLst>
              </a:tr>
            </a:tbl>
          </a:graphicData>
        </a:graphic>
      </p:graphicFrame>
    </p:spTree>
    <p:extLst>
      <p:ext uri="{BB962C8B-B14F-4D97-AF65-F5344CB8AC3E}">
        <p14:creationId xmlns:p14="http://schemas.microsoft.com/office/powerpoint/2010/main" val="23395747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6ABA7-967D-2BE7-9078-6A99CB9A08CB}"/>
              </a:ext>
            </a:extLst>
          </p:cNvPr>
          <p:cNvSpPr>
            <a:spLocks noGrp="1"/>
          </p:cNvSpPr>
          <p:nvPr>
            <p:ph type="title"/>
          </p:nvPr>
        </p:nvSpPr>
        <p:spPr/>
        <p:txBody>
          <a:bodyPr/>
          <a:lstStyle/>
          <a:p>
            <a:r>
              <a:rPr lang="en-US" dirty="0"/>
              <a:t>Piaget's Theory of Cognitive Development</a:t>
            </a:r>
          </a:p>
        </p:txBody>
      </p:sp>
      <p:sp>
        <p:nvSpPr>
          <p:cNvPr id="3" name="Content Placeholder 2">
            <a:extLst>
              <a:ext uri="{FF2B5EF4-FFF2-40B4-BE49-F238E27FC236}">
                <a16:creationId xmlns:a16="http://schemas.microsoft.com/office/drawing/2014/main" id="{31E2AED3-ADE0-CB39-3D7A-4C0CC672CF85}"/>
              </a:ext>
            </a:extLst>
          </p:cNvPr>
          <p:cNvSpPr>
            <a:spLocks noGrp="1"/>
          </p:cNvSpPr>
          <p:nvPr>
            <p:ph idx="1"/>
          </p:nvPr>
        </p:nvSpPr>
        <p:spPr/>
        <p:txBody>
          <a:bodyPr vert="horz" lIns="91440" tIns="45720" rIns="91440" bIns="45720" rtlCol="0" anchor="t">
            <a:normAutofit/>
          </a:bodyPr>
          <a:lstStyle/>
          <a:p>
            <a:pPr marL="269875" indent="-269875"/>
            <a:r>
              <a:rPr lang="en-US" dirty="0">
                <a:hlinkClick r:id="rId2"/>
              </a:rPr>
              <a:t>https://www.youtube.com/watch?v=IhcgYgx7aAA</a:t>
            </a:r>
            <a:endParaRPr lang="en-US" dirty="0"/>
          </a:p>
          <a:p>
            <a:pPr marL="269875" indent="-269875"/>
            <a:endParaRPr lang="en-US" dirty="0"/>
          </a:p>
        </p:txBody>
      </p:sp>
    </p:spTree>
    <p:extLst>
      <p:ext uri="{BB962C8B-B14F-4D97-AF65-F5344CB8AC3E}">
        <p14:creationId xmlns:p14="http://schemas.microsoft.com/office/powerpoint/2010/main" val="1541823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E265D14-AD63-B30E-AD4B-2499C18AB972}"/>
              </a:ext>
            </a:extLst>
          </p:cNvPr>
          <p:cNvSpPr>
            <a:spLocks noGrp="1"/>
          </p:cNvSpPr>
          <p:nvPr>
            <p:ph type="title"/>
          </p:nvPr>
        </p:nvSpPr>
        <p:spPr>
          <a:xfrm>
            <a:off x="550863" y="540001"/>
            <a:ext cx="11075080" cy="1809500"/>
          </a:xfrm>
        </p:spPr>
        <p:txBody>
          <a:bodyPr anchor="t">
            <a:normAutofit/>
          </a:bodyPr>
          <a:lstStyle/>
          <a:p>
            <a:r>
              <a:rPr lang="en-US" dirty="0"/>
              <a:t>Therapies</a:t>
            </a:r>
          </a:p>
        </p:txBody>
      </p:sp>
      <p:graphicFrame>
        <p:nvGraphicFramePr>
          <p:cNvPr id="5" name="Content Placeholder 2">
            <a:extLst>
              <a:ext uri="{FF2B5EF4-FFF2-40B4-BE49-F238E27FC236}">
                <a16:creationId xmlns:a16="http://schemas.microsoft.com/office/drawing/2014/main" id="{64D3EDD8-D6D2-E2CA-EB73-2F42C643CEB0}"/>
              </a:ext>
            </a:extLst>
          </p:cNvPr>
          <p:cNvGraphicFramePr>
            <a:graphicFrameLocks noGrp="1"/>
          </p:cNvGraphicFramePr>
          <p:nvPr>
            <p:ph idx="1"/>
            <p:extLst>
              <p:ext uri="{D42A27DB-BD31-4B8C-83A1-F6EECF244321}">
                <p14:modId xmlns:p14="http://schemas.microsoft.com/office/powerpoint/2010/main" val="819361798"/>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8991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4215D-7E63-DF22-D740-ADC44ECF263B}"/>
              </a:ext>
            </a:extLst>
          </p:cNvPr>
          <p:cNvSpPr>
            <a:spLocks noGrp="1"/>
          </p:cNvSpPr>
          <p:nvPr>
            <p:ph type="title"/>
          </p:nvPr>
        </p:nvSpPr>
        <p:spPr/>
        <p:txBody>
          <a:bodyPr/>
          <a:lstStyle/>
          <a:p>
            <a:r>
              <a:rPr lang="en-US" dirty="0"/>
              <a:t>The Cognitive Triad (Beck, 1967)</a:t>
            </a:r>
          </a:p>
        </p:txBody>
      </p:sp>
      <p:pic>
        <p:nvPicPr>
          <p:cNvPr id="4" name="Picture 4" descr="Diagram&#10;&#10;Description automatically generated">
            <a:extLst>
              <a:ext uri="{FF2B5EF4-FFF2-40B4-BE49-F238E27FC236}">
                <a16:creationId xmlns:a16="http://schemas.microsoft.com/office/drawing/2014/main" id="{0804FFD9-6B94-434C-AA00-D68112378CFF}"/>
              </a:ext>
            </a:extLst>
          </p:cNvPr>
          <p:cNvPicPr>
            <a:picLocks noGrp="1" noChangeAspect="1"/>
          </p:cNvPicPr>
          <p:nvPr>
            <p:ph idx="1"/>
          </p:nvPr>
        </p:nvPicPr>
        <p:blipFill>
          <a:blip r:embed="rId2"/>
          <a:stretch>
            <a:fillRect/>
          </a:stretch>
        </p:blipFill>
        <p:spPr>
          <a:xfrm>
            <a:off x="2462616" y="1552993"/>
            <a:ext cx="7255904" cy="4969626"/>
          </a:xfrm>
        </p:spPr>
      </p:pic>
    </p:spTree>
    <p:extLst>
      <p:ext uri="{BB962C8B-B14F-4D97-AF65-F5344CB8AC3E}">
        <p14:creationId xmlns:p14="http://schemas.microsoft.com/office/powerpoint/2010/main" val="13305377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C483E-EAB7-E3F0-FAEE-E02C98D2335E}"/>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AE602F02-413B-D610-8106-E150AD1F2EC7}"/>
              </a:ext>
            </a:extLst>
          </p:cNvPr>
          <p:cNvSpPr>
            <a:spLocks noGrp="1"/>
          </p:cNvSpPr>
          <p:nvPr>
            <p:ph idx="1"/>
          </p:nvPr>
        </p:nvSpPr>
        <p:spPr/>
        <p:txBody>
          <a:bodyPr vert="horz" lIns="91440" tIns="45720" rIns="91440" bIns="45720" rtlCol="0" anchor="t">
            <a:normAutofit/>
          </a:bodyPr>
          <a:lstStyle/>
          <a:p>
            <a:pPr marL="269875" indent="-269875"/>
            <a:r>
              <a:rPr lang="en-US" dirty="0"/>
              <a:t>B.F. Skinner criticizes the cognitive approach as he believes that only external stimulus-response behavior should be studied as this can be scientifically measured.</a:t>
            </a:r>
          </a:p>
          <a:p>
            <a:pPr marL="269875" indent="-269875"/>
            <a:r>
              <a:rPr lang="en-US" dirty="0"/>
              <a:t>The cognitive approach uses a very scientific method which are controlled and replicable, so the results are reliable. However, experiments lack ecological validity because of the artificiality of the tasks and environment, so it might not reflect the way people process information in their everyday life.</a:t>
            </a:r>
          </a:p>
          <a:p>
            <a:pPr marL="269875" indent="-269875"/>
            <a:r>
              <a:rPr lang="en-US" dirty="0"/>
              <a:t>Case studies deal with very small samples so the results cannot be generalized to the wider population as they are influenced by individual characteristics, they allow us to study cases which could not be produced experimentally because of ethical and practical reasons.</a:t>
            </a:r>
          </a:p>
        </p:txBody>
      </p:sp>
    </p:spTree>
    <p:extLst>
      <p:ext uri="{BB962C8B-B14F-4D97-AF65-F5344CB8AC3E}">
        <p14:creationId xmlns:p14="http://schemas.microsoft.com/office/powerpoint/2010/main" val="8881174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E258B-4936-9D4D-4279-F3993AA50BDE}"/>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84DB310E-465A-F14D-5AB6-93286B8D951C}"/>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The information processing paradigm of cognitive psychology views the minds in terms of a computer when processing information. However, although there are similarities between the human mind and the operations of a computer (inputs and outputs, storage systems, the use of a central processor), the computer analogy has been criticized by many.</a:t>
            </a:r>
          </a:p>
          <a:p>
            <a:pPr marL="269875" indent="-269875"/>
            <a:r>
              <a:rPr lang="en-US" dirty="0">
                <a:ea typeface="+mn-lt"/>
                <a:cs typeface="+mn-lt"/>
              </a:rPr>
              <a:t>Machine reductionism ignores the influence of human emotion and motivation on the cognitive system and how this may affect our ability to process information.</a:t>
            </a:r>
          </a:p>
          <a:p>
            <a:pPr marL="269875" indent="-269875"/>
            <a:r>
              <a:rPr lang="en-US" dirty="0">
                <a:ea typeface="+mn-lt"/>
                <a:cs typeface="+mn-lt"/>
              </a:rPr>
              <a:t>The cognitive approach does not always recognize physical and environmental factors in determining behavior.</a:t>
            </a:r>
            <a:endParaRPr lang="en-US"/>
          </a:p>
          <a:p>
            <a:pPr marL="269875" indent="-269875"/>
            <a:endParaRPr lang="en-US"/>
          </a:p>
          <a:p>
            <a:pPr marL="269875" indent="-269875"/>
            <a:endParaRPr lang="en-US" dirty="0"/>
          </a:p>
        </p:txBody>
      </p:sp>
    </p:spTree>
    <p:extLst>
      <p:ext uri="{BB962C8B-B14F-4D97-AF65-F5344CB8AC3E}">
        <p14:creationId xmlns:p14="http://schemas.microsoft.com/office/powerpoint/2010/main" val="38438588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AEEF4-AC29-00EE-8D93-709E0142535A}"/>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2A1C335B-B597-DF5A-0D23-F7617D1E2140}"/>
              </a:ext>
            </a:extLst>
          </p:cNvPr>
          <p:cNvSpPr>
            <a:spLocks noGrp="1"/>
          </p:cNvSpPr>
          <p:nvPr>
            <p:ph idx="1"/>
          </p:nvPr>
        </p:nvSpPr>
        <p:spPr/>
        <p:txBody>
          <a:bodyPr vert="horz" lIns="91440" tIns="45720" rIns="91440" bIns="45720" rtlCol="0" anchor="t">
            <a:normAutofit/>
          </a:bodyPr>
          <a:lstStyle/>
          <a:p>
            <a:pPr marL="269875" indent="-269875"/>
            <a:r>
              <a:rPr lang="en-US" dirty="0"/>
              <a:t>Another strength is that the research conducted in this area of psychology very often has applications in the real world.</a:t>
            </a:r>
          </a:p>
          <a:p>
            <a:pPr marL="269875" indent="-269875"/>
            <a:r>
              <a:rPr lang="en-US" dirty="0"/>
              <a:t>For example, cognitive behavioral therapy (CBT) has been very effective in treating depression (Hollon and Beck, 1994), and moderately effective for anxiety problems (Beck and Steer, 1993). CBT’s basis is to change how the person processes their thoughts to make them more rational or positive.</a:t>
            </a:r>
          </a:p>
          <a:p>
            <a:pPr marL="269875" indent="-269875"/>
            <a:r>
              <a:rPr lang="en-US" dirty="0"/>
              <a:t>By highlighting the importance of cognitive processing, the cognitive approach can explain mental disorders such as depression, where Beck argues that it is the negative schemas we hold about the self, the world, and the future which lead to depression rather than external events.</a:t>
            </a:r>
          </a:p>
        </p:txBody>
      </p:sp>
    </p:spTree>
    <p:extLst>
      <p:ext uri="{BB962C8B-B14F-4D97-AF65-F5344CB8AC3E}">
        <p14:creationId xmlns:p14="http://schemas.microsoft.com/office/powerpoint/2010/main" val="31407520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86EDD-7325-FE8C-599E-1D35FB10664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00F0214-2438-34DC-0902-132352107D58}"/>
              </a:ext>
            </a:extLst>
          </p:cNvPr>
          <p:cNvSpPr>
            <a:spLocks noGrp="1"/>
          </p:cNvSpPr>
          <p:nvPr>
            <p:ph idx="1"/>
          </p:nvPr>
        </p:nvSpPr>
        <p:spPr/>
        <p:txBody>
          <a:bodyPr vert="horz" lIns="91440" tIns="45720" rIns="91440" bIns="45720" rtlCol="0" anchor="t">
            <a:normAutofit fontScale="85000" lnSpcReduction="20000"/>
          </a:bodyPr>
          <a:lstStyle/>
          <a:p>
            <a:pPr marL="269875" indent="-269875"/>
            <a:r>
              <a:rPr lang="en-US" dirty="0">
                <a:solidFill>
                  <a:srgbClr val="FFFFFF"/>
                </a:solidFill>
                <a:latin typeface="Avenir Next LT Pro"/>
              </a:rPr>
              <a:t>Atkinson, R. C., &amp; Shiffrin, R. M. (1968). Chapter: Human memory: A proposed system and its control processes. In Spence, K. W., &amp; Spence, J. T. T</a:t>
            </a:r>
            <a:r>
              <a:rPr lang="en-US" i="1" dirty="0">
                <a:solidFill>
                  <a:srgbClr val="FFFFFF"/>
                </a:solidFill>
                <a:latin typeface="Avenir Next LT Pro"/>
              </a:rPr>
              <a:t>he psychology of learning and motivation (2). </a:t>
            </a:r>
            <a:r>
              <a:rPr lang="en-US" dirty="0">
                <a:solidFill>
                  <a:srgbClr val="FFFFFF"/>
                </a:solidFill>
                <a:latin typeface="Avenir Next LT Pro"/>
              </a:rPr>
              <a:t>New York: Academic Press. pp. 89–195.</a:t>
            </a:r>
          </a:p>
          <a:p>
            <a:pPr marL="269875" indent="-269875"/>
            <a:r>
              <a:rPr lang="en-US" dirty="0">
                <a:solidFill>
                  <a:srgbClr val="FFFFFF"/>
                </a:solidFill>
                <a:latin typeface="Avenir Next LT Pro"/>
              </a:rPr>
              <a:t>Baddeley, A. D., &amp; Hitch, G. (1974). Working memory. In G.H. Bower (Ed.), </a:t>
            </a:r>
            <a:r>
              <a:rPr lang="en-US" i="1" dirty="0">
                <a:solidFill>
                  <a:srgbClr val="FFFFFF"/>
                </a:solidFill>
                <a:latin typeface="Avenir Next LT Pro"/>
              </a:rPr>
              <a:t>The psychology of learning and motivation: Advances in research and theory</a:t>
            </a:r>
            <a:r>
              <a:rPr lang="en-US" dirty="0">
                <a:solidFill>
                  <a:srgbClr val="FFFFFF"/>
                </a:solidFill>
                <a:latin typeface="Avenir Next LT Pro"/>
              </a:rPr>
              <a:t> (8) pp. 47–89). New York: Academic Press.</a:t>
            </a:r>
          </a:p>
          <a:p>
            <a:pPr marL="269875" indent="-269875"/>
            <a:r>
              <a:rPr lang="en-US" dirty="0">
                <a:ea typeface="+mn-lt"/>
                <a:cs typeface="+mn-lt"/>
              </a:rPr>
              <a:t>Beck, A. T. (1967). </a:t>
            </a:r>
            <a:r>
              <a:rPr lang="en-US" i="1" dirty="0">
                <a:ea typeface="+mn-lt"/>
                <a:cs typeface="+mn-lt"/>
              </a:rPr>
              <a:t>Depression: Causes and treatment</a:t>
            </a:r>
            <a:r>
              <a:rPr lang="en-US" dirty="0">
                <a:ea typeface="+mn-lt"/>
                <a:cs typeface="+mn-lt"/>
              </a:rPr>
              <a:t>. Philadelphia: University of Pennsylvania Press.</a:t>
            </a:r>
            <a:endParaRPr lang="en-US" dirty="0"/>
          </a:p>
          <a:p>
            <a:pPr marL="269875" indent="-269875"/>
            <a:r>
              <a:rPr lang="en-US" dirty="0">
                <a:ea typeface="+mn-lt"/>
                <a:cs typeface="+mn-lt"/>
              </a:rPr>
              <a:t>Beck, A. T, &amp; Steer, R. A. (1993).</a:t>
            </a:r>
            <a:r>
              <a:rPr lang="en-US" i="1" dirty="0">
                <a:ea typeface="+mn-lt"/>
                <a:cs typeface="+mn-lt"/>
              </a:rPr>
              <a:t> Beck Anxiety Inventory Manual</a:t>
            </a:r>
            <a:r>
              <a:rPr lang="en-US" dirty="0">
                <a:ea typeface="+mn-lt"/>
                <a:cs typeface="+mn-lt"/>
              </a:rPr>
              <a:t>. San Antonio: Harcourt Brace and Company.</a:t>
            </a:r>
            <a:endParaRPr lang="en-US" dirty="0">
              <a:solidFill>
                <a:srgbClr val="FFFFFF"/>
              </a:solidFill>
              <a:latin typeface="Avenir Next LT Pro"/>
            </a:endParaRPr>
          </a:p>
          <a:p>
            <a:pPr marL="269875" indent="-269875"/>
            <a:r>
              <a:rPr lang="en-US" dirty="0">
                <a:solidFill>
                  <a:srgbClr val="FFFFFF"/>
                </a:solidFill>
                <a:latin typeface="Avenir Next LT Pro"/>
              </a:rPr>
              <a:t>Glanzer, M., &amp; Cunitz, A. R. (1966). Two storage mechanisms in free recall. </a:t>
            </a:r>
            <a:r>
              <a:rPr lang="en-US" i="1" dirty="0">
                <a:solidFill>
                  <a:srgbClr val="FFFFFF"/>
                </a:solidFill>
                <a:latin typeface="Avenir Next LT Pro"/>
              </a:rPr>
              <a:t>Journal of Verbal Learning and Verbal behavior,</a:t>
            </a:r>
            <a:r>
              <a:rPr lang="en-US" dirty="0">
                <a:solidFill>
                  <a:srgbClr val="FFFFFF"/>
                </a:solidFill>
                <a:latin typeface="Avenir Next LT Pro"/>
              </a:rPr>
              <a:t> 5(4), 351-360.</a:t>
            </a:r>
          </a:p>
          <a:p>
            <a:pPr marL="269875" indent="-269875"/>
            <a:r>
              <a:rPr lang="en-US" dirty="0">
                <a:ea typeface="+mn-lt"/>
                <a:cs typeface="+mn-lt"/>
              </a:rPr>
              <a:t>Hollon, S. D. and Beck, A. T. (1994). Cognitive and cognitive-behavioral therapies. In A. E. Bergin &amp; S.L. Garfield (Eds.),</a:t>
            </a:r>
            <a:r>
              <a:rPr lang="en-US" i="1" dirty="0">
                <a:ea typeface="+mn-lt"/>
                <a:cs typeface="+mn-lt"/>
              </a:rPr>
              <a:t> Handbook of psychotherapy and behavior change</a:t>
            </a:r>
            <a:r>
              <a:rPr lang="en-US" dirty="0">
                <a:ea typeface="+mn-lt"/>
                <a:cs typeface="+mn-lt"/>
              </a:rPr>
              <a:t> (pp. 428—466). New York: Wiley.</a:t>
            </a:r>
          </a:p>
          <a:p>
            <a:pPr marL="269875" indent="-269875"/>
            <a:r>
              <a:rPr lang="en-US" dirty="0">
                <a:ea typeface="+mn-lt"/>
                <a:cs typeface="+mn-lt"/>
              </a:rPr>
              <a:t>Piaget, J. (1936). </a:t>
            </a:r>
            <a:r>
              <a:rPr lang="en-US" i="1" dirty="0">
                <a:ea typeface="+mn-lt"/>
                <a:cs typeface="+mn-lt"/>
              </a:rPr>
              <a:t>Origins of intelligence in the child.</a:t>
            </a:r>
            <a:r>
              <a:rPr lang="en-US" dirty="0">
                <a:ea typeface="+mn-lt"/>
                <a:cs typeface="+mn-lt"/>
              </a:rPr>
              <a:t> London: Routledge &amp; Kegan Paul.</a:t>
            </a:r>
            <a:endParaRPr lang="en-US" dirty="0">
              <a:solidFill>
                <a:srgbClr val="FFFFFF"/>
              </a:solidFill>
              <a:latin typeface="Avenir Next LT Pro"/>
            </a:endParaRPr>
          </a:p>
        </p:txBody>
      </p:sp>
    </p:spTree>
    <p:extLst>
      <p:ext uri="{BB962C8B-B14F-4D97-AF65-F5344CB8AC3E}">
        <p14:creationId xmlns:p14="http://schemas.microsoft.com/office/powerpoint/2010/main" val="3231779921"/>
      </p:ext>
    </p:extLst>
  </p:cSld>
  <p:clrMapOvr>
    <a:masterClrMapping/>
  </p:clrMapOvr>
</p:sld>
</file>

<file path=ppt/theme/theme1.xml><?xml version="1.0" encoding="utf-8"?>
<a:theme xmlns:a="http://schemas.openxmlformats.org/drawingml/2006/main" name="GlowVTI">
  <a:themeElements>
    <a:clrScheme name="AnalogousFromRegularSeedLeftStep">
      <a:dk1>
        <a:srgbClr val="000000"/>
      </a:dk1>
      <a:lt1>
        <a:srgbClr val="FFFFFF"/>
      </a:lt1>
      <a:dk2>
        <a:srgbClr val="311C1C"/>
      </a:dk2>
      <a:lt2>
        <a:srgbClr val="F1F0F3"/>
      </a:lt2>
      <a:accent1>
        <a:srgbClr val="97AA39"/>
      </a:accent1>
      <a:accent2>
        <a:srgbClr val="BA9732"/>
      </a:accent2>
      <a:accent3>
        <a:srgbClr val="CC7144"/>
      </a:accent3>
      <a:accent4>
        <a:srgbClr val="BA323E"/>
      </a:accent4>
      <a:accent5>
        <a:srgbClr val="CC4488"/>
      </a:accent5>
      <a:accent6>
        <a:srgbClr val="BA32AF"/>
      </a:accent6>
      <a:hlink>
        <a:srgbClr val="6E5DC9"/>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52</Slides>
  <Notes>0</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GlowVTI</vt:lpstr>
      <vt:lpstr>Cognitive Approach</vt:lpstr>
      <vt:lpstr>Aims and Objectives</vt:lpstr>
      <vt:lpstr>Cognitive Approach</vt:lpstr>
      <vt:lpstr>Assumptions</vt:lpstr>
      <vt:lpstr>Mediational Processes</vt:lpstr>
      <vt:lpstr>What is cognition?</vt:lpstr>
      <vt:lpstr>Cognition</vt:lpstr>
      <vt:lpstr>Cognitive Processing</vt:lpstr>
      <vt:lpstr>Glanzer and Cunitz (1966)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Recall!</vt:lpstr>
      <vt:lpstr>STOP!!</vt:lpstr>
      <vt:lpstr>List</vt:lpstr>
      <vt:lpstr>Primacy and Recency Effect</vt:lpstr>
      <vt:lpstr>Multi-Store Model  (Atkinson and Schiffrin, 1968)</vt:lpstr>
      <vt:lpstr>Glanzer and Cunitz (1966)</vt:lpstr>
      <vt:lpstr>Memory Storage</vt:lpstr>
      <vt:lpstr>Schemas</vt:lpstr>
      <vt:lpstr>Schemas: Processes</vt:lpstr>
      <vt:lpstr>Cognitive Distortion</vt:lpstr>
      <vt:lpstr>Optical Illusions</vt:lpstr>
      <vt:lpstr>PowerPoint Presentation</vt:lpstr>
      <vt:lpstr>PowerPoint Presentation</vt:lpstr>
      <vt:lpstr>Piaget</vt:lpstr>
      <vt:lpstr>Piaget's Assumptions</vt:lpstr>
      <vt:lpstr>Stages Overview</vt:lpstr>
      <vt:lpstr>Piaget's Theory of Cognitive Development</vt:lpstr>
      <vt:lpstr>Therapies</vt:lpstr>
      <vt:lpstr>The Cognitive Triad (Beck, 1967)</vt:lpstr>
      <vt:lpstr>Evaluation</vt:lpstr>
      <vt:lpstr>Evaluation</vt:lpstr>
      <vt:lpstr>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306</cp:revision>
  <dcterms:created xsi:type="dcterms:W3CDTF">2023-06-13T11:04:03Z</dcterms:created>
  <dcterms:modified xsi:type="dcterms:W3CDTF">2025-12-10T14:34:46Z</dcterms:modified>
</cp:coreProperties>
</file>