
<file path=[Content_Types].xml><?xml version="1.0" encoding="utf-8"?>
<Types xmlns="http://schemas.openxmlformats.org/package/2006/content-types">
  <Default Extension="tmp" ContentType="image/png"/>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4"/>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5" r:id="rId15"/>
    <p:sldId id="300" r:id="rId16"/>
    <p:sldId id="279" r:id="rId17"/>
    <p:sldId id="298" r:id="rId18"/>
    <p:sldId id="299" r:id="rId19"/>
    <p:sldId id="287" r:id="rId20"/>
    <p:sldId id="281" r:id="rId21"/>
    <p:sldId id="282" r:id="rId22"/>
    <p:sldId id="288" r:id="rId23"/>
    <p:sldId id="293" r:id="rId24"/>
    <p:sldId id="296" r:id="rId25"/>
    <p:sldId id="297" r:id="rId26"/>
    <p:sldId id="301" r:id="rId27"/>
    <p:sldId id="304" r:id="rId28"/>
    <p:sldId id="283" r:id="rId29"/>
    <p:sldId id="270" r:id="rId30"/>
    <p:sldId id="286" r:id="rId31"/>
    <p:sldId id="289" r:id="rId32"/>
    <p:sldId id="284" r:id="rId33"/>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380" y="6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12/11/2021</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20</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32</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12/11/2021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12/11/2021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12/11/2021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12/11/2021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12/11/2021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12/11/2021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12/11/2021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12/11/2021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12/11/2021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12/11/2021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12/11/2021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12/11/2021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12/11/2021</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1.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219200"/>
          </a:xfrm>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352800"/>
            <a:ext cx="6934200" cy="3352800"/>
          </a:xfrm>
        </p:spPr>
        <p:txBody>
          <a:bodyPr>
            <a:noAutofit/>
          </a:bodyPr>
          <a:lstStyle/>
          <a:p>
            <a:r>
              <a:rPr lang="en-GB" sz="2300" dirty="0">
                <a:latin typeface="Calibri" panose="020F0502020204030204" pitchFamily="34" charset="0"/>
              </a:rPr>
              <a:t>Bart Plange – Senior Assessments Officer </a:t>
            </a:r>
          </a:p>
          <a:p>
            <a:r>
              <a:rPr lang="en-GB" sz="2300" dirty="0">
                <a:latin typeface="Calibri" panose="020F0502020204030204" pitchFamily="34" charset="0"/>
              </a:rPr>
              <a:t>Monique Wan– Assessments Officer</a:t>
            </a:r>
          </a:p>
          <a:p>
            <a:r>
              <a:rPr lang="en-GB" sz="2300" dirty="0">
                <a:latin typeface="Calibri" panose="020F0502020204030204" pitchFamily="34" charset="0"/>
              </a:rPr>
              <a:t>Deepika Sachdeva– Assessments Officer</a:t>
            </a:r>
          </a:p>
          <a:p>
            <a:r>
              <a:rPr lang="en-GB" sz="2300" dirty="0" err="1">
                <a:latin typeface="Calibri" panose="020F0502020204030204" pitchFamily="34" charset="0"/>
              </a:rPr>
              <a:t>Novia</a:t>
            </a:r>
            <a:r>
              <a:rPr lang="en-GB" sz="2300" dirty="0">
                <a:latin typeface="Calibri" panose="020F0502020204030204" pitchFamily="34" charset="0"/>
              </a:rPr>
              <a:t> Ng- Assessments  Officer </a:t>
            </a:r>
          </a:p>
          <a:p>
            <a:r>
              <a:rPr lang="en-GB" sz="2300" dirty="0">
                <a:latin typeface="Calibri" panose="020F0502020204030204" pitchFamily="34" charset="0"/>
              </a:rPr>
              <a:t>Myah Oliver-Assessment Officer</a:t>
            </a:r>
          </a:p>
          <a:p>
            <a:r>
              <a:rPr lang="en-GB" sz="2300" dirty="0">
                <a:latin typeface="Calibri" panose="020F0502020204030204" pitchFamily="34" charset="0"/>
              </a:rPr>
              <a:t>Manjula Sivasatkunanathan - Assessments  Office</a:t>
            </a:r>
            <a:br>
              <a:rPr lang="en-GB" sz="2300" dirty="0">
                <a:latin typeface="Calibri" panose="020F0502020204030204" pitchFamily="34" charset="0"/>
              </a:rPr>
            </a:br>
            <a:r>
              <a:rPr lang="en-GB" sz="2300" dirty="0">
                <a:latin typeface="Calibri" panose="020F0502020204030204" pitchFamily="34" charset="0"/>
              </a:rPr>
              <a:t> (Weekend)</a:t>
            </a:r>
          </a:p>
          <a:p>
            <a:r>
              <a:rPr lang="en-GB" sz="2300" dirty="0">
                <a:latin typeface="Calibri" panose="020F0502020204030204" pitchFamily="34" charset="0"/>
              </a:rPr>
              <a:t>Jossett Hector-Assessment Officer</a:t>
            </a:r>
            <a:r>
              <a:rPr lang="en-GB" sz="2300">
                <a:latin typeface="Calibri" panose="020F0502020204030204" pitchFamily="34" charset="0"/>
              </a:rPr>
              <a:t>(Weekend</a:t>
            </a:r>
            <a:r>
              <a:rPr lang="en-GB">
                <a:latin typeface="Calibri" panose="020F0502020204030204" pitchFamily="34" charset="0"/>
              </a:rPr>
              <a:t>)</a:t>
            </a:r>
            <a:endParaRPr lang="en-GB" dirty="0">
              <a:latin typeface="Calibri" panose="020F0502020204030204" pitchFamily="34" charset="0"/>
            </a:endParaRPr>
          </a:p>
          <a:p>
            <a:endParaRPr lang="en-GB" dirty="0">
              <a:latin typeface="Calibri" panose="020F0502020204030204" pitchFamily="34" charset="0"/>
            </a:endParaRPr>
          </a:p>
          <a:p>
            <a:endParaRPr lang="en-GB"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r>
              <a:rPr lang="en-US" b="1" dirty="0">
                <a:latin typeface="Calibri" panose="020F0502020204030204" pitchFamily="34" charset="0"/>
              </a:rPr>
              <a:t>within 21 days</a:t>
            </a:r>
            <a:r>
              <a:rPr lang="en-US" dirty="0">
                <a:latin typeface="Calibri" panose="020F0502020204030204" pitchFamily="34" charset="0"/>
              </a:rPr>
              <a:t> of the deadline of the assessment</a:t>
            </a: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Wednesday before a new term commences, hence feedback for the OCT 2021 submissions will be released on Friday 16</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February 2022. This is the same date where you will be able to view the FEB 2022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itsd@uwtsd.ac.uk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3651</TotalTime>
  <Words>2646</Words>
  <Application>Microsoft Office PowerPoint</Application>
  <PresentationFormat>On-screen Show (4:3)</PresentationFormat>
  <Paragraphs>241</Paragraphs>
  <Slides>32</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Segoe UI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DRAFT SUBMISSION LINK</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Akinseye Aluko</cp:lastModifiedBy>
  <cp:revision>200</cp:revision>
  <cp:lastPrinted>2016-11-23T13:46:39Z</cp:lastPrinted>
  <dcterms:created xsi:type="dcterms:W3CDTF">2013-10-14T09:25:34Z</dcterms:created>
  <dcterms:modified xsi:type="dcterms:W3CDTF">2021-12-11T12:02:03Z</dcterms:modified>
</cp:coreProperties>
</file>