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64" r:id="rId3"/>
    <p:sldId id="260" r:id="rId4"/>
    <p:sldId id="257" r:id="rId5"/>
    <p:sldId id="259" r:id="rId6"/>
    <p:sldId id="261" r:id="rId7"/>
    <p:sldId id="262" r:id="rId8"/>
    <p:sldId id="258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55A0263-4424-4D6C-AF46-47853A884962}">
          <p14:sldIdLst>
            <p14:sldId id="256"/>
            <p14:sldId id="264"/>
            <p14:sldId id="260"/>
            <p14:sldId id="257"/>
            <p14:sldId id="259"/>
            <p14:sldId id="261"/>
            <p14:sldId id="262"/>
            <p14:sldId id="258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2C822B-449C-46AF-BB9B-8FB3EDA0CA68}" v="5" dt="2023-03-23T11:58:50.4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4EDC6E-3B10-4DAF-812C-F7DDE3CA0C1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6F81E6-FFD9-43AE-A076-3639FC2BE88C}">
      <dgm:prSet/>
      <dgm:spPr/>
      <dgm:t>
        <a:bodyPr/>
        <a:lstStyle/>
        <a:p>
          <a:r>
            <a:rPr lang="en-GB" dirty="0"/>
            <a:t>Food poverty affects 8.4 million people in the UK</a:t>
          </a:r>
        </a:p>
      </dgm:t>
    </dgm:pt>
    <dgm:pt modelId="{4353E60D-8FD4-4589-A09F-4242FA957280}" type="parTrans" cxnId="{F5BF0423-348E-434C-9805-51DCCD10E30D}">
      <dgm:prSet/>
      <dgm:spPr/>
      <dgm:t>
        <a:bodyPr/>
        <a:lstStyle/>
        <a:p>
          <a:endParaRPr lang="en-GB"/>
        </a:p>
      </dgm:t>
    </dgm:pt>
    <dgm:pt modelId="{C25D8078-91DB-4487-977F-AB0A4F838E83}" type="sibTrans" cxnId="{F5BF0423-348E-434C-9805-51DCCD10E30D}">
      <dgm:prSet/>
      <dgm:spPr/>
      <dgm:t>
        <a:bodyPr/>
        <a:lstStyle/>
        <a:p>
          <a:endParaRPr lang="en-GB" dirty="0"/>
        </a:p>
      </dgm:t>
    </dgm:pt>
    <dgm:pt modelId="{BC8C8BCC-D3BB-469B-B9AF-79A672A8D6AC}">
      <dgm:prSet/>
      <dgm:spPr/>
      <dgm:t>
        <a:bodyPr/>
        <a:lstStyle/>
        <a:p>
          <a:r>
            <a:rPr lang="en-GB" dirty="0"/>
            <a:t>Approximately 9.5 million tonnes of waste each year </a:t>
          </a:r>
        </a:p>
      </dgm:t>
    </dgm:pt>
    <dgm:pt modelId="{67550BF2-A749-4D6A-B146-09F5D8E24F8B}" type="parTrans" cxnId="{D3210BF7-45FD-41F1-9B6A-396428FDF0E8}">
      <dgm:prSet/>
      <dgm:spPr/>
      <dgm:t>
        <a:bodyPr/>
        <a:lstStyle/>
        <a:p>
          <a:endParaRPr lang="en-GB"/>
        </a:p>
      </dgm:t>
    </dgm:pt>
    <dgm:pt modelId="{1145D0DD-8955-44AA-9EE4-2EA5840BA53F}" type="sibTrans" cxnId="{D3210BF7-45FD-41F1-9B6A-396428FDF0E8}">
      <dgm:prSet/>
      <dgm:spPr/>
      <dgm:t>
        <a:bodyPr/>
        <a:lstStyle/>
        <a:p>
          <a:endParaRPr lang="en-GB"/>
        </a:p>
      </dgm:t>
    </dgm:pt>
    <dgm:pt modelId="{37CF810A-2F9B-4827-8BEE-422B2F2F3872}">
      <dgm:prSet/>
      <dgm:spPr/>
      <dgm:t>
        <a:bodyPr/>
        <a:lstStyle/>
        <a:p>
          <a:r>
            <a:rPr lang="en-GB" dirty="0"/>
            <a:t>Food Bank increased by 95% since Autumn 2021 </a:t>
          </a:r>
        </a:p>
      </dgm:t>
    </dgm:pt>
    <dgm:pt modelId="{93BF7A81-C640-4FF0-9A84-6FB40C1CC258}" type="parTrans" cxnId="{9F8D93BB-9A75-41CA-867C-F1389C65AAFA}">
      <dgm:prSet/>
      <dgm:spPr/>
      <dgm:t>
        <a:bodyPr/>
        <a:lstStyle/>
        <a:p>
          <a:endParaRPr lang="en-GB"/>
        </a:p>
      </dgm:t>
    </dgm:pt>
    <dgm:pt modelId="{98A00523-195F-48BC-A690-6DEFBC7A6D1F}" type="sibTrans" cxnId="{9F8D93BB-9A75-41CA-867C-F1389C65AAFA}">
      <dgm:prSet/>
      <dgm:spPr/>
      <dgm:t>
        <a:bodyPr/>
        <a:lstStyle/>
        <a:p>
          <a:endParaRPr lang="en-GB"/>
        </a:p>
      </dgm:t>
    </dgm:pt>
    <dgm:pt modelId="{0FF09E9E-E594-4031-B38D-4ACB8BC4B688}">
      <dgm:prSet custT="1"/>
      <dgm:spPr/>
      <dgm:t>
        <a:bodyPr/>
        <a:lstStyle/>
        <a:p>
          <a:r>
            <a:rPr lang="en-GB" sz="4400" dirty="0"/>
            <a:t>Why is it needed? </a:t>
          </a:r>
        </a:p>
      </dgm:t>
    </dgm:pt>
    <dgm:pt modelId="{74FAB639-7CDC-4C43-91DA-6FD2DD0077DE}" type="parTrans" cxnId="{17BC2F11-16B0-4BA6-8ABC-D46B1F441FD0}">
      <dgm:prSet/>
      <dgm:spPr/>
      <dgm:t>
        <a:bodyPr/>
        <a:lstStyle/>
        <a:p>
          <a:endParaRPr lang="en-GB"/>
        </a:p>
      </dgm:t>
    </dgm:pt>
    <dgm:pt modelId="{83827358-CCE9-4EAC-A670-54C603B15654}" type="sibTrans" cxnId="{17BC2F11-16B0-4BA6-8ABC-D46B1F441FD0}">
      <dgm:prSet/>
      <dgm:spPr/>
      <dgm:t>
        <a:bodyPr/>
        <a:lstStyle/>
        <a:p>
          <a:endParaRPr lang="en-GB"/>
        </a:p>
      </dgm:t>
    </dgm:pt>
    <dgm:pt modelId="{E8E8B63C-F194-4FA4-8FD8-367441326A92}">
      <dgm:prSet/>
      <dgm:spPr/>
      <dgm:t>
        <a:bodyPr/>
        <a:lstStyle/>
        <a:p>
          <a:r>
            <a:rPr lang="en-GB" dirty="0"/>
            <a:t>Low-income families lack recommended </a:t>
          </a:r>
          <a:r>
            <a:rPr lang="en-GB" dirty="0" err="1"/>
            <a:t>nutriants</a:t>
          </a:r>
          <a:r>
            <a:rPr lang="en-GB" dirty="0"/>
            <a:t> </a:t>
          </a:r>
        </a:p>
      </dgm:t>
    </dgm:pt>
    <dgm:pt modelId="{8D1AA486-5361-449D-89DF-82F7E5AA3BB1}" type="parTrans" cxnId="{59F260A7-E228-4EFD-8B91-7E81D8B461D0}">
      <dgm:prSet/>
      <dgm:spPr/>
      <dgm:t>
        <a:bodyPr/>
        <a:lstStyle/>
        <a:p>
          <a:endParaRPr lang="en-GB"/>
        </a:p>
      </dgm:t>
    </dgm:pt>
    <dgm:pt modelId="{CCA3EFDF-3004-4C88-9F31-465F1C1275FA}" type="sibTrans" cxnId="{59F260A7-E228-4EFD-8B91-7E81D8B461D0}">
      <dgm:prSet/>
      <dgm:spPr/>
      <dgm:t>
        <a:bodyPr/>
        <a:lstStyle/>
        <a:p>
          <a:endParaRPr lang="en-GB"/>
        </a:p>
      </dgm:t>
    </dgm:pt>
    <dgm:pt modelId="{3A793D9F-0EFF-4E6F-9572-188DB40C2A87}" type="pres">
      <dgm:prSet presAssocID="{0E4EDC6E-3B10-4DAF-812C-F7DDE3CA0C12}" presName="outerComposite" presStyleCnt="0">
        <dgm:presLayoutVars>
          <dgm:chMax val="5"/>
          <dgm:dir/>
          <dgm:resizeHandles val="exact"/>
        </dgm:presLayoutVars>
      </dgm:prSet>
      <dgm:spPr/>
    </dgm:pt>
    <dgm:pt modelId="{C5920433-6E96-41B3-AEDF-A6817EA3A3F1}" type="pres">
      <dgm:prSet presAssocID="{0E4EDC6E-3B10-4DAF-812C-F7DDE3CA0C12}" presName="dummyMaxCanvas" presStyleCnt="0">
        <dgm:presLayoutVars/>
      </dgm:prSet>
      <dgm:spPr/>
    </dgm:pt>
    <dgm:pt modelId="{43374AED-69AE-48F3-8451-B8F7CF6E6E19}" type="pres">
      <dgm:prSet presAssocID="{0E4EDC6E-3B10-4DAF-812C-F7DDE3CA0C12}" presName="FiveNodes_1" presStyleLbl="node1" presStyleIdx="0" presStyleCnt="5">
        <dgm:presLayoutVars>
          <dgm:bulletEnabled val="1"/>
        </dgm:presLayoutVars>
      </dgm:prSet>
      <dgm:spPr/>
    </dgm:pt>
    <dgm:pt modelId="{0F25E5C9-F51D-4ABE-8C53-F73007AC5065}" type="pres">
      <dgm:prSet presAssocID="{0E4EDC6E-3B10-4DAF-812C-F7DDE3CA0C12}" presName="FiveNodes_2" presStyleLbl="node1" presStyleIdx="1" presStyleCnt="5">
        <dgm:presLayoutVars>
          <dgm:bulletEnabled val="1"/>
        </dgm:presLayoutVars>
      </dgm:prSet>
      <dgm:spPr/>
    </dgm:pt>
    <dgm:pt modelId="{374110BD-9F07-4206-B1BC-79D0E7A1F98D}" type="pres">
      <dgm:prSet presAssocID="{0E4EDC6E-3B10-4DAF-812C-F7DDE3CA0C12}" presName="FiveNodes_3" presStyleLbl="node1" presStyleIdx="2" presStyleCnt="5">
        <dgm:presLayoutVars>
          <dgm:bulletEnabled val="1"/>
        </dgm:presLayoutVars>
      </dgm:prSet>
      <dgm:spPr/>
    </dgm:pt>
    <dgm:pt modelId="{E11BFBA6-1674-43F3-ACAA-A37EBD5C1BB9}" type="pres">
      <dgm:prSet presAssocID="{0E4EDC6E-3B10-4DAF-812C-F7DDE3CA0C12}" presName="FiveNodes_4" presStyleLbl="node1" presStyleIdx="3" presStyleCnt="5">
        <dgm:presLayoutVars>
          <dgm:bulletEnabled val="1"/>
        </dgm:presLayoutVars>
      </dgm:prSet>
      <dgm:spPr/>
    </dgm:pt>
    <dgm:pt modelId="{014FA5FD-1797-4D0C-8492-1F208F29976B}" type="pres">
      <dgm:prSet presAssocID="{0E4EDC6E-3B10-4DAF-812C-F7DDE3CA0C12}" presName="FiveNodes_5" presStyleLbl="node1" presStyleIdx="4" presStyleCnt="5">
        <dgm:presLayoutVars>
          <dgm:bulletEnabled val="1"/>
        </dgm:presLayoutVars>
      </dgm:prSet>
      <dgm:spPr/>
    </dgm:pt>
    <dgm:pt modelId="{346BAD10-F9D6-46EC-81AB-8ED451384481}" type="pres">
      <dgm:prSet presAssocID="{0E4EDC6E-3B10-4DAF-812C-F7DDE3CA0C12}" presName="FiveConn_1-2" presStyleLbl="fgAccFollowNode1" presStyleIdx="0" presStyleCnt="4">
        <dgm:presLayoutVars>
          <dgm:bulletEnabled val="1"/>
        </dgm:presLayoutVars>
      </dgm:prSet>
      <dgm:spPr/>
    </dgm:pt>
    <dgm:pt modelId="{B3B1B1D6-182A-4252-8F06-029741B0CE21}" type="pres">
      <dgm:prSet presAssocID="{0E4EDC6E-3B10-4DAF-812C-F7DDE3CA0C12}" presName="FiveConn_2-3" presStyleLbl="fgAccFollowNode1" presStyleIdx="1" presStyleCnt="4">
        <dgm:presLayoutVars>
          <dgm:bulletEnabled val="1"/>
        </dgm:presLayoutVars>
      </dgm:prSet>
      <dgm:spPr/>
    </dgm:pt>
    <dgm:pt modelId="{3EFE32AB-5637-4685-83D9-8D8094F8F91D}" type="pres">
      <dgm:prSet presAssocID="{0E4EDC6E-3B10-4DAF-812C-F7DDE3CA0C12}" presName="FiveConn_3-4" presStyleLbl="fgAccFollowNode1" presStyleIdx="2" presStyleCnt="4">
        <dgm:presLayoutVars>
          <dgm:bulletEnabled val="1"/>
        </dgm:presLayoutVars>
      </dgm:prSet>
      <dgm:spPr/>
    </dgm:pt>
    <dgm:pt modelId="{51EF27EF-4255-4CDF-A819-6A2C39C3674C}" type="pres">
      <dgm:prSet presAssocID="{0E4EDC6E-3B10-4DAF-812C-F7DDE3CA0C12}" presName="FiveConn_4-5" presStyleLbl="fgAccFollowNode1" presStyleIdx="3" presStyleCnt="4">
        <dgm:presLayoutVars>
          <dgm:bulletEnabled val="1"/>
        </dgm:presLayoutVars>
      </dgm:prSet>
      <dgm:spPr/>
    </dgm:pt>
    <dgm:pt modelId="{12502072-7A62-4060-AE4F-A72038FE9F0A}" type="pres">
      <dgm:prSet presAssocID="{0E4EDC6E-3B10-4DAF-812C-F7DDE3CA0C12}" presName="FiveNodes_1_text" presStyleLbl="node1" presStyleIdx="4" presStyleCnt="5">
        <dgm:presLayoutVars>
          <dgm:bulletEnabled val="1"/>
        </dgm:presLayoutVars>
      </dgm:prSet>
      <dgm:spPr/>
    </dgm:pt>
    <dgm:pt modelId="{7E2FC114-E6CA-439D-A1FD-D3383474BBE4}" type="pres">
      <dgm:prSet presAssocID="{0E4EDC6E-3B10-4DAF-812C-F7DDE3CA0C12}" presName="FiveNodes_2_text" presStyleLbl="node1" presStyleIdx="4" presStyleCnt="5">
        <dgm:presLayoutVars>
          <dgm:bulletEnabled val="1"/>
        </dgm:presLayoutVars>
      </dgm:prSet>
      <dgm:spPr/>
    </dgm:pt>
    <dgm:pt modelId="{65BA6995-6061-4744-BB78-1C471ED33DB0}" type="pres">
      <dgm:prSet presAssocID="{0E4EDC6E-3B10-4DAF-812C-F7DDE3CA0C12}" presName="FiveNodes_3_text" presStyleLbl="node1" presStyleIdx="4" presStyleCnt="5">
        <dgm:presLayoutVars>
          <dgm:bulletEnabled val="1"/>
        </dgm:presLayoutVars>
      </dgm:prSet>
      <dgm:spPr/>
    </dgm:pt>
    <dgm:pt modelId="{BCF75ADD-A009-42D9-9C84-6CA97E157006}" type="pres">
      <dgm:prSet presAssocID="{0E4EDC6E-3B10-4DAF-812C-F7DDE3CA0C12}" presName="FiveNodes_4_text" presStyleLbl="node1" presStyleIdx="4" presStyleCnt="5">
        <dgm:presLayoutVars>
          <dgm:bulletEnabled val="1"/>
        </dgm:presLayoutVars>
      </dgm:prSet>
      <dgm:spPr/>
    </dgm:pt>
    <dgm:pt modelId="{AE65992D-1176-4307-BCC2-3ABC0DD3410B}" type="pres">
      <dgm:prSet presAssocID="{0E4EDC6E-3B10-4DAF-812C-F7DDE3CA0C1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4AB2C09-A907-49E5-8850-E2D136A4B829}" type="presOf" srcId="{1145D0DD-8955-44AA-9EE4-2EA5840BA53F}" destId="{3EFE32AB-5637-4685-83D9-8D8094F8F91D}" srcOrd="0" destOrd="0" presId="urn:microsoft.com/office/officeart/2005/8/layout/vProcess5"/>
    <dgm:cxn modelId="{6B66570C-5F47-46AD-920F-F06D103EB52B}" type="presOf" srcId="{BC8C8BCC-D3BB-469B-B9AF-79A672A8D6AC}" destId="{374110BD-9F07-4206-B1BC-79D0E7A1F98D}" srcOrd="0" destOrd="0" presId="urn:microsoft.com/office/officeart/2005/8/layout/vProcess5"/>
    <dgm:cxn modelId="{17BC2F11-16B0-4BA6-8ABC-D46B1F441FD0}" srcId="{0E4EDC6E-3B10-4DAF-812C-F7DDE3CA0C12}" destId="{0FF09E9E-E594-4031-B38D-4ACB8BC4B688}" srcOrd="0" destOrd="0" parTransId="{74FAB639-7CDC-4C43-91DA-6FD2DD0077DE}" sibTransId="{83827358-CCE9-4EAC-A670-54C603B15654}"/>
    <dgm:cxn modelId="{F5BF0423-348E-434C-9805-51DCCD10E30D}" srcId="{0E4EDC6E-3B10-4DAF-812C-F7DDE3CA0C12}" destId="{7B6F81E6-FFD9-43AE-A076-3639FC2BE88C}" srcOrd="1" destOrd="0" parTransId="{4353E60D-8FD4-4589-A09F-4242FA957280}" sibTransId="{C25D8078-91DB-4487-977F-AB0A4F838E83}"/>
    <dgm:cxn modelId="{E793413A-2C1D-474E-86E8-78A069EB31BB}" type="presOf" srcId="{37CF810A-2F9B-4827-8BEE-422B2F2F3872}" destId="{E11BFBA6-1674-43F3-ACAA-A37EBD5C1BB9}" srcOrd="0" destOrd="0" presId="urn:microsoft.com/office/officeart/2005/8/layout/vProcess5"/>
    <dgm:cxn modelId="{80694260-CFF4-4AD4-B650-9D0932E495D9}" type="presOf" srcId="{7B6F81E6-FFD9-43AE-A076-3639FC2BE88C}" destId="{7E2FC114-E6CA-439D-A1FD-D3383474BBE4}" srcOrd="1" destOrd="0" presId="urn:microsoft.com/office/officeart/2005/8/layout/vProcess5"/>
    <dgm:cxn modelId="{6A2FED48-E47C-4278-9975-331135BF2F40}" type="presOf" srcId="{83827358-CCE9-4EAC-A670-54C603B15654}" destId="{346BAD10-F9D6-46EC-81AB-8ED451384481}" srcOrd="0" destOrd="0" presId="urn:microsoft.com/office/officeart/2005/8/layout/vProcess5"/>
    <dgm:cxn modelId="{74D87B6B-E496-4ABA-BCD2-E7D7A5363AA1}" type="presOf" srcId="{37CF810A-2F9B-4827-8BEE-422B2F2F3872}" destId="{BCF75ADD-A009-42D9-9C84-6CA97E157006}" srcOrd="1" destOrd="0" presId="urn:microsoft.com/office/officeart/2005/8/layout/vProcess5"/>
    <dgm:cxn modelId="{2776D94F-F13F-491C-AD65-BF8FC371BEEA}" type="presOf" srcId="{E8E8B63C-F194-4FA4-8FD8-367441326A92}" destId="{AE65992D-1176-4307-BCC2-3ABC0DD3410B}" srcOrd="1" destOrd="0" presId="urn:microsoft.com/office/officeart/2005/8/layout/vProcess5"/>
    <dgm:cxn modelId="{975D1985-9F77-4902-A077-300CCF223782}" type="presOf" srcId="{C25D8078-91DB-4487-977F-AB0A4F838E83}" destId="{B3B1B1D6-182A-4252-8F06-029741B0CE21}" srcOrd="0" destOrd="0" presId="urn:microsoft.com/office/officeart/2005/8/layout/vProcess5"/>
    <dgm:cxn modelId="{79DC0C9A-DFD1-417D-B6BE-9F53BC1828B0}" type="presOf" srcId="{BC8C8BCC-D3BB-469B-B9AF-79A672A8D6AC}" destId="{65BA6995-6061-4744-BB78-1C471ED33DB0}" srcOrd="1" destOrd="0" presId="urn:microsoft.com/office/officeart/2005/8/layout/vProcess5"/>
    <dgm:cxn modelId="{59F260A7-E228-4EFD-8B91-7E81D8B461D0}" srcId="{0E4EDC6E-3B10-4DAF-812C-F7DDE3CA0C12}" destId="{E8E8B63C-F194-4FA4-8FD8-367441326A92}" srcOrd="4" destOrd="0" parTransId="{8D1AA486-5361-449D-89DF-82F7E5AA3BB1}" sibTransId="{CCA3EFDF-3004-4C88-9F31-465F1C1275FA}"/>
    <dgm:cxn modelId="{3B7D61AF-8F66-489B-A987-1B5FC70BFA20}" type="presOf" srcId="{0FF09E9E-E594-4031-B38D-4ACB8BC4B688}" destId="{12502072-7A62-4060-AE4F-A72038FE9F0A}" srcOrd="1" destOrd="0" presId="urn:microsoft.com/office/officeart/2005/8/layout/vProcess5"/>
    <dgm:cxn modelId="{BA7147B5-540D-4EA2-AD3C-AD359475CB71}" type="presOf" srcId="{0E4EDC6E-3B10-4DAF-812C-F7DDE3CA0C12}" destId="{3A793D9F-0EFF-4E6F-9572-188DB40C2A87}" srcOrd="0" destOrd="0" presId="urn:microsoft.com/office/officeart/2005/8/layout/vProcess5"/>
    <dgm:cxn modelId="{9F8D93BB-9A75-41CA-867C-F1389C65AAFA}" srcId="{0E4EDC6E-3B10-4DAF-812C-F7DDE3CA0C12}" destId="{37CF810A-2F9B-4827-8BEE-422B2F2F3872}" srcOrd="3" destOrd="0" parTransId="{93BF7A81-C640-4FF0-9A84-6FB40C1CC258}" sibTransId="{98A00523-195F-48BC-A690-6DEFBC7A6D1F}"/>
    <dgm:cxn modelId="{552AEEC3-8FCB-4976-B226-A117A71F617E}" type="presOf" srcId="{7B6F81E6-FFD9-43AE-A076-3639FC2BE88C}" destId="{0F25E5C9-F51D-4ABE-8C53-F73007AC5065}" srcOrd="0" destOrd="0" presId="urn:microsoft.com/office/officeart/2005/8/layout/vProcess5"/>
    <dgm:cxn modelId="{1A067FC9-E88F-48D0-9864-59952AFC0BB8}" type="presOf" srcId="{98A00523-195F-48BC-A690-6DEFBC7A6D1F}" destId="{51EF27EF-4255-4CDF-A819-6A2C39C3674C}" srcOrd="0" destOrd="0" presId="urn:microsoft.com/office/officeart/2005/8/layout/vProcess5"/>
    <dgm:cxn modelId="{F4B9E0D3-82F1-47DC-9119-679BCF9DD306}" type="presOf" srcId="{0FF09E9E-E594-4031-B38D-4ACB8BC4B688}" destId="{43374AED-69AE-48F3-8451-B8F7CF6E6E19}" srcOrd="0" destOrd="0" presId="urn:microsoft.com/office/officeart/2005/8/layout/vProcess5"/>
    <dgm:cxn modelId="{EF002DF6-5CD8-4EC2-BA16-4E9726BCC43D}" type="presOf" srcId="{E8E8B63C-F194-4FA4-8FD8-367441326A92}" destId="{014FA5FD-1797-4D0C-8492-1F208F29976B}" srcOrd="0" destOrd="0" presId="urn:microsoft.com/office/officeart/2005/8/layout/vProcess5"/>
    <dgm:cxn modelId="{D3210BF7-45FD-41F1-9B6A-396428FDF0E8}" srcId="{0E4EDC6E-3B10-4DAF-812C-F7DDE3CA0C12}" destId="{BC8C8BCC-D3BB-469B-B9AF-79A672A8D6AC}" srcOrd="2" destOrd="0" parTransId="{67550BF2-A749-4D6A-B146-09F5D8E24F8B}" sibTransId="{1145D0DD-8955-44AA-9EE4-2EA5840BA53F}"/>
    <dgm:cxn modelId="{57E5F941-FFC7-4969-A56D-E34C6A7FDB6C}" type="presParOf" srcId="{3A793D9F-0EFF-4E6F-9572-188DB40C2A87}" destId="{C5920433-6E96-41B3-AEDF-A6817EA3A3F1}" srcOrd="0" destOrd="0" presId="urn:microsoft.com/office/officeart/2005/8/layout/vProcess5"/>
    <dgm:cxn modelId="{1D11BCF5-732C-459B-9638-A44B9177A155}" type="presParOf" srcId="{3A793D9F-0EFF-4E6F-9572-188DB40C2A87}" destId="{43374AED-69AE-48F3-8451-B8F7CF6E6E19}" srcOrd="1" destOrd="0" presId="urn:microsoft.com/office/officeart/2005/8/layout/vProcess5"/>
    <dgm:cxn modelId="{3D6D49F6-0DE0-4BAE-9839-DF99DECFF038}" type="presParOf" srcId="{3A793D9F-0EFF-4E6F-9572-188DB40C2A87}" destId="{0F25E5C9-F51D-4ABE-8C53-F73007AC5065}" srcOrd="2" destOrd="0" presId="urn:microsoft.com/office/officeart/2005/8/layout/vProcess5"/>
    <dgm:cxn modelId="{9CB2592B-B02A-483E-BE4A-BA55DCC861BD}" type="presParOf" srcId="{3A793D9F-0EFF-4E6F-9572-188DB40C2A87}" destId="{374110BD-9F07-4206-B1BC-79D0E7A1F98D}" srcOrd="3" destOrd="0" presId="urn:microsoft.com/office/officeart/2005/8/layout/vProcess5"/>
    <dgm:cxn modelId="{29B14506-F355-495C-A43F-9CDD7773260E}" type="presParOf" srcId="{3A793D9F-0EFF-4E6F-9572-188DB40C2A87}" destId="{E11BFBA6-1674-43F3-ACAA-A37EBD5C1BB9}" srcOrd="4" destOrd="0" presId="urn:microsoft.com/office/officeart/2005/8/layout/vProcess5"/>
    <dgm:cxn modelId="{8F1060EC-0F73-4FC1-83CA-9929F7A36961}" type="presParOf" srcId="{3A793D9F-0EFF-4E6F-9572-188DB40C2A87}" destId="{014FA5FD-1797-4D0C-8492-1F208F29976B}" srcOrd="5" destOrd="0" presId="urn:microsoft.com/office/officeart/2005/8/layout/vProcess5"/>
    <dgm:cxn modelId="{54782C64-6E8A-440C-B71D-2B44CFE7014A}" type="presParOf" srcId="{3A793D9F-0EFF-4E6F-9572-188DB40C2A87}" destId="{346BAD10-F9D6-46EC-81AB-8ED451384481}" srcOrd="6" destOrd="0" presId="urn:microsoft.com/office/officeart/2005/8/layout/vProcess5"/>
    <dgm:cxn modelId="{1A14F79D-49C5-4E31-B61F-24855A6F4F9C}" type="presParOf" srcId="{3A793D9F-0EFF-4E6F-9572-188DB40C2A87}" destId="{B3B1B1D6-182A-4252-8F06-029741B0CE21}" srcOrd="7" destOrd="0" presId="urn:microsoft.com/office/officeart/2005/8/layout/vProcess5"/>
    <dgm:cxn modelId="{1CC91A20-BD72-41CA-999A-118503297605}" type="presParOf" srcId="{3A793D9F-0EFF-4E6F-9572-188DB40C2A87}" destId="{3EFE32AB-5637-4685-83D9-8D8094F8F91D}" srcOrd="8" destOrd="0" presId="urn:microsoft.com/office/officeart/2005/8/layout/vProcess5"/>
    <dgm:cxn modelId="{F7963494-064B-41D5-8A8C-DC7F474736F3}" type="presParOf" srcId="{3A793D9F-0EFF-4E6F-9572-188DB40C2A87}" destId="{51EF27EF-4255-4CDF-A819-6A2C39C3674C}" srcOrd="9" destOrd="0" presId="urn:microsoft.com/office/officeart/2005/8/layout/vProcess5"/>
    <dgm:cxn modelId="{D96F2DE8-8AA9-4E2E-9891-D9D4104955B3}" type="presParOf" srcId="{3A793D9F-0EFF-4E6F-9572-188DB40C2A87}" destId="{12502072-7A62-4060-AE4F-A72038FE9F0A}" srcOrd="10" destOrd="0" presId="urn:microsoft.com/office/officeart/2005/8/layout/vProcess5"/>
    <dgm:cxn modelId="{DA272613-5DA4-418F-8B38-02F3145F3F19}" type="presParOf" srcId="{3A793D9F-0EFF-4E6F-9572-188DB40C2A87}" destId="{7E2FC114-E6CA-439D-A1FD-D3383474BBE4}" srcOrd="11" destOrd="0" presId="urn:microsoft.com/office/officeart/2005/8/layout/vProcess5"/>
    <dgm:cxn modelId="{714D8BDE-9C86-488F-8380-3930E6841D5C}" type="presParOf" srcId="{3A793D9F-0EFF-4E6F-9572-188DB40C2A87}" destId="{65BA6995-6061-4744-BB78-1C471ED33DB0}" srcOrd="12" destOrd="0" presId="urn:microsoft.com/office/officeart/2005/8/layout/vProcess5"/>
    <dgm:cxn modelId="{277F8B69-1C27-461D-BCAA-8CECB73601B0}" type="presParOf" srcId="{3A793D9F-0EFF-4E6F-9572-188DB40C2A87}" destId="{BCF75ADD-A009-42D9-9C84-6CA97E157006}" srcOrd="13" destOrd="0" presId="urn:microsoft.com/office/officeart/2005/8/layout/vProcess5"/>
    <dgm:cxn modelId="{A141DDF3-1946-4658-B1E1-CA5BBBFAF27F}" type="presParOf" srcId="{3A793D9F-0EFF-4E6F-9572-188DB40C2A87}" destId="{AE65992D-1176-4307-BCC2-3ABC0DD3410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4EDC6E-3B10-4DAF-812C-F7DDE3CA0C1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F09E9E-E594-4031-B38D-4ACB8BC4B688}">
      <dgm:prSet custT="1"/>
      <dgm:spPr/>
      <dgm:t>
        <a:bodyPr/>
        <a:lstStyle/>
        <a:p>
          <a:pPr>
            <a:buNone/>
          </a:pPr>
          <a:r>
            <a:rPr lang="en-GB" sz="3600" dirty="0"/>
            <a:t>Why </a:t>
          </a:r>
          <a:r>
            <a:rPr lang="en-GB" sz="4400" dirty="0"/>
            <a:t>Mobile</a:t>
          </a:r>
          <a:r>
            <a:rPr lang="en-GB" sz="3600" dirty="0"/>
            <a:t> App? </a:t>
          </a:r>
        </a:p>
      </dgm:t>
    </dgm:pt>
    <dgm:pt modelId="{74FAB639-7CDC-4C43-91DA-6FD2DD0077DE}" type="parTrans" cxnId="{17BC2F11-16B0-4BA6-8ABC-D46B1F441FD0}">
      <dgm:prSet/>
      <dgm:spPr/>
      <dgm:t>
        <a:bodyPr/>
        <a:lstStyle/>
        <a:p>
          <a:endParaRPr lang="en-GB"/>
        </a:p>
      </dgm:t>
    </dgm:pt>
    <dgm:pt modelId="{83827358-CCE9-4EAC-A670-54C603B15654}" type="sibTrans" cxnId="{17BC2F11-16B0-4BA6-8ABC-D46B1F441FD0}">
      <dgm:prSet/>
      <dgm:spPr/>
      <dgm:t>
        <a:bodyPr/>
        <a:lstStyle/>
        <a:p>
          <a:endParaRPr lang="en-GB"/>
        </a:p>
      </dgm:t>
    </dgm:pt>
    <dgm:pt modelId="{BC8C8BCC-D3BB-469B-B9AF-79A672A8D6AC}">
      <dgm:prSet/>
      <dgm:spPr/>
      <dgm:t>
        <a:bodyPr/>
        <a:lstStyle/>
        <a:p>
          <a:r>
            <a:rPr lang="en-GB" dirty="0"/>
            <a:t>Used daily – Easy access to goods &amp; services</a:t>
          </a:r>
          <a:br>
            <a:rPr lang="en-GB" dirty="0"/>
          </a:br>
          <a:r>
            <a:rPr lang="en-GB" dirty="0"/>
            <a:t>Using AWS to launch </a:t>
          </a:r>
        </a:p>
      </dgm:t>
    </dgm:pt>
    <dgm:pt modelId="{1145D0DD-8955-44AA-9EE4-2EA5840BA53F}" type="sibTrans" cxnId="{D3210BF7-45FD-41F1-9B6A-396428FDF0E8}">
      <dgm:prSet/>
      <dgm:spPr/>
      <dgm:t>
        <a:bodyPr/>
        <a:lstStyle/>
        <a:p>
          <a:endParaRPr lang="en-GB"/>
        </a:p>
      </dgm:t>
    </dgm:pt>
    <dgm:pt modelId="{67550BF2-A749-4D6A-B146-09F5D8E24F8B}" type="parTrans" cxnId="{D3210BF7-45FD-41F1-9B6A-396428FDF0E8}">
      <dgm:prSet/>
      <dgm:spPr/>
      <dgm:t>
        <a:bodyPr/>
        <a:lstStyle/>
        <a:p>
          <a:endParaRPr lang="en-GB"/>
        </a:p>
      </dgm:t>
    </dgm:pt>
    <dgm:pt modelId="{5B1D4E2B-D1AB-4442-8561-F10BD3B86648}">
      <dgm:prSet/>
      <dgm:spPr/>
      <dgm:t>
        <a:bodyPr/>
        <a:lstStyle/>
        <a:p>
          <a:r>
            <a:rPr lang="en-GB" dirty="0"/>
            <a:t>Cost effective</a:t>
          </a:r>
        </a:p>
      </dgm:t>
    </dgm:pt>
    <dgm:pt modelId="{B5C00E02-5E6E-436F-9CC1-0782AC1F05AE}" type="parTrans" cxnId="{34ADFBE6-C61B-44F2-BD38-21DC04B0815E}">
      <dgm:prSet/>
      <dgm:spPr/>
      <dgm:t>
        <a:bodyPr/>
        <a:lstStyle/>
        <a:p>
          <a:endParaRPr lang="en-GB"/>
        </a:p>
      </dgm:t>
    </dgm:pt>
    <dgm:pt modelId="{DB0CC4B3-FD5E-4025-BD01-3C810EACAB07}" type="sibTrans" cxnId="{34ADFBE6-C61B-44F2-BD38-21DC04B0815E}">
      <dgm:prSet/>
      <dgm:spPr/>
      <dgm:t>
        <a:bodyPr/>
        <a:lstStyle/>
        <a:p>
          <a:endParaRPr lang="en-GB"/>
        </a:p>
      </dgm:t>
    </dgm:pt>
    <dgm:pt modelId="{D6595F69-D192-4548-9D16-FB285E1AEDD9}">
      <dgm:prSet/>
      <dgm:spPr/>
      <dgm:t>
        <a:bodyPr/>
        <a:lstStyle/>
        <a:p>
          <a:r>
            <a:rPr lang="en-GB" dirty="0"/>
            <a:t>Reliable </a:t>
          </a:r>
        </a:p>
      </dgm:t>
    </dgm:pt>
    <dgm:pt modelId="{57CC3F38-D7E0-41B9-AAD8-3DECC19B918B}" type="parTrans" cxnId="{8504C776-B207-4D31-93A1-9D6D5CA6234A}">
      <dgm:prSet/>
      <dgm:spPr/>
      <dgm:t>
        <a:bodyPr/>
        <a:lstStyle/>
        <a:p>
          <a:endParaRPr lang="en-GB"/>
        </a:p>
      </dgm:t>
    </dgm:pt>
    <dgm:pt modelId="{A51D552F-2DE1-4374-9F08-464AD4B6BFBF}" type="sibTrans" cxnId="{8504C776-B207-4D31-93A1-9D6D5CA6234A}">
      <dgm:prSet/>
      <dgm:spPr/>
      <dgm:t>
        <a:bodyPr/>
        <a:lstStyle/>
        <a:p>
          <a:endParaRPr lang="en-GB"/>
        </a:p>
      </dgm:t>
    </dgm:pt>
    <dgm:pt modelId="{F4A20365-EA59-42A6-9CA3-9370FDF8E7F8}">
      <dgm:prSet/>
      <dgm:spPr/>
      <dgm:t>
        <a:bodyPr/>
        <a:lstStyle/>
        <a:p>
          <a:r>
            <a:rPr lang="en-GB" dirty="0"/>
            <a:t>Scalable </a:t>
          </a:r>
        </a:p>
      </dgm:t>
    </dgm:pt>
    <dgm:pt modelId="{F8C16FE3-AC3D-45F7-8846-1EB049BDC84C}" type="parTrans" cxnId="{EA021515-4F6E-4F18-85D5-7EC9C05484DC}">
      <dgm:prSet/>
      <dgm:spPr/>
      <dgm:t>
        <a:bodyPr/>
        <a:lstStyle/>
        <a:p>
          <a:endParaRPr lang="en-GB"/>
        </a:p>
      </dgm:t>
    </dgm:pt>
    <dgm:pt modelId="{B2819D26-BD3F-4A79-AA6B-919823069E60}" type="sibTrans" cxnId="{EA021515-4F6E-4F18-85D5-7EC9C05484DC}">
      <dgm:prSet/>
      <dgm:spPr/>
      <dgm:t>
        <a:bodyPr/>
        <a:lstStyle/>
        <a:p>
          <a:endParaRPr lang="en-GB"/>
        </a:p>
      </dgm:t>
    </dgm:pt>
    <dgm:pt modelId="{035E4B7E-A943-447B-AB15-65032AB2DD9E}">
      <dgm:prSet/>
      <dgm:spPr/>
      <dgm:t>
        <a:bodyPr/>
        <a:lstStyle/>
        <a:p>
          <a:r>
            <a:rPr lang="en-GB" dirty="0"/>
            <a:t>Secure</a:t>
          </a:r>
        </a:p>
      </dgm:t>
    </dgm:pt>
    <dgm:pt modelId="{C052F5AE-6B02-4C0B-8B2C-C9E27DD7A825}" type="parTrans" cxnId="{A318813A-0E0B-4C9F-896E-F0BFF1FBE4A5}">
      <dgm:prSet/>
      <dgm:spPr/>
      <dgm:t>
        <a:bodyPr/>
        <a:lstStyle/>
        <a:p>
          <a:endParaRPr lang="en-GB"/>
        </a:p>
      </dgm:t>
    </dgm:pt>
    <dgm:pt modelId="{A30D1999-05EB-4E41-9A37-D965E11AD256}" type="sibTrans" cxnId="{A318813A-0E0B-4C9F-896E-F0BFF1FBE4A5}">
      <dgm:prSet/>
      <dgm:spPr/>
      <dgm:t>
        <a:bodyPr/>
        <a:lstStyle/>
        <a:p>
          <a:endParaRPr lang="en-GB"/>
        </a:p>
      </dgm:t>
    </dgm:pt>
    <dgm:pt modelId="{B6B36E4D-F4D8-499A-9B18-0E1418F79C6C}">
      <dgm:prSet/>
      <dgm:spPr/>
      <dgm:t>
        <a:bodyPr/>
        <a:lstStyle/>
        <a:p>
          <a:r>
            <a:rPr lang="en-GB" dirty="0"/>
            <a:t>Integration</a:t>
          </a:r>
        </a:p>
      </dgm:t>
    </dgm:pt>
    <dgm:pt modelId="{C1674A8C-8ED3-46D3-8075-375653F5AA9C}" type="parTrans" cxnId="{7A021F2A-DC64-44BB-A7D1-A486EE7A429D}">
      <dgm:prSet/>
      <dgm:spPr/>
      <dgm:t>
        <a:bodyPr/>
        <a:lstStyle/>
        <a:p>
          <a:endParaRPr lang="en-GB"/>
        </a:p>
      </dgm:t>
    </dgm:pt>
    <dgm:pt modelId="{72FD85EE-4F35-4062-811D-1046FF1286C1}" type="sibTrans" cxnId="{7A021F2A-DC64-44BB-A7D1-A486EE7A429D}">
      <dgm:prSet/>
      <dgm:spPr/>
      <dgm:t>
        <a:bodyPr/>
        <a:lstStyle/>
        <a:p>
          <a:endParaRPr lang="en-GB"/>
        </a:p>
      </dgm:t>
    </dgm:pt>
    <dgm:pt modelId="{767081D8-D1F6-4923-BF0A-DB380FA99BE2}">
      <dgm:prSet/>
      <dgm:spPr/>
      <dgm:t>
        <a:bodyPr/>
        <a:lstStyle/>
        <a:p>
          <a:r>
            <a:rPr lang="en-GB" dirty="0"/>
            <a:t>Speed	</a:t>
          </a:r>
        </a:p>
      </dgm:t>
    </dgm:pt>
    <dgm:pt modelId="{C93B95DD-9C5F-416E-B02C-519C86DE4CC7}" type="parTrans" cxnId="{95B70D65-1F44-4917-9AFA-564B6E01CA44}">
      <dgm:prSet/>
      <dgm:spPr/>
      <dgm:t>
        <a:bodyPr/>
        <a:lstStyle/>
        <a:p>
          <a:endParaRPr lang="en-GB"/>
        </a:p>
      </dgm:t>
    </dgm:pt>
    <dgm:pt modelId="{7E37414D-3A1D-4D3D-8F45-90A7D286EFCF}" type="sibTrans" cxnId="{95B70D65-1F44-4917-9AFA-564B6E01CA44}">
      <dgm:prSet/>
      <dgm:spPr/>
      <dgm:t>
        <a:bodyPr/>
        <a:lstStyle/>
        <a:p>
          <a:endParaRPr lang="en-GB"/>
        </a:p>
      </dgm:t>
    </dgm:pt>
    <dgm:pt modelId="{3A793D9F-0EFF-4E6F-9572-188DB40C2A87}" type="pres">
      <dgm:prSet presAssocID="{0E4EDC6E-3B10-4DAF-812C-F7DDE3CA0C12}" presName="outerComposite" presStyleCnt="0">
        <dgm:presLayoutVars>
          <dgm:chMax val="5"/>
          <dgm:dir/>
          <dgm:resizeHandles val="exact"/>
        </dgm:presLayoutVars>
      </dgm:prSet>
      <dgm:spPr/>
    </dgm:pt>
    <dgm:pt modelId="{C5920433-6E96-41B3-AEDF-A6817EA3A3F1}" type="pres">
      <dgm:prSet presAssocID="{0E4EDC6E-3B10-4DAF-812C-F7DDE3CA0C12}" presName="dummyMaxCanvas" presStyleCnt="0">
        <dgm:presLayoutVars/>
      </dgm:prSet>
      <dgm:spPr/>
    </dgm:pt>
    <dgm:pt modelId="{3819C238-AFE2-48CF-A2ED-5950E6B7900F}" type="pres">
      <dgm:prSet presAssocID="{0E4EDC6E-3B10-4DAF-812C-F7DDE3CA0C12}" presName="OneNode_1" presStyleLbl="node1" presStyleIdx="0" presStyleCnt="1" custScaleY="200000">
        <dgm:presLayoutVars>
          <dgm:bulletEnabled val="1"/>
        </dgm:presLayoutVars>
      </dgm:prSet>
      <dgm:spPr/>
    </dgm:pt>
  </dgm:ptLst>
  <dgm:cxnLst>
    <dgm:cxn modelId="{17BC2F11-16B0-4BA6-8ABC-D46B1F441FD0}" srcId="{0E4EDC6E-3B10-4DAF-812C-F7DDE3CA0C12}" destId="{0FF09E9E-E594-4031-B38D-4ACB8BC4B688}" srcOrd="0" destOrd="0" parTransId="{74FAB639-7CDC-4C43-91DA-6FD2DD0077DE}" sibTransId="{83827358-CCE9-4EAC-A670-54C603B15654}"/>
    <dgm:cxn modelId="{EA021515-4F6E-4F18-85D5-7EC9C05484DC}" srcId="{0FF09E9E-E594-4031-B38D-4ACB8BC4B688}" destId="{F4A20365-EA59-42A6-9CA3-9370FDF8E7F8}" srcOrd="3" destOrd="0" parTransId="{F8C16FE3-AC3D-45F7-8846-1EB049BDC84C}" sibTransId="{B2819D26-BD3F-4A79-AA6B-919823069E60}"/>
    <dgm:cxn modelId="{72A7CD27-3DC0-4073-906B-8C127EB41FEA}" type="presOf" srcId="{F4A20365-EA59-42A6-9CA3-9370FDF8E7F8}" destId="{3819C238-AFE2-48CF-A2ED-5950E6B7900F}" srcOrd="0" destOrd="4" presId="urn:microsoft.com/office/officeart/2005/8/layout/vProcess5"/>
    <dgm:cxn modelId="{7A021F2A-DC64-44BB-A7D1-A486EE7A429D}" srcId="{0FF09E9E-E594-4031-B38D-4ACB8BC4B688}" destId="{B6B36E4D-F4D8-499A-9B18-0E1418F79C6C}" srcOrd="5" destOrd="0" parTransId="{C1674A8C-8ED3-46D3-8075-375653F5AA9C}" sibTransId="{72FD85EE-4F35-4062-811D-1046FF1286C1}"/>
    <dgm:cxn modelId="{0CE3B235-47D6-40AB-B1A7-5F484CD4E554}" type="presOf" srcId="{D6595F69-D192-4548-9D16-FB285E1AEDD9}" destId="{3819C238-AFE2-48CF-A2ED-5950E6B7900F}" srcOrd="0" destOrd="3" presId="urn:microsoft.com/office/officeart/2005/8/layout/vProcess5"/>
    <dgm:cxn modelId="{A318813A-0E0B-4C9F-896E-F0BFF1FBE4A5}" srcId="{0FF09E9E-E594-4031-B38D-4ACB8BC4B688}" destId="{035E4B7E-A943-447B-AB15-65032AB2DD9E}" srcOrd="4" destOrd="0" parTransId="{C052F5AE-6B02-4C0B-8B2C-C9E27DD7A825}" sibTransId="{A30D1999-05EB-4E41-9A37-D965E11AD256}"/>
    <dgm:cxn modelId="{8A5D463D-531D-4515-900F-35413734E81D}" type="presOf" srcId="{5B1D4E2B-D1AB-4442-8561-F10BD3B86648}" destId="{3819C238-AFE2-48CF-A2ED-5950E6B7900F}" srcOrd="0" destOrd="2" presId="urn:microsoft.com/office/officeart/2005/8/layout/vProcess5"/>
    <dgm:cxn modelId="{95B70D65-1F44-4917-9AFA-564B6E01CA44}" srcId="{0FF09E9E-E594-4031-B38D-4ACB8BC4B688}" destId="{767081D8-D1F6-4923-BF0A-DB380FA99BE2}" srcOrd="6" destOrd="0" parTransId="{C93B95DD-9C5F-416E-B02C-519C86DE4CC7}" sibTransId="{7E37414D-3A1D-4D3D-8F45-90A7D286EFCF}"/>
    <dgm:cxn modelId="{BBDC304A-AF60-4C1D-9B1A-C37E45F5C182}" type="presOf" srcId="{767081D8-D1F6-4923-BF0A-DB380FA99BE2}" destId="{3819C238-AFE2-48CF-A2ED-5950E6B7900F}" srcOrd="0" destOrd="7" presId="urn:microsoft.com/office/officeart/2005/8/layout/vProcess5"/>
    <dgm:cxn modelId="{8504C776-B207-4D31-93A1-9D6D5CA6234A}" srcId="{0FF09E9E-E594-4031-B38D-4ACB8BC4B688}" destId="{D6595F69-D192-4548-9D16-FB285E1AEDD9}" srcOrd="2" destOrd="0" parTransId="{57CC3F38-D7E0-41B9-AAD8-3DECC19B918B}" sibTransId="{A51D552F-2DE1-4374-9F08-464AD4B6BFBF}"/>
    <dgm:cxn modelId="{102DA279-87D8-4A98-BCA8-E80ECB12AB40}" type="presOf" srcId="{0FF09E9E-E594-4031-B38D-4ACB8BC4B688}" destId="{3819C238-AFE2-48CF-A2ED-5950E6B7900F}" srcOrd="0" destOrd="0" presId="urn:microsoft.com/office/officeart/2005/8/layout/vProcess5"/>
    <dgm:cxn modelId="{BA7147B5-540D-4EA2-AD3C-AD359475CB71}" type="presOf" srcId="{0E4EDC6E-3B10-4DAF-812C-F7DDE3CA0C12}" destId="{3A793D9F-0EFF-4E6F-9572-188DB40C2A87}" srcOrd="0" destOrd="0" presId="urn:microsoft.com/office/officeart/2005/8/layout/vProcess5"/>
    <dgm:cxn modelId="{5A085EC4-7EF6-4C36-AC60-8F4A133DC2A0}" type="presOf" srcId="{035E4B7E-A943-447B-AB15-65032AB2DD9E}" destId="{3819C238-AFE2-48CF-A2ED-5950E6B7900F}" srcOrd="0" destOrd="5" presId="urn:microsoft.com/office/officeart/2005/8/layout/vProcess5"/>
    <dgm:cxn modelId="{C5A985DE-31BF-44A2-BB73-179B93EF6313}" type="presOf" srcId="{B6B36E4D-F4D8-499A-9B18-0E1418F79C6C}" destId="{3819C238-AFE2-48CF-A2ED-5950E6B7900F}" srcOrd="0" destOrd="6" presId="urn:microsoft.com/office/officeart/2005/8/layout/vProcess5"/>
    <dgm:cxn modelId="{1B47C3E0-B2B4-4B1C-8E3A-FFA768B58BC1}" type="presOf" srcId="{BC8C8BCC-D3BB-469B-B9AF-79A672A8D6AC}" destId="{3819C238-AFE2-48CF-A2ED-5950E6B7900F}" srcOrd="0" destOrd="1" presId="urn:microsoft.com/office/officeart/2005/8/layout/vProcess5"/>
    <dgm:cxn modelId="{34ADFBE6-C61B-44F2-BD38-21DC04B0815E}" srcId="{0FF09E9E-E594-4031-B38D-4ACB8BC4B688}" destId="{5B1D4E2B-D1AB-4442-8561-F10BD3B86648}" srcOrd="1" destOrd="0" parTransId="{B5C00E02-5E6E-436F-9CC1-0782AC1F05AE}" sibTransId="{DB0CC4B3-FD5E-4025-BD01-3C810EACAB07}"/>
    <dgm:cxn modelId="{D3210BF7-45FD-41F1-9B6A-396428FDF0E8}" srcId="{0FF09E9E-E594-4031-B38D-4ACB8BC4B688}" destId="{BC8C8BCC-D3BB-469B-B9AF-79A672A8D6AC}" srcOrd="0" destOrd="0" parTransId="{67550BF2-A749-4D6A-B146-09F5D8E24F8B}" sibTransId="{1145D0DD-8955-44AA-9EE4-2EA5840BA53F}"/>
    <dgm:cxn modelId="{57E5F941-FFC7-4969-A56D-E34C6A7FDB6C}" type="presParOf" srcId="{3A793D9F-0EFF-4E6F-9572-188DB40C2A87}" destId="{C5920433-6E96-41B3-AEDF-A6817EA3A3F1}" srcOrd="0" destOrd="0" presId="urn:microsoft.com/office/officeart/2005/8/layout/vProcess5"/>
    <dgm:cxn modelId="{1895918A-6DA0-4CC3-A724-2464AEF1CF4E}" type="presParOf" srcId="{3A793D9F-0EFF-4E6F-9572-188DB40C2A87}" destId="{3819C238-AFE2-48CF-A2ED-5950E6B7900F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4EDC6E-3B10-4DAF-812C-F7DDE3CA0C12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F09E9E-E594-4031-B38D-4ACB8BC4B68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/>
            <a:t>Social Media</a:t>
          </a:r>
        </a:p>
      </dgm:t>
    </dgm:pt>
    <dgm:pt modelId="{74FAB639-7CDC-4C43-91DA-6FD2DD0077DE}" type="parTrans" cxnId="{17BC2F11-16B0-4BA6-8ABC-D46B1F441FD0}">
      <dgm:prSet/>
      <dgm:spPr/>
      <dgm:t>
        <a:bodyPr/>
        <a:lstStyle/>
        <a:p>
          <a:endParaRPr lang="en-GB"/>
        </a:p>
      </dgm:t>
    </dgm:pt>
    <dgm:pt modelId="{83827358-CCE9-4EAC-A670-54C603B15654}" type="sibTrans" cxnId="{17BC2F11-16B0-4BA6-8ABC-D46B1F441FD0}">
      <dgm:prSet/>
      <dgm:spPr/>
      <dgm:t>
        <a:bodyPr/>
        <a:lstStyle/>
        <a:p>
          <a:endParaRPr lang="en-GB"/>
        </a:p>
      </dgm:t>
    </dgm:pt>
    <dgm:pt modelId="{8FC44E11-6301-47F0-838D-670800A2A47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/>
            <a:t>Google Ads</a:t>
          </a:r>
        </a:p>
      </dgm:t>
    </dgm:pt>
    <dgm:pt modelId="{8DABD0BE-8124-4322-9FF5-5D8D1F5A718D}" type="parTrans" cxnId="{A2CD0BF0-219B-4C80-ACE1-ADA67A153B5C}">
      <dgm:prSet/>
      <dgm:spPr/>
      <dgm:t>
        <a:bodyPr/>
        <a:lstStyle/>
        <a:p>
          <a:endParaRPr lang="en-GB"/>
        </a:p>
      </dgm:t>
    </dgm:pt>
    <dgm:pt modelId="{AE7784C3-D4FC-4D6C-AC66-A6163A40FE6C}" type="sibTrans" cxnId="{A2CD0BF0-219B-4C80-ACE1-ADA67A153B5C}">
      <dgm:prSet/>
      <dgm:spPr/>
      <dgm:t>
        <a:bodyPr/>
        <a:lstStyle/>
        <a:p>
          <a:endParaRPr lang="en-GB"/>
        </a:p>
      </dgm:t>
    </dgm:pt>
    <dgm:pt modelId="{4D6DDB3A-9EEC-4FD5-BB0A-C3AEF8C3F24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/>
            <a:t>Print</a:t>
          </a:r>
        </a:p>
      </dgm:t>
    </dgm:pt>
    <dgm:pt modelId="{5B00B60D-9FFB-43DE-96AD-66CFCF6707D7}" type="parTrans" cxnId="{23866B3B-6119-4D95-8D0D-805984561DC3}">
      <dgm:prSet/>
      <dgm:spPr/>
      <dgm:t>
        <a:bodyPr/>
        <a:lstStyle/>
        <a:p>
          <a:endParaRPr lang="en-GB"/>
        </a:p>
      </dgm:t>
    </dgm:pt>
    <dgm:pt modelId="{BE56281C-6D6A-4A04-8F5E-87D7EB2EAB14}" type="sibTrans" cxnId="{23866B3B-6119-4D95-8D0D-805984561DC3}">
      <dgm:prSet/>
      <dgm:spPr/>
      <dgm:t>
        <a:bodyPr/>
        <a:lstStyle/>
        <a:p>
          <a:endParaRPr lang="en-GB"/>
        </a:p>
      </dgm:t>
    </dgm:pt>
    <dgm:pt modelId="{9D93BA89-75AD-43DF-BAFC-5F10F520CA5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/>
            <a:t>Word of Mouth</a:t>
          </a:r>
        </a:p>
      </dgm:t>
    </dgm:pt>
    <dgm:pt modelId="{A615A3D7-3D92-4083-8559-F498CCB67E24}" type="parTrans" cxnId="{C8991647-25ED-4BE8-826A-CF5619889AFC}">
      <dgm:prSet/>
      <dgm:spPr/>
      <dgm:t>
        <a:bodyPr/>
        <a:lstStyle/>
        <a:p>
          <a:endParaRPr lang="en-GB"/>
        </a:p>
      </dgm:t>
    </dgm:pt>
    <dgm:pt modelId="{AD852433-1311-4167-B3BC-85F271EAD3A4}" type="sibTrans" cxnId="{C8991647-25ED-4BE8-826A-CF5619889AFC}">
      <dgm:prSet/>
      <dgm:spPr/>
      <dgm:t>
        <a:bodyPr/>
        <a:lstStyle/>
        <a:p>
          <a:endParaRPr lang="en-GB"/>
        </a:p>
      </dgm:t>
    </dgm:pt>
    <dgm:pt modelId="{9576973F-C613-42D0-8D43-D23530539ABD}" type="pres">
      <dgm:prSet presAssocID="{0E4EDC6E-3B10-4DAF-812C-F7DDE3CA0C12}" presName="root" presStyleCnt="0">
        <dgm:presLayoutVars>
          <dgm:dir/>
          <dgm:resizeHandles val="exact"/>
        </dgm:presLayoutVars>
      </dgm:prSet>
      <dgm:spPr/>
    </dgm:pt>
    <dgm:pt modelId="{CF3D31A3-F03A-4240-9B78-9D6FD5E1E52B}" type="pres">
      <dgm:prSet presAssocID="{0FF09E9E-E594-4031-B38D-4ACB8BC4B688}" presName="compNode" presStyleCnt="0"/>
      <dgm:spPr/>
    </dgm:pt>
    <dgm:pt modelId="{2CDF764E-4021-4356-8E01-809854918DB2}" type="pres">
      <dgm:prSet presAssocID="{0FF09E9E-E594-4031-B38D-4ACB8BC4B688}" presName="iconBgRect" presStyleLbl="bgShp" presStyleIdx="0" presStyleCnt="4"/>
      <dgm:spPr/>
    </dgm:pt>
    <dgm:pt modelId="{C52528F8-5CA4-4972-BED7-8B2CE8C3E617}" type="pres">
      <dgm:prSet presAssocID="{0FF09E9E-E594-4031-B38D-4ACB8BC4B6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EDD5432-0AF6-4508-B81E-47D7FBFB1C09}" type="pres">
      <dgm:prSet presAssocID="{0FF09E9E-E594-4031-B38D-4ACB8BC4B688}" presName="spaceRect" presStyleCnt="0"/>
      <dgm:spPr/>
    </dgm:pt>
    <dgm:pt modelId="{1F6EAADF-7C07-447D-985F-A233446EE239}" type="pres">
      <dgm:prSet presAssocID="{0FF09E9E-E594-4031-B38D-4ACB8BC4B688}" presName="textRect" presStyleLbl="revTx" presStyleIdx="0" presStyleCnt="4">
        <dgm:presLayoutVars>
          <dgm:chMax val="1"/>
          <dgm:chPref val="1"/>
        </dgm:presLayoutVars>
      </dgm:prSet>
      <dgm:spPr/>
    </dgm:pt>
    <dgm:pt modelId="{16693479-586D-41EA-AF75-665B7427980B}" type="pres">
      <dgm:prSet presAssocID="{83827358-CCE9-4EAC-A670-54C603B15654}" presName="sibTrans" presStyleCnt="0"/>
      <dgm:spPr/>
    </dgm:pt>
    <dgm:pt modelId="{F47768DE-739C-4CF4-8E26-0175AEF84E56}" type="pres">
      <dgm:prSet presAssocID="{8FC44E11-6301-47F0-838D-670800A2A471}" presName="compNode" presStyleCnt="0"/>
      <dgm:spPr/>
    </dgm:pt>
    <dgm:pt modelId="{D1F20E91-80F8-48F6-9050-1E5707A70B93}" type="pres">
      <dgm:prSet presAssocID="{8FC44E11-6301-47F0-838D-670800A2A471}" presName="iconBgRect" presStyleLbl="bgShp" presStyleIdx="1" presStyleCnt="4"/>
      <dgm:spPr/>
    </dgm:pt>
    <dgm:pt modelId="{22303217-A313-48A7-8ACA-26B1BA89644E}" type="pres">
      <dgm:prSet presAssocID="{8FC44E11-6301-47F0-838D-670800A2A47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930A1BDC-0E2F-445C-9439-EABF9132A96A}" type="pres">
      <dgm:prSet presAssocID="{8FC44E11-6301-47F0-838D-670800A2A471}" presName="spaceRect" presStyleCnt="0"/>
      <dgm:spPr/>
    </dgm:pt>
    <dgm:pt modelId="{937B8581-FB79-4E3B-81B9-A4AB9D52BC1D}" type="pres">
      <dgm:prSet presAssocID="{8FC44E11-6301-47F0-838D-670800A2A471}" presName="textRect" presStyleLbl="revTx" presStyleIdx="1" presStyleCnt="4">
        <dgm:presLayoutVars>
          <dgm:chMax val="1"/>
          <dgm:chPref val="1"/>
        </dgm:presLayoutVars>
      </dgm:prSet>
      <dgm:spPr/>
    </dgm:pt>
    <dgm:pt modelId="{B6A56975-5EDA-49D5-A5FD-A9DAE3D0F14E}" type="pres">
      <dgm:prSet presAssocID="{AE7784C3-D4FC-4D6C-AC66-A6163A40FE6C}" presName="sibTrans" presStyleCnt="0"/>
      <dgm:spPr/>
    </dgm:pt>
    <dgm:pt modelId="{8FB340B3-FB45-4EFB-8505-953E48B0EFB3}" type="pres">
      <dgm:prSet presAssocID="{4D6DDB3A-9EEC-4FD5-BB0A-C3AEF8C3F24C}" presName="compNode" presStyleCnt="0"/>
      <dgm:spPr/>
    </dgm:pt>
    <dgm:pt modelId="{E7EFEEA8-BFD4-452D-B15D-AA6E6E55CF91}" type="pres">
      <dgm:prSet presAssocID="{4D6DDB3A-9EEC-4FD5-BB0A-C3AEF8C3F24C}" presName="iconBgRect" presStyleLbl="bgShp" presStyleIdx="2" presStyleCnt="4"/>
      <dgm:spPr/>
    </dgm:pt>
    <dgm:pt modelId="{A28184A6-52B8-46A7-9A57-5EADE029DCC8}" type="pres">
      <dgm:prSet presAssocID="{4D6DDB3A-9EEC-4FD5-BB0A-C3AEF8C3F24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4BD1506-3949-4147-9527-CE640FFDFAB2}" type="pres">
      <dgm:prSet presAssocID="{4D6DDB3A-9EEC-4FD5-BB0A-C3AEF8C3F24C}" presName="spaceRect" presStyleCnt="0"/>
      <dgm:spPr/>
    </dgm:pt>
    <dgm:pt modelId="{3A385939-3D73-4956-9C9D-8DE90F7C2EDB}" type="pres">
      <dgm:prSet presAssocID="{4D6DDB3A-9EEC-4FD5-BB0A-C3AEF8C3F24C}" presName="textRect" presStyleLbl="revTx" presStyleIdx="2" presStyleCnt="4">
        <dgm:presLayoutVars>
          <dgm:chMax val="1"/>
          <dgm:chPref val="1"/>
        </dgm:presLayoutVars>
      </dgm:prSet>
      <dgm:spPr/>
    </dgm:pt>
    <dgm:pt modelId="{A9C98C29-C3B1-4DDC-B103-3D2F2071E8D9}" type="pres">
      <dgm:prSet presAssocID="{BE56281C-6D6A-4A04-8F5E-87D7EB2EAB14}" presName="sibTrans" presStyleCnt="0"/>
      <dgm:spPr/>
    </dgm:pt>
    <dgm:pt modelId="{69490A33-779A-49BF-9DE8-EFBCE0606AFF}" type="pres">
      <dgm:prSet presAssocID="{9D93BA89-75AD-43DF-BAFC-5F10F520CA50}" presName="compNode" presStyleCnt="0"/>
      <dgm:spPr/>
    </dgm:pt>
    <dgm:pt modelId="{59AE3C27-838E-4591-9BBA-B44DFFD476D7}" type="pres">
      <dgm:prSet presAssocID="{9D93BA89-75AD-43DF-BAFC-5F10F520CA50}" presName="iconBgRect" presStyleLbl="bgShp" presStyleIdx="3" presStyleCnt="4"/>
      <dgm:spPr/>
    </dgm:pt>
    <dgm:pt modelId="{BC74C404-9FCC-4E95-8257-03BBD265FAE8}" type="pres">
      <dgm:prSet presAssocID="{9D93BA89-75AD-43DF-BAFC-5F10F520CA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th"/>
        </a:ext>
      </dgm:extLst>
    </dgm:pt>
    <dgm:pt modelId="{C96CEE99-4166-4D50-A118-488569973F37}" type="pres">
      <dgm:prSet presAssocID="{9D93BA89-75AD-43DF-BAFC-5F10F520CA50}" presName="spaceRect" presStyleCnt="0"/>
      <dgm:spPr/>
    </dgm:pt>
    <dgm:pt modelId="{F9659DA5-8D90-49B3-AE57-A31EB6995536}" type="pres">
      <dgm:prSet presAssocID="{9D93BA89-75AD-43DF-BAFC-5F10F520CA5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CFE170A-3416-4D91-8BDB-466ADE823605}" type="presOf" srcId="{4D6DDB3A-9EEC-4FD5-BB0A-C3AEF8C3F24C}" destId="{3A385939-3D73-4956-9C9D-8DE90F7C2EDB}" srcOrd="0" destOrd="0" presId="urn:microsoft.com/office/officeart/2018/5/layout/IconCircleLabelList"/>
    <dgm:cxn modelId="{17BC2F11-16B0-4BA6-8ABC-D46B1F441FD0}" srcId="{0E4EDC6E-3B10-4DAF-812C-F7DDE3CA0C12}" destId="{0FF09E9E-E594-4031-B38D-4ACB8BC4B688}" srcOrd="0" destOrd="0" parTransId="{74FAB639-7CDC-4C43-91DA-6FD2DD0077DE}" sibTransId="{83827358-CCE9-4EAC-A670-54C603B15654}"/>
    <dgm:cxn modelId="{189F6E31-AE89-4867-9FB7-FAD7EE380233}" type="presOf" srcId="{0FF09E9E-E594-4031-B38D-4ACB8BC4B688}" destId="{1F6EAADF-7C07-447D-985F-A233446EE239}" srcOrd="0" destOrd="0" presId="urn:microsoft.com/office/officeart/2018/5/layout/IconCircleLabelList"/>
    <dgm:cxn modelId="{23866B3B-6119-4D95-8D0D-805984561DC3}" srcId="{0E4EDC6E-3B10-4DAF-812C-F7DDE3CA0C12}" destId="{4D6DDB3A-9EEC-4FD5-BB0A-C3AEF8C3F24C}" srcOrd="2" destOrd="0" parTransId="{5B00B60D-9FFB-43DE-96AD-66CFCF6707D7}" sibTransId="{BE56281C-6D6A-4A04-8F5E-87D7EB2EAB14}"/>
    <dgm:cxn modelId="{C8991647-25ED-4BE8-826A-CF5619889AFC}" srcId="{0E4EDC6E-3B10-4DAF-812C-F7DDE3CA0C12}" destId="{9D93BA89-75AD-43DF-BAFC-5F10F520CA50}" srcOrd="3" destOrd="0" parTransId="{A615A3D7-3D92-4083-8559-F498CCB67E24}" sibTransId="{AD852433-1311-4167-B3BC-85F271EAD3A4}"/>
    <dgm:cxn modelId="{861C9294-2326-4C34-A41B-05D1B0508318}" type="presOf" srcId="{0E4EDC6E-3B10-4DAF-812C-F7DDE3CA0C12}" destId="{9576973F-C613-42D0-8D43-D23530539ABD}" srcOrd="0" destOrd="0" presId="urn:microsoft.com/office/officeart/2018/5/layout/IconCircleLabelList"/>
    <dgm:cxn modelId="{BD1820D3-64DF-4430-989A-0685A17A9E41}" type="presOf" srcId="{8FC44E11-6301-47F0-838D-670800A2A471}" destId="{937B8581-FB79-4E3B-81B9-A4AB9D52BC1D}" srcOrd="0" destOrd="0" presId="urn:microsoft.com/office/officeart/2018/5/layout/IconCircleLabelList"/>
    <dgm:cxn modelId="{0FD9DCD6-7158-4BF2-AA47-D21614E1D533}" type="presOf" srcId="{9D93BA89-75AD-43DF-BAFC-5F10F520CA50}" destId="{F9659DA5-8D90-49B3-AE57-A31EB6995536}" srcOrd="0" destOrd="0" presId="urn:microsoft.com/office/officeart/2018/5/layout/IconCircleLabelList"/>
    <dgm:cxn modelId="{A2CD0BF0-219B-4C80-ACE1-ADA67A153B5C}" srcId="{0E4EDC6E-3B10-4DAF-812C-F7DDE3CA0C12}" destId="{8FC44E11-6301-47F0-838D-670800A2A471}" srcOrd="1" destOrd="0" parTransId="{8DABD0BE-8124-4322-9FF5-5D8D1F5A718D}" sibTransId="{AE7784C3-D4FC-4D6C-AC66-A6163A40FE6C}"/>
    <dgm:cxn modelId="{493C3BFA-E64E-493C-B432-FEACBB2A6BA1}" type="presParOf" srcId="{9576973F-C613-42D0-8D43-D23530539ABD}" destId="{CF3D31A3-F03A-4240-9B78-9D6FD5E1E52B}" srcOrd="0" destOrd="0" presId="urn:microsoft.com/office/officeart/2018/5/layout/IconCircleLabelList"/>
    <dgm:cxn modelId="{2ACCDD7F-3675-45D7-B635-C2A93B64DE5C}" type="presParOf" srcId="{CF3D31A3-F03A-4240-9B78-9D6FD5E1E52B}" destId="{2CDF764E-4021-4356-8E01-809854918DB2}" srcOrd="0" destOrd="0" presId="urn:microsoft.com/office/officeart/2018/5/layout/IconCircleLabelList"/>
    <dgm:cxn modelId="{856B3202-4E2C-4CE7-8DD7-912F853E5BC7}" type="presParOf" srcId="{CF3D31A3-F03A-4240-9B78-9D6FD5E1E52B}" destId="{C52528F8-5CA4-4972-BED7-8B2CE8C3E617}" srcOrd="1" destOrd="0" presId="urn:microsoft.com/office/officeart/2018/5/layout/IconCircleLabelList"/>
    <dgm:cxn modelId="{5C1CF670-A5D3-4F7D-934C-B6A6910C95A9}" type="presParOf" srcId="{CF3D31A3-F03A-4240-9B78-9D6FD5E1E52B}" destId="{5EDD5432-0AF6-4508-B81E-47D7FBFB1C09}" srcOrd="2" destOrd="0" presId="urn:microsoft.com/office/officeart/2018/5/layout/IconCircleLabelList"/>
    <dgm:cxn modelId="{25F6F52A-7D09-4A9C-B297-164976803726}" type="presParOf" srcId="{CF3D31A3-F03A-4240-9B78-9D6FD5E1E52B}" destId="{1F6EAADF-7C07-447D-985F-A233446EE239}" srcOrd="3" destOrd="0" presId="urn:microsoft.com/office/officeart/2018/5/layout/IconCircleLabelList"/>
    <dgm:cxn modelId="{6CF20A50-D661-4F7A-A581-03DA8C30E97F}" type="presParOf" srcId="{9576973F-C613-42D0-8D43-D23530539ABD}" destId="{16693479-586D-41EA-AF75-665B7427980B}" srcOrd="1" destOrd="0" presId="urn:microsoft.com/office/officeart/2018/5/layout/IconCircleLabelList"/>
    <dgm:cxn modelId="{9C89DDB0-E064-41D9-BFA1-93DD75EE6CEE}" type="presParOf" srcId="{9576973F-C613-42D0-8D43-D23530539ABD}" destId="{F47768DE-739C-4CF4-8E26-0175AEF84E56}" srcOrd="2" destOrd="0" presId="urn:microsoft.com/office/officeart/2018/5/layout/IconCircleLabelList"/>
    <dgm:cxn modelId="{DED7B01A-A949-44FA-9972-CDCB01E44B10}" type="presParOf" srcId="{F47768DE-739C-4CF4-8E26-0175AEF84E56}" destId="{D1F20E91-80F8-48F6-9050-1E5707A70B93}" srcOrd="0" destOrd="0" presId="urn:microsoft.com/office/officeart/2018/5/layout/IconCircleLabelList"/>
    <dgm:cxn modelId="{E161390E-A1EE-4495-BB19-7AAAD97295A2}" type="presParOf" srcId="{F47768DE-739C-4CF4-8E26-0175AEF84E56}" destId="{22303217-A313-48A7-8ACA-26B1BA89644E}" srcOrd="1" destOrd="0" presId="urn:microsoft.com/office/officeart/2018/5/layout/IconCircleLabelList"/>
    <dgm:cxn modelId="{453A3D1D-C8D1-4065-B0A1-0EB4CA2C8667}" type="presParOf" srcId="{F47768DE-739C-4CF4-8E26-0175AEF84E56}" destId="{930A1BDC-0E2F-445C-9439-EABF9132A96A}" srcOrd="2" destOrd="0" presId="urn:microsoft.com/office/officeart/2018/5/layout/IconCircleLabelList"/>
    <dgm:cxn modelId="{BE3DA1E7-A0E7-4EB6-B141-130D7FFDE022}" type="presParOf" srcId="{F47768DE-739C-4CF4-8E26-0175AEF84E56}" destId="{937B8581-FB79-4E3B-81B9-A4AB9D52BC1D}" srcOrd="3" destOrd="0" presId="urn:microsoft.com/office/officeart/2018/5/layout/IconCircleLabelList"/>
    <dgm:cxn modelId="{1895116F-EFE0-4C5D-BF6C-FE11D6D9AD8E}" type="presParOf" srcId="{9576973F-C613-42D0-8D43-D23530539ABD}" destId="{B6A56975-5EDA-49D5-A5FD-A9DAE3D0F14E}" srcOrd="3" destOrd="0" presId="urn:microsoft.com/office/officeart/2018/5/layout/IconCircleLabelList"/>
    <dgm:cxn modelId="{BFCD1E62-AEC8-4436-9FC6-8DAA8000A15B}" type="presParOf" srcId="{9576973F-C613-42D0-8D43-D23530539ABD}" destId="{8FB340B3-FB45-4EFB-8505-953E48B0EFB3}" srcOrd="4" destOrd="0" presId="urn:microsoft.com/office/officeart/2018/5/layout/IconCircleLabelList"/>
    <dgm:cxn modelId="{0B949B10-8BF8-44A6-AC2A-86A4BD81F6AC}" type="presParOf" srcId="{8FB340B3-FB45-4EFB-8505-953E48B0EFB3}" destId="{E7EFEEA8-BFD4-452D-B15D-AA6E6E55CF91}" srcOrd="0" destOrd="0" presId="urn:microsoft.com/office/officeart/2018/5/layout/IconCircleLabelList"/>
    <dgm:cxn modelId="{6B42AEB0-461E-4C4E-8EA1-0247B39DFC2B}" type="presParOf" srcId="{8FB340B3-FB45-4EFB-8505-953E48B0EFB3}" destId="{A28184A6-52B8-46A7-9A57-5EADE029DCC8}" srcOrd="1" destOrd="0" presId="urn:microsoft.com/office/officeart/2018/5/layout/IconCircleLabelList"/>
    <dgm:cxn modelId="{4300B141-EEAE-45A6-B49D-48DF6EEF837C}" type="presParOf" srcId="{8FB340B3-FB45-4EFB-8505-953E48B0EFB3}" destId="{44BD1506-3949-4147-9527-CE640FFDFAB2}" srcOrd="2" destOrd="0" presId="urn:microsoft.com/office/officeart/2018/5/layout/IconCircleLabelList"/>
    <dgm:cxn modelId="{AE301996-EBC9-4B56-84B9-86E7321CC103}" type="presParOf" srcId="{8FB340B3-FB45-4EFB-8505-953E48B0EFB3}" destId="{3A385939-3D73-4956-9C9D-8DE90F7C2EDB}" srcOrd="3" destOrd="0" presId="urn:microsoft.com/office/officeart/2018/5/layout/IconCircleLabelList"/>
    <dgm:cxn modelId="{EC58380F-2B7C-452A-96AA-E593F28C5282}" type="presParOf" srcId="{9576973F-C613-42D0-8D43-D23530539ABD}" destId="{A9C98C29-C3B1-4DDC-B103-3D2F2071E8D9}" srcOrd="5" destOrd="0" presId="urn:microsoft.com/office/officeart/2018/5/layout/IconCircleLabelList"/>
    <dgm:cxn modelId="{1C4C6E78-C9BB-466E-B057-A986C1333AA9}" type="presParOf" srcId="{9576973F-C613-42D0-8D43-D23530539ABD}" destId="{69490A33-779A-49BF-9DE8-EFBCE0606AFF}" srcOrd="6" destOrd="0" presId="urn:microsoft.com/office/officeart/2018/5/layout/IconCircleLabelList"/>
    <dgm:cxn modelId="{05954713-8933-44FD-9533-7AD222A4BAC6}" type="presParOf" srcId="{69490A33-779A-49BF-9DE8-EFBCE0606AFF}" destId="{59AE3C27-838E-4591-9BBA-B44DFFD476D7}" srcOrd="0" destOrd="0" presId="urn:microsoft.com/office/officeart/2018/5/layout/IconCircleLabelList"/>
    <dgm:cxn modelId="{5AD1D0A3-3FB8-4830-A015-DB449053099D}" type="presParOf" srcId="{69490A33-779A-49BF-9DE8-EFBCE0606AFF}" destId="{BC74C404-9FCC-4E95-8257-03BBD265FAE8}" srcOrd="1" destOrd="0" presId="urn:microsoft.com/office/officeart/2018/5/layout/IconCircleLabelList"/>
    <dgm:cxn modelId="{1F22B8E7-EAE2-4554-BDC0-F6D5DE18861B}" type="presParOf" srcId="{69490A33-779A-49BF-9DE8-EFBCE0606AFF}" destId="{C96CEE99-4166-4D50-A118-488569973F37}" srcOrd="2" destOrd="0" presId="urn:microsoft.com/office/officeart/2018/5/layout/IconCircleLabelList"/>
    <dgm:cxn modelId="{90631C25-A07F-4EDF-A49C-8C7E4628C5D6}" type="presParOf" srcId="{69490A33-779A-49BF-9DE8-EFBCE0606AFF}" destId="{F9659DA5-8D90-49B3-AE57-A31EB699553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4EDC6E-3B10-4DAF-812C-F7DDE3CA0C1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C8C8BCC-D3BB-469B-B9AF-79A672A8D6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User-Friendly	</a:t>
          </a:r>
        </a:p>
      </dgm:t>
    </dgm:pt>
    <dgm:pt modelId="{67550BF2-A749-4D6A-B146-09F5D8E24F8B}" type="parTrans" cxnId="{D3210BF7-45FD-41F1-9B6A-396428FDF0E8}">
      <dgm:prSet/>
      <dgm:spPr/>
      <dgm:t>
        <a:bodyPr/>
        <a:lstStyle/>
        <a:p>
          <a:endParaRPr lang="en-GB"/>
        </a:p>
      </dgm:t>
    </dgm:pt>
    <dgm:pt modelId="{1145D0DD-8955-44AA-9EE4-2EA5840BA53F}" type="sibTrans" cxnId="{D3210BF7-45FD-41F1-9B6A-396428FDF0E8}">
      <dgm:prSet/>
      <dgm:spPr/>
      <dgm:t>
        <a:bodyPr/>
        <a:lstStyle/>
        <a:p>
          <a:endParaRPr lang="en-GB"/>
        </a:p>
      </dgm:t>
    </dgm:pt>
    <dgm:pt modelId="{37CF810A-2F9B-4827-8BEE-422B2F2F38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Partnerships	</a:t>
          </a:r>
        </a:p>
      </dgm:t>
    </dgm:pt>
    <dgm:pt modelId="{93BF7A81-C640-4FF0-9A84-6FB40C1CC258}" type="parTrans" cxnId="{9F8D93BB-9A75-41CA-867C-F1389C65AAFA}">
      <dgm:prSet/>
      <dgm:spPr/>
      <dgm:t>
        <a:bodyPr/>
        <a:lstStyle/>
        <a:p>
          <a:endParaRPr lang="en-GB"/>
        </a:p>
      </dgm:t>
    </dgm:pt>
    <dgm:pt modelId="{98A00523-195F-48BC-A690-6DEFBC7A6D1F}" type="sibTrans" cxnId="{9F8D93BB-9A75-41CA-867C-F1389C65AAFA}">
      <dgm:prSet/>
      <dgm:spPr/>
      <dgm:t>
        <a:bodyPr/>
        <a:lstStyle/>
        <a:p>
          <a:endParaRPr lang="en-GB"/>
        </a:p>
      </dgm:t>
    </dgm:pt>
    <dgm:pt modelId="{0FF09E9E-E594-4031-B38D-4ACB8BC4B68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Affordability 	</a:t>
          </a:r>
        </a:p>
      </dgm:t>
    </dgm:pt>
    <dgm:pt modelId="{74FAB639-7CDC-4C43-91DA-6FD2DD0077DE}" type="parTrans" cxnId="{17BC2F11-16B0-4BA6-8ABC-D46B1F441FD0}">
      <dgm:prSet/>
      <dgm:spPr/>
      <dgm:t>
        <a:bodyPr/>
        <a:lstStyle/>
        <a:p>
          <a:endParaRPr lang="en-GB"/>
        </a:p>
      </dgm:t>
    </dgm:pt>
    <dgm:pt modelId="{83827358-CCE9-4EAC-A670-54C603B15654}" type="sibTrans" cxnId="{17BC2F11-16B0-4BA6-8ABC-D46B1F441FD0}">
      <dgm:prSet/>
      <dgm:spPr/>
      <dgm:t>
        <a:bodyPr/>
        <a:lstStyle/>
        <a:p>
          <a:endParaRPr lang="en-GB"/>
        </a:p>
      </dgm:t>
    </dgm:pt>
    <dgm:pt modelId="{E8E8B63C-F194-4FA4-8FD8-367441326A9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Tailored Meal Plans</a:t>
          </a:r>
        </a:p>
      </dgm:t>
    </dgm:pt>
    <dgm:pt modelId="{8D1AA486-5361-449D-89DF-82F7E5AA3BB1}" type="parTrans" cxnId="{59F260A7-E228-4EFD-8B91-7E81D8B461D0}">
      <dgm:prSet/>
      <dgm:spPr/>
      <dgm:t>
        <a:bodyPr/>
        <a:lstStyle/>
        <a:p>
          <a:endParaRPr lang="en-GB"/>
        </a:p>
      </dgm:t>
    </dgm:pt>
    <dgm:pt modelId="{CCA3EFDF-3004-4C88-9F31-465F1C1275FA}" type="sibTrans" cxnId="{59F260A7-E228-4EFD-8B91-7E81D8B461D0}">
      <dgm:prSet/>
      <dgm:spPr/>
      <dgm:t>
        <a:bodyPr/>
        <a:lstStyle/>
        <a:p>
          <a:endParaRPr lang="en-GB"/>
        </a:p>
      </dgm:t>
    </dgm:pt>
    <dgm:pt modelId="{A6185B34-FA79-46F4-BAA0-194D79D249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Sustainability</a:t>
          </a:r>
        </a:p>
      </dgm:t>
    </dgm:pt>
    <dgm:pt modelId="{6DAD6BA8-AC35-4932-9E6E-6B92E9D4A96C}" type="parTrans" cxnId="{5FBFCAC3-F01E-4E9C-B4F3-D3616C3ED3D8}">
      <dgm:prSet/>
      <dgm:spPr/>
      <dgm:t>
        <a:bodyPr/>
        <a:lstStyle/>
        <a:p>
          <a:endParaRPr lang="en-GB"/>
        </a:p>
      </dgm:t>
    </dgm:pt>
    <dgm:pt modelId="{D15FF372-0CB7-4567-9BA4-9A75A98FCDCD}" type="sibTrans" cxnId="{5FBFCAC3-F01E-4E9C-B4F3-D3616C3ED3D8}">
      <dgm:prSet/>
      <dgm:spPr/>
      <dgm:t>
        <a:bodyPr/>
        <a:lstStyle/>
        <a:p>
          <a:endParaRPr lang="en-GB"/>
        </a:p>
      </dgm:t>
    </dgm:pt>
    <dgm:pt modelId="{837F5694-F163-4BA3-86BE-41E8F5C3E2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Continued Improvement</a:t>
          </a:r>
        </a:p>
      </dgm:t>
    </dgm:pt>
    <dgm:pt modelId="{15CE683D-1D5E-461D-A852-C9967F778818}" type="parTrans" cxnId="{0BC60BC7-65E5-489E-9A63-9E321353CC84}">
      <dgm:prSet/>
      <dgm:spPr/>
      <dgm:t>
        <a:bodyPr/>
        <a:lstStyle/>
        <a:p>
          <a:endParaRPr lang="en-GB"/>
        </a:p>
      </dgm:t>
    </dgm:pt>
    <dgm:pt modelId="{83ACC725-89B9-4169-AD99-6D7C2A301AC9}" type="sibTrans" cxnId="{0BC60BC7-65E5-489E-9A63-9E321353CC84}">
      <dgm:prSet/>
      <dgm:spPr/>
      <dgm:t>
        <a:bodyPr/>
        <a:lstStyle/>
        <a:p>
          <a:endParaRPr lang="en-GB"/>
        </a:p>
      </dgm:t>
    </dgm:pt>
    <dgm:pt modelId="{717314D9-882D-4BA9-96C9-54BA771E7C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Brand Identity </a:t>
          </a:r>
        </a:p>
      </dgm:t>
    </dgm:pt>
    <dgm:pt modelId="{DAF7101B-6BEF-4C44-9BDD-6EFBB946BC01}" type="parTrans" cxnId="{4B20C79C-10BE-4636-BB3E-43AD94F84AD6}">
      <dgm:prSet/>
      <dgm:spPr/>
      <dgm:t>
        <a:bodyPr/>
        <a:lstStyle/>
        <a:p>
          <a:endParaRPr lang="en-GB"/>
        </a:p>
      </dgm:t>
    </dgm:pt>
    <dgm:pt modelId="{EB46742B-A740-4115-9149-D0D471D29C3B}" type="sibTrans" cxnId="{4B20C79C-10BE-4636-BB3E-43AD94F84AD6}">
      <dgm:prSet/>
      <dgm:spPr/>
      <dgm:t>
        <a:bodyPr/>
        <a:lstStyle/>
        <a:p>
          <a:endParaRPr lang="en-GB"/>
        </a:p>
      </dgm:t>
    </dgm:pt>
    <dgm:pt modelId="{F96B6537-1D91-4FA3-831A-D5A9529C5B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Partnerships </a:t>
          </a:r>
        </a:p>
      </dgm:t>
    </dgm:pt>
    <dgm:pt modelId="{85FD7C2B-B9E9-487E-9379-3E3D3C7FA2E1}" type="parTrans" cxnId="{A9251770-78D4-4D46-89BF-7E9AC48676CE}">
      <dgm:prSet/>
      <dgm:spPr/>
      <dgm:t>
        <a:bodyPr/>
        <a:lstStyle/>
        <a:p>
          <a:endParaRPr lang="en-GB"/>
        </a:p>
      </dgm:t>
    </dgm:pt>
    <dgm:pt modelId="{82650D4A-37F6-4DD2-89BB-813450B7C6E1}" type="sibTrans" cxnId="{A9251770-78D4-4D46-89BF-7E9AC48676CE}">
      <dgm:prSet/>
      <dgm:spPr/>
      <dgm:t>
        <a:bodyPr/>
        <a:lstStyle/>
        <a:p>
          <a:endParaRPr lang="en-GB"/>
        </a:p>
      </dgm:t>
    </dgm:pt>
    <dgm:pt modelId="{163C1020-A19C-467B-B023-F449029D11B7}" type="pres">
      <dgm:prSet presAssocID="{0E4EDC6E-3B10-4DAF-812C-F7DDE3CA0C12}" presName="diagram" presStyleCnt="0">
        <dgm:presLayoutVars>
          <dgm:dir/>
          <dgm:resizeHandles val="exact"/>
        </dgm:presLayoutVars>
      </dgm:prSet>
      <dgm:spPr/>
    </dgm:pt>
    <dgm:pt modelId="{A9E33213-E527-43FC-9BC3-C114C99A894E}" type="pres">
      <dgm:prSet presAssocID="{0FF09E9E-E594-4031-B38D-4ACB8BC4B688}" presName="node" presStyleLbl="node1" presStyleIdx="0" presStyleCnt="8">
        <dgm:presLayoutVars>
          <dgm:bulletEnabled val="1"/>
        </dgm:presLayoutVars>
      </dgm:prSet>
      <dgm:spPr/>
    </dgm:pt>
    <dgm:pt modelId="{1A4474EB-495B-4C10-A634-103A4A444466}" type="pres">
      <dgm:prSet presAssocID="{83827358-CCE9-4EAC-A670-54C603B15654}" presName="sibTrans" presStyleCnt="0"/>
      <dgm:spPr/>
    </dgm:pt>
    <dgm:pt modelId="{6D48DB71-54D2-455A-A6EA-2F9974487315}" type="pres">
      <dgm:prSet presAssocID="{BC8C8BCC-D3BB-469B-B9AF-79A672A8D6AC}" presName="node" presStyleLbl="node1" presStyleIdx="1" presStyleCnt="8">
        <dgm:presLayoutVars>
          <dgm:bulletEnabled val="1"/>
        </dgm:presLayoutVars>
      </dgm:prSet>
      <dgm:spPr/>
    </dgm:pt>
    <dgm:pt modelId="{D4E160F4-DF7F-490E-A67D-F685E7B9535E}" type="pres">
      <dgm:prSet presAssocID="{1145D0DD-8955-44AA-9EE4-2EA5840BA53F}" presName="sibTrans" presStyleCnt="0"/>
      <dgm:spPr/>
    </dgm:pt>
    <dgm:pt modelId="{F5CB7DD2-3094-4179-A9B9-022C95B4B3A1}" type="pres">
      <dgm:prSet presAssocID="{37CF810A-2F9B-4827-8BEE-422B2F2F3872}" presName="node" presStyleLbl="node1" presStyleIdx="2" presStyleCnt="8">
        <dgm:presLayoutVars>
          <dgm:bulletEnabled val="1"/>
        </dgm:presLayoutVars>
      </dgm:prSet>
      <dgm:spPr/>
    </dgm:pt>
    <dgm:pt modelId="{DB8AF152-892B-4F73-BD60-0931BCFF94E8}" type="pres">
      <dgm:prSet presAssocID="{98A00523-195F-48BC-A690-6DEFBC7A6D1F}" presName="sibTrans" presStyleCnt="0"/>
      <dgm:spPr/>
    </dgm:pt>
    <dgm:pt modelId="{80757299-3E76-45E4-912F-B0F6F2610EC4}" type="pres">
      <dgm:prSet presAssocID="{E8E8B63C-F194-4FA4-8FD8-367441326A92}" presName="node" presStyleLbl="node1" presStyleIdx="3" presStyleCnt="8">
        <dgm:presLayoutVars>
          <dgm:bulletEnabled val="1"/>
        </dgm:presLayoutVars>
      </dgm:prSet>
      <dgm:spPr/>
    </dgm:pt>
    <dgm:pt modelId="{1597EDAD-CD6D-475C-A584-AD030C47DEDF}" type="pres">
      <dgm:prSet presAssocID="{CCA3EFDF-3004-4C88-9F31-465F1C1275FA}" presName="sibTrans" presStyleCnt="0"/>
      <dgm:spPr/>
    </dgm:pt>
    <dgm:pt modelId="{2D907340-88D6-437A-A7F1-6E93D5D0BA52}" type="pres">
      <dgm:prSet presAssocID="{A6185B34-FA79-46F4-BAA0-194D79D24925}" presName="node" presStyleLbl="node1" presStyleIdx="4" presStyleCnt="8">
        <dgm:presLayoutVars>
          <dgm:bulletEnabled val="1"/>
        </dgm:presLayoutVars>
      </dgm:prSet>
      <dgm:spPr/>
    </dgm:pt>
    <dgm:pt modelId="{EE609070-8305-43BB-A386-85CFB041D52A}" type="pres">
      <dgm:prSet presAssocID="{D15FF372-0CB7-4567-9BA4-9A75A98FCDCD}" presName="sibTrans" presStyleCnt="0"/>
      <dgm:spPr/>
    </dgm:pt>
    <dgm:pt modelId="{60ADF392-C18A-492A-A37E-2D124B6DF7D9}" type="pres">
      <dgm:prSet presAssocID="{837F5694-F163-4BA3-86BE-41E8F5C3E291}" presName="node" presStyleLbl="node1" presStyleIdx="5" presStyleCnt="8">
        <dgm:presLayoutVars>
          <dgm:bulletEnabled val="1"/>
        </dgm:presLayoutVars>
      </dgm:prSet>
      <dgm:spPr/>
    </dgm:pt>
    <dgm:pt modelId="{10B2D7AB-09A3-4023-BE60-C9C1B0DB4E6E}" type="pres">
      <dgm:prSet presAssocID="{83ACC725-89B9-4169-AD99-6D7C2A301AC9}" presName="sibTrans" presStyleCnt="0"/>
      <dgm:spPr/>
    </dgm:pt>
    <dgm:pt modelId="{3435FD98-1F93-4CB4-BE15-2E899308E573}" type="pres">
      <dgm:prSet presAssocID="{717314D9-882D-4BA9-96C9-54BA771E7C2E}" presName="node" presStyleLbl="node1" presStyleIdx="6" presStyleCnt="8">
        <dgm:presLayoutVars>
          <dgm:bulletEnabled val="1"/>
        </dgm:presLayoutVars>
      </dgm:prSet>
      <dgm:spPr/>
    </dgm:pt>
    <dgm:pt modelId="{201D381A-DFAC-4272-AE63-249E6CF80C81}" type="pres">
      <dgm:prSet presAssocID="{EB46742B-A740-4115-9149-D0D471D29C3B}" presName="sibTrans" presStyleCnt="0"/>
      <dgm:spPr/>
    </dgm:pt>
    <dgm:pt modelId="{6FFD0113-4AA8-4EC6-90BA-CDC7C9B5D5DE}" type="pres">
      <dgm:prSet presAssocID="{F96B6537-1D91-4FA3-831A-D5A9529C5BF5}" presName="node" presStyleLbl="node1" presStyleIdx="7" presStyleCnt="8">
        <dgm:presLayoutVars>
          <dgm:bulletEnabled val="1"/>
        </dgm:presLayoutVars>
      </dgm:prSet>
      <dgm:spPr/>
    </dgm:pt>
  </dgm:ptLst>
  <dgm:cxnLst>
    <dgm:cxn modelId="{B07E8A06-B49C-4A3F-B261-973EB2217B31}" type="presOf" srcId="{837F5694-F163-4BA3-86BE-41E8F5C3E291}" destId="{60ADF392-C18A-492A-A37E-2D124B6DF7D9}" srcOrd="0" destOrd="0" presId="urn:microsoft.com/office/officeart/2005/8/layout/default"/>
    <dgm:cxn modelId="{17BC2F11-16B0-4BA6-8ABC-D46B1F441FD0}" srcId="{0E4EDC6E-3B10-4DAF-812C-F7DDE3CA0C12}" destId="{0FF09E9E-E594-4031-B38D-4ACB8BC4B688}" srcOrd="0" destOrd="0" parTransId="{74FAB639-7CDC-4C43-91DA-6FD2DD0077DE}" sibTransId="{83827358-CCE9-4EAC-A670-54C603B15654}"/>
    <dgm:cxn modelId="{94D07126-006F-4ECF-8F87-4CA63777A29A}" type="presOf" srcId="{0E4EDC6E-3B10-4DAF-812C-F7DDE3CA0C12}" destId="{163C1020-A19C-467B-B023-F449029D11B7}" srcOrd="0" destOrd="0" presId="urn:microsoft.com/office/officeart/2005/8/layout/default"/>
    <dgm:cxn modelId="{3681465B-DA5B-439D-A278-4A01CD92D053}" type="presOf" srcId="{717314D9-882D-4BA9-96C9-54BA771E7C2E}" destId="{3435FD98-1F93-4CB4-BE15-2E899308E573}" srcOrd="0" destOrd="0" presId="urn:microsoft.com/office/officeart/2005/8/layout/default"/>
    <dgm:cxn modelId="{A9251770-78D4-4D46-89BF-7E9AC48676CE}" srcId="{0E4EDC6E-3B10-4DAF-812C-F7DDE3CA0C12}" destId="{F96B6537-1D91-4FA3-831A-D5A9529C5BF5}" srcOrd="7" destOrd="0" parTransId="{85FD7C2B-B9E9-487E-9379-3E3D3C7FA2E1}" sibTransId="{82650D4A-37F6-4DD2-89BB-813450B7C6E1}"/>
    <dgm:cxn modelId="{D14ACE54-C23C-4A1C-AC4A-6621CC33488A}" type="presOf" srcId="{37CF810A-2F9B-4827-8BEE-422B2F2F3872}" destId="{F5CB7DD2-3094-4179-A9B9-022C95B4B3A1}" srcOrd="0" destOrd="0" presId="urn:microsoft.com/office/officeart/2005/8/layout/default"/>
    <dgm:cxn modelId="{6E87A885-3FD6-44E5-9006-F69D9C62BF3D}" type="presOf" srcId="{E8E8B63C-F194-4FA4-8FD8-367441326A92}" destId="{80757299-3E76-45E4-912F-B0F6F2610EC4}" srcOrd="0" destOrd="0" presId="urn:microsoft.com/office/officeart/2005/8/layout/default"/>
    <dgm:cxn modelId="{97C00A90-1248-4783-86C7-E45E0102B8CF}" type="presOf" srcId="{0FF09E9E-E594-4031-B38D-4ACB8BC4B688}" destId="{A9E33213-E527-43FC-9BC3-C114C99A894E}" srcOrd="0" destOrd="0" presId="urn:microsoft.com/office/officeart/2005/8/layout/default"/>
    <dgm:cxn modelId="{4B20C79C-10BE-4636-BB3E-43AD94F84AD6}" srcId="{0E4EDC6E-3B10-4DAF-812C-F7DDE3CA0C12}" destId="{717314D9-882D-4BA9-96C9-54BA771E7C2E}" srcOrd="6" destOrd="0" parTransId="{DAF7101B-6BEF-4C44-9BDD-6EFBB946BC01}" sibTransId="{EB46742B-A740-4115-9149-D0D471D29C3B}"/>
    <dgm:cxn modelId="{59F260A7-E228-4EFD-8B91-7E81D8B461D0}" srcId="{0E4EDC6E-3B10-4DAF-812C-F7DDE3CA0C12}" destId="{E8E8B63C-F194-4FA4-8FD8-367441326A92}" srcOrd="3" destOrd="0" parTransId="{8D1AA486-5361-449D-89DF-82F7E5AA3BB1}" sibTransId="{CCA3EFDF-3004-4C88-9F31-465F1C1275FA}"/>
    <dgm:cxn modelId="{1CED27B2-A8F3-4041-BA1C-E3F52CEF4D35}" type="presOf" srcId="{F96B6537-1D91-4FA3-831A-D5A9529C5BF5}" destId="{6FFD0113-4AA8-4EC6-90BA-CDC7C9B5D5DE}" srcOrd="0" destOrd="0" presId="urn:microsoft.com/office/officeart/2005/8/layout/default"/>
    <dgm:cxn modelId="{8ADBEEB8-9E0F-4902-B846-1564D82DF491}" type="presOf" srcId="{BC8C8BCC-D3BB-469B-B9AF-79A672A8D6AC}" destId="{6D48DB71-54D2-455A-A6EA-2F9974487315}" srcOrd="0" destOrd="0" presId="urn:microsoft.com/office/officeart/2005/8/layout/default"/>
    <dgm:cxn modelId="{9F8D93BB-9A75-41CA-867C-F1389C65AAFA}" srcId="{0E4EDC6E-3B10-4DAF-812C-F7DDE3CA0C12}" destId="{37CF810A-2F9B-4827-8BEE-422B2F2F3872}" srcOrd="2" destOrd="0" parTransId="{93BF7A81-C640-4FF0-9A84-6FB40C1CC258}" sibTransId="{98A00523-195F-48BC-A690-6DEFBC7A6D1F}"/>
    <dgm:cxn modelId="{5FBFCAC3-F01E-4E9C-B4F3-D3616C3ED3D8}" srcId="{0E4EDC6E-3B10-4DAF-812C-F7DDE3CA0C12}" destId="{A6185B34-FA79-46F4-BAA0-194D79D24925}" srcOrd="4" destOrd="0" parTransId="{6DAD6BA8-AC35-4932-9E6E-6B92E9D4A96C}" sibTransId="{D15FF372-0CB7-4567-9BA4-9A75A98FCDCD}"/>
    <dgm:cxn modelId="{0BC60BC7-65E5-489E-9A63-9E321353CC84}" srcId="{0E4EDC6E-3B10-4DAF-812C-F7DDE3CA0C12}" destId="{837F5694-F163-4BA3-86BE-41E8F5C3E291}" srcOrd="5" destOrd="0" parTransId="{15CE683D-1D5E-461D-A852-C9967F778818}" sibTransId="{83ACC725-89B9-4169-AD99-6D7C2A301AC9}"/>
    <dgm:cxn modelId="{1B06A5CA-9315-417F-885E-29A6B5830B9B}" type="presOf" srcId="{A6185B34-FA79-46F4-BAA0-194D79D24925}" destId="{2D907340-88D6-437A-A7F1-6E93D5D0BA52}" srcOrd="0" destOrd="0" presId="urn:microsoft.com/office/officeart/2005/8/layout/default"/>
    <dgm:cxn modelId="{D3210BF7-45FD-41F1-9B6A-396428FDF0E8}" srcId="{0E4EDC6E-3B10-4DAF-812C-F7DDE3CA0C12}" destId="{BC8C8BCC-D3BB-469B-B9AF-79A672A8D6AC}" srcOrd="1" destOrd="0" parTransId="{67550BF2-A749-4D6A-B146-09F5D8E24F8B}" sibTransId="{1145D0DD-8955-44AA-9EE4-2EA5840BA53F}"/>
    <dgm:cxn modelId="{429E7CCA-4CA0-451D-985B-F48878AFF233}" type="presParOf" srcId="{163C1020-A19C-467B-B023-F449029D11B7}" destId="{A9E33213-E527-43FC-9BC3-C114C99A894E}" srcOrd="0" destOrd="0" presId="urn:microsoft.com/office/officeart/2005/8/layout/default"/>
    <dgm:cxn modelId="{A1A9CC04-834C-4802-88F8-061A1B9477EE}" type="presParOf" srcId="{163C1020-A19C-467B-B023-F449029D11B7}" destId="{1A4474EB-495B-4C10-A634-103A4A444466}" srcOrd="1" destOrd="0" presId="urn:microsoft.com/office/officeart/2005/8/layout/default"/>
    <dgm:cxn modelId="{43C568D2-BC3E-4475-8E41-682760A43BFC}" type="presParOf" srcId="{163C1020-A19C-467B-B023-F449029D11B7}" destId="{6D48DB71-54D2-455A-A6EA-2F9974487315}" srcOrd="2" destOrd="0" presId="urn:microsoft.com/office/officeart/2005/8/layout/default"/>
    <dgm:cxn modelId="{9966412E-9F28-4945-A6AB-FC5CAA4E6486}" type="presParOf" srcId="{163C1020-A19C-467B-B023-F449029D11B7}" destId="{D4E160F4-DF7F-490E-A67D-F685E7B9535E}" srcOrd="3" destOrd="0" presId="urn:microsoft.com/office/officeart/2005/8/layout/default"/>
    <dgm:cxn modelId="{94902B8B-B54C-45B6-97DC-DF7473BFD173}" type="presParOf" srcId="{163C1020-A19C-467B-B023-F449029D11B7}" destId="{F5CB7DD2-3094-4179-A9B9-022C95B4B3A1}" srcOrd="4" destOrd="0" presId="urn:microsoft.com/office/officeart/2005/8/layout/default"/>
    <dgm:cxn modelId="{7F0F76BD-F37C-4DD9-B9B8-31028A0628C2}" type="presParOf" srcId="{163C1020-A19C-467B-B023-F449029D11B7}" destId="{DB8AF152-892B-4F73-BD60-0931BCFF94E8}" srcOrd="5" destOrd="0" presId="urn:microsoft.com/office/officeart/2005/8/layout/default"/>
    <dgm:cxn modelId="{9CCD2E0D-6465-4316-9670-A740199B3592}" type="presParOf" srcId="{163C1020-A19C-467B-B023-F449029D11B7}" destId="{80757299-3E76-45E4-912F-B0F6F2610EC4}" srcOrd="6" destOrd="0" presId="urn:microsoft.com/office/officeart/2005/8/layout/default"/>
    <dgm:cxn modelId="{F741E67D-2C82-476F-993C-15A02E949AB6}" type="presParOf" srcId="{163C1020-A19C-467B-B023-F449029D11B7}" destId="{1597EDAD-CD6D-475C-A584-AD030C47DEDF}" srcOrd="7" destOrd="0" presId="urn:microsoft.com/office/officeart/2005/8/layout/default"/>
    <dgm:cxn modelId="{7E9F361C-D971-4B13-B3D5-8BAF78D8E00E}" type="presParOf" srcId="{163C1020-A19C-467B-B023-F449029D11B7}" destId="{2D907340-88D6-437A-A7F1-6E93D5D0BA52}" srcOrd="8" destOrd="0" presId="urn:microsoft.com/office/officeart/2005/8/layout/default"/>
    <dgm:cxn modelId="{D7789AA4-233A-4A05-BBA4-9035D988D804}" type="presParOf" srcId="{163C1020-A19C-467B-B023-F449029D11B7}" destId="{EE609070-8305-43BB-A386-85CFB041D52A}" srcOrd="9" destOrd="0" presId="urn:microsoft.com/office/officeart/2005/8/layout/default"/>
    <dgm:cxn modelId="{A24EBB10-E7BA-459B-AA08-2F1CE5E158CE}" type="presParOf" srcId="{163C1020-A19C-467B-B023-F449029D11B7}" destId="{60ADF392-C18A-492A-A37E-2D124B6DF7D9}" srcOrd="10" destOrd="0" presId="urn:microsoft.com/office/officeart/2005/8/layout/default"/>
    <dgm:cxn modelId="{B022C1D6-54C1-4A0D-A39C-EFF726A038DA}" type="presParOf" srcId="{163C1020-A19C-467B-B023-F449029D11B7}" destId="{10B2D7AB-09A3-4023-BE60-C9C1B0DB4E6E}" srcOrd="11" destOrd="0" presId="urn:microsoft.com/office/officeart/2005/8/layout/default"/>
    <dgm:cxn modelId="{4EED600B-ADAB-4F6A-AB20-E72E22D6DD24}" type="presParOf" srcId="{163C1020-A19C-467B-B023-F449029D11B7}" destId="{3435FD98-1F93-4CB4-BE15-2E899308E573}" srcOrd="12" destOrd="0" presId="urn:microsoft.com/office/officeart/2005/8/layout/default"/>
    <dgm:cxn modelId="{E170F8B9-140B-4E63-8C5C-AA22D7EA7C72}" type="presParOf" srcId="{163C1020-A19C-467B-B023-F449029D11B7}" destId="{201D381A-DFAC-4272-AE63-249E6CF80C81}" srcOrd="13" destOrd="0" presId="urn:microsoft.com/office/officeart/2005/8/layout/default"/>
    <dgm:cxn modelId="{A318CDB1-4D89-48E1-A016-DFCC64B3CC7A}" type="presParOf" srcId="{163C1020-A19C-467B-B023-F449029D11B7}" destId="{6FFD0113-4AA8-4EC6-90BA-CDC7C9B5D5DE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374AED-69AE-48F3-8451-B8F7CF6E6E19}">
      <dsp:nvSpPr>
        <dsp:cNvPr id="0" name=""/>
        <dsp:cNvSpPr/>
      </dsp:nvSpPr>
      <dsp:spPr>
        <a:xfrm>
          <a:off x="0" y="0"/>
          <a:ext cx="9216361" cy="6443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Why is it needed? </a:t>
          </a:r>
        </a:p>
      </dsp:txBody>
      <dsp:txXfrm>
        <a:off x="18872" y="18872"/>
        <a:ext cx="8445676" cy="606600"/>
      </dsp:txXfrm>
    </dsp:sp>
    <dsp:sp modelId="{0F25E5C9-F51D-4ABE-8C53-F73007AC5065}">
      <dsp:nvSpPr>
        <dsp:cNvPr id="0" name=""/>
        <dsp:cNvSpPr/>
      </dsp:nvSpPr>
      <dsp:spPr>
        <a:xfrm>
          <a:off x="688234" y="733836"/>
          <a:ext cx="9216361" cy="6443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Food poverty affects 8.4 million people in the UK</a:t>
          </a:r>
        </a:p>
      </dsp:txBody>
      <dsp:txXfrm>
        <a:off x="707106" y="752708"/>
        <a:ext cx="8071559" cy="606600"/>
      </dsp:txXfrm>
    </dsp:sp>
    <dsp:sp modelId="{374110BD-9F07-4206-B1BC-79D0E7A1F98D}">
      <dsp:nvSpPr>
        <dsp:cNvPr id="0" name=""/>
        <dsp:cNvSpPr/>
      </dsp:nvSpPr>
      <dsp:spPr>
        <a:xfrm>
          <a:off x="1376469" y="1467673"/>
          <a:ext cx="9216361" cy="6443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Approximately 9.5 million tonnes of waste each year </a:t>
          </a:r>
        </a:p>
      </dsp:txBody>
      <dsp:txXfrm>
        <a:off x="1395341" y="1486545"/>
        <a:ext cx="8071559" cy="606600"/>
      </dsp:txXfrm>
    </dsp:sp>
    <dsp:sp modelId="{E11BFBA6-1674-43F3-ACAA-A37EBD5C1BB9}">
      <dsp:nvSpPr>
        <dsp:cNvPr id="0" name=""/>
        <dsp:cNvSpPr/>
      </dsp:nvSpPr>
      <dsp:spPr>
        <a:xfrm>
          <a:off x="2064704" y="2201509"/>
          <a:ext cx="9216361" cy="6443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Food Bank increased by 95% since Autumn 2021 </a:t>
          </a:r>
        </a:p>
      </dsp:txBody>
      <dsp:txXfrm>
        <a:off x="2083576" y="2220381"/>
        <a:ext cx="8071559" cy="606600"/>
      </dsp:txXfrm>
    </dsp:sp>
    <dsp:sp modelId="{014FA5FD-1797-4D0C-8492-1F208F29976B}">
      <dsp:nvSpPr>
        <dsp:cNvPr id="0" name=""/>
        <dsp:cNvSpPr/>
      </dsp:nvSpPr>
      <dsp:spPr>
        <a:xfrm>
          <a:off x="2752939" y="2935346"/>
          <a:ext cx="9216361" cy="6443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Low-income families lack recommended </a:t>
          </a:r>
          <a:r>
            <a:rPr lang="en-GB" sz="2700" kern="1200" dirty="0" err="1"/>
            <a:t>nutriants</a:t>
          </a:r>
          <a:r>
            <a:rPr lang="en-GB" sz="2700" kern="1200" dirty="0"/>
            <a:t> </a:t>
          </a:r>
        </a:p>
      </dsp:txBody>
      <dsp:txXfrm>
        <a:off x="2771811" y="2954218"/>
        <a:ext cx="8071559" cy="606600"/>
      </dsp:txXfrm>
    </dsp:sp>
    <dsp:sp modelId="{346BAD10-F9D6-46EC-81AB-8ED451384481}">
      <dsp:nvSpPr>
        <dsp:cNvPr id="0" name=""/>
        <dsp:cNvSpPr/>
      </dsp:nvSpPr>
      <dsp:spPr>
        <a:xfrm>
          <a:off x="8797537" y="470729"/>
          <a:ext cx="418823" cy="4188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8891772" y="470729"/>
        <a:ext cx="230353" cy="315164"/>
      </dsp:txXfrm>
    </dsp:sp>
    <dsp:sp modelId="{B3B1B1D6-182A-4252-8F06-029741B0CE21}">
      <dsp:nvSpPr>
        <dsp:cNvPr id="0" name=""/>
        <dsp:cNvSpPr/>
      </dsp:nvSpPr>
      <dsp:spPr>
        <a:xfrm>
          <a:off x="9485772" y="1204566"/>
          <a:ext cx="418823" cy="4188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9580007" y="1204566"/>
        <a:ext cx="230353" cy="315164"/>
      </dsp:txXfrm>
    </dsp:sp>
    <dsp:sp modelId="{3EFE32AB-5637-4685-83D9-8D8094F8F91D}">
      <dsp:nvSpPr>
        <dsp:cNvPr id="0" name=""/>
        <dsp:cNvSpPr/>
      </dsp:nvSpPr>
      <dsp:spPr>
        <a:xfrm>
          <a:off x="10174007" y="1927663"/>
          <a:ext cx="418823" cy="4188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10268242" y="1927663"/>
        <a:ext cx="230353" cy="315164"/>
      </dsp:txXfrm>
    </dsp:sp>
    <dsp:sp modelId="{51EF27EF-4255-4CDF-A819-6A2C39C3674C}">
      <dsp:nvSpPr>
        <dsp:cNvPr id="0" name=""/>
        <dsp:cNvSpPr/>
      </dsp:nvSpPr>
      <dsp:spPr>
        <a:xfrm>
          <a:off x="10862242" y="2668659"/>
          <a:ext cx="418823" cy="4188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10956477" y="2668659"/>
        <a:ext cx="230353" cy="3151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19C238-AFE2-48CF-A2ED-5950E6B7900F}">
      <dsp:nvSpPr>
        <dsp:cNvPr id="0" name=""/>
        <dsp:cNvSpPr/>
      </dsp:nvSpPr>
      <dsp:spPr>
        <a:xfrm>
          <a:off x="0" y="0"/>
          <a:ext cx="11536008" cy="54339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Why </a:t>
          </a:r>
          <a:r>
            <a:rPr lang="en-GB" sz="4400" kern="1200" dirty="0"/>
            <a:t>Mobile</a:t>
          </a:r>
          <a:r>
            <a:rPr lang="en-GB" sz="3600" kern="1200" dirty="0"/>
            <a:t> App? 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Used daily – Easy access to goods &amp; services</a:t>
          </a:r>
          <a:br>
            <a:rPr lang="en-GB" sz="3600" kern="1200" dirty="0"/>
          </a:br>
          <a:r>
            <a:rPr lang="en-GB" sz="3600" kern="1200" dirty="0"/>
            <a:t>Using AWS to launch 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Cost effective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Reliable 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Scalable 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Secure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Integration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Speed	</a:t>
          </a:r>
        </a:p>
      </dsp:txBody>
      <dsp:txXfrm>
        <a:off x="159154" y="159154"/>
        <a:ext cx="11217700" cy="51156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F764E-4021-4356-8E01-809854918DB2}">
      <dsp:nvSpPr>
        <dsp:cNvPr id="0" name=""/>
        <dsp:cNvSpPr/>
      </dsp:nvSpPr>
      <dsp:spPr>
        <a:xfrm>
          <a:off x="949086" y="455612"/>
          <a:ext cx="1485704" cy="14857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528F8-5CA4-4972-BED7-8B2CE8C3E617}">
      <dsp:nvSpPr>
        <dsp:cNvPr id="0" name=""/>
        <dsp:cNvSpPr/>
      </dsp:nvSpPr>
      <dsp:spPr>
        <a:xfrm>
          <a:off x="1265711" y="772238"/>
          <a:ext cx="852453" cy="8524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EAADF-7C07-447D-985F-A233446EE239}">
      <dsp:nvSpPr>
        <dsp:cNvPr id="0" name=""/>
        <dsp:cNvSpPr/>
      </dsp:nvSpPr>
      <dsp:spPr>
        <a:xfrm>
          <a:off x="474147" y="2404078"/>
          <a:ext cx="24355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Social Media</a:t>
          </a:r>
        </a:p>
      </dsp:txBody>
      <dsp:txXfrm>
        <a:off x="474147" y="2404078"/>
        <a:ext cx="2435581" cy="720000"/>
      </dsp:txXfrm>
    </dsp:sp>
    <dsp:sp modelId="{D1F20E91-80F8-48F6-9050-1E5707A70B93}">
      <dsp:nvSpPr>
        <dsp:cNvPr id="0" name=""/>
        <dsp:cNvSpPr/>
      </dsp:nvSpPr>
      <dsp:spPr>
        <a:xfrm>
          <a:off x="3810894" y="455612"/>
          <a:ext cx="1485704" cy="14857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303217-A313-48A7-8ACA-26B1BA89644E}">
      <dsp:nvSpPr>
        <dsp:cNvPr id="0" name=""/>
        <dsp:cNvSpPr/>
      </dsp:nvSpPr>
      <dsp:spPr>
        <a:xfrm>
          <a:off x="4127519" y="772238"/>
          <a:ext cx="852453" cy="8524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B8581-FB79-4E3B-81B9-A4AB9D52BC1D}">
      <dsp:nvSpPr>
        <dsp:cNvPr id="0" name=""/>
        <dsp:cNvSpPr/>
      </dsp:nvSpPr>
      <dsp:spPr>
        <a:xfrm>
          <a:off x="3335955" y="2404078"/>
          <a:ext cx="24355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Google Ads</a:t>
          </a:r>
        </a:p>
      </dsp:txBody>
      <dsp:txXfrm>
        <a:off x="3335955" y="2404078"/>
        <a:ext cx="2435581" cy="720000"/>
      </dsp:txXfrm>
    </dsp:sp>
    <dsp:sp modelId="{E7EFEEA8-BFD4-452D-B15D-AA6E6E55CF91}">
      <dsp:nvSpPr>
        <dsp:cNvPr id="0" name=""/>
        <dsp:cNvSpPr/>
      </dsp:nvSpPr>
      <dsp:spPr>
        <a:xfrm>
          <a:off x="6672702" y="455612"/>
          <a:ext cx="1485704" cy="14857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184A6-52B8-46A7-9A57-5EADE029DCC8}">
      <dsp:nvSpPr>
        <dsp:cNvPr id="0" name=""/>
        <dsp:cNvSpPr/>
      </dsp:nvSpPr>
      <dsp:spPr>
        <a:xfrm>
          <a:off x="6989327" y="772238"/>
          <a:ext cx="852453" cy="8524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85939-3D73-4956-9C9D-8DE90F7C2EDB}">
      <dsp:nvSpPr>
        <dsp:cNvPr id="0" name=""/>
        <dsp:cNvSpPr/>
      </dsp:nvSpPr>
      <dsp:spPr>
        <a:xfrm>
          <a:off x="6197763" y="2404078"/>
          <a:ext cx="24355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Print</a:t>
          </a:r>
        </a:p>
      </dsp:txBody>
      <dsp:txXfrm>
        <a:off x="6197763" y="2404078"/>
        <a:ext cx="2435581" cy="720000"/>
      </dsp:txXfrm>
    </dsp:sp>
    <dsp:sp modelId="{59AE3C27-838E-4591-9BBA-B44DFFD476D7}">
      <dsp:nvSpPr>
        <dsp:cNvPr id="0" name=""/>
        <dsp:cNvSpPr/>
      </dsp:nvSpPr>
      <dsp:spPr>
        <a:xfrm>
          <a:off x="9534510" y="455612"/>
          <a:ext cx="1485704" cy="14857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74C404-9FCC-4E95-8257-03BBD265FAE8}">
      <dsp:nvSpPr>
        <dsp:cNvPr id="0" name=""/>
        <dsp:cNvSpPr/>
      </dsp:nvSpPr>
      <dsp:spPr>
        <a:xfrm>
          <a:off x="9851135" y="772238"/>
          <a:ext cx="852453" cy="8524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59DA5-8D90-49B3-AE57-A31EB6995536}">
      <dsp:nvSpPr>
        <dsp:cNvPr id="0" name=""/>
        <dsp:cNvSpPr/>
      </dsp:nvSpPr>
      <dsp:spPr>
        <a:xfrm>
          <a:off x="9059571" y="2404078"/>
          <a:ext cx="24355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Word of Mouth</a:t>
          </a:r>
        </a:p>
      </dsp:txBody>
      <dsp:txXfrm>
        <a:off x="9059571" y="2404078"/>
        <a:ext cx="2435581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E33213-E527-43FC-9BC3-C114C99A894E}">
      <dsp:nvSpPr>
        <dsp:cNvPr id="0" name=""/>
        <dsp:cNvSpPr/>
      </dsp:nvSpPr>
      <dsp:spPr>
        <a:xfrm>
          <a:off x="66333" y="586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Affordability 	</a:t>
          </a:r>
        </a:p>
      </dsp:txBody>
      <dsp:txXfrm>
        <a:off x="66333" y="586"/>
        <a:ext cx="2752705" cy="1651623"/>
      </dsp:txXfrm>
    </dsp:sp>
    <dsp:sp modelId="{6D48DB71-54D2-455A-A6EA-2F9974487315}">
      <dsp:nvSpPr>
        <dsp:cNvPr id="0" name=""/>
        <dsp:cNvSpPr/>
      </dsp:nvSpPr>
      <dsp:spPr>
        <a:xfrm>
          <a:off x="3094309" y="586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User-Friendly	</a:t>
          </a:r>
        </a:p>
      </dsp:txBody>
      <dsp:txXfrm>
        <a:off x="3094309" y="586"/>
        <a:ext cx="2752705" cy="1651623"/>
      </dsp:txXfrm>
    </dsp:sp>
    <dsp:sp modelId="{F5CB7DD2-3094-4179-A9B9-022C95B4B3A1}">
      <dsp:nvSpPr>
        <dsp:cNvPr id="0" name=""/>
        <dsp:cNvSpPr/>
      </dsp:nvSpPr>
      <dsp:spPr>
        <a:xfrm>
          <a:off x="6122285" y="586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Partnerships	</a:t>
          </a:r>
        </a:p>
      </dsp:txBody>
      <dsp:txXfrm>
        <a:off x="6122285" y="586"/>
        <a:ext cx="2752705" cy="1651623"/>
      </dsp:txXfrm>
    </dsp:sp>
    <dsp:sp modelId="{80757299-3E76-45E4-912F-B0F6F2610EC4}">
      <dsp:nvSpPr>
        <dsp:cNvPr id="0" name=""/>
        <dsp:cNvSpPr/>
      </dsp:nvSpPr>
      <dsp:spPr>
        <a:xfrm>
          <a:off x="9150261" y="586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Tailored Meal Plans</a:t>
          </a:r>
        </a:p>
      </dsp:txBody>
      <dsp:txXfrm>
        <a:off x="9150261" y="586"/>
        <a:ext cx="2752705" cy="1651623"/>
      </dsp:txXfrm>
    </dsp:sp>
    <dsp:sp modelId="{2D907340-88D6-437A-A7F1-6E93D5D0BA52}">
      <dsp:nvSpPr>
        <dsp:cNvPr id="0" name=""/>
        <dsp:cNvSpPr/>
      </dsp:nvSpPr>
      <dsp:spPr>
        <a:xfrm>
          <a:off x="66333" y="1927480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Sustainability</a:t>
          </a:r>
        </a:p>
      </dsp:txBody>
      <dsp:txXfrm>
        <a:off x="66333" y="1927480"/>
        <a:ext cx="2752705" cy="1651623"/>
      </dsp:txXfrm>
    </dsp:sp>
    <dsp:sp modelId="{60ADF392-C18A-492A-A37E-2D124B6DF7D9}">
      <dsp:nvSpPr>
        <dsp:cNvPr id="0" name=""/>
        <dsp:cNvSpPr/>
      </dsp:nvSpPr>
      <dsp:spPr>
        <a:xfrm>
          <a:off x="3094309" y="1927480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Continued Improvement</a:t>
          </a:r>
        </a:p>
      </dsp:txBody>
      <dsp:txXfrm>
        <a:off x="3094309" y="1927480"/>
        <a:ext cx="2752705" cy="1651623"/>
      </dsp:txXfrm>
    </dsp:sp>
    <dsp:sp modelId="{3435FD98-1F93-4CB4-BE15-2E899308E573}">
      <dsp:nvSpPr>
        <dsp:cNvPr id="0" name=""/>
        <dsp:cNvSpPr/>
      </dsp:nvSpPr>
      <dsp:spPr>
        <a:xfrm>
          <a:off x="6122285" y="1927480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Brand Identity </a:t>
          </a:r>
        </a:p>
      </dsp:txBody>
      <dsp:txXfrm>
        <a:off x="6122285" y="1927480"/>
        <a:ext cx="2752705" cy="1651623"/>
      </dsp:txXfrm>
    </dsp:sp>
    <dsp:sp modelId="{6FFD0113-4AA8-4EC6-90BA-CDC7C9B5D5DE}">
      <dsp:nvSpPr>
        <dsp:cNvPr id="0" name=""/>
        <dsp:cNvSpPr/>
      </dsp:nvSpPr>
      <dsp:spPr>
        <a:xfrm>
          <a:off x="9150261" y="1927480"/>
          <a:ext cx="2752705" cy="165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Partnerships </a:t>
          </a:r>
        </a:p>
      </dsp:txBody>
      <dsp:txXfrm>
        <a:off x="9150261" y="1927480"/>
        <a:ext cx="2752705" cy="16516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614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485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969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330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3/23/2023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965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3/23/2023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121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3/23/2023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134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04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601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785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398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537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stemanaged.co.uk/food-waste-collection/#:~:text=In%20the%20UK%2C%206.7%20million" TargetMode="External"/><Relationship Id="rId2" Type="http://schemas.openxmlformats.org/officeDocument/2006/relationships/hyperlink" Target="https://www.foodaidnetwork.org.uk/da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3" descr="Top view of a background splashed with colors">
            <a:extLst>
              <a:ext uri="{FF2B5EF4-FFF2-40B4-BE49-F238E27FC236}">
                <a16:creationId xmlns:a16="http://schemas.microsoft.com/office/drawing/2014/main" id="{CBC0C9A3-7635-111C-A79B-8763E3296A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6" b="1701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22EF5D-059F-E98A-169A-AAACE14888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WasteNot App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05E52-7922-95AC-6294-71AD9B1E67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Tian Currie </a:t>
            </a:r>
          </a:p>
          <a:p>
            <a:r>
              <a:rPr lang="en-GB" dirty="0">
                <a:solidFill>
                  <a:srgbClr val="FFFFFF"/>
                </a:solidFill>
              </a:rPr>
              <a:t>2010067</a:t>
            </a:r>
          </a:p>
          <a:p>
            <a:r>
              <a:rPr lang="en-GB" dirty="0">
                <a:solidFill>
                  <a:srgbClr val="FFFFFF"/>
                </a:solidFill>
              </a:rPr>
              <a:t>BMSW6102</a:t>
            </a: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879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The Innovation Process: Importance, Steps, Types, Examples, and Risks  Involved">
            <a:extLst>
              <a:ext uri="{FF2B5EF4-FFF2-40B4-BE49-F238E27FC236}">
                <a16:creationId xmlns:a16="http://schemas.microsoft.com/office/drawing/2014/main" id="{624B7E61-5BC7-DF9A-3998-A07D964B0A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8"/>
          <a:stretch/>
        </p:blipFill>
        <p:spPr bwMode="auto">
          <a:xfrm>
            <a:off x="20" y="10"/>
            <a:ext cx="121889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0631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F175E1-7E2A-6866-FA59-09701B921B84}"/>
              </a:ext>
            </a:extLst>
          </p:cNvPr>
          <p:cNvSpPr txBox="1"/>
          <p:nvPr/>
        </p:nvSpPr>
        <p:spPr>
          <a:xfrm>
            <a:off x="8705538" y="6488658"/>
            <a:ext cx="6198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(Schwab and Davis, 2018).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510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909C-214B-6799-6AE4-356EE919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6411" y="217478"/>
            <a:ext cx="5021182" cy="935630"/>
          </a:xfrm>
        </p:spPr>
        <p:txBody>
          <a:bodyPr/>
          <a:lstStyle/>
          <a:p>
            <a:r>
              <a:rPr lang="en-GB" dirty="0"/>
              <a:t>WasteNot App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9DB740-9BD3-3C5F-658B-B679F2761200}"/>
              </a:ext>
            </a:extLst>
          </p:cNvPr>
          <p:cNvSpPr txBox="1"/>
          <p:nvPr/>
        </p:nvSpPr>
        <p:spPr>
          <a:xfrm>
            <a:off x="7978515" y="5963970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(Managed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Philoxenides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2022)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8DA7F1-57C8-D890-37F8-1C98296162B5}"/>
              </a:ext>
            </a:extLst>
          </p:cNvPr>
          <p:cNvSpPr txBox="1"/>
          <p:nvPr/>
        </p:nvSpPr>
        <p:spPr>
          <a:xfrm>
            <a:off x="7978515" y="6344146"/>
            <a:ext cx="70378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(Independent Food Aid Network 2022)</a:t>
            </a:r>
            <a:endParaRPr lang="en-GB" dirty="0"/>
          </a:p>
        </p:txBody>
      </p:sp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FB0099BB-9BAF-4243-5262-E0AD54797D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5399200"/>
              </p:ext>
            </p:extLst>
          </p:nvPr>
        </p:nvGraphicFramePr>
        <p:xfrm>
          <a:off x="111349" y="1859796"/>
          <a:ext cx="11969301" cy="3579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9526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909C-214B-6799-6AE4-356EE919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6411" y="217478"/>
            <a:ext cx="5021182" cy="935630"/>
          </a:xfrm>
        </p:spPr>
        <p:txBody>
          <a:bodyPr/>
          <a:lstStyle/>
          <a:p>
            <a:r>
              <a:rPr lang="en-GB" dirty="0"/>
              <a:t>WasteNot App</a:t>
            </a:r>
          </a:p>
        </p:txBody>
      </p:sp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FB0099BB-9BAF-4243-5262-E0AD54797D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1314966"/>
              </p:ext>
            </p:extLst>
          </p:nvPr>
        </p:nvGraphicFramePr>
        <p:xfrm>
          <a:off x="498407" y="1153108"/>
          <a:ext cx="11536008" cy="5433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4C084A7E-8257-BEFD-8A93-1F420C8BA9D4}"/>
              </a:ext>
            </a:extLst>
          </p:cNvPr>
          <p:cNvSpPr txBox="1"/>
          <p:nvPr/>
        </p:nvSpPr>
        <p:spPr>
          <a:xfrm>
            <a:off x="9732364" y="5983786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(Amazon,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950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Value Chain Analysis Modeling - VRIO Framework &amp; Strategy">
            <a:extLst>
              <a:ext uri="{FF2B5EF4-FFF2-40B4-BE49-F238E27FC236}">
                <a16:creationId xmlns:a16="http://schemas.microsoft.com/office/drawing/2014/main" id="{9EA12F76-68DE-CA28-FC79-B70E406DA9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0" r="-1" b="23070"/>
          <a:stretch/>
        </p:blipFill>
        <p:spPr bwMode="auto">
          <a:xfrm>
            <a:off x="20" y="10"/>
            <a:ext cx="121889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702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909C-214B-6799-6AE4-356EE919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6411" y="217478"/>
            <a:ext cx="5500868" cy="935630"/>
          </a:xfrm>
        </p:spPr>
        <p:txBody>
          <a:bodyPr>
            <a:normAutofit/>
          </a:bodyPr>
          <a:lstStyle/>
          <a:p>
            <a:r>
              <a:rPr lang="en-GB" dirty="0"/>
              <a:t>Marketing	</a:t>
            </a:r>
          </a:p>
        </p:txBody>
      </p:sp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FB0099BB-9BAF-4243-5262-E0AD54797D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7970182"/>
              </p:ext>
            </p:extLst>
          </p:nvPr>
        </p:nvGraphicFramePr>
        <p:xfrm>
          <a:off x="111349" y="1859796"/>
          <a:ext cx="11969301" cy="3579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9801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909C-214B-6799-6AE4-356EE919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6411" y="217478"/>
            <a:ext cx="5021182" cy="935630"/>
          </a:xfrm>
        </p:spPr>
        <p:txBody>
          <a:bodyPr/>
          <a:lstStyle/>
          <a:p>
            <a:r>
              <a:rPr lang="en-GB" dirty="0"/>
              <a:t>WasteNot App</a:t>
            </a:r>
          </a:p>
        </p:txBody>
      </p:sp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FB0099BB-9BAF-4243-5262-E0AD54797D07}"/>
              </a:ext>
            </a:extLst>
          </p:cNvPr>
          <p:cNvGraphicFramePr/>
          <p:nvPr/>
        </p:nvGraphicFramePr>
        <p:xfrm>
          <a:off x="111349" y="1859796"/>
          <a:ext cx="11969301" cy="3579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4043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99FAEB5-D20D-48E2-B67F-57D161AE4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9BA562-B448-7CC0-7E15-67B7F0156187}"/>
              </a:ext>
            </a:extLst>
          </p:cNvPr>
          <p:cNvSpPr txBox="1"/>
          <p:nvPr/>
        </p:nvSpPr>
        <p:spPr>
          <a:xfrm>
            <a:off x="6652948" y="971397"/>
            <a:ext cx="5040784" cy="2333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effectLst/>
                <a:latin typeface="+mj-lt"/>
                <a:ea typeface="+mj-ea"/>
                <a:cs typeface="+mj-cs"/>
              </a:rPr>
              <a:t>Estimated Yearl</a:t>
            </a:r>
            <a:r>
              <a:rPr lang="en-US" sz="5400" b="1">
                <a:latin typeface="+mj-lt"/>
                <a:ea typeface="+mj-ea"/>
                <a:cs typeface="+mj-cs"/>
              </a:rPr>
              <a:t>y Cost </a:t>
            </a:r>
            <a:r>
              <a:rPr lang="en-US" sz="5400" b="1">
                <a:effectLst/>
                <a:latin typeface="+mj-lt"/>
                <a:ea typeface="+mj-ea"/>
                <a:cs typeface="+mj-cs"/>
              </a:rPr>
              <a:t>£105,560</a:t>
            </a:r>
            <a:endParaRPr lang="en-US" sz="5400" b="1"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2947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DB3226-7C96-C2DC-50CF-3F8F3FD799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928" y="657369"/>
            <a:ext cx="4957065" cy="5387786"/>
          </a:xfrm>
          <a:prstGeom prst="rect">
            <a:avLst/>
          </a:prstGeom>
          <a:noFill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7632950-D278-4CFA-808C-361D65D66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914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00834-6BF8-7CBC-383A-2483B41E0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0929A6-A809-D0D8-16B1-0DFD8D80A3CF}"/>
              </a:ext>
            </a:extLst>
          </p:cNvPr>
          <p:cNvSpPr txBox="1"/>
          <p:nvPr/>
        </p:nvSpPr>
        <p:spPr>
          <a:xfrm>
            <a:off x="704538" y="2154969"/>
            <a:ext cx="10969592" cy="4811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Amazon (2022). 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Amazon Web Services (AWS) - Cloud Computing Services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Amazon Web Services, Inc. Available at: https://aws.amazon.com/.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Independent Food Aid Network UK. (2022).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80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https://www.foodaidnetwork.org.uk/data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Managed, W. and C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Philoxenides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(2022).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Food Waste Collection Near Me - Commercial Food Bin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Waste Managed. Available at: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https://www.wastemanaged.co.uk/food-waste-collection/#:~:text=In%20the%20UK%2C%206.7%20million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15 Mar. 2023].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Schwab, K. and Davis, N. (2018). Shaping the fourth industrial revolution. Geneva, Switzerland: World Economic Forum ; Crown Business.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722372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A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285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Bierstadt</vt:lpstr>
      <vt:lpstr>GestaltVTI</vt:lpstr>
      <vt:lpstr>WasteNot App Presentation</vt:lpstr>
      <vt:lpstr>PowerPoint Presentation</vt:lpstr>
      <vt:lpstr>WasteNot App</vt:lpstr>
      <vt:lpstr>WasteNot App</vt:lpstr>
      <vt:lpstr>PowerPoint Presentation</vt:lpstr>
      <vt:lpstr>Marketing </vt:lpstr>
      <vt:lpstr>WasteNot App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WasteNot App Presentation</dc:title>
  <dc:creator>tian currie</dc:creator>
  <cp:lastModifiedBy>tian currie</cp:lastModifiedBy>
  <cp:revision>2</cp:revision>
  <dcterms:created xsi:type="dcterms:W3CDTF">2023-03-23T11:06:46Z</dcterms:created>
  <dcterms:modified xsi:type="dcterms:W3CDTF">2023-03-23T12:01:53Z</dcterms:modified>
</cp:coreProperties>
</file>