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handoutMasterIdLst>
    <p:handoutMasterId r:id="rId17"/>
  </p:handoutMasterIdLst>
  <p:sldIdLst>
    <p:sldId id="256" r:id="rId2"/>
    <p:sldId id="304" r:id="rId3"/>
    <p:sldId id="305" r:id="rId4"/>
    <p:sldId id="306" r:id="rId5"/>
    <p:sldId id="307" r:id="rId6"/>
    <p:sldId id="308" r:id="rId7"/>
    <p:sldId id="309" r:id="rId8"/>
    <p:sldId id="310" r:id="rId9"/>
    <p:sldId id="311" r:id="rId10"/>
    <p:sldId id="314" r:id="rId11"/>
    <p:sldId id="312" r:id="rId12"/>
    <p:sldId id="313" r:id="rId13"/>
    <p:sldId id="315" r:id="rId14"/>
    <p:sldId id="316" r:id="rId1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31" autoAdjust="0"/>
    <p:restoredTop sz="94660"/>
  </p:normalViewPr>
  <p:slideViewPr>
    <p:cSldViewPr>
      <p:cViewPr varScale="1">
        <p:scale>
          <a:sx n="74" d="100"/>
          <a:sy n="74" d="100"/>
        </p:scale>
        <p:origin x="1062" y="72"/>
      </p:cViewPr>
      <p:guideLst>
        <p:guide orient="horz" pos="2160"/>
        <p:guide pos="2880"/>
      </p:guideLst>
    </p:cSldViewPr>
  </p:slideViewPr>
  <p:notesTextViewPr>
    <p:cViewPr>
      <p:scale>
        <a:sx n="1" d="1"/>
        <a:sy n="1" d="1"/>
      </p:scale>
      <p:origin x="0" y="0"/>
    </p:cViewPr>
  </p:notesTextViewPr>
  <p:notesViewPr>
    <p:cSldViewPr>
      <p:cViewPr varScale="1">
        <p:scale>
          <a:sx n="76" d="100"/>
          <a:sy n="76" d="100"/>
        </p:scale>
        <p:origin x="-2166" y="-96"/>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07E41A-A463-4274-8F8E-4B392BF8639F}"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9CB2DBF-3A35-463E-AB04-9F2B125372BF}">
      <dgm:prSet/>
      <dgm:spPr/>
      <dgm:t>
        <a:bodyPr/>
        <a:lstStyle/>
        <a:p>
          <a:pPr rtl="0"/>
          <a:r>
            <a:rPr lang="en-GB" smtClean="0"/>
            <a:t>A research proposal:</a:t>
          </a:r>
          <a:endParaRPr lang="en-GB"/>
        </a:p>
      </dgm:t>
    </dgm:pt>
    <dgm:pt modelId="{B4BDAB6E-2C25-40C9-A36C-C1F377A1039C}" type="parTrans" cxnId="{1BCDE7BF-3281-4480-8EF0-917C751765C7}">
      <dgm:prSet/>
      <dgm:spPr/>
      <dgm:t>
        <a:bodyPr/>
        <a:lstStyle/>
        <a:p>
          <a:endParaRPr lang="en-US"/>
        </a:p>
      </dgm:t>
    </dgm:pt>
    <dgm:pt modelId="{ADDCF288-0DBA-4B1E-9E90-3544284D8025}" type="sibTrans" cxnId="{1BCDE7BF-3281-4480-8EF0-917C751765C7}">
      <dgm:prSet/>
      <dgm:spPr/>
      <dgm:t>
        <a:bodyPr/>
        <a:lstStyle/>
        <a:p>
          <a:endParaRPr lang="en-US"/>
        </a:p>
      </dgm:t>
    </dgm:pt>
    <dgm:pt modelId="{F5217C5E-B6BB-4160-9F48-036D70A6B2C7}">
      <dgm:prSet/>
      <dgm:spPr/>
      <dgm:t>
        <a:bodyPr/>
        <a:lstStyle/>
        <a:p>
          <a:pPr rtl="0"/>
          <a:r>
            <a:rPr lang="en-GB" smtClean="0"/>
            <a:t>Should explain and provide a critical rationale what you are proposing to do in your research study;</a:t>
          </a:r>
          <a:endParaRPr lang="en-GB"/>
        </a:p>
      </dgm:t>
    </dgm:pt>
    <dgm:pt modelId="{2E55B06E-6376-4218-B1DB-75B7D97D18FB}" type="parTrans" cxnId="{FF65016D-82B6-46C1-AAEB-BDF9BDA8FF9F}">
      <dgm:prSet/>
      <dgm:spPr/>
      <dgm:t>
        <a:bodyPr/>
        <a:lstStyle/>
        <a:p>
          <a:endParaRPr lang="en-US"/>
        </a:p>
      </dgm:t>
    </dgm:pt>
    <dgm:pt modelId="{A8FE1A96-2314-4677-BA33-8D7E5391EAFF}" type="sibTrans" cxnId="{FF65016D-82B6-46C1-AAEB-BDF9BDA8FF9F}">
      <dgm:prSet/>
      <dgm:spPr/>
      <dgm:t>
        <a:bodyPr/>
        <a:lstStyle/>
        <a:p>
          <a:endParaRPr lang="en-US"/>
        </a:p>
      </dgm:t>
    </dgm:pt>
    <dgm:pt modelId="{7233FA54-CCF1-4BF9-ADD8-389D308F3343}">
      <dgm:prSet/>
      <dgm:spPr/>
      <dgm:t>
        <a:bodyPr/>
        <a:lstStyle/>
        <a:p>
          <a:pPr rtl="0"/>
          <a:r>
            <a:rPr lang="en-GB" smtClean="0"/>
            <a:t>Details how you plan to carry out your research;</a:t>
          </a:r>
          <a:endParaRPr lang="en-GB"/>
        </a:p>
      </dgm:t>
    </dgm:pt>
    <dgm:pt modelId="{D2A2F216-78F8-4F8E-B9E1-ED4151867CAC}" type="parTrans" cxnId="{686A1A43-363E-4631-BD88-72EDA6984DE2}">
      <dgm:prSet/>
      <dgm:spPr/>
      <dgm:t>
        <a:bodyPr/>
        <a:lstStyle/>
        <a:p>
          <a:endParaRPr lang="en-US"/>
        </a:p>
      </dgm:t>
    </dgm:pt>
    <dgm:pt modelId="{6089615F-D09D-4BB1-94A3-1224FBDD1FEA}" type="sibTrans" cxnId="{686A1A43-363E-4631-BD88-72EDA6984DE2}">
      <dgm:prSet/>
      <dgm:spPr/>
      <dgm:t>
        <a:bodyPr/>
        <a:lstStyle/>
        <a:p>
          <a:endParaRPr lang="en-US"/>
        </a:p>
      </dgm:t>
    </dgm:pt>
    <dgm:pt modelId="{D124D204-3999-4C25-95E0-B39F72EA6A6B}">
      <dgm:prSet/>
      <dgm:spPr/>
      <dgm:t>
        <a:bodyPr/>
        <a:lstStyle/>
        <a:p>
          <a:pPr rtl="0"/>
          <a:r>
            <a:rPr lang="en-GB" smtClean="0"/>
            <a:t>Explains why you selected the proposed investigation strategies.</a:t>
          </a:r>
          <a:endParaRPr lang="en-GB"/>
        </a:p>
      </dgm:t>
    </dgm:pt>
    <dgm:pt modelId="{7727B661-DD87-4CB5-A9EA-399B8202AC6A}" type="parTrans" cxnId="{99DE6C10-5760-4D5C-A048-45040CF3E1BE}">
      <dgm:prSet/>
      <dgm:spPr/>
      <dgm:t>
        <a:bodyPr/>
        <a:lstStyle/>
        <a:p>
          <a:endParaRPr lang="en-US"/>
        </a:p>
      </dgm:t>
    </dgm:pt>
    <dgm:pt modelId="{113C8E00-216B-493C-85C0-1296DFAC734C}" type="sibTrans" cxnId="{99DE6C10-5760-4D5C-A048-45040CF3E1BE}">
      <dgm:prSet/>
      <dgm:spPr/>
      <dgm:t>
        <a:bodyPr/>
        <a:lstStyle/>
        <a:p>
          <a:endParaRPr lang="en-US"/>
        </a:p>
      </dgm:t>
    </dgm:pt>
    <dgm:pt modelId="{1961991A-7083-4C93-972F-B1675FA54BCD}" type="pres">
      <dgm:prSet presAssocID="{1007E41A-A463-4274-8F8E-4B392BF8639F}" presName="Name0" presStyleCnt="0">
        <dgm:presLayoutVars>
          <dgm:dir/>
          <dgm:animLvl val="lvl"/>
          <dgm:resizeHandles val="exact"/>
        </dgm:presLayoutVars>
      </dgm:prSet>
      <dgm:spPr/>
    </dgm:pt>
    <dgm:pt modelId="{7282B44E-3DBA-4384-8F47-3427A3C97AF6}" type="pres">
      <dgm:prSet presAssocID="{09CB2DBF-3A35-463E-AB04-9F2B125372BF}" presName="linNode" presStyleCnt="0"/>
      <dgm:spPr/>
    </dgm:pt>
    <dgm:pt modelId="{6CCE555D-E367-45D3-B8A9-F3A43C74BB08}" type="pres">
      <dgm:prSet presAssocID="{09CB2DBF-3A35-463E-AB04-9F2B125372BF}" presName="parentText" presStyleLbl="node1" presStyleIdx="0" presStyleCnt="1">
        <dgm:presLayoutVars>
          <dgm:chMax val="1"/>
          <dgm:bulletEnabled val="1"/>
        </dgm:presLayoutVars>
      </dgm:prSet>
      <dgm:spPr/>
    </dgm:pt>
    <dgm:pt modelId="{5160BFBA-705A-4A2F-A2A1-0C922BD75155}" type="pres">
      <dgm:prSet presAssocID="{09CB2DBF-3A35-463E-AB04-9F2B125372BF}" presName="descendantText" presStyleLbl="alignAccFollowNode1" presStyleIdx="0" presStyleCnt="1">
        <dgm:presLayoutVars>
          <dgm:bulletEnabled val="1"/>
        </dgm:presLayoutVars>
      </dgm:prSet>
      <dgm:spPr/>
    </dgm:pt>
  </dgm:ptLst>
  <dgm:cxnLst>
    <dgm:cxn modelId="{D0C01F0B-4B15-43D2-AAF0-16F13222DFCF}" type="presOf" srcId="{F5217C5E-B6BB-4160-9F48-036D70A6B2C7}" destId="{5160BFBA-705A-4A2F-A2A1-0C922BD75155}" srcOrd="0" destOrd="0" presId="urn:microsoft.com/office/officeart/2005/8/layout/vList5"/>
    <dgm:cxn modelId="{444FACC2-2B54-49E9-9F20-BE50F3CEA3E5}" type="presOf" srcId="{D124D204-3999-4C25-95E0-B39F72EA6A6B}" destId="{5160BFBA-705A-4A2F-A2A1-0C922BD75155}" srcOrd="0" destOrd="2" presId="urn:microsoft.com/office/officeart/2005/8/layout/vList5"/>
    <dgm:cxn modelId="{1BCDE7BF-3281-4480-8EF0-917C751765C7}" srcId="{1007E41A-A463-4274-8F8E-4B392BF8639F}" destId="{09CB2DBF-3A35-463E-AB04-9F2B125372BF}" srcOrd="0" destOrd="0" parTransId="{B4BDAB6E-2C25-40C9-A36C-C1F377A1039C}" sibTransId="{ADDCF288-0DBA-4B1E-9E90-3544284D8025}"/>
    <dgm:cxn modelId="{F8387300-D5FB-460F-8E52-E54A77D19669}" type="presOf" srcId="{1007E41A-A463-4274-8F8E-4B392BF8639F}" destId="{1961991A-7083-4C93-972F-B1675FA54BCD}" srcOrd="0" destOrd="0" presId="urn:microsoft.com/office/officeart/2005/8/layout/vList5"/>
    <dgm:cxn modelId="{FF65016D-82B6-46C1-AAEB-BDF9BDA8FF9F}" srcId="{09CB2DBF-3A35-463E-AB04-9F2B125372BF}" destId="{F5217C5E-B6BB-4160-9F48-036D70A6B2C7}" srcOrd="0" destOrd="0" parTransId="{2E55B06E-6376-4218-B1DB-75B7D97D18FB}" sibTransId="{A8FE1A96-2314-4677-BA33-8D7E5391EAFF}"/>
    <dgm:cxn modelId="{C715EFD6-074C-4BC4-835C-48D3822E9C6C}" type="presOf" srcId="{09CB2DBF-3A35-463E-AB04-9F2B125372BF}" destId="{6CCE555D-E367-45D3-B8A9-F3A43C74BB08}" srcOrd="0" destOrd="0" presId="urn:microsoft.com/office/officeart/2005/8/layout/vList5"/>
    <dgm:cxn modelId="{5B9336BA-4233-47C2-8D25-A6EDF0C19593}" type="presOf" srcId="{7233FA54-CCF1-4BF9-ADD8-389D308F3343}" destId="{5160BFBA-705A-4A2F-A2A1-0C922BD75155}" srcOrd="0" destOrd="1" presId="urn:microsoft.com/office/officeart/2005/8/layout/vList5"/>
    <dgm:cxn modelId="{99DE6C10-5760-4D5C-A048-45040CF3E1BE}" srcId="{09CB2DBF-3A35-463E-AB04-9F2B125372BF}" destId="{D124D204-3999-4C25-95E0-B39F72EA6A6B}" srcOrd="2" destOrd="0" parTransId="{7727B661-DD87-4CB5-A9EA-399B8202AC6A}" sibTransId="{113C8E00-216B-493C-85C0-1296DFAC734C}"/>
    <dgm:cxn modelId="{686A1A43-363E-4631-BD88-72EDA6984DE2}" srcId="{09CB2DBF-3A35-463E-AB04-9F2B125372BF}" destId="{7233FA54-CCF1-4BF9-ADD8-389D308F3343}" srcOrd="1" destOrd="0" parTransId="{D2A2F216-78F8-4F8E-B9E1-ED4151867CAC}" sibTransId="{6089615F-D09D-4BB1-94A3-1224FBDD1FEA}"/>
    <dgm:cxn modelId="{748A2D7C-0AF5-43DA-AD17-25E702359EBB}" type="presParOf" srcId="{1961991A-7083-4C93-972F-B1675FA54BCD}" destId="{7282B44E-3DBA-4384-8F47-3427A3C97AF6}" srcOrd="0" destOrd="0" presId="urn:microsoft.com/office/officeart/2005/8/layout/vList5"/>
    <dgm:cxn modelId="{078C9199-9F72-4817-89FD-0C2CC480928D}" type="presParOf" srcId="{7282B44E-3DBA-4384-8F47-3427A3C97AF6}" destId="{6CCE555D-E367-45D3-B8A9-F3A43C74BB08}" srcOrd="0" destOrd="0" presId="urn:microsoft.com/office/officeart/2005/8/layout/vList5"/>
    <dgm:cxn modelId="{5B589CEB-FFE8-4D2C-99CE-F799E91FD1AF}" type="presParOf" srcId="{7282B44E-3DBA-4384-8F47-3427A3C97AF6}" destId="{5160BFBA-705A-4A2F-A2A1-0C922BD75155}"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51B0C6-CAE4-4434-AD14-5CD916E8A4EE}"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82A20688-5A6F-43E6-909C-F38D79198748}">
      <dgm:prSet/>
      <dgm:spPr/>
      <dgm:t>
        <a:bodyPr/>
        <a:lstStyle/>
        <a:p>
          <a:pPr rtl="0"/>
          <a:r>
            <a:rPr lang="en-GB" smtClean="0"/>
            <a:t>Research Focus : </a:t>
          </a:r>
          <a:endParaRPr lang="en-GB"/>
        </a:p>
      </dgm:t>
    </dgm:pt>
    <dgm:pt modelId="{71CC3A1B-CED9-4DC5-89F8-29420F23031F}" type="parTrans" cxnId="{64139634-A8FC-4530-B1BC-A8AE3C465647}">
      <dgm:prSet/>
      <dgm:spPr/>
      <dgm:t>
        <a:bodyPr/>
        <a:lstStyle/>
        <a:p>
          <a:endParaRPr lang="en-US"/>
        </a:p>
      </dgm:t>
    </dgm:pt>
    <dgm:pt modelId="{631814D3-FE44-4C96-BEFE-93815A1AEB9E}" type="sibTrans" cxnId="{64139634-A8FC-4530-B1BC-A8AE3C465647}">
      <dgm:prSet/>
      <dgm:spPr/>
      <dgm:t>
        <a:bodyPr/>
        <a:lstStyle/>
        <a:p>
          <a:endParaRPr lang="en-US"/>
        </a:p>
      </dgm:t>
    </dgm:pt>
    <dgm:pt modelId="{DCF5854E-D4FB-44E9-8AD0-C04FEBFB3CA5}">
      <dgm:prSet/>
      <dgm:spPr/>
      <dgm:t>
        <a:bodyPr/>
        <a:lstStyle/>
        <a:p>
          <a:pPr rtl="0"/>
          <a:r>
            <a:rPr lang="en-GB" dirty="0" smtClean="0"/>
            <a:t>Purpose/Question</a:t>
          </a:r>
          <a:endParaRPr lang="en-GB" dirty="0"/>
        </a:p>
      </dgm:t>
    </dgm:pt>
    <dgm:pt modelId="{AB259784-FD40-4D92-A6E0-D5254E2F5B83}" type="parTrans" cxnId="{81D97741-85CB-4C61-90B6-20D56C4C139F}">
      <dgm:prSet/>
      <dgm:spPr/>
      <dgm:t>
        <a:bodyPr/>
        <a:lstStyle/>
        <a:p>
          <a:endParaRPr lang="en-US"/>
        </a:p>
      </dgm:t>
    </dgm:pt>
    <dgm:pt modelId="{526FA183-2E55-4D4C-BEED-89D0739F9E1A}" type="sibTrans" cxnId="{81D97741-85CB-4C61-90B6-20D56C4C139F}">
      <dgm:prSet/>
      <dgm:spPr/>
      <dgm:t>
        <a:bodyPr/>
        <a:lstStyle/>
        <a:p>
          <a:endParaRPr lang="en-US"/>
        </a:p>
      </dgm:t>
    </dgm:pt>
    <dgm:pt modelId="{8FBEFD60-9576-4C28-A62C-07ADAA4CAFF2}">
      <dgm:prSet/>
      <dgm:spPr/>
      <dgm:t>
        <a:bodyPr/>
        <a:lstStyle/>
        <a:p>
          <a:pPr rtl="0"/>
          <a:r>
            <a:rPr lang="en-GB" smtClean="0"/>
            <a:t>Choice of Paradigm:</a:t>
          </a:r>
          <a:endParaRPr lang="en-GB"/>
        </a:p>
      </dgm:t>
    </dgm:pt>
    <dgm:pt modelId="{94B9A6BE-E051-446D-A19D-F01E0E6B8DFC}" type="parTrans" cxnId="{3D53FA81-98D5-4532-9A09-30F0B7B6CB09}">
      <dgm:prSet/>
      <dgm:spPr/>
      <dgm:t>
        <a:bodyPr/>
        <a:lstStyle/>
        <a:p>
          <a:endParaRPr lang="en-US"/>
        </a:p>
      </dgm:t>
    </dgm:pt>
    <dgm:pt modelId="{D1FE6249-B9DC-4A2D-B12B-E7412C42A3B7}" type="sibTrans" cxnId="{3D53FA81-98D5-4532-9A09-30F0B7B6CB09}">
      <dgm:prSet/>
      <dgm:spPr/>
      <dgm:t>
        <a:bodyPr/>
        <a:lstStyle/>
        <a:p>
          <a:endParaRPr lang="en-US"/>
        </a:p>
      </dgm:t>
    </dgm:pt>
    <dgm:pt modelId="{ABBFD3E0-D54D-4667-A2B8-1048281F6FDD}">
      <dgm:prSet/>
      <dgm:spPr/>
      <dgm:t>
        <a:bodyPr/>
        <a:lstStyle/>
        <a:p>
          <a:pPr rtl="0"/>
          <a:r>
            <a:rPr lang="en-GB" smtClean="0"/>
            <a:t>Qualitative or Quantitative (Define the area as outlined on the Sheet provided)</a:t>
          </a:r>
          <a:endParaRPr lang="en-GB"/>
        </a:p>
      </dgm:t>
    </dgm:pt>
    <dgm:pt modelId="{F39E3E05-03F5-4F75-92FF-414CC6A41531}" type="parTrans" cxnId="{67E4ABD0-7A37-487C-8302-D302AF9E222C}">
      <dgm:prSet/>
      <dgm:spPr/>
      <dgm:t>
        <a:bodyPr/>
        <a:lstStyle/>
        <a:p>
          <a:endParaRPr lang="en-US"/>
        </a:p>
      </dgm:t>
    </dgm:pt>
    <dgm:pt modelId="{D8CDB26A-3613-441B-9EE8-3EE765861EE8}" type="sibTrans" cxnId="{67E4ABD0-7A37-487C-8302-D302AF9E222C}">
      <dgm:prSet/>
      <dgm:spPr/>
      <dgm:t>
        <a:bodyPr/>
        <a:lstStyle/>
        <a:p>
          <a:endParaRPr lang="en-US"/>
        </a:p>
      </dgm:t>
    </dgm:pt>
    <dgm:pt modelId="{FDD55D4F-622D-469F-A747-9EC6CEA3EEE0}">
      <dgm:prSet/>
      <dgm:spPr/>
      <dgm:t>
        <a:bodyPr/>
        <a:lstStyle/>
        <a:p>
          <a:pPr rtl="0"/>
          <a:r>
            <a:rPr lang="en-GB" smtClean="0"/>
            <a:t>Choice of Research Approach :</a:t>
          </a:r>
          <a:endParaRPr lang="en-GB"/>
        </a:p>
      </dgm:t>
    </dgm:pt>
    <dgm:pt modelId="{5782B6E3-11B1-44C6-98EF-CFC01DE44769}" type="parTrans" cxnId="{F4579706-C42F-4BE7-91AF-416EEF8C3FC3}">
      <dgm:prSet/>
      <dgm:spPr/>
      <dgm:t>
        <a:bodyPr/>
        <a:lstStyle/>
        <a:p>
          <a:endParaRPr lang="en-US"/>
        </a:p>
      </dgm:t>
    </dgm:pt>
    <dgm:pt modelId="{6BB99568-B018-4CD0-AD73-28A78C9968BB}" type="sibTrans" cxnId="{F4579706-C42F-4BE7-91AF-416EEF8C3FC3}">
      <dgm:prSet/>
      <dgm:spPr/>
      <dgm:t>
        <a:bodyPr/>
        <a:lstStyle/>
        <a:p>
          <a:endParaRPr lang="en-US"/>
        </a:p>
      </dgm:t>
    </dgm:pt>
    <dgm:pt modelId="{9175DE36-796F-4437-9A22-617289190695}">
      <dgm:prSet/>
      <dgm:spPr/>
      <dgm:t>
        <a:bodyPr/>
        <a:lstStyle/>
        <a:p>
          <a:pPr rtl="0"/>
          <a:r>
            <a:rPr lang="en-GB" smtClean="0"/>
            <a:t>E.g Ethnography </a:t>
          </a:r>
          <a:endParaRPr lang="en-GB"/>
        </a:p>
      </dgm:t>
    </dgm:pt>
    <dgm:pt modelId="{7BFAD94F-1A68-452C-8C1A-5E732B8B6D9D}" type="parTrans" cxnId="{931B5FDB-7366-4FC6-BBB2-772103AB4656}">
      <dgm:prSet/>
      <dgm:spPr/>
      <dgm:t>
        <a:bodyPr/>
        <a:lstStyle/>
        <a:p>
          <a:endParaRPr lang="en-US"/>
        </a:p>
      </dgm:t>
    </dgm:pt>
    <dgm:pt modelId="{06603F33-877B-4F33-82AC-0F7A237C382F}" type="sibTrans" cxnId="{931B5FDB-7366-4FC6-BBB2-772103AB4656}">
      <dgm:prSet/>
      <dgm:spPr/>
      <dgm:t>
        <a:bodyPr/>
        <a:lstStyle/>
        <a:p>
          <a:endParaRPr lang="en-US"/>
        </a:p>
      </dgm:t>
    </dgm:pt>
    <dgm:pt modelId="{90DD9402-F184-4FFD-8249-1D4898B79250}">
      <dgm:prSet/>
      <dgm:spPr/>
      <dgm:t>
        <a:bodyPr/>
        <a:lstStyle/>
        <a:p>
          <a:pPr rtl="0"/>
          <a:r>
            <a:rPr lang="en-GB" smtClean="0"/>
            <a:t>Choice of Method </a:t>
          </a:r>
          <a:endParaRPr lang="en-GB"/>
        </a:p>
      </dgm:t>
    </dgm:pt>
    <dgm:pt modelId="{149A0217-799F-4F8B-B6AE-599CD4AE042E}" type="parTrans" cxnId="{D6E4FD8E-7A57-4002-A126-08BB107AF02C}">
      <dgm:prSet/>
      <dgm:spPr/>
      <dgm:t>
        <a:bodyPr/>
        <a:lstStyle/>
        <a:p>
          <a:endParaRPr lang="en-US"/>
        </a:p>
      </dgm:t>
    </dgm:pt>
    <dgm:pt modelId="{8572A3B6-499F-4133-9B81-B68C8E6AE609}" type="sibTrans" cxnId="{D6E4FD8E-7A57-4002-A126-08BB107AF02C}">
      <dgm:prSet/>
      <dgm:spPr/>
      <dgm:t>
        <a:bodyPr/>
        <a:lstStyle/>
        <a:p>
          <a:endParaRPr lang="en-US"/>
        </a:p>
      </dgm:t>
    </dgm:pt>
    <dgm:pt modelId="{1A23E50E-65E5-4E68-B778-F751FAFCCDD7}">
      <dgm:prSet/>
      <dgm:spPr/>
      <dgm:t>
        <a:bodyPr/>
        <a:lstStyle/>
        <a:p>
          <a:pPr rtl="0"/>
          <a:r>
            <a:rPr lang="en-GB" dirty="0" err="1" smtClean="0"/>
            <a:t>E.g</a:t>
          </a:r>
          <a:r>
            <a:rPr lang="en-GB" dirty="0" smtClean="0"/>
            <a:t> Participant observation </a:t>
          </a:r>
          <a:endParaRPr lang="en-GB" dirty="0"/>
        </a:p>
      </dgm:t>
    </dgm:pt>
    <dgm:pt modelId="{ECD733D0-5FD2-40A1-8FEA-839B32A50677}" type="parTrans" cxnId="{F9E68B9C-FD80-4AA6-B635-BD5ED6D93197}">
      <dgm:prSet/>
      <dgm:spPr/>
      <dgm:t>
        <a:bodyPr/>
        <a:lstStyle/>
        <a:p>
          <a:endParaRPr lang="en-US"/>
        </a:p>
      </dgm:t>
    </dgm:pt>
    <dgm:pt modelId="{7C7ACC3E-1ABE-4ECC-98A9-C25237E05B02}" type="sibTrans" cxnId="{F9E68B9C-FD80-4AA6-B635-BD5ED6D93197}">
      <dgm:prSet/>
      <dgm:spPr/>
      <dgm:t>
        <a:bodyPr/>
        <a:lstStyle/>
        <a:p>
          <a:endParaRPr lang="en-US"/>
        </a:p>
      </dgm:t>
    </dgm:pt>
    <dgm:pt modelId="{98A7F471-8A0C-4058-AB15-44D463C43CDF}" type="pres">
      <dgm:prSet presAssocID="{7E51B0C6-CAE4-4434-AD14-5CD916E8A4EE}" presName="linearFlow" presStyleCnt="0">
        <dgm:presLayoutVars>
          <dgm:dir/>
          <dgm:animLvl val="lvl"/>
          <dgm:resizeHandles val="exact"/>
        </dgm:presLayoutVars>
      </dgm:prSet>
      <dgm:spPr/>
    </dgm:pt>
    <dgm:pt modelId="{1AFCBE4F-71AC-44B8-9117-8EA6470712B3}" type="pres">
      <dgm:prSet presAssocID="{82A20688-5A6F-43E6-909C-F38D79198748}" presName="composite" presStyleCnt="0"/>
      <dgm:spPr/>
    </dgm:pt>
    <dgm:pt modelId="{52D570E1-B996-4CCA-B630-526CB8456367}" type="pres">
      <dgm:prSet presAssocID="{82A20688-5A6F-43E6-909C-F38D79198748}" presName="parentText" presStyleLbl="alignNode1" presStyleIdx="0" presStyleCnt="4">
        <dgm:presLayoutVars>
          <dgm:chMax val="1"/>
          <dgm:bulletEnabled val="1"/>
        </dgm:presLayoutVars>
      </dgm:prSet>
      <dgm:spPr/>
    </dgm:pt>
    <dgm:pt modelId="{EA045760-05CC-49D7-8EF8-8F2A0218826C}" type="pres">
      <dgm:prSet presAssocID="{82A20688-5A6F-43E6-909C-F38D79198748}" presName="descendantText" presStyleLbl="alignAcc1" presStyleIdx="0" presStyleCnt="4">
        <dgm:presLayoutVars>
          <dgm:bulletEnabled val="1"/>
        </dgm:presLayoutVars>
      </dgm:prSet>
      <dgm:spPr/>
    </dgm:pt>
    <dgm:pt modelId="{12576116-2A13-4BAC-A116-58D44FC6230E}" type="pres">
      <dgm:prSet presAssocID="{631814D3-FE44-4C96-BEFE-93815A1AEB9E}" presName="sp" presStyleCnt="0"/>
      <dgm:spPr/>
    </dgm:pt>
    <dgm:pt modelId="{42483C51-3592-45EF-A46C-A91161B1CFA2}" type="pres">
      <dgm:prSet presAssocID="{8FBEFD60-9576-4C28-A62C-07ADAA4CAFF2}" presName="composite" presStyleCnt="0"/>
      <dgm:spPr/>
    </dgm:pt>
    <dgm:pt modelId="{DFADBF0E-9681-4BC5-909A-10233F095627}" type="pres">
      <dgm:prSet presAssocID="{8FBEFD60-9576-4C28-A62C-07ADAA4CAFF2}" presName="parentText" presStyleLbl="alignNode1" presStyleIdx="1" presStyleCnt="4">
        <dgm:presLayoutVars>
          <dgm:chMax val="1"/>
          <dgm:bulletEnabled val="1"/>
        </dgm:presLayoutVars>
      </dgm:prSet>
      <dgm:spPr/>
    </dgm:pt>
    <dgm:pt modelId="{4B463489-99CF-4FC9-A49E-2C3EA7C42D5F}" type="pres">
      <dgm:prSet presAssocID="{8FBEFD60-9576-4C28-A62C-07ADAA4CAFF2}" presName="descendantText" presStyleLbl="alignAcc1" presStyleIdx="1" presStyleCnt="4">
        <dgm:presLayoutVars>
          <dgm:bulletEnabled val="1"/>
        </dgm:presLayoutVars>
      </dgm:prSet>
      <dgm:spPr/>
    </dgm:pt>
    <dgm:pt modelId="{32E87D12-D22F-42F5-AF69-B3C00F40EBB8}" type="pres">
      <dgm:prSet presAssocID="{D1FE6249-B9DC-4A2D-B12B-E7412C42A3B7}" presName="sp" presStyleCnt="0"/>
      <dgm:spPr/>
    </dgm:pt>
    <dgm:pt modelId="{F764988B-F6A2-4C56-9142-5AFC8B58D4AE}" type="pres">
      <dgm:prSet presAssocID="{FDD55D4F-622D-469F-A747-9EC6CEA3EEE0}" presName="composite" presStyleCnt="0"/>
      <dgm:spPr/>
    </dgm:pt>
    <dgm:pt modelId="{2F9B9463-DDD5-451B-AF7D-1F274F63DD26}" type="pres">
      <dgm:prSet presAssocID="{FDD55D4F-622D-469F-A747-9EC6CEA3EEE0}" presName="parentText" presStyleLbl="alignNode1" presStyleIdx="2" presStyleCnt="4">
        <dgm:presLayoutVars>
          <dgm:chMax val="1"/>
          <dgm:bulletEnabled val="1"/>
        </dgm:presLayoutVars>
      </dgm:prSet>
      <dgm:spPr/>
    </dgm:pt>
    <dgm:pt modelId="{B38B1ED4-9B18-4A57-AF19-912877E6FC91}" type="pres">
      <dgm:prSet presAssocID="{FDD55D4F-622D-469F-A747-9EC6CEA3EEE0}" presName="descendantText" presStyleLbl="alignAcc1" presStyleIdx="2" presStyleCnt="4">
        <dgm:presLayoutVars>
          <dgm:bulletEnabled val="1"/>
        </dgm:presLayoutVars>
      </dgm:prSet>
      <dgm:spPr/>
    </dgm:pt>
    <dgm:pt modelId="{2A1EEF56-EC89-45D8-8DAF-11F8D9670FE7}" type="pres">
      <dgm:prSet presAssocID="{6BB99568-B018-4CD0-AD73-28A78C9968BB}" presName="sp" presStyleCnt="0"/>
      <dgm:spPr/>
    </dgm:pt>
    <dgm:pt modelId="{8AD9292B-C7E2-4F66-9010-418E5AF8A1BC}" type="pres">
      <dgm:prSet presAssocID="{90DD9402-F184-4FFD-8249-1D4898B79250}" presName="composite" presStyleCnt="0"/>
      <dgm:spPr/>
    </dgm:pt>
    <dgm:pt modelId="{CE194BC2-5D8B-42FD-94EF-FAD15C67D869}" type="pres">
      <dgm:prSet presAssocID="{90DD9402-F184-4FFD-8249-1D4898B79250}" presName="parentText" presStyleLbl="alignNode1" presStyleIdx="3" presStyleCnt="4">
        <dgm:presLayoutVars>
          <dgm:chMax val="1"/>
          <dgm:bulletEnabled val="1"/>
        </dgm:presLayoutVars>
      </dgm:prSet>
      <dgm:spPr/>
    </dgm:pt>
    <dgm:pt modelId="{DACFB6CE-2848-4909-BA88-2765CD2A0BCF}" type="pres">
      <dgm:prSet presAssocID="{90DD9402-F184-4FFD-8249-1D4898B79250}" presName="descendantText" presStyleLbl="alignAcc1" presStyleIdx="3" presStyleCnt="4">
        <dgm:presLayoutVars>
          <dgm:bulletEnabled val="1"/>
        </dgm:presLayoutVars>
      </dgm:prSet>
      <dgm:spPr/>
      <dgm:t>
        <a:bodyPr/>
        <a:lstStyle/>
        <a:p>
          <a:endParaRPr lang="en-US"/>
        </a:p>
      </dgm:t>
    </dgm:pt>
  </dgm:ptLst>
  <dgm:cxnLst>
    <dgm:cxn modelId="{D3AAA8B9-0E72-4682-A797-554A82D16949}" type="presOf" srcId="{FDD55D4F-622D-469F-A747-9EC6CEA3EEE0}" destId="{2F9B9463-DDD5-451B-AF7D-1F274F63DD26}" srcOrd="0" destOrd="0" presId="urn:microsoft.com/office/officeart/2005/8/layout/chevron2"/>
    <dgm:cxn modelId="{2FAA6926-3322-44B7-9BCC-E748100C4BA6}" type="presOf" srcId="{7E51B0C6-CAE4-4434-AD14-5CD916E8A4EE}" destId="{98A7F471-8A0C-4058-AB15-44D463C43CDF}" srcOrd="0" destOrd="0" presId="urn:microsoft.com/office/officeart/2005/8/layout/chevron2"/>
    <dgm:cxn modelId="{F8CFA3C4-A058-41F8-9376-1B246380D7B1}" type="presOf" srcId="{ABBFD3E0-D54D-4667-A2B8-1048281F6FDD}" destId="{4B463489-99CF-4FC9-A49E-2C3EA7C42D5F}" srcOrd="0" destOrd="0" presId="urn:microsoft.com/office/officeart/2005/8/layout/chevron2"/>
    <dgm:cxn modelId="{0BBA7D9D-8F39-4771-846C-90784CB8ABF9}" type="presOf" srcId="{9175DE36-796F-4437-9A22-617289190695}" destId="{B38B1ED4-9B18-4A57-AF19-912877E6FC91}" srcOrd="0" destOrd="0" presId="urn:microsoft.com/office/officeart/2005/8/layout/chevron2"/>
    <dgm:cxn modelId="{81D97741-85CB-4C61-90B6-20D56C4C139F}" srcId="{82A20688-5A6F-43E6-909C-F38D79198748}" destId="{DCF5854E-D4FB-44E9-8AD0-C04FEBFB3CA5}" srcOrd="0" destOrd="0" parTransId="{AB259784-FD40-4D92-A6E0-D5254E2F5B83}" sibTransId="{526FA183-2E55-4D4C-BEED-89D0739F9E1A}"/>
    <dgm:cxn modelId="{F9E68B9C-FD80-4AA6-B635-BD5ED6D93197}" srcId="{90DD9402-F184-4FFD-8249-1D4898B79250}" destId="{1A23E50E-65E5-4E68-B778-F751FAFCCDD7}" srcOrd="0" destOrd="0" parTransId="{ECD733D0-5FD2-40A1-8FEA-839B32A50677}" sibTransId="{7C7ACC3E-1ABE-4ECC-98A9-C25237E05B02}"/>
    <dgm:cxn modelId="{64139634-A8FC-4530-B1BC-A8AE3C465647}" srcId="{7E51B0C6-CAE4-4434-AD14-5CD916E8A4EE}" destId="{82A20688-5A6F-43E6-909C-F38D79198748}" srcOrd="0" destOrd="0" parTransId="{71CC3A1B-CED9-4DC5-89F8-29420F23031F}" sibTransId="{631814D3-FE44-4C96-BEFE-93815A1AEB9E}"/>
    <dgm:cxn modelId="{926B26E8-7AC4-460C-8DEB-6F563AE50622}" type="presOf" srcId="{82A20688-5A6F-43E6-909C-F38D79198748}" destId="{52D570E1-B996-4CCA-B630-526CB8456367}" srcOrd="0" destOrd="0" presId="urn:microsoft.com/office/officeart/2005/8/layout/chevron2"/>
    <dgm:cxn modelId="{B2DBE175-B655-4B1C-8C9D-88AD394168C1}" type="presOf" srcId="{DCF5854E-D4FB-44E9-8AD0-C04FEBFB3CA5}" destId="{EA045760-05CC-49D7-8EF8-8F2A0218826C}" srcOrd="0" destOrd="0" presId="urn:microsoft.com/office/officeart/2005/8/layout/chevron2"/>
    <dgm:cxn modelId="{8F9DF5D4-8D33-4F28-9AB0-EA91ACEF8960}" type="presOf" srcId="{90DD9402-F184-4FFD-8249-1D4898B79250}" destId="{CE194BC2-5D8B-42FD-94EF-FAD15C67D869}" srcOrd="0" destOrd="0" presId="urn:microsoft.com/office/officeart/2005/8/layout/chevron2"/>
    <dgm:cxn modelId="{3D53FA81-98D5-4532-9A09-30F0B7B6CB09}" srcId="{7E51B0C6-CAE4-4434-AD14-5CD916E8A4EE}" destId="{8FBEFD60-9576-4C28-A62C-07ADAA4CAFF2}" srcOrd="1" destOrd="0" parTransId="{94B9A6BE-E051-446D-A19D-F01E0E6B8DFC}" sibTransId="{D1FE6249-B9DC-4A2D-B12B-E7412C42A3B7}"/>
    <dgm:cxn modelId="{9B25EA83-8B2B-46DD-9374-0AE11F2AA724}" type="presOf" srcId="{1A23E50E-65E5-4E68-B778-F751FAFCCDD7}" destId="{DACFB6CE-2848-4909-BA88-2765CD2A0BCF}" srcOrd="0" destOrd="0" presId="urn:microsoft.com/office/officeart/2005/8/layout/chevron2"/>
    <dgm:cxn modelId="{F4579706-C42F-4BE7-91AF-416EEF8C3FC3}" srcId="{7E51B0C6-CAE4-4434-AD14-5CD916E8A4EE}" destId="{FDD55D4F-622D-469F-A747-9EC6CEA3EEE0}" srcOrd="2" destOrd="0" parTransId="{5782B6E3-11B1-44C6-98EF-CFC01DE44769}" sibTransId="{6BB99568-B018-4CD0-AD73-28A78C9968BB}"/>
    <dgm:cxn modelId="{AE48CB7F-5BA2-4F0B-93D1-0CEFBF49EEEE}" type="presOf" srcId="{8FBEFD60-9576-4C28-A62C-07ADAA4CAFF2}" destId="{DFADBF0E-9681-4BC5-909A-10233F095627}" srcOrd="0" destOrd="0" presId="urn:microsoft.com/office/officeart/2005/8/layout/chevron2"/>
    <dgm:cxn modelId="{931B5FDB-7366-4FC6-BBB2-772103AB4656}" srcId="{FDD55D4F-622D-469F-A747-9EC6CEA3EEE0}" destId="{9175DE36-796F-4437-9A22-617289190695}" srcOrd="0" destOrd="0" parTransId="{7BFAD94F-1A68-452C-8C1A-5E732B8B6D9D}" sibTransId="{06603F33-877B-4F33-82AC-0F7A237C382F}"/>
    <dgm:cxn modelId="{67E4ABD0-7A37-487C-8302-D302AF9E222C}" srcId="{8FBEFD60-9576-4C28-A62C-07ADAA4CAFF2}" destId="{ABBFD3E0-D54D-4667-A2B8-1048281F6FDD}" srcOrd="0" destOrd="0" parTransId="{F39E3E05-03F5-4F75-92FF-414CC6A41531}" sibTransId="{D8CDB26A-3613-441B-9EE8-3EE765861EE8}"/>
    <dgm:cxn modelId="{D6E4FD8E-7A57-4002-A126-08BB107AF02C}" srcId="{7E51B0C6-CAE4-4434-AD14-5CD916E8A4EE}" destId="{90DD9402-F184-4FFD-8249-1D4898B79250}" srcOrd="3" destOrd="0" parTransId="{149A0217-799F-4F8B-B6AE-599CD4AE042E}" sibTransId="{8572A3B6-499F-4133-9B81-B68C8E6AE609}"/>
    <dgm:cxn modelId="{2163D733-B8F3-4125-A422-6DDFA2D7E4BC}" type="presParOf" srcId="{98A7F471-8A0C-4058-AB15-44D463C43CDF}" destId="{1AFCBE4F-71AC-44B8-9117-8EA6470712B3}" srcOrd="0" destOrd="0" presId="urn:microsoft.com/office/officeart/2005/8/layout/chevron2"/>
    <dgm:cxn modelId="{43B53C61-A8D7-4E84-A1EF-C0DB5583DD3E}" type="presParOf" srcId="{1AFCBE4F-71AC-44B8-9117-8EA6470712B3}" destId="{52D570E1-B996-4CCA-B630-526CB8456367}" srcOrd="0" destOrd="0" presId="urn:microsoft.com/office/officeart/2005/8/layout/chevron2"/>
    <dgm:cxn modelId="{72508F23-4204-4D6A-9226-CE500845A245}" type="presParOf" srcId="{1AFCBE4F-71AC-44B8-9117-8EA6470712B3}" destId="{EA045760-05CC-49D7-8EF8-8F2A0218826C}" srcOrd="1" destOrd="0" presId="urn:microsoft.com/office/officeart/2005/8/layout/chevron2"/>
    <dgm:cxn modelId="{35F9BAC1-1A92-44C9-8408-FC362B5CF41A}" type="presParOf" srcId="{98A7F471-8A0C-4058-AB15-44D463C43CDF}" destId="{12576116-2A13-4BAC-A116-58D44FC6230E}" srcOrd="1" destOrd="0" presId="urn:microsoft.com/office/officeart/2005/8/layout/chevron2"/>
    <dgm:cxn modelId="{B16EE18B-6260-4D46-A7ED-96163B269775}" type="presParOf" srcId="{98A7F471-8A0C-4058-AB15-44D463C43CDF}" destId="{42483C51-3592-45EF-A46C-A91161B1CFA2}" srcOrd="2" destOrd="0" presId="urn:microsoft.com/office/officeart/2005/8/layout/chevron2"/>
    <dgm:cxn modelId="{0E108242-1734-4DC8-B1C3-783D3AAC93C8}" type="presParOf" srcId="{42483C51-3592-45EF-A46C-A91161B1CFA2}" destId="{DFADBF0E-9681-4BC5-909A-10233F095627}" srcOrd="0" destOrd="0" presId="urn:microsoft.com/office/officeart/2005/8/layout/chevron2"/>
    <dgm:cxn modelId="{2D8A6D98-D88C-4E25-B87D-8C794709F98D}" type="presParOf" srcId="{42483C51-3592-45EF-A46C-A91161B1CFA2}" destId="{4B463489-99CF-4FC9-A49E-2C3EA7C42D5F}" srcOrd="1" destOrd="0" presId="urn:microsoft.com/office/officeart/2005/8/layout/chevron2"/>
    <dgm:cxn modelId="{BF2AB2DC-4591-441B-A552-66441A82BC78}" type="presParOf" srcId="{98A7F471-8A0C-4058-AB15-44D463C43CDF}" destId="{32E87D12-D22F-42F5-AF69-B3C00F40EBB8}" srcOrd="3" destOrd="0" presId="urn:microsoft.com/office/officeart/2005/8/layout/chevron2"/>
    <dgm:cxn modelId="{47861461-C257-48D5-BF62-3A6C62050ADB}" type="presParOf" srcId="{98A7F471-8A0C-4058-AB15-44D463C43CDF}" destId="{F764988B-F6A2-4C56-9142-5AFC8B58D4AE}" srcOrd="4" destOrd="0" presId="urn:microsoft.com/office/officeart/2005/8/layout/chevron2"/>
    <dgm:cxn modelId="{77F9AA4F-C8F7-44CF-BB5E-1614823577EF}" type="presParOf" srcId="{F764988B-F6A2-4C56-9142-5AFC8B58D4AE}" destId="{2F9B9463-DDD5-451B-AF7D-1F274F63DD26}" srcOrd="0" destOrd="0" presId="urn:microsoft.com/office/officeart/2005/8/layout/chevron2"/>
    <dgm:cxn modelId="{9BAE8467-55C1-4382-82BF-955B097BD7DB}" type="presParOf" srcId="{F764988B-F6A2-4C56-9142-5AFC8B58D4AE}" destId="{B38B1ED4-9B18-4A57-AF19-912877E6FC91}" srcOrd="1" destOrd="0" presId="urn:microsoft.com/office/officeart/2005/8/layout/chevron2"/>
    <dgm:cxn modelId="{685F59F0-636A-47FC-9DB8-CD6AF57A4907}" type="presParOf" srcId="{98A7F471-8A0C-4058-AB15-44D463C43CDF}" destId="{2A1EEF56-EC89-45D8-8DAF-11F8D9670FE7}" srcOrd="5" destOrd="0" presId="urn:microsoft.com/office/officeart/2005/8/layout/chevron2"/>
    <dgm:cxn modelId="{D205CF32-7778-4EB2-8409-61EECE71DAAC}" type="presParOf" srcId="{98A7F471-8A0C-4058-AB15-44D463C43CDF}" destId="{8AD9292B-C7E2-4F66-9010-418E5AF8A1BC}" srcOrd="6" destOrd="0" presId="urn:microsoft.com/office/officeart/2005/8/layout/chevron2"/>
    <dgm:cxn modelId="{5A7C93D3-CDC7-4A9F-8C77-A1328C3B2508}" type="presParOf" srcId="{8AD9292B-C7E2-4F66-9010-418E5AF8A1BC}" destId="{CE194BC2-5D8B-42FD-94EF-FAD15C67D869}" srcOrd="0" destOrd="0" presId="urn:microsoft.com/office/officeart/2005/8/layout/chevron2"/>
    <dgm:cxn modelId="{075E327C-BA7F-4B76-97F3-9404121BCF9E}" type="presParOf" srcId="{8AD9292B-C7E2-4F66-9010-418E5AF8A1BC}" destId="{DACFB6CE-2848-4909-BA88-2765CD2A0BCF}"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0DD02A-3298-4632-AA06-144EB0BB6A19}"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43EE1D77-6902-4DEE-8858-4D2B380B6D0E}">
      <dgm:prSet/>
      <dgm:spPr/>
      <dgm:t>
        <a:bodyPr/>
        <a:lstStyle/>
        <a:p>
          <a:pPr rtl="0"/>
          <a:r>
            <a:rPr lang="en-GB" smtClean="0"/>
            <a:t>You will need to also include in your proposal: </a:t>
          </a:r>
          <a:endParaRPr lang="en-GB"/>
        </a:p>
      </dgm:t>
    </dgm:pt>
    <dgm:pt modelId="{C9D0190B-91C0-42B2-A250-98C74528F876}" type="parTrans" cxnId="{6CD046B0-6DBF-4C9E-8A0E-6DF8D32DF5DC}">
      <dgm:prSet/>
      <dgm:spPr/>
      <dgm:t>
        <a:bodyPr/>
        <a:lstStyle/>
        <a:p>
          <a:endParaRPr lang="en-US"/>
        </a:p>
      </dgm:t>
    </dgm:pt>
    <dgm:pt modelId="{1BC4DF3E-4A46-4048-B7DC-151E857BF53D}" type="sibTrans" cxnId="{6CD046B0-6DBF-4C9E-8A0E-6DF8D32DF5DC}">
      <dgm:prSet/>
      <dgm:spPr/>
      <dgm:t>
        <a:bodyPr/>
        <a:lstStyle/>
        <a:p>
          <a:endParaRPr lang="en-US"/>
        </a:p>
      </dgm:t>
    </dgm:pt>
    <dgm:pt modelId="{FFEE5D90-2989-493D-A4AE-A9786B0D59B9}">
      <dgm:prSet/>
      <dgm:spPr/>
      <dgm:t>
        <a:bodyPr/>
        <a:lstStyle/>
        <a:p>
          <a:pPr rtl="0"/>
          <a:r>
            <a:rPr lang="en-GB" smtClean="0"/>
            <a:t>1. Details of carrying out the research, e.g sample size, how will you access the participants, etc.….	</a:t>
          </a:r>
          <a:endParaRPr lang="en-GB"/>
        </a:p>
      </dgm:t>
    </dgm:pt>
    <dgm:pt modelId="{F6B40652-8F35-46EC-8FE4-16F96BBDFF3B}" type="parTrans" cxnId="{D359884D-F13A-466B-843C-4EF6422BD936}">
      <dgm:prSet/>
      <dgm:spPr/>
      <dgm:t>
        <a:bodyPr/>
        <a:lstStyle/>
        <a:p>
          <a:endParaRPr lang="en-US"/>
        </a:p>
      </dgm:t>
    </dgm:pt>
    <dgm:pt modelId="{4764BD5A-9E0E-4889-B123-41E0E6B4C203}" type="sibTrans" cxnId="{D359884D-F13A-466B-843C-4EF6422BD936}">
      <dgm:prSet/>
      <dgm:spPr/>
      <dgm:t>
        <a:bodyPr/>
        <a:lstStyle/>
        <a:p>
          <a:endParaRPr lang="en-US"/>
        </a:p>
      </dgm:t>
    </dgm:pt>
    <dgm:pt modelId="{985FE2AB-4F17-4688-A642-36886632AB33}">
      <dgm:prSet/>
      <dgm:spPr/>
      <dgm:t>
        <a:bodyPr/>
        <a:lstStyle/>
        <a:p>
          <a:pPr rtl="0"/>
          <a:r>
            <a:rPr lang="en-GB" smtClean="0"/>
            <a:t>2. Examples of Data Collection methods and consent forms </a:t>
          </a:r>
          <a:endParaRPr lang="en-GB"/>
        </a:p>
      </dgm:t>
    </dgm:pt>
    <dgm:pt modelId="{01758667-F825-4277-BB54-20F673EC5ED9}" type="parTrans" cxnId="{419DB68D-C7D2-4837-9CD6-F268BB441ACB}">
      <dgm:prSet/>
      <dgm:spPr/>
      <dgm:t>
        <a:bodyPr/>
        <a:lstStyle/>
        <a:p>
          <a:endParaRPr lang="en-US"/>
        </a:p>
      </dgm:t>
    </dgm:pt>
    <dgm:pt modelId="{5EA99702-71B9-4522-9D36-CC9AA80CD90C}" type="sibTrans" cxnId="{419DB68D-C7D2-4837-9CD6-F268BB441ACB}">
      <dgm:prSet/>
      <dgm:spPr/>
      <dgm:t>
        <a:bodyPr/>
        <a:lstStyle/>
        <a:p>
          <a:endParaRPr lang="en-US"/>
        </a:p>
      </dgm:t>
    </dgm:pt>
    <dgm:pt modelId="{67EBE02C-164B-4E20-B74D-522513D34D0D}">
      <dgm:prSet/>
      <dgm:spPr/>
      <dgm:t>
        <a:bodyPr/>
        <a:lstStyle/>
        <a:p>
          <a:pPr rtl="0"/>
          <a:r>
            <a:rPr lang="en-GB" smtClean="0"/>
            <a:t>3. Timeline, resource implications </a:t>
          </a:r>
          <a:endParaRPr lang="en-GB"/>
        </a:p>
      </dgm:t>
    </dgm:pt>
    <dgm:pt modelId="{C4D2EEAB-2F89-4CD4-9991-BE1B6A463C22}" type="parTrans" cxnId="{9949C3B9-24FD-45F4-950A-F2FFBA83E6E4}">
      <dgm:prSet/>
      <dgm:spPr/>
      <dgm:t>
        <a:bodyPr/>
        <a:lstStyle/>
        <a:p>
          <a:endParaRPr lang="en-US"/>
        </a:p>
      </dgm:t>
    </dgm:pt>
    <dgm:pt modelId="{E726B101-81D8-45B0-9C0B-E13A654A1479}" type="sibTrans" cxnId="{9949C3B9-24FD-45F4-950A-F2FFBA83E6E4}">
      <dgm:prSet/>
      <dgm:spPr/>
      <dgm:t>
        <a:bodyPr/>
        <a:lstStyle/>
        <a:p>
          <a:endParaRPr lang="en-US"/>
        </a:p>
      </dgm:t>
    </dgm:pt>
    <dgm:pt modelId="{306B58B7-8433-4033-AB72-87BB8CD86F13}" type="pres">
      <dgm:prSet presAssocID="{B80DD02A-3298-4632-AA06-144EB0BB6A19}" presName="Name0" presStyleCnt="0">
        <dgm:presLayoutVars>
          <dgm:dir/>
          <dgm:animLvl val="lvl"/>
          <dgm:resizeHandles val="exact"/>
        </dgm:presLayoutVars>
      </dgm:prSet>
      <dgm:spPr/>
    </dgm:pt>
    <dgm:pt modelId="{5B9DF367-F903-4E25-AA22-F64E0794D0C5}" type="pres">
      <dgm:prSet presAssocID="{43EE1D77-6902-4DEE-8858-4D2B380B6D0E}" presName="linNode" presStyleCnt="0"/>
      <dgm:spPr/>
    </dgm:pt>
    <dgm:pt modelId="{BC6A01A7-27DD-4DD2-BFFE-E1227B3531F6}" type="pres">
      <dgm:prSet presAssocID="{43EE1D77-6902-4DEE-8858-4D2B380B6D0E}" presName="parentText" presStyleLbl="node1" presStyleIdx="0" presStyleCnt="1">
        <dgm:presLayoutVars>
          <dgm:chMax val="1"/>
          <dgm:bulletEnabled val="1"/>
        </dgm:presLayoutVars>
      </dgm:prSet>
      <dgm:spPr/>
    </dgm:pt>
    <dgm:pt modelId="{4CC9AAD7-BBDD-49D2-AE68-8D20DB340D4E}" type="pres">
      <dgm:prSet presAssocID="{43EE1D77-6902-4DEE-8858-4D2B380B6D0E}" presName="descendantText" presStyleLbl="alignAccFollowNode1" presStyleIdx="0" presStyleCnt="1">
        <dgm:presLayoutVars>
          <dgm:bulletEnabled val="1"/>
        </dgm:presLayoutVars>
      </dgm:prSet>
      <dgm:spPr/>
    </dgm:pt>
  </dgm:ptLst>
  <dgm:cxnLst>
    <dgm:cxn modelId="{F0308D0C-B3C3-47DC-9AF7-65889E4BCBCB}" type="presOf" srcId="{67EBE02C-164B-4E20-B74D-522513D34D0D}" destId="{4CC9AAD7-BBDD-49D2-AE68-8D20DB340D4E}" srcOrd="0" destOrd="2" presId="urn:microsoft.com/office/officeart/2005/8/layout/vList5"/>
    <dgm:cxn modelId="{9949C3B9-24FD-45F4-950A-F2FFBA83E6E4}" srcId="{43EE1D77-6902-4DEE-8858-4D2B380B6D0E}" destId="{67EBE02C-164B-4E20-B74D-522513D34D0D}" srcOrd="2" destOrd="0" parTransId="{C4D2EEAB-2F89-4CD4-9991-BE1B6A463C22}" sibTransId="{E726B101-81D8-45B0-9C0B-E13A654A1479}"/>
    <dgm:cxn modelId="{D359884D-F13A-466B-843C-4EF6422BD936}" srcId="{43EE1D77-6902-4DEE-8858-4D2B380B6D0E}" destId="{FFEE5D90-2989-493D-A4AE-A9786B0D59B9}" srcOrd="0" destOrd="0" parTransId="{F6B40652-8F35-46EC-8FE4-16F96BBDFF3B}" sibTransId="{4764BD5A-9E0E-4889-B123-41E0E6B4C203}"/>
    <dgm:cxn modelId="{CD238349-F1E6-492D-A43E-51BF59687F8B}" type="presOf" srcId="{43EE1D77-6902-4DEE-8858-4D2B380B6D0E}" destId="{BC6A01A7-27DD-4DD2-BFFE-E1227B3531F6}" srcOrd="0" destOrd="0" presId="urn:microsoft.com/office/officeart/2005/8/layout/vList5"/>
    <dgm:cxn modelId="{419DB68D-C7D2-4837-9CD6-F268BB441ACB}" srcId="{43EE1D77-6902-4DEE-8858-4D2B380B6D0E}" destId="{985FE2AB-4F17-4688-A642-36886632AB33}" srcOrd="1" destOrd="0" parTransId="{01758667-F825-4277-BB54-20F673EC5ED9}" sibTransId="{5EA99702-71B9-4522-9D36-CC9AA80CD90C}"/>
    <dgm:cxn modelId="{72F80EFC-86A7-413B-A8C5-0D587E5BCEA0}" type="presOf" srcId="{B80DD02A-3298-4632-AA06-144EB0BB6A19}" destId="{306B58B7-8433-4033-AB72-87BB8CD86F13}" srcOrd="0" destOrd="0" presId="urn:microsoft.com/office/officeart/2005/8/layout/vList5"/>
    <dgm:cxn modelId="{DE7CBE82-7EBC-4693-AF1B-07656E7C8015}" type="presOf" srcId="{FFEE5D90-2989-493D-A4AE-A9786B0D59B9}" destId="{4CC9AAD7-BBDD-49D2-AE68-8D20DB340D4E}" srcOrd="0" destOrd="0" presId="urn:microsoft.com/office/officeart/2005/8/layout/vList5"/>
    <dgm:cxn modelId="{6CD046B0-6DBF-4C9E-8A0E-6DF8D32DF5DC}" srcId="{B80DD02A-3298-4632-AA06-144EB0BB6A19}" destId="{43EE1D77-6902-4DEE-8858-4D2B380B6D0E}" srcOrd="0" destOrd="0" parTransId="{C9D0190B-91C0-42B2-A250-98C74528F876}" sibTransId="{1BC4DF3E-4A46-4048-B7DC-151E857BF53D}"/>
    <dgm:cxn modelId="{089C73E2-BE61-44F1-BCAC-A3850A35EA78}" type="presOf" srcId="{985FE2AB-4F17-4688-A642-36886632AB33}" destId="{4CC9AAD7-BBDD-49D2-AE68-8D20DB340D4E}" srcOrd="0" destOrd="1" presId="urn:microsoft.com/office/officeart/2005/8/layout/vList5"/>
    <dgm:cxn modelId="{3191EB01-0C45-4DB5-93A9-49DD1403147C}" type="presParOf" srcId="{306B58B7-8433-4033-AB72-87BB8CD86F13}" destId="{5B9DF367-F903-4E25-AA22-F64E0794D0C5}" srcOrd="0" destOrd="0" presId="urn:microsoft.com/office/officeart/2005/8/layout/vList5"/>
    <dgm:cxn modelId="{4A270EED-E8F0-4E48-BA20-EF216166C57B}" type="presParOf" srcId="{5B9DF367-F903-4E25-AA22-F64E0794D0C5}" destId="{BC6A01A7-27DD-4DD2-BFFE-E1227B3531F6}" srcOrd="0" destOrd="0" presId="urn:microsoft.com/office/officeart/2005/8/layout/vList5"/>
    <dgm:cxn modelId="{D5CD155B-C51F-4CA1-8EB8-20C49ABFE9C5}" type="presParOf" srcId="{5B9DF367-F903-4E25-AA22-F64E0794D0C5}" destId="{4CC9AAD7-BBDD-49D2-AE68-8D20DB340D4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BB2A7B-754D-4F73-992D-7397BD7B1B7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6482D2B7-6E0B-4279-8021-807B92DEF3E9}">
      <dgm:prSet/>
      <dgm:spPr/>
      <dgm:t>
        <a:bodyPr/>
        <a:lstStyle/>
        <a:p>
          <a:pPr rtl="0"/>
          <a:r>
            <a:rPr lang="en-GB" smtClean="0"/>
            <a:t>Research Focus :</a:t>
          </a:r>
          <a:endParaRPr lang="en-GB"/>
        </a:p>
      </dgm:t>
    </dgm:pt>
    <dgm:pt modelId="{BA454A11-2803-469A-97B8-46FBAF17E751}" type="parTrans" cxnId="{6379CA7B-9A45-4218-BF4A-D269369919A6}">
      <dgm:prSet/>
      <dgm:spPr/>
      <dgm:t>
        <a:bodyPr/>
        <a:lstStyle/>
        <a:p>
          <a:endParaRPr lang="en-US"/>
        </a:p>
      </dgm:t>
    </dgm:pt>
    <dgm:pt modelId="{8C1F1EF5-64DB-405B-A647-D643993D9C62}" type="sibTrans" cxnId="{6379CA7B-9A45-4218-BF4A-D269369919A6}">
      <dgm:prSet/>
      <dgm:spPr/>
      <dgm:t>
        <a:bodyPr/>
        <a:lstStyle/>
        <a:p>
          <a:endParaRPr lang="en-US"/>
        </a:p>
      </dgm:t>
    </dgm:pt>
    <dgm:pt modelId="{C5385F01-7E16-4DF7-B40C-1837A07D8B7D}">
      <dgm:prSet/>
      <dgm:spPr/>
      <dgm:t>
        <a:bodyPr/>
        <a:lstStyle/>
        <a:p>
          <a:pPr rtl="0"/>
          <a:r>
            <a:rPr lang="en-GB" smtClean="0"/>
            <a:t>Choice of Methods </a:t>
          </a:r>
          <a:endParaRPr lang="en-GB"/>
        </a:p>
      </dgm:t>
    </dgm:pt>
    <dgm:pt modelId="{6E696172-F2EF-4173-8F9A-A0BBF47FCB34}" type="parTrans" cxnId="{F91C7739-CE3C-4069-92E6-819342DD0D47}">
      <dgm:prSet/>
      <dgm:spPr/>
      <dgm:t>
        <a:bodyPr/>
        <a:lstStyle/>
        <a:p>
          <a:endParaRPr lang="en-US"/>
        </a:p>
      </dgm:t>
    </dgm:pt>
    <dgm:pt modelId="{C3B4B0D6-55AC-4722-AE29-7C882C716C8F}" type="sibTrans" cxnId="{F91C7739-CE3C-4069-92E6-819342DD0D47}">
      <dgm:prSet/>
      <dgm:spPr/>
      <dgm:t>
        <a:bodyPr/>
        <a:lstStyle/>
        <a:p>
          <a:endParaRPr lang="en-US"/>
        </a:p>
      </dgm:t>
    </dgm:pt>
    <dgm:pt modelId="{F7750CC4-77C4-410D-83CA-675515827D17}">
      <dgm:prSet/>
      <dgm:spPr/>
      <dgm:t>
        <a:bodyPr/>
        <a:lstStyle/>
        <a:p>
          <a:pPr rtl="0"/>
          <a:r>
            <a:rPr lang="en-GB" dirty="0" smtClean="0"/>
            <a:t>YOU ARE OUTLINING WHAT YOUR ETHICAL CONSIDERATIONS ARE IN RELATION TO YOUR CHOSEN RESEARCH DESIGN </a:t>
          </a:r>
          <a:endParaRPr lang="en-GB" dirty="0"/>
        </a:p>
      </dgm:t>
    </dgm:pt>
    <dgm:pt modelId="{679003DE-09FF-4C2A-B4D2-908FD4DECE36}" type="parTrans" cxnId="{D5083204-F494-4EE5-B7C0-169D9BB27D17}">
      <dgm:prSet/>
      <dgm:spPr/>
      <dgm:t>
        <a:bodyPr/>
        <a:lstStyle/>
        <a:p>
          <a:endParaRPr lang="en-US"/>
        </a:p>
      </dgm:t>
    </dgm:pt>
    <dgm:pt modelId="{2D00924C-02D1-4025-8B8E-5E35F574BAF4}" type="sibTrans" cxnId="{D5083204-F494-4EE5-B7C0-169D9BB27D17}">
      <dgm:prSet/>
      <dgm:spPr/>
      <dgm:t>
        <a:bodyPr/>
        <a:lstStyle/>
        <a:p>
          <a:endParaRPr lang="en-US"/>
        </a:p>
      </dgm:t>
    </dgm:pt>
    <dgm:pt modelId="{1674ED33-F4D9-4E3F-8756-21AB7FEA7C15}" type="pres">
      <dgm:prSet presAssocID="{CDBB2A7B-754D-4F73-992D-7397BD7B1B72}" presName="hierChild1" presStyleCnt="0">
        <dgm:presLayoutVars>
          <dgm:orgChart val="1"/>
          <dgm:chPref val="1"/>
          <dgm:dir/>
          <dgm:animOne val="branch"/>
          <dgm:animLvl val="lvl"/>
          <dgm:resizeHandles/>
        </dgm:presLayoutVars>
      </dgm:prSet>
      <dgm:spPr/>
    </dgm:pt>
    <dgm:pt modelId="{A9201862-3FBF-45F9-9483-66F24DA5B62C}" type="pres">
      <dgm:prSet presAssocID="{6482D2B7-6E0B-4279-8021-807B92DEF3E9}" presName="hierRoot1" presStyleCnt="0">
        <dgm:presLayoutVars>
          <dgm:hierBranch val="init"/>
        </dgm:presLayoutVars>
      </dgm:prSet>
      <dgm:spPr/>
    </dgm:pt>
    <dgm:pt modelId="{294C4FEF-FA71-46EB-8EBB-3CD8D2B03349}" type="pres">
      <dgm:prSet presAssocID="{6482D2B7-6E0B-4279-8021-807B92DEF3E9}" presName="rootComposite1" presStyleCnt="0"/>
      <dgm:spPr/>
    </dgm:pt>
    <dgm:pt modelId="{2FB4FAE9-0FFD-4A0E-BD46-F43775F7552B}" type="pres">
      <dgm:prSet presAssocID="{6482D2B7-6E0B-4279-8021-807B92DEF3E9}" presName="rootText1" presStyleLbl="node0" presStyleIdx="0" presStyleCnt="2">
        <dgm:presLayoutVars>
          <dgm:chPref val="3"/>
        </dgm:presLayoutVars>
      </dgm:prSet>
      <dgm:spPr/>
    </dgm:pt>
    <dgm:pt modelId="{F39BE10D-0A19-4960-B843-692EFCD54F21}" type="pres">
      <dgm:prSet presAssocID="{6482D2B7-6E0B-4279-8021-807B92DEF3E9}" presName="rootConnector1" presStyleLbl="node1" presStyleIdx="0" presStyleCnt="0"/>
      <dgm:spPr/>
    </dgm:pt>
    <dgm:pt modelId="{9E0996AE-47C4-4443-854B-03DE6035A3FD}" type="pres">
      <dgm:prSet presAssocID="{6482D2B7-6E0B-4279-8021-807B92DEF3E9}" presName="hierChild2" presStyleCnt="0"/>
      <dgm:spPr/>
    </dgm:pt>
    <dgm:pt modelId="{0600857E-D28B-46C4-AA24-9B4701772F9E}" type="pres">
      <dgm:prSet presAssocID="{6482D2B7-6E0B-4279-8021-807B92DEF3E9}" presName="hierChild3" presStyleCnt="0"/>
      <dgm:spPr/>
    </dgm:pt>
    <dgm:pt modelId="{A5E5E978-F0A6-44D0-BD34-3B77752C7F57}" type="pres">
      <dgm:prSet presAssocID="{C5385F01-7E16-4DF7-B40C-1837A07D8B7D}" presName="hierRoot1" presStyleCnt="0">
        <dgm:presLayoutVars>
          <dgm:hierBranch val="init"/>
        </dgm:presLayoutVars>
      </dgm:prSet>
      <dgm:spPr/>
    </dgm:pt>
    <dgm:pt modelId="{5F719E25-4B08-456D-B983-330D5B4C53C6}" type="pres">
      <dgm:prSet presAssocID="{C5385F01-7E16-4DF7-B40C-1837A07D8B7D}" presName="rootComposite1" presStyleCnt="0"/>
      <dgm:spPr/>
    </dgm:pt>
    <dgm:pt modelId="{4EC3EB64-F326-4318-A607-85455DBD02CF}" type="pres">
      <dgm:prSet presAssocID="{C5385F01-7E16-4DF7-B40C-1837A07D8B7D}" presName="rootText1" presStyleLbl="node0" presStyleIdx="1" presStyleCnt="2">
        <dgm:presLayoutVars>
          <dgm:chPref val="3"/>
        </dgm:presLayoutVars>
      </dgm:prSet>
      <dgm:spPr/>
    </dgm:pt>
    <dgm:pt modelId="{7DEF29F3-5782-4B5F-A123-FEEFA865CCF4}" type="pres">
      <dgm:prSet presAssocID="{C5385F01-7E16-4DF7-B40C-1837A07D8B7D}" presName="rootConnector1" presStyleLbl="node1" presStyleIdx="0" presStyleCnt="0"/>
      <dgm:spPr/>
    </dgm:pt>
    <dgm:pt modelId="{73AB0629-E8B7-4154-8833-33E819E83D77}" type="pres">
      <dgm:prSet presAssocID="{C5385F01-7E16-4DF7-B40C-1837A07D8B7D}" presName="hierChild2" presStyleCnt="0"/>
      <dgm:spPr/>
    </dgm:pt>
    <dgm:pt modelId="{3FF37389-0560-4989-B09D-21DF651C0691}" type="pres">
      <dgm:prSet presAssocID="{679003DE-09FF-4C2A-B4D2-908FD4DECE36}" presName="Name37" presStyleLbl="parChTrans1D2" presStyleIdx="0" presStyleCnt="1"/>
      <dgm:spPr/>
    </dgm:pt>
    <dgm:pt modelId="{BD6C57BD-911C-4202-89F9-4C2D18FCBFC4}" type="pres">
      <dgm:prSet presAssocID="{F7750CC4-77C4-410D-83CA-675515827D17}" presName="hierRoot2" presStyleCnt="0">
        <dgm:presLayoutVars>
          <dgm:hierBranch val="init"/>
        </dgm:presLayoutVars>
      </dgm:prSet>
      <dgm:spPr/>
    </dgm:pt>
    <dgm:pt modelId="{52EF5B3C-1409-4348-A297-4D1DB98DB9CB}" type="pres">
      <dgm:prSet presAssocID="{F7750CC4-77C4-410D-83CA-675515827D17}" presName="rootComposite" presStyleCnt="0"/>
      <dgm:spPr/>
    </dgm:pt>
    <dgm:pt modelId="{BAD2C895-556A-4A09-9AD3-C633FE2D756B}" type="pres">
      <dgm:prSet presAssocID="{F7750CC4-77C4-410D-83CA-675515827D17}" presName="rootText" presStyleLbl="node2" presStyleIdx="0" presStyleCnt="1" custScaleX="167126" custLinFactNeighborX="-66151" custLinFactNeighborY="2145">
        <dgm:presLayoutVars>
          <dgm:chPref val="3"/>
        </dgm:presLayoutVars>
      </dgm:prSet>
      <dgm:spPr/>
    </dgm:pt>
    <dgm:pt modelId="{A9D5D17A-3DA6-4B63-9657-D238762AEBAC}" type="pres">
      <dgm:prSet presAssocID="{F7750CC4-77C4-410D-83CA-675515827D17}" presName="rootConnector" presStyleLbl="node2" presStyleIdx="0" presStyleCnt="1"/>
      <dgm:spPr/>
    </dgm:pt>
    <dgm:pt modelId="{6DD2A5BB-090B-423B-B830-BF1BE41ACFD1}" type="pres">
      <dgm:prSet presAssocID="{F7750CC4-77C4-410D-83CA-675515827D17}" presName="hierChild4" presStyleCnt="0"/>
      <dgm:spPr/>
    </dgm:pt>
    <dgm:pt modelId="{D296DD41-7514-4476-BB01-7C8EF0F21437}" type="pres">
      <dgm:prSet presAssocID="{F7750CC4-77C4-410D-83CA-675515827D17}" presName="hierChild5" presStyleCnt="0"/>
      <dgm:spPr/>
    </dgm:pt>
    <dgm:pt modelId="{494FFE8F-D4D4-4F74-930C-7F7D2216893B}" type="pres">
      <dgm:prSet presAssocID="{C5385F01-7E16-4DF7-B40C-1837A07D8B7D}" presName="hierChild3" presStyleCnt="0"/>
      <dgm:spPr/>
    </dgm:pt>
  </dgm:ptLst>
  <dgm:cxnLst>
    <dgm:cxn modelId="{F91C7739-CE3C-4069-92E6-819342DD0D47}" srcId="{CDBB2A7B-754D-4F73-992D-7397BD7B1B72}" destId="{C5385F01-7E16-4DF7-B40C-1837A07D8B7D}" srcOrd="1" destOrd="0" parTransId="{6E696172-F2EF-4173-8F9A-A0BBF47FCB34}" sibTransId="{C3B4B0D6-55AC-4722-AE29-7C882C716C8F}"/>
    <dgm:cxn modelId="{3E72BA1E-70F3-4D07-A4F4-2DBE078A0A91}" type="presOf" srcId="{C5385F01-7E16-4DF7-B40C-1837A07D8B7D}" destId="{4EC3EB64-F326-4318-A607-85455DBD02CF}" srcOrd="0" destOrd="0" presId="urn:microsoft.com/office/officeart/2005/8/layout/orgChart1"/>
    <dgm:cxn modelId="{129A0C4D-ADEB-46D5-955D-15C4C54CDA80}" type="presOf" srcId="{679003DE-09FF-4C2A-B4D2-908FD4DECE36}" destId="{3FF37389-0560-4989-B09D-21DF651C0691}" srcOrd="0" destOrd="0" presId="urn:microsoft.com/office/officeart/2005/8/layout/orgChart1"/>
    <dgm:cxn modelId="{C1D6CAF3-F289-493B-9477-70A88F597726}" type="presOf" srcId="{F7750CC4-77C4-410D-83CA-675515827D17}" destId="{A9D5D17A-3DA6-4B63-9657-D238762AEBAC}" srcOrd="1" destOrd="0" presId="urn:microsoft.com/office/officeart/2005/8/layout/orgChart1"/>
    <dgm:cxn modelId="{6379CA7B-9A45-4218-BF4A-D269369919A6}" srcId="{CDBB2A7B-754D-4F73-992D-7397BD7B1B72}" destId="{6482D2B7-6E0B-4279-8021-807B92DEF3E9}" srcOrd="0" destOrd="0" parTransId="{BA454A11-2803-469A-97B8-46FBAF17E751}" sibTransId="{8C1F1EF5-64DB-405B-A647-D643993D9C62}"/>
    <dgm:cxn modelId="{CCF0ABA9-CFC2-40E4-A626-84343EEE4076}" type="presOf" srcId="{C5385F01-7E16-4DF7-B40C-1837A07D8B7D}" destId="{7DEF29F3-5782-4B5F-A123-FEEFA865CCF4}" srcOrd="1" destOrd="0" presId="urn:microsoft.com/office/officeart/2005/8/layout/orgChart1"/>
    <dgm:cxn modelId="{D22D5970-891C-4368-AD3E-8C366105BBF1}" type="presOf" srcId="{6482D2B7-6E0B-4279-8021-807B92DEF3E9}" destId="{F39BE10D-0A19-4960-B843-692EFCD54F21}" srcOrd="1" destOrd="0" presId="urn:microsoft.com/office/officeart/2005/8/layout/orgChart1"/>
    <dgm:cxn modelId="{A6E0EDD0-C0AB-4CDD-A301-D2619E0193DB}" type="presOf" srcId="{CDBB2A7B-754D-4F73-992D-7397BD7B1B72}" destId="{1674ED33-F4D9-4E3F-8756-21AB7FEA7C15}" srcOrd="0" destOrd="0" presId="urn:microsoft.com/office/officeart/2005/8/layout/orgChart1"/>
    <dgm:cxn modelId="{D5083204-F494-4EE5-B7C0-169D9BB27D17}" srcId="{C5385F01-7E16-4DF7-B40C-1837A07D8B7D}" destId="{F7750CC4-77C4-410D-83CA-675515827D17}" srcOrd="0" destOrd="0" parTransId="{679003DE-09FF-4C2A-B4D2-908FD4DECE36}" sibTransId="{2D00924C-02D1-4025-8B8E-5E35F574BAF4}"/>
    <dgm:cxn modelId="{CDC2B032-E6DF-4AC3-9182-058E6E2102E2}" type="presOf" srcId="{F7750CC4-77C4-410D-83CA-675515827D17}" destId="{BAD2C895-556A-4A09-9AD3-C633FE2D756B}" srcOrd="0" destOrd="0" presId="urn:microsoft.com/office/officeart/2005/8/layout/orgChart1"/>
    <dgm:cxn modelId="{EFCB41C5-8185-4E0F-858D-0716746A5BE2}" type="presOf" srcId="{6482D2B7-6E0B-4279-8021-807B92DEF3E9}" destId="{2FB4FAE9-0FFD-4A0E-BD46-F43775F7552B}" srcOrd="0" destOrd="0" presId="urn:microsoft.com/office/officeart/2005/8/layout/orgChart1"/>
    <dgm:cxn modelId="{46DEA4AD-A010-4F72-9FCA-F976990B02CC}" type="presParOf" srcId="{1674ED33-F4D9-4E3F-8756-21AB7FEA7C15}" destId="{A9201862-3FBF-45F9-9483-66F24DA5B62C}" srcOrd="0" destOrd="0" presId="urn:microsoft.com/office/officeart/2005/8/layout/orgChart1"/>
    <dgm:cxn modelId="{E2E91D77-DA54-474E-954E-8178FCF80A4E}" type="presParOf" srcId="{A9201862-3FBF-45F9-9483-66F24DA5B62C}" destId="{294C4FEF-FA71-46EB-8EBB-3CD8D2B03349}" srcOrd="0" destOrd="0" presId="urn:microsoft.com/office/officeart/2005/8/layout/orgChart1"/>
    <dgm:cxn modelId="{00E1AB21-AC35-41C7-8B5B-16CCFA5146DD}" type="presParOf" srcId="{294C4FEF-FA71-46EB-8EBB-3CD8D2B03349}" destId="{2FB4FAE9-0FFD-4A0E-BD46-F43775F7552B}" srcOrd="0" destOrd="0" presId="urn:microsoft.com/office/officeart/2005/8/layout/orgChart1"/>
    <dgm:cxn modelId="{2BFEE494-7263-4D32-B0FB-92319C23E8F0}" type="presParOf" srcId="{294C4FEF-FA71-46EB-8EBB-3CD8D2B03349}" destId="{F39BE10D-0A19-4960-B843-692EFCD54F21}" srcOrd="1" destOrd="0" presId="urn:microsoft.com/office/officeart/2005/8/layout/orgChart1"/>
    <dgm:cxn modelId="{B5D5E6D6-13D8-4F6C-BB64-B1FAF065AC3A}" type="presParOf" srcId="{A9201862-3FBF-45F9-9483-66F24DA5B62C}" destId="{9E0996AE-47C4-4443-854B-03DE6035A3FD}" srcOrd="1" destOrd="0" presId="urn:microsoft.com/office/officeart/2005/8/layout/orgChart1"/>
    <dgm:cxn modelId="{889C91C5-61B3-43EB-94F4-7D31A9770B96}" type="presParOf" srcId="{A9201862-3FBF-45F9-9483-66F24DA5B62C}" destId="{0600857E-D28B-46C4-AA24-9B4701772F9E}" srcOrd="2" destOrd="0" presId="urn:microsoft.com/office/officeart/2005/8/layout/orgChart1"/>
    <dgm:cxn modelId="{3B85AB19-C6EE-42FD-BE3B-E2F11CB64E13}" type="presParOf" srcId="{1674ED33-F4D9-4E3F-8756-21AB7FEA7C15}" destId="{A5E5E978-F0A6-44D0-BD34-3B77752C7F57}" srcOrd="1" destOrd="0" presId="urn:microsoft.com/office/officeart/2005/8/layout/orgChart1"/>
    <dgm:cxn modelId="{8F9C3CFE-3A4A-4266-B0D2-59DED3A564C4}" type="presParOf" srcId="{A5E5E978-F0A6-44D0-BD34-3B77752C7F57}" destId="{5F719E25-4B08-456D-B983-330D5B4C53C6}" srcOrd="0" destOrd="0" presId="urn:microsoft.com/office/officeart/2005/8/layout/orgChart1"/>
    <dgm:cxn modelId="{4FEEC813-9BFF-4D46-87FB-9157BFC41E91}" type="presParOf" srcId="{5F719E25-4B08-456D-B983-330D5B4C53C6}" destId="{4EC3EB64-F326-4318-A607-85455DBD02CF}" srcOrd="0" destOrd="0" presId="urn:microsoft.com/office/officeart/2005/8/layout/orgChart1"/>
    <dgm:cxn modelId="{9B8B74CF-1401-4DF7-878F-8F5D9FF2F5B9}" type="presParOf" srcId="{5F719E25-4B08-456D-B983-330D5B4C53C6}" destId="{7DEF29F3-5782-4B5F-A123-FEEFA865CCF4}" srcOrd="1" destOrd="0" presId="urn:microsoft.com/office/officeart/2005/8/layout/orgChart1"/>
    <dgm:cxn modelId="{F6F5369A-7978-4625-8A0B-61211C4A48F0}" type="presParOf" srcId="{A5E5E978-F0A6-44D0-BD34-3B77752C7F57}" destId="{73AB0629-E8B7-4154-8833-33E819E83D77}" srcOrd="1" destOrd="0" presId="urn:microsoft.com/office/officeart/2005/8/layout/orgChart1"/>
    <dgm:cxn modelId="{8D528559-D63C-4385-85A4-84B282B088D2}" type="presParOf" srcId="{73AB0629-E8B7-4154-8833-33E819E83D77}" destId="{3FF37389-0560-4989-B09D-21DF651C0691}" srcOrd="0" destOrd="0" presId="urn:microsoft.com/office/officeart/2005/8/layout/orgChart1"/>
    <dgm:cxn modelId="{4510BBCE-A896-44D6-B12C-D26921EBB6F1}" type="presParOf" srcId="{73AB0629-E8B7-4154-8833-33E819E83D77}" destId="{BD6C57BD-911C-4202-89F9-4C2D18FCBFC4}" srcOrd="1" destOrd="0" presId="urn:microsoft.com/office/officeart/2005/8/layout/orgChart1"/>
    <dgm:cxn modelId="{2C2EF9FA-FD5A-4845-9386-4D1586296A39}" type="presParOf" srcId="{BD6C57BD-911C-4202-89F9-4C2D18FCBFC4}" destId="{52EF5B3C-1409-4348-A297-4D1DB98DB9CB}" srcOrd="0" destOrd="0" presId="urn:microsoft.com/office/officeart/2005/8/layout/orgChart1"/>
    <dgm:cxn modelId="{D66DC1E7-C1C5-485C-906D-3E3ED643FB04}" type="presParOf" srcId="{52EF5B3C-1409-4348-A297-4D1DB98DB9CB}" destId="{BAD2C895-556A-4A09-9AD3-C633FE2D756B}" srcOrd="0" destOrd="0" presId="urn:microsoft.com/office/officeart/2005/8/layout/orgChart1"/>
    <dgm:cxn modelId="{5BF7051E-68FA-4E14-B7A3-E69E8E5A0064}" type="presParOf" srcId="{52EF5B3C-1409-4348-A297-4D1DB98DB9CB}" destId="{A9D5D17A-3DA6-4B63-9657-D238762AEBAC}" srcOrd="1" destOrd="0" presId="urn:microsoft.com/office/officeart/2005/8/layout/orgChart1"/>
    <dgm:cxn modelId="{D91AF55D-2004-4837-99EF-4EA6DF9EA318}" type="presParOf" srcId="{BD6C57BD-911C-4202-89F9-4C2D18FCBFC4}" destId="{6DD2A5BB-090B-423B-B830-BF1BE41ACFD1}" srcOrd="1" destOrd="0" presId="urn:microsoft.com/office/officeart/2005/8/layout/orgChart1"/>
    <dgm:cxn modelId="{E32F760C-5C39-45D5-AFAD-CF1E2A645549}" type="presParOf" srcId="{BD6C57BD-911C-4202-89F9-4C2D18FCBFC4}" destId="{D296DD41-7514-4476-BB01-7C8EF0F21437}" srcOrd="2" destOrd="0" presId="urn:microsoft.com/office/officeart/2005/8/layout/orgChart1"/>
    <dgm:cxn modelId="{0C7A201A-8D4D-4E97-B709-6B896CCBCA43}" type="presParOf" srcId="{A5E5E978-F0A6-44D0-BD34-3B77752C7F57}" destId="{494FFE8F-D4D4-4F74-930C-7F7D2216893B}"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D6A220F-A783-449A-AD39-B6C768FAA86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0690FE1-3D21-4B89-B0FB-C82DE73FE771}">
      <dgm:prSet/>
      <dgm:spPr/>
      <dgm:t>
        <a:bodyPr/>
        <a:lstStyle/>
        <a:p>
          <a:pPr rtl="0"/>
          <a:r>
            <a:rPr lang="en-GB" smtClean="0"/>
            <a:t>You will make your contribution on your programme specific tab on moodle e.g MA Equity and Diversity, MA Children and Young People, MA Youth Work .</a:t>
          </a:r>
          <a:endParaRPr lang="en-GB"/>
        </a:p>
      </dgm:t>
    </dgm:pt>
    <dgm:pt modelId="{A687045B-E6B4-4DD9-A919-0062886D21AA}" type="parTrans" cxnId="{CA9DE40E-010E-43F8-8DA9-81C60D17E304}">
      <dgm:prSet/>
      <dgm:spPr/>
      <dgm:t>
        <a:bodyPr/>
        <a:lstStyle/>
        <a:p>
          <a:endParaRPr lang="en-US"/>
        </a:p>
      </dgm:t>
    </dgm:pt>
    <dgm:pt modelId="{73681EB4-4781-4343-978F-03939C7FA428}" type="sibTrans" cxnId="{CA9DE40E-010E-43F8-8DA9-81C60D17E304}">
      <dgm:prSet/>
      <dgm:spPr/>
      <dgm:t>
        <a:bodyPr/>
        <a:lstStyle/>
        <a:p>
          <a:endParaRPr lang="en-US"/>
        </a:p>
      </dgm:t>
    </dgm:pt>
    <dgm:pt modelId="{6458F3CF-52AB-4211-B9DD-87F2E2F3F5B3}">
      <dgm:prSet/>
      <dgm:spPr/>
      <dgm:t>
        <a:bodyPr/>
        <a:lstStyle/>
        <a:p>
          <a:pPr rtl="0"/>
          <a:r>
            <a:rPr lang="en-GB" smtClean="0"/>
            <a:t>Your contribution will therefore only be visible to students on your specific programme and your reflections contributions will relate to your programme. </a:t>
          </a:r>
          <a:endParaRPr lang="en-GB"/>
        </a:p>
      </dgm:t>
    </dgm:pt>
    <dgm:pt modelId="{BC1A377B-E6C5-48AD-83F3-1F7F775D2E4D}" type="parTrans" cxnId="{361D4BB4-E129-4E50-8362-C3AC1810F9E6}">
      <dgm:prSet/>
      <dgm:spPr/>
      <dgm:t>
        <a:bodyPr/>
        <a:lstStyle/>
        <a:p>
          <a:endParaRPr lang="en-US"/>
        </a:p>
      </dgm:t>
    </dgm:pt>
    <dgm:pt modelId="{B525D876-B600-4638-8481-CB92A16FD573}" type="sibTrans" cxnId="{361D4BB4-E129-4E50-8362-C3AC1810F9E6}">
      <dgm:prSet/>
      <dgm:spPr/>
      <dgm:t>
        <a:bodyPr/>
        <a:lstStyle/>
        <a:p>
          <a:endParaRPr lang="en-US"/>
        </a:p>
      </dgm:t>
    </dgm:pt>
    <dgm:pt modelId="{3921B2F6-1FC5-4301-A0B3-AF69EBF0B912}">
      <dgm:prSet/>
      <dgm:spPr/>
      <dgm:t>
        <a:bodyPr/>
        <a:lstStyle/>
        <a:p>
          <a:pPr rtl="0"/>
          <a:r>
            <a:rPr lang="en-GB" smtClean="0"/>
            <a:t>Your Programme Directors /Module tutors will review your contributions. </a:t>
          </a:r>
          <a:endParaRPr lang="en-GB"/>
        </a:p>
      </dgm:t>
    </dgm:pt>
    <dgm:pt modelId="{B8D19366-0F31-44B5-9643-FC5D73D8DD41}" type="parTrans" cxnId="{665BDFC0-D25B-4F80-9137-7A8E94C0CE01}">
      <dgm:prSet/>
      <dgm:spPr/>
      <dgm:t>
        <a:bodyPr/>
        <a:lstStyle/>
        <a:p>
          <a:endParaRPr lang="en-US"/>
        </a:p>
      </dgm:t>
    </dgm:pt>
    <dgm:pt modelId="{DD17A8E7-D588-4AD6-A505-C376F7730A66}" type="sibTrans" cxnId="{665BDFC0-D25B-4F80-9137-7A8E94C0CE01}">
      <dgm:prSet/>
      <dgm:spPr/>
      <dgm:t>
        <a:bodyPr/>
        <a:lstStyle/>
        <a:p>
          <a:endParaRPr lang="en-US"/>
        </a:p>
      </dgm:t>
    </dgm:pt>
    <dgm:pt modelId="{7FEBB671-B649-4613-A5BE-4A290C62D710}">
      <dgm:prSet/>
      <dgm:spPr/>
      <dgm:t>
        <a:bodyPr/>
        <a:lstStyle/>
        <a:p>
          <a:pPr rtl="0"/>
          <a:r>
            <a:rPr lang="en-GB" smtClean="0"/>
            <a:t>You are also asked to submit a copy of your 2 contributions and ethics form to Turnit in by the final deadline. </a:t>
          </a:r>
          <a:endParaRPr lang="en-GB"/>
        </a:p>
      </dgm:t>
    </dgm:pt>
    <dgm:pt modelId="{05D50AC2-9F1B-4F43-9A16-55CE994456C4}" type="parTrans" cxnId="{8CFB57A7-3713-4763-A53A-BD71CDA4DD6E}">
      <dgm:prSet/>
      <dgm:spPr/>
      <dgm:t>
        <a:bodyPr/>
        <a:lstStyle/>
        <a:p>
          <a:endParaRPr lang="en-US"/>
        </a:p>
      </dgm:t>
    </dgm:pt>
    <dgm:pt modelId="{65660146-464C-4459-8CB4-389D3E975943}" type="sibTrans" cxnId="{8CFB57A7-3713-4763-A53A-BD71CDA4DD6E}">
      <dgm:prSet/>
      <dgm:spPr/>
      <dgm:t>
        <a:bodyPr/>
        <a:lstStyle/>
        <a:p>
          <a:endParaRPr lang="en-US"/>
        </a:p>
      </dgm:t>
    </dgm:pt>
    <dgm:pt modelId="{D71F0181-10F5-4791-8515-67A3E32BA9A8}" type="pres">
      <dgm:prSet presAssocID="{0D6A220F-A783-449A-AD39-B6C768FAA861}" presName="linear" presStyleCnt="0">
        <dgm:presLayoutVars>
          <dgm:animLvl val="lvl"/>
          <dgm:resizeHandles val="exact"/>
        </dgm:presLayoutVars>
      </dgm:prSet>
      <dgm:spPr/>
    </dgm:pt>
    <dgm:pt modelId="{315EE5AD-991B-4F4C-A218-DCA265B1E65C}" type="pres">
      <dgm:prSet presAssocID="{40690FE1-3D21-4B89-B0FB-C82DE73FE771}" presName="parentText" presStyleLbl="node1" presStyleIdx="0" presStyleCnt="4">
        <dgm:presLayoutVars>
          <dgm:chMax val="0"/>
          <dgm:bulletEnabled val="1"/>
        </dgm:presLayoutVars>
      </dgm:prSet>
      <dgm:spPr/>
    </dgm:pt>
    <dgm:pt modelId="{257DE538-9029-44BC-99C3-99B703644813}" type="pres">
      <dgm:prSet presAssocID="{73681EB4-4781-4343-978F-03939C7FA428}" presName="spacer" presStyleCnt="0"/>
      <dgm:spPr/>
    </dgm:pt>
    <dgm:pt modelId="{B572E80F-3B2F-40A9-88D9-741311CE421E}" type="pres">
      <dgm:prSet presAssocID="{6458F3CF-52AB-4211-B9DD-87F2E2F3F5B3}" presName="parentText" presStyleLbl="node1" presStyleIdx="1" presStyleCnt="4">
        <dgm:presLayoutVars>
          <dgm:chMax val="0"/>
          <dgm:bulletEnabled val="1"/>
        </dgm:presLayoutVars>
      </dgm:prSet>
      <dgm:spPr/>
    </dgm:pt>
    <dgm:pt modelId="{13F01722-A47C-4C17-B92D-DEA3CB4A63BD}" type="pres">
      <dgm:prSet presAssocID="{B525D876-B600-4638-8481-CB92A16FD573}" presName="spacer" presStyleCnt="0"/>
      <dgm:spPr/>
    </dgm:pt>
    <dgm:pt modelId="{7D839145-95D1-4B89-83AB-72DC3F144E34}" type="pres">
      <dgm:prSet presAssocID="{3921B2F6-1FC5-4301-A0B3-AF69EBF0B912}" presName="parentText" presStyleLbl="node1" presStyleIdx="2" presStyleCnt="4">
        <dgm:presLayoutVars>
          <dgm:chMax val="0"/>
          <dgm:bulletEnabled val="1"/>
        </dgm:presLayoutVars>
      </dgm:prSet>
      <dgm:spPr/>
    </dgm:pt>
    <dgm:pt modelId="{EDBC9282-9414-4D53-B8AD-BBB35376EFD4}" type="pres">
      <dgm:prSet presAssocID="{DD17A8E7-D588-4AD6-A505-C376F7730A66}" presName="spacer" presStyleCnt="0"/>
      <dgm:spPr/>
    </dgm:pt>
    <dgm:pt modelId="{5948E901-7517-44CA-A7EF-816C0AB4940A}" type="pres">
      <dgm:prSet presAssocID="{7FEBB671-B649-4613-A5BE-4A290C62D710}" presName="parentText" presStyleLbl="node1" presStyleIdx="3" presStyleCnt="4">
        <dgm:presLayoutVars>
          <dgm:chMax val="0"/>
          <dgm:bulletEnabled val="1"/>
        </dgm:presLayoutVars>
      </dgm:prSet>
      <dgm:spPr/>
    </dgm:pt>
  </dgm:ptLst>
  <dgm:cxnLst>
    <dgm:cxn modelId="{D098E1D5-5E85-4DD4-9945-CE0194881458}" type="presOf" srcId="{40690FE1-3D21-4B89-B0FB-C82DE73FE771}" destId="{315EE5AD-991B-4F4C-A218-DCA265B1E65C}" srcOrd="0" destOrd="0" presId="urn:microsoft.com/office/officeart/2005/8/layout/vList2"/>
    <dgm:cxn modelId="{0AECB708-0D47-4DFF-BEFD-F9F86054643C}" type="presOf" srcId="{3921B2F6-1FC5-4301-A0B3-AF69EBF0B912}" destId="{7D839145-95D1-4B89-83AB-72DC3F144E34}" srcOrd="0" destOrd="0" presId="urn:microsoft.com/office/officeart/2005/8/layout/vList2"/>
    <dgm:cxn modelId="{F14A3C48-23F1-47D4-AB61-CEE2FC7E8A31}" type="presOf" srcId="{0D6A220F-A783-449A-AD39-B6C768FAA861}" destId="{D71F0181-10F5-4791-8515-67A3E32BA9A8}" srcOrd="0" destOrd="0" presId="urn:microsoft.com/office/officeart/2005/8/layout/vList2"/>
    <dgm:cxn modelId="{361D4BB4-E129-4E50-8362-C3AC1810F9E6}" srcId="{0D6A220F-A783-449A-AD39-B6C768FAA861}" destId="{6458F3CF-52AB-4211-B9DD-87F2E2F3F5B3}" srcOrd="1" destOrd="0" parTransId="{BC1A377B-E6C5-48AD-83F3-1F7F775D2E4D}" sibTransId="{B525D876-B600-4638-8481-CB92A16FD573}"/>
    <dgm:cxn modelId="{195C374A-F564-4949-99CC-174BA3167D0B}" type="presOf" srcId="{7FEBB671-B649-4613-A5BE-4A290C62D710}" destId="{5948E901-7517-44CA-A7EF-816C0AB4940A}" srcOrd="0" destOrd="0" presId="urn:microsoft.com/office/officeart/2005/8/layout/vList2"/>
    <dgm:cxn modelId="{13CC8512-68A9-4FFB-87D9-DA2B96908128}" type="presOf" srcId="{6458F3CF-52AB-4211-B9DD-87F2E2F3F5B3}" destId="{B572E80F-3B2F-40A9-88D9-741311CE421E}" srcOrd="0" destOrd="0" presId="urn:microsoft.com/office/officeart/2005/8/layout/vList2"/>
    <dgm:cxn modelId="{8CFB57A7-3713-4763-A53A-BD71CDA4DD6E}" srcId="{0D6A220F-A783-449A-AD39-B6C768FAA861}" destId="{7FEBB671-B649-4613-A5BE-4A290C62D710}" srcOrd="3" destOrd="0" parTransId="{05D50AC2-9F1B-4F43-9A16-55CE994456C4}" sibTransId="{65660146-464C-4459-8CB4-389D3E975943}"/>
    <dgm:cxn modelId="{CA9DE40E-010E-43F8-8DA9-81C60D17E304}" srcId="{0D6A220F-A783-449A-AD39-B6C768FAA861}" destId="{40690FE1-3D21-4B89-B0FB-C82DE73FE771}" srcOrd="0" destOrd="0" parTransId="{A687045B-E6B4-4DD9-A919-0062886D21AA}" sibTransId="{73681EB4-4781-4343-978F-03939C7FA428}"/>
    <dgm:cxn modelId="{665BDFC0-D25B-4F80-9137-7A8E94C0CE01}" srcId="{0D6A220F-A783-449A-AD39-B6C768FAA861}" destId="{3921B2F6-1FC5-4301-A0B3-AF69EBF0B912}" srcOrd="2" destOrd="0" parTransId="{B8D19366-0F31-44B5-9643-FC5D73D8DD41}" sibTransId="{DD17A8E7-D588-4AD6-A505-C376F7730A66}"/>
    <dgm:cxn modelId="{8C07A805-975E-4C32-9E7F-5DD8D0907992}" type="presParOf" srcId="{D71F0181-10F5-4791-8515-67A3E32BA9A8}" destId="{315EE5AD-991B-4F4C-A218-DCA265B1E65C}" srcOrd="0" destOrd="0" presId="urn:microsoft.com/office/officeart/2005/8/layout/vList2"/>
    <dgm:cxn modelId="{28AC17CE-644E-4833-9BCB-6CEFC1EE10FC}" type="presParOf" srcId="{D71F0181-10F5-4791-8515-67A3E32BA9A8}" destId="{257DE538-9029-44BC-99C3-99B703644813}" srcOrd="1" destOrd="0" presId="urn:microsoft.com/office/officeart/2005/8/layout/vList2"/>
    <dgm:cxn modelId="{7F75B2B5-82AE-4A3D-8A1B-912C8851489D}" type="presParOf" srcId="{D71F0181-10F5-4791-8515-67A3E32BA9A8}" destId="{B572E80F-3B2F-40A9-88D9-741311CE421E}" srcOrd="2" destOrd="0" presId="urn:microsoft.com/office/officeart/2005/8/layout/vList2"/>
    <dgm:cxn modelId="{9F4749A9-F6AF-445C-AF89-1B1C373514B7}" type="presParOf" srcId="{D71F0181-10F5-4791-8515-67A3E32BA9A8}" destId="{13F01722-A47C-4C17-B92D-DEA3CB4A63BD}" srcOrd="3" destOrd="0" presId="urn:microsoft.com/office/officeart/2005/8/layout/vList2"/>
    <dgm:cxn modelId="{0E3450B7-BEB9-4889-9371-514BDF7B9BAA}" type="presParOf" srcId="{D71F0181-10F5-4791-8515-67A3E32BA9A8}" destId="{7D839145-95D1-4B89-83AB-72DC3F144E34}" srcOrd="4" destOrd="0" presId="urn:microsoft.com/office/officeart/2005/8/layout/vList2"/>
    <dgm:cxn modelId="{CC36FB55-DBBD-4AEC-8480-A91D664D971D}" type="presParOf" srcId="{D71F0181-10F5-4791-8515-67A3E32BA9A8}" destId="{EDBC9282-9414-4D53-B8AD-BBB35376EFD4}" srcOrd="5" destOrd="0" presId="urn:microsoft.com/office/officeart/2005/8/layout/vList2"/>
    <dgm:cxn modelId="{F70571F8-B82F-43D0-9727-AB6423DC59DC}" type="presParOf" srcId="{D71F0181-10F5-4791-8515-67A3E32BA9A8}" destId="{5948E901-7517-44CA-A7EF-816C0AB4940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0BFBA-705A-4A2F-A2A1-0C922BD75155}">
      <dsp:nvSpPr>
        <dsp:cNvPr id="0" name=""/>
        <dsp:cNvSpPr/>
      </dsp:nvSpPr>
      <dsp:spPr>
        <a:xfrm rot="5400000">
          <a:off x="3650720" y="-474344"/>
          <a:ext cx="3191232" cy="493772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rtl="0">
            <a:lnSpc>
              <a:spcPct val="90000"/>
            </a:lnSpc>
            <a:spcBef>
              <a:spcPct val="0"/>
            </a:spcBef>
            <a:spcAft>
              <a:spcPct val="15000"/>
            </a:spcAft>
            <a:buChar char="••"/>
          </a:pPr>
          <a:r>
            <a:rPr lang="en-GB" sz="2300" kern="1200" smtClean="0"/>
            <a:t>Should explain and provide a critical rationale what you are proposing to do in your research study;</a:t>
          </a:r>
          <a:endParaRPr lang="en-GB" sz="2300" kern="1200"/>
        </a:p>
        <a:p>
          <a:pPr marL="228600" lvl="1" indent="-228600" algn="l" defTabSz="1022350" rtl="0">
            <a:lnSpc>
              <a:spcPct val="90000"/>
            </a:lnSpc>
            <a:spcBef>
              <a:spcPct val="0"/>
            </a:spcBef>
            <a:spcAft>
              <a:spcPct val="15000"/>
            </a:spcAft>
            <a:buChar char="••"/>
          </a:pPr>
          <a:r>
            <a:rPr lang="en-GB" sz="2300" kern="1200" smtClean="0"/>
            <a:t>Details how you plan to carry out your research;</a:t>
          </a:r>
          <a:endParaRPr lang="en-GB" sz="2300" kern="1200"/>
        </a:p>
        <a:p>
          <a:pPr marL="228600" lvl="1" indent="-228600" algn="l" defTabSz="1022350" rtl="0">
            <a:lnSpc>
              <a:spcPct val="90000"/>
            </a:lnSpc>
            <a:spcBef>
              <a:spcPct val="0"/>
            </a:spcBef>
            <a:spcAft>
              <a:spcPct val="15000"/>
            </a:spcAft>
            <a:buChar char="••"/>
          </a:pPr>
          <a:r>
            <a:rPr lang="en-GB" sz="2300" kern="1200" smtClean="0"/>
            <a:t>Explains why you selected the proposed investigation strategies.</a:t>
          </a:r>
          <a:endParaRPr lang="en-GB" sz="2300" kern="1200"/>
        </a:p>
      </dsp:txBody>
      <dsp:txXfrm rot="-5400000">
        <a:off x="2777473" y="554686"/>
        <a:ext cx="4781945" cy="2879666"/>
      </dsp:txXfrm>
    </dsp:sp>
    <dsp:sp modelId="{6CCE555D-E367-45D3-B8A9-F3A43C74BB08}">
      <dsp:nvSpPr>
        <dsp:cNvPr id="0" name=""/>
        <dsp:cNvSpPr/>
      </dsp:nvSpPr>
      <dsp:spPr>
        <a:xfrm>
          <a:off x="0" y="0"/>
          <a:ext cx="2777472" cy="39890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lvl="0" algn="ctr" defTabSz="1822450" rtl="0">
            <a:lnSpc>
              <a:spcPct val="90000"/>
            </a:lnSpc>
            <a:spcBef>
              <a:spcPct val="0"/>
            </a:spcBef>
            <a:spcAft>
              <a:spcPct val="35000"/>
            </a:spcAft>
          </a:pPr>
          <a:r>
            <a:rPr lang="en-GB" sz="4100" kern="1200" smtClean="0"/>
            <a:t>A research proposal:</a:t>
          </a:r>
          <a:endParaRPr lang="en-GB" sz="4100" kern="1200"/>
        </a:p>
      </dsp:txBody>
      <dsp:txXfrm>
        <a:off x="135585" y="135585"/>
        <a:ext cx="2506302" cy="3717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D570E1-B996-4CCA-B630-526CB8456367}">
      <dsp:nvSpPr>
        <dsp:cNvPr id="0" name=""/>
        <dsp:cNvSpPr/>
      </dsp:nvSpPr>
      <dsp:spPr>
        <a:xfrm rot="5400000">
          <a:off x="-265732" y="270749"/>
          <a:ext cx="1771548" cy="124008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rtl="0">
            <a:lnSpc>
              <a:spcPct val="90000"/>
            </a:lnSpc>
            <a:spcBef>
              <a:spcPct val="0"/>
            </a:spcBef>
            <a:spcAft>
              <a:spcPct val="35000"/>
            </a:spcAft>
          </a:pPr>
          <a:r>
            <a:rPr lang="en-GB" sz="1300" kern="1200" smtClean="0"/>
            <a:t>Research Focus : </a:t>
          </a:r>
          <a:endParaRPr lang="en-GB" sz="1300" kern="1200"/>
        </a:p>
      </dsp:txBody>
      <dsp:txXfrm rot="-5400000">
        <a:off x="0" y="625059"/>
        <a:ext cx="1240084" cy="531464"/>
      </dsp:txXfrm>
    </dsp:sp>
    <dsp:sp modelId="{EA045760-05CC-49D7-8EF8-8F2A0218826C}">
      <dsp:nvSpPr>
        <dsp:cNvPr id="0" name=""/>
        <dsp:cNvSpPr/>
      </dsp:nvSpPr>
      <dsp:spPr>
        <a:xfrm rot="5400000">
          <a:off x="4472780" y="-3227679"/>
          <a:ext cx="1151506" cy="761689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rtl="0">
            <a:lnSpc>
              <a:spcPct val="90000"/>
            </a:lnSpc>
            <a:spcBef>
              <a:spcPct val="0"/>
            </a:spcBef>
            <a:spcAft>
              <a:spcPct val="15000"/>
            </a:spcAft>
            <a:buChar char="••"/>
          </a:pPr>
          <a:r>
            <a:rPr lang="en-GB" sz="3100" kern="1200" dirty="0" smtClean="0"/>
            <a:t>Purpose/Question</a:t>
          </a:r>
          <a:endParaRPr lang="en-GB" sz="3100" kern="1200" dirty="0"/>
        </a:p>
      </dsp:txBody>
      <dsp:txXfrm rot="-5400000">
        <a:off x="1240084" y="61229"/>
        <a:ext cx="7560687" cy="1039082"/>
      </dsp:txXfrm>
    </dsp:sp>
    <dsp:sp modelId="{DFADBF0E-9681-4BC5-909A-10233F095627}">
      <dsp:nvSpPr>
        <dsp:cNvPr id="0" name=""/>
        <dsp:cNvSpPr/>
      </dsp:nvSpPr>
      <dsp:spPr>
        <a:xfrm rot="5400000">
          <a:off x="-265732" y="1900008"/>
          <a:ext cx="1771548" cy="124008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rtl="0">
            <a:lnSpc>
              <a:spcPct val="90000"/>
            </a:lnSpc>
            <a:spcBef>
              <a:spcPct val="0"/>
            </a:spcBef>
            <a:spcAft>
              <a:spcPct val="35000"/>
            </a:spcAft>
          </a:pPr>
          <a:r>
            <a:rPr lang="en-GB" sz="1300" kern="1200" smtClean="0"/>
            <a:t>Choice of Paradigm:</a:t>
          </a:r>
          <a:endParaRPr lang="en-GB" sz="1300" kern="1200"/>
        </a:p>
      </dsp:txBody>
      <dsp:txXfrm rot="-5400000">
        <a:off x="0" y="2254318"/>
        <a:ext cx="1240084" cy="531464"/>
      </dsp:txXfrm>
    </dsp:sp>
    <dsp:sp modelId="{4B463489-99CF-4FC9-A49E-2C3EA7C42D5F}">
      <dsp:nvSpPr>
        <dsp:cNvPr id="0" name=""/>
        <dsp:cNvSpPr/>
      </dsp:nvSpPr>
      <dsp:spPr>
        <a:xfrm rot="5400000">
          <a:off x="4472780" y="-1598420"/>
          <a:ext cx="1151506" cy="761689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rtl="0">
            <a:lnSpc>
              <a:spcPct val="90000"/>
            </a:lnSpc>
            <a:spcBef>
              <a:spcPct val="0"/>
            </a:spcBef>
            <a:spcAft>
              <a:spcPct val="15000"/>
            </a:spcAft>
            <a:buChar char="••"/>
          </a:pPr>
          <a:r>
            <a:rPr lang="en-GB" sz="3100" kern="1200" smtClean="0"/>
            <a:t>Qualitative or Quantitative (Define the area as outlined on the Sheet provided)</a:t>
          </a:r>
          <a:endParaRPr lang="en-GB" sz="3100" kern="1200"/>
        </a:p>
      </dsp:txBody>
      <dsp:txXfrm rot="-5400000">
        <a:off x="1240084" y="1690488"/>
        <a:ext cx="7560687" cy="1039082"/>
      </dsp:txXfrm>
    </dsp:sp>
    <dsp:sp modelId="{2F9B9463-DDD5-451B-AF7D-1F274F63DD26}">
      <dsp:nvSpPr>
        <dsp:cNvPr id="0" name=""/>
        <dsp:cNvSpPr/>
      </dsp:nvSpPr>
      <dsp:spPr>
        <a:xfrm rot="5400000">
          <a:off x="-265732" y="3529267"/>
          <a:ext cx="1771548" cy="124008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rtl="0">
            <a:lnSpc>
              <a:spcPct val="90000"/>
            </a:lnSpc>
            <a:spcBef>
              <a:spcPct val="0"/>
            </a:spcBef>
            <a:spcAft>
              <a:spcPct val="35000"/>
            </a:spcAft>
          </a:pPr>
          <a:r>
            <a:rPr lang="en-GB" sz="1300" kern="1200" smtClean="0"/>
            <a:t>Choice of Research Approach :</a:t>
          </a:r>
          <a:endParaRPr lang="en-GB" sz="1300" kern="1200"/>
        </a:p>
      </dsp:txBody>
      <dsp:txXfrm rot="-5400000">
        <a:off x="0" y="3883577"/>
        <a:ext cx="1240084" cy="531464"/>
      </dsp:txXfrm>
    </dsp:sp>
    <dsp:sp modelId="{B38B1ED4-9B18-4A57-AF19-912877E6FC91}">
      <dsp:nvSpPr>
        <dsp:cNvPr id="0" name=""/>
        <dsp:cNvSpPr/>
      </dsp:nvSpPr>
      <dsp:spPr>
        <a:xfrm rot="5400000">
          <a:off x="4472780" y="30838"/>
          <a:ext cx="1151506" cy="761689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rtl="0">
            <a:lnSpc>
              <a:spcPct val="90000"/>
            </a:lnSpc>
            <a:spcBef>
              <a:spcPct val="0"/>
            </a:spcBef>
            <a:spcAft>
              <a:spcPct val="15000"/>
            </a:spcAft>
            <a:buChar char="••"/>
          </a:pPr>
          <a:r>
            <a:rPr lang="en-GB" sz="3100" kern="1200" smtClean="0"/>
            <a:t>E.g Ethnography </a:t>
          </a:r>
          <a:endParaRPr lang="en-GB" sz="3100" kern="1200"/>
        </a:p>
      </dsp:txBody>
      <dsp:txXfrm rot="-5400000">
        <a:off x="1240084" y="3319746"/>
        <a:ext cx="7560687" cy="1039082"/>
      </dsp:txXfrm>
    </dsp:sp>
    <dsp:sp modelId="{CE194BC2-5D8B-42FD-94EF-FAD15C67D869}">
      <dsp:nvSpPr>
        <dsp:cNvPr id="0" name=""/>
        <dsp:cNvSpPr/>
      </dsp:nvSpPr>
      <dsp:spPr>
        <a:xfrm rot="5400000">
          <a:off x="-265732" y="5158526"/>
          <a:ext cx="1771548" cy="124008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rtl="0">
            <a:lnSpc>
              <a:spcPct val="90000"/>
            </a:lnSpc>
            <a:spcBef>
              <a:spcPct val="0"/>
            </a:spcBef>
            <a:spcAft>
              <a:spcPct val="35000"/>
            </a:spcAft>
          </a:pPr>
          <a:r>
            <a:rPr lang="en-GB" sz="1300" kern="1200" smtClean="0"/>
            <a:t>Choice of Method </a:t>
          </a:r>
          <a:endParaRPr lang="en-GB" sz="1300" kern="1200"/>
        </a:p>
      </dsp:txBody>
      <dsp:txXfrm rot="-5400000">
        <a:off x="0" y="5512836"/>
        <a:ext cx="1240084" cy="531464"/>
      </dsp:txXfrm>
    </dsp:sp>
    <dsp:sp modelId="{DACFB6CE-2848-4909-BA88-2765CD2A0BCF}">
      <dsp:nvSpPr>
        <dsp:cNvPr id="0" name=""/>
        <dsp:cNvSpPr/>
      </dsp:nvSpPr>
      <dsp:spPr>
        <a:xfrm rot="5400000">
          <a:off x="4472780" y="1660097"/>
          <a:ext cx="1151506" cy="761689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rtl="0">
            <a:lnSpc>
              <a:spcPct val="90000"/>
            </a:lnSpc>
            <a:spcBef>
              <a:spcPct val="0"/>
            </a:spcBef>
            <a:spcAft>
              <a:spcPct val="15000"/>
            </a:spcAft>
            <a:buChar char="••"/>
          </a:pPr>
          <a:r>
            <a:rPr lang="en-GB" sz="3100" kern="1200" dirty="0" err="1" smtClean="0"/>
            <a:t>E.g</a:t>
          </a:r>
          <a:r>
            <a:rPr lang="en-GB" sz="3100" kern="1200" dirty="0" smtClean="0"/>
            <a:t> Participant observation </a:t>
          </a:r>
          <a:endParaRPr lang="en-GB" sz="3100" kern="1200" dirty="0"/>
        </a:p>
      </dsp:txBody>
      <dsp:txXfrm rot="-5400000">
        <a:off x="1240084" y="4949005"/>
        <a:ext cx="7560687" cy="1039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9AAD7-BBDD-49D2-AE68-8D20DB340D4E}">
      <dsp:nvSpPr>
        <dsp:cNvPr id="0" name=""/>
        <dsp:cNvSpPr/>
      </dsp:nvSpPr>
      <dsp:spPr>
        <a:xfrm rot="5400000">
          <a:off x="4029315" y="-674956"/>
          <a:ext cx="3133625"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rtl="0">
            <a:lnSpc>
              <a:spcPct val="90000"/>
            </a:lnSpc>
            <a:spcBef>
              <a:spcPct val="0"/>
            </a:spcBef>
            <a:spcAft>
              <a:spcPct val="15000"/>
            </a:spcAft>
            <a:buChar char="••"/>
          </a:pPr>
          <a:r>
            <a:rPr lang="en-GB" sz="2500" kern="1200" smtClean="0"/>
            <a:t>1. Details of carrying out the research, e.g sample size, how will you access the participants, etc.….	</a:t>
          </a:r>
          <a:endParaRPr lang="en-GB" sz="2500" kern="1200"/>
        </a:p>
        <a:p>
          <a:pPr marL="228600" lvl="1" indent="-228600" algn="l" defTabSz="1111250" rtl="0">
            <a:lnSpc>
              <a:spcPct val="90000"/>
            </a:lnSpc>
            <a:spcBef>
              <a:spcPct val="0"/>
            </a:spcBef>
            <a:spcAft>
              <a:spcPct val="15000"/>
            </a:spcAft>
            <a:buChar char="••"/>
          </a:pPr>
          <a:r>
            <a:rPr lang="en-GB" sz="2500" kern="1200" smtClean="0"/>
            <a:t>2. Examples of Data Collection methods and consent forms </a:t>
          </a:r>
          <a:endParaRPr lang="en-GB" sz="2500" kern="1200"/>
        </a:p>
        <a:p>
          <a:pPr marL="228600" lvl="1" indent="-228600" algn="l" defTabSz="1111250" rtl="0">
            <a:lnSpc>
              <a:spcPct val="90000"/>
            </a:lnSpc>
            <a:spcBef>
              <a:spcPct val="0"/>
            </a:spcBef>
            <a:spcAft>
              <a:spcPct val="15000"/>
            </a:spcAft>
            <a:buChar char="••"/>
          </a:pPr>
          <a:r>
            <a:rPr lang="en-GB" sz="2500" kern="1200" smtClean="0"/>
            <a:t>3. Timeline, resource implications </a:t>
          </a:r>
          <a:endParaRPr lang="en-GB" sz="2500" kern="1200"/>
        </a:p>
      </dsp:txBody>
      <dsp:txXfrm rot="-5400000">
        <a:off x="2962656" y="544674"/>
        <a:ext cx="5113973" cy="2827683"/>
      </dsp:txXfrm>
    </dsp:sp>
    <dsp:sp modelId="{BC6A01A7-27DD-4DD2-BFFE-E1227B3531F6}">
      <dsp:nvSpPr>
        <dsp:cNvPr id="0" name=""/>
        <dsp:cNvSpPr/>
      </dsp:nvSpPr>
      <dsp:spPr>
        <a:xfrm>
          <a:off x="0" y="0"/>
          <a:ext cx="2962656" cy="39170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lvl="0" algn="ctr" defTabSz="1911350" rtl="0">
            <a:lnSpc>
              <a:spcPct val="90000"/>
            </a:lnSpc>
            <a:spcBef>
              <a:spcPct val="0"/>
            </a:spcBef>
            <a:spcAft>
              <a:spcPct val="35000"/>
            </a:spcAft>
          </a:pPr>
          <a:r>
            <a:rPr lang="en-GB" sz="4300" kern="1200" smtClean="0"/>
            <a:t>You will need to also include in your proposal: </a:t>
          </a:r>
          <a:endParaRPr lang="en-GB" sz="4300" kern="1200"/>
        </a:p>
      </dsp:txBody>
      <dsp:txXfrm>
        <a:off x="144625" y="144625"/>
        <a:ext cx="2673406" cy="36277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F37389-0560-4989-B09D-21DF651C0691}">
      <dsp:nvSpPr>
        <dsp:cNvPr id="0" name=""/>
        <dsp:cNvSpPr/>
      </dsp:nvSpPr>
      <dsp:spPr>
        <a:xfrm>
          <a:off x="3390284" y="1619391"/>
          <a:ext cx="2136516" cy="682762"/>
        </a:xfrm>
        <a:custGeom>
          <a:avLst/>
          <a:gdLst/>
          <a:ahLst/>
          <a:cxnLst/>
          <a:rect l="0" t="0" r="0" b="0"/>
          <a:pathLst>
            <a:path>
              <a:moveTo>
                <a:pt x="2136516" y="0"/>
              </a:moveTo>
              <a:lnTo>
                <a:pt x="2136516" y="343637"/>
              </a:lnTo>
              <a:lnTo>
                <a:pt x="0" y="343637"/>
              </a:lnTo>
              <a:lnTo>
                <a:pt x="0" y="68276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FB4FAE9-0FFD-4A0E-BD46-F43775F7552B}">
      <dsp:nvSpPr>
        <dsp:cNvPr id="0" name=""/>
        <dsp:cNvSpPr/>
      </dsp:nvSpPr>
      <dsp:spPr>
        <a:xfrm>
          <a:off x="3917" y="4513"/>
          <a:ext cx="3229756" cy="16148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lvl="0" algn="ctr" defTabSz="1111250" rtl="0">
            <a:lnSpc>
              <a:spcPct val="90000"/>
            </a:lnSpc>
            <a:spcBef>
              <a:spcPct val="0"/>
            </a:spcBef>
            <a:spcAft>
              <a:spcPct val="35000"/>
            </a:spcAft>
          </a:pPr>
          <a:r>
            <a:rPr lang="en-GB" sz="2500" kern="1200" smtClean="0"/>
            <a:t>Research Focus :</a:t>
          </a:r>
          <a:endParaRPr lang="en-GB" sz="2500" kern="1200"/>
        </a:p>
      </dsp:txBody>
      <dsp:txXfrm>
        <a:off x="3917" y="4513"/>
        <a:ext cx="3229756" cy="1614878"/>
      </dsp:txXfrm>
    </dsp:sp>
    <dsp:sp modelId="{4EC3EB64-F326-4318-A607-85455DBD02CF}">
      <dsp:nvSpPr>
        <dsp:cNvPr id="0" name=""/>
        <dsp:cNvSpPr/>
      </dsp:nvSpPr>
      <dsp:spPr>
        <a:xfrm>
          <a:off x="3911922" y="4513"/>
          <a:ext cx="3229756" cy="16148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lvl="0" algn="ctr" defTabSz="1111250" rtl="0">
            <a:lnSpc>
              <a:spcPct val="90000"/>
            </a:lnSpc>
            <a:spcBef>
              <a:spcPct val="0"/>
            </a:spcBef>
            <a:spcAft>
              <a:spcPct val="35000"/>
            </a:spcAft>
          </a:pPr>
          <a:r>
            <a:rPr lang="en-GB" sz="2500" kern="1200" smtClean="0"/>
            <a:t>Choice of Methods </a:t>
          </a:r>
          <a:endParaRPr lang="en-GB" sz="2500" kern="1200"/>
        </a:p>
      </dsp:txBody>
      <dsp:txXfrm>
        <a:off x="3911922" y="4513"/>
        <a:ext cx="3229756" cy="1614878"/>
      </dsp:txXfrm>
    </dsp:sp>
    <dsp:sp modelId="{BAD2C895-556A-4A09-9AD3-C633FE2D756B}">
      <dsp:nvSpPr>
        <dsp:cNvPr id="0" name=""/>
        <dsp:cNvSpPr/>
      </dsp:nvSpPr>
      <dsp:spPr>
        <a:xfrm>
          <a:off x="691403" y="2302153"/>
          <a:ext cx="5397762" cy="16148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lvl="0" algn="ctr" defTabSz="1111250" rtl="0">
            <a:lnSpc>
              <a:spcPct val="90000"/>
            </a:lnSpc>
            <a:spcBef>
              <a:spcPct val="0"/>
            </a:spcBef>
            <a:spcAft>
              <a:spcPct val="35000"/>
            </a:spcAft>
          </a:pPr>
          <a:r>
            <a:rPr lang="en-GB" sz="2500" kern="1200" dirty="0" smtClean="0"/>
            <a:t>YOU ARE OUTLINING WHAT YOUR ETHICAL CONSIDERATIONS ARE IN RELATION TO YOUR CHOSEN RESEARCH DESIGN </a:t>
          </a:r>
          <a:endParaRPr lang="en-GB" sz="2500" kern="1200" dirty="0"/>
        </a:p>
      </dsp:txBody>
      <dsp:txXfrm>
        <a:off x="691403" y="2302153"/>
        <a:ext cx="5397762" cy="16148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5EE5AD-991B-4F4C-A218-DCA265B1E65C}">
      <dsp:nvSpPr>
        <dsp:cNvPr id="0" name=""/>
        <dsp:cNvSpPr/>
      </dsp:nvSpPr>
      <dsp:spPr>
        <a:xfrm>
          <a:off x="0" y="490796"/>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en-GB" sz="1800" kern="1200" smtClean="0"/>
            <a:t>You will make your contribution on your programme specific tab on moodle e.g MA Equity and Diversity, MA Children and Young People, MA Youth Work .</a:t>
          </a:r>
          <a:endParaRPr lang="en-GB" sz="1800" kern="1200"/>
        </a:p>
      </dsp:txBody>
      <dsp:txXfrm>
        <a:off x="33926" y="524722"/>
        <a:ext cx="8161748" cy="627128"/>
      </dsp:txXfrm>
    </dsp:sp>
    <dsp:sp modelId="{B572E80F-3B2F-40A9-88D9-741311CE421E}">
      <dsp:nvSpPr>
        <dsp:cNvPr id="0" name=""/>
        <dsp:cNvSpPr/>
      </dsp:nvSpPr>
      <dsp:spPr>
        <a:xfrm>
          <a:off x="0" y="1237616"/>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en-GB" sz="1800" kern="1200" smtClean="0"/>
            <a:t>Your contribution will therefore only be visible to students on your specific programme and your reflections contributions will relate to your programme. </a:t>
          </a:r>
          <a:endParaRPr lang="en-GB" sz="1800" kern="1200"/>
        </a:p>
      </dsp:txBody>
      <dsp:txXfrm>
        <a:off x="33926" y="1271542"/>
        <a:ext cx="8161748" cy="627128"/>
      </dsp:txXfrm>
    </dsp:sp>
    <dsp:sp modelId="{7D839145-95D1-4B89-83AB-72DC3F144E34}">
      <dsp:nvSpPr>
        <dsp:cNvPr id="0" name=""/>
        <dsp:cNvSpPr/>
      </dsp:nvSpPr>
      <dsp:spPr>
        <a:xfrm>
          <a:off x="0" y="1984436"/>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en-GB" sz="1800" kern="1200" smtClean="0"/>
            <a:t>Your Programme Directors /Module tutors will review your contributions. </a:t>
          </a:r>
          <a:endParaRPr lang="en-GB" sz="1800" kern="1200"/>
        </a:p>
      </dsp:txBody>
      <dsp:txXfrm>
        <a:off x="33926" y="2018362"/>
        <a:ext cx="8161748" cy="627128"/>
      </dsp:txXfrm>
    </dsp:sp>
    <dsp:sp modelId="{5948E901-7517-44CA-A7EF-816C0AB4940A}">
      <dsp:nvSpPr>
        <dsp:cNvPr id="0" name=""/>
        <dsp:cNvSpPr/>
      </dsp:nvSpPr>
      <dsp:spPr>
        <a:xfrm>
          <a:off x="0" y="2731255"/>
          <a:ext cx="8229600" cy="6949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en-GB" sz="1800" kern="1200" smtClean="0"/>
            <a:t>You are also asked to submit a copy of your 2 contributions and ethics form to Turnit in by the final deadline. </a:t>
          </a:r>
          <a:endParaRPr lang="en-GB" sz="1800" kern="1200"/>
        </a:p>
      </dsp:txBody>
      <dsp:txXfrm>
        <a:off x="33926" y="2765181"/>
        <a:ext cx="8161748" cy="62712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22/11/2019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6E90472-7A5D-424D-A5B1-2221CA88D3C9}" type="datetimeFigureOut">
              <a:rPr lang="en-GB" smtClean="0"/>
              <a:t>22/11/2019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40567A8E-F193-45FC-B24A-FDAAFF8312A4}" type="slidenum">
              <a:rPr lang="en-GB" smtClean="0"/>
              <a:t>‹#›</a:t>
            </a:fld>
            <a:endParaRPr lang="en-GB"/>
          </a:p>
        </p:txBody>
      </p:sp>
    </p:spTree>
    <p:extLst>
      <p:ext uri="{BB962C8B-B14F-4D97-AF65-F5344CB8AC3E}">
        <p14:creationId xmlns:p14="http://schemas.microsoft.com/office/powerpoint/2010/main" val="408374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a:t>
            </a:fld>
            <a:endParaRPr lang="en-GB"/>
          </a:p>
        </p:txBody>
      </p:sp>
    </p:spTree>
    <p:extLst>
      <p:ext uri="{BB962C8B-B14F-4D97-AF65-F5344CB8AC3E}">
        <p14:creationId xmlns:p14="http://schemas.microsoft.com/office/powerpoint/2010/main" val="3093760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Two aims: </a:t>
            </a:r>
          </a:p>
          <a:p>
            <a:endParaRPr lang="en-GB" dirty="0"/>
          </a:p>
          <a:p>
            <a:pPr marL="228600" indent="-228600">
              <a:buAutoNum type="arabicPeriod"/>
            </a:pPr>
            <a:r>
              <a:rPr lang="en-GB" dirty="0" smtClean="0"/>
              <a:t>Focusing on qualitative, namely because Christine intends to focus on quantitative, but when considering qualitative we also need to compare it with quantitative research. So not exclusively qualitative. </a:t>
            </a:r>
          </a:p>
          <a:p>
            <a:pPr marL="228600" indent="-228600">
              <a:buAutoNum type="arabicPeriod"/>
            </a:pPr>
            <a:endParaRPr lang="en-GB" dirty="0"/>
          </a:p>
          <a:p>
            <a:pPr marL="228600" indent="-228600">
              <a:buAutoNum type="arabicPeriod"/>
            </a:pPr>
            <a:r>
              <a:rPr lang="en-GB" dirty="0" smtClean="0"/>
              <a:t>The second aim: we will l begin to look at some approaches that are  used in work based-learning research. </a:t>
            </a:r>
          </a:p>
          <a:p>
            <a:pPr marL="228600" indent="-228600">
              <a:buAutoNum type="arabicPeriod"/>
            </a:pPr>
            <a:endParaRPr lang="en-GB" dirty="0"/>
          </a:p>
          <a:p>
            <a:pPr marL="228600" indent="-228600">
              <a:buAutoNum type="arabicPeriod"/>
            </a:pPr>
            <a:r>
              <a:rPr lang="en-GB" dirty="0" smtClean="0"/>
              <a:t>Reflection  is key when undertaking  this Pof Doc. </a:t>
            </a:r>
          </a:p>
          <a:p>
            <a:pPr marL="228600" indent="-228600">
              <a:buAutoNum type="arabicPeriod"/>
            </a:pPr>
            <a:r>
              <a:rPr lang="en-GB" dirty="0" smtClean="0"/>
              <a:t>It is equally important from a research perspective. </a:t>
            </a:r>
            <a:r>
              <a:rPr lang="en-GB" dirty="0"/>
              <a:t>This is a them </a:t>
            </a:r>
            <a:r>
              <a:rPr lang="en-GB" dirty="0" smtClean="0"/>
              <a:t>e through </a:t>
            </a:r>
            <a:r>
              <a:rPr lang="en-GB" dirty="0"/>
              <a:t>all three of the sessions </a:t>
            </a:r>
            <a:r>
              <a:rPr lang="en-GB" dirty="0" smtClean="0"/>
              <a:t> </a:t>
            </a:r>
            <a:r>
              <a:rPr lang="en-GB" dirty="0"/>
              <a:t>I am undertaking with you. </a:t>
            </a:r>
            <a:r>
              <a:rPr lang="en-GB" dirty="0" smtClean="0"/>
              <a:t>We will all come to research with different perspectives., knowledge and experience, Therefore it is important that we discuss  and critically reflect  on our positions. So that this can help us in designing research that is appropriate  and “fit for purpose”.   </a:t>
            </a:r>
          </a:p>
          <a:p>
            <a:pPr marL="228600" indent="-228600">
              <a:buAutoNum type="arabicPeriod"/>
            </a:pPr>
            <a:r>
              <a:rPr lang="en-GB" dirty="0" smtClean="0"/>
              <a:t>I would very much like you all to share your experiences  were appropriate and also to question and disagree if you want…,  One of the main premises of research is that it is complex and is fundamentally about philoshical debate. That’s what makes it interesting.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2</a:t>
            </a:fld>
            <a:endParaRPr lang="en-GB"/>
          </a:p>
        </p:txBody>
      </p:sp>
    </p:spTree>
    <p:extLst>
      <p:ext uri="{BB962C8B-B14F-4D97-AF65-F5344CB8AC3E}">
        <p14:creationId xmlns:p14="http://schemas.microsoft.com/office/powerpoint/2010/main" val="36094269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72205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7382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4928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1770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5255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9563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48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1139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3696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9716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4349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22/11/2019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265982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mod/url/view.php?id=133964" TargetMode="External"/><Relationship Id="rId2" Type="http://schemas.openxmlformats.org/officeDocument/2006/relationships/hyperlink" Target="https://moodle.uwtsd.ac.uk/mod/resource/view.php?id=136587"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665950"/>
            <a:ext cx="7772400" cy="1470025"/>
          </a:xfrm>
        </p:spPr>
        <p:txBody>
          <a:bodyPr>
            <a:normAutofit/>
          </a:bodyPr>
          <a:lstStyle/>
          <a:p>
            <a:r>
              <a:rPr lang="en-GB" dirty="0"/>
              <a:t/>
            </a:r>
            <a:br>
              <a:rPr lang="en-GB" dirty="0"/>
            </a:br>
            <a:r>
              <a:rPr lang="en-GB" dirty="0" smtClean="0"/>
              <a:t>Assessment </a:t>
            </a:r>
            <a:endParaRPr lang="en-GB" dirty="0"/>
          </a:p>
        </p:txBody>
      </p:sp>
      <p:sp>
        <p:nvSpPr>
          <p:cNvPr id="3" name="Subtitle 2"/>
          <p:cNvSpPr>
            <a:spLocks noGrp="1"/>
          </p:cNvSpPr>
          <p:nvPr>
            <p:ph type="subTitle" idx="1"/>
          </p:nvPr>
        </p:nvSpPr>
        <p:spPr>
          <a:xfrm>
            <a:off x="1403648" y="2492896"/>
            <a:ext cx="6400800" cy="1752600"/>
          </a:xfrm>
        </p:spPr>
        <p:txBody>
          <a:bodyPr/>
          <a:lstStyle/>
          <a:p>
            <a:endParaRPr lang="en-GB" b="1" dirty="0">
              <a:solidFill>
                <a:schemeClr val="tx2">
                  <a:lumMod val="50000"/>
                </a:schemeClr>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Session </a:t>
            </a:r>
            <a:endParaRPr lang="en-GB" dirty="0"/>
          </a:p>
        </p:txBody>
      </p:sp>
      <p:sp>
        <p:nvSpPr>
          <p:cNvPr id="3" name="Content Placeholder 2"/>
          <p:cNvSpPr>
            <a:spLocks noGrp="1"/>
          </p:cNvSpPr>
          <p:nvPr>
            <p:ph idx="1"/>
          </p:nvPr>
        </p:nvSpPr>
        <p:spPr/>
        <p:txBody>
          <a:bodyPr/>
          <a:lstStyle/>
          <a:p>
            <a:r>
              <a:rPr lang="en-GB" dirty="0" smtClean="0"/>
              <a:t>To revisit assessment requirements </a:t>
            </a:r>
            <a:endParaRPr lang="en-GB" dirty="0" smtClean="0"/>
          </a:p>
        </p:txBody>
      </p:sp>
    </p:spTree>
    <p:extLst>
      <p:ext uri="{BB962C8B-B14F-4D97-AF65-F5344CB8AC3E}">
        <p14:creationId xmlns:p14="http://schemas.microsoft.com/office/powerpoint/2010/main" val="36098162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sp>
        <p:nvSpPr>
          <p:cNvPr id="4" name="Content Placeholder 3"/>
          <p:cNvSpPr>
            <a:spLocks noGrp="1"/>
          </p:cNvSpPr>
          <p:nvPr>
            <p:ph sz="half" idx="1"/>
          </p:nvPr>
        </p:nvSpPr>
        <p:spPr/>
        <p:txBody>
          <a:bodyPr/>
          <a:lstStyle/>
          <a:p>
            <a:r>
              <a:rPr lang="en-GB" dirty="0" smtClean="0"/>
              <a:t>PLEASE READ THE GUIDELINES FOUND UNDER ASSESSMENT ADVICE </a:t>
            </a:r>
            <a:endParaRPr lang="en-GB" dirty="0"/>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4716016" y="1988840"/>
            <a:ext cx="3409081" cy="2272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8314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sp>
        <p:nvSpPr>
          <p:cNvPr id="3" name="Content Placeholder 2"/>
          <p:cNvSpPr>
            <a:spLocks noGrp="1"/>
          </p:cNvSpPr>
          <p:nvPr>
            <p:ph sz="half" idx="1"/>
          </p:nvPr>
        </p:nvSpPr>
        <p:spPr/>
        <p:txBody>
          <a:bodyPr/>
          <a:lstStyle/>
          <a:p>
            <a:r>
              <a:rPr lang="en-GB" dirty="0" smtClean="0"/>
              <a:t>PLEASE READ THE ASSESSMENT CRITERIA FOUND ON MOODLE UNDER MODULE INFORMATION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06491" y="2420888"/>
            <a:ext cx="2761134" cy="1840756"/>
          </a:xfrm>
        </p:spPr>
      </p:pic>
      <p:sp>
        <p:nvSpPr>
          <p:cNvPr id="8" name="TextBox 7"/>
          <p:cNvSpPr txBox="1"/>
          <p:nvPr/>
        </p:nvSpPr>
        <p:spPr>
          <a:xfrm>
            <a:off x="5220072" y="1844824"/>
            <a:ext cx="2160240" cy="369332"/>
          </a:xfrm>
          <a:prstGeom prst="rect">
            <a:avLst/>
          </a:prstGeom>
          <a:noFill/>
        </p:spPr>
        <p:txBody>
          <a:bodyPr wrap="square" rtlCol="0">
            <a:spAutoFit/>
          </a:bodyPr>
          <a:lstStyle/>
          <a:p>
            <a:r>
              <a:rPr lang="en-GB" dirty="0" smtClean="0"/>
              <a:t>Module information </a:t>
            </a:r>
            <a:endParaRPr lang="en-GB" dirty="0"/>
          </a:p>
        </p:txBody>
      </p:sp>
    </p:spTree>
    <p:extLst>
      <p:ext uri="{BB962C8B-B14F-4D97-AF65-F5344CB8AC3E}">
        <p14:creationId xmlns:p14="http://schemas.microsoft.com/office/powerpoint/2010/main" val="1942878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1 </a:t>
            </a:r>
            <a:endParaRPr lang="en-GB" dirty="0"/>
          </a:p>
        </p:txBody>
      </p:sp>
      <p:sp>
        <p:nvSpPr>
          <p:cNvPr id="3" name="Content Placeholder 2"/>
          <p:cNvSpPr>
            <a:spLocks noGrp="1"/>
          </p:cNvSpPr>
          <p:nvPr>
            <p:ph sz="half" idx="1"/>
          </p:nvPr>
        </p:nvSpPr>
        <p:spPr>
          <a:xfrm>
            <a:off x="457200" y="1600201"/>
            <a:ext cx="8579296" cy="3989040"/>
          </a:xfrm>
        </p:spPr>
        <p:txBody>
          <a:bodyPr>
            <a:normAutofit fontScale="70000" lnSpcReduction="20000"/>
          </a:bodyPr>
          <a:lstStyle/>
          <a:p>
            <a:pPr hangingPunct="0"/>
            <a:r>
              <a:rPr lang="en-GB" b="1" dirty="0"/>
              <a:t>Assessment Component 1 – 50%</a:t>
            </a:r>
            <a:endParaRPr lang="en-GB" dirty="0"/>
          </a:p>
          <a:p>
            <a:pPr lvl="0" hangingPunct="0"/>
            <a:r>
              <a:rPr lang="en-GB" dirty="0"/>
              <a:t>Written Assignment (5000 words):  Develop a Research proposal that includes: </a:t>
            </a:r>
            <a:endParaRPr lang="en-GB" sz="5400" dirty="0"/>
          </a:p>
          <a:p>
            <a:pPr lvl="0"/>
            <a:r>
              <a:rPr lang="en-GB" dirty="0"/>
              <a:t>Develop a research proposal suitable for your client group (e.g. with young children or children or young people or those excluded, or within wider community settings or educational contexts). Your research proposal should include:</a:t>
            </a:r>
            <a:endParaRPr lang="en-GB" sz="5400" dirty="0"/>
          </a:p>
          <a:p>
            <a:pPr lvl="1"/>
            <a:r>
              <a:rPr lang="en-GB" dirty="0"/>
              <a:t> A rationale for the choice of focus and its potential impact on the student’s own practice,</a:t>
            </a:r>
            <a:endParaRPr lang="en-GB" sz="4400" dirty="0"/>
          </a:p>
          <a:p>
            <a:pPr lvl="1"/>
            <a:r>
              <a:rPr lang="en-GB" dirty="0"/>
              <a:t>critical evaluation of the research paradigm and methodology to be adopted,</a:t>
            </a:r>
            <a:endParaRPr lang="en-GB" sz="4400" dirty="0"/>
          </a:p>
          <a:p>
            <a:pPr lvl="1"/>
            <a:r>
              <a:rPr lang="en-GB" dirty="0"/>
              <a:t>an example of an empirical data collection tool on a research area of your choice; include a consent form and letter of introduction, e.g. a questionnaire or a focus group schedule or an interview schedule or equivalent,</a:t>
            </a:r>
            <a:endParaRPr lang="en-GB" sz="4400" dirty="0"/>
          </a:p>
          <a:p>
            <a:pPr lvl="1"/>
            <a:r>
              <a:rPr lang="en-GB" dirty="0"/>
              <a:t>Ethical considerations relating to your research.</a:t>
            </a:r>
            <a:endParaRPr lang="en-GB" sz="4400" dirty="0"/>
          </a:p>
          <a:p>
            <a:endParaRPr lang="en-GB" dirty="0"/>
          </a:p>
        </p:txBody>
      </p:sp>
    </p:spTree>
    <p:extLst>
      <p:ext uri="{BB962C8B-B14F-4D97-AF65-F5344CB8AC3E}">
        <p14:creationId xmlns:p14="http://schemas.microsoft.com/office/powerpoint/2010/main" val="2854449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What is a Research Proposal?</a:t>
            </a:r>
            <a:br>
              <a:rPr lang="en-GB" b="1" dirty="0"/>
            </a:b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1806827630"/>
              </p:ext>
            </p:extLst>
          </p:nvPr>
        </p:nvGraphicFramePr>
        <p:xfrm>
          <a:off x="457200" y="1600201"/>
          <a:ext cx="7715200" cy="3989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2394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extLst>
              <p:ext uri="{D42A27DB-BD31-4B8C-83A1-F6EECF244321}">
                <p14:modId xmlns:p14="http://schemas.microsoft.com/office/powerpoint/2010/main" val="1648906786"/>
              </p:ext>
            </p:extLst>
          </p:nvPr>
        </p:nvGraphicFramePr>
        <p:xfrm>
          <a:off x="395536" y="188640"/>
          <a:ext cx="8856984" cy="6669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2036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Details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3975580"/>
              </p:ext>
            </p:extLst>
          </p:nvPr>
        </p:nvGraphicFramePr>
        <p:xfrm>
          <a:off x="457200" y="1600201"/>
          <a:ext cx="82296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4410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2 </a:t>
            </a:r>
            <a:endParaRPr lang="en-GB" dirty="0"/>
          </a:p>
        </p:txBody>
      </p:sp>
      <p:sp>
        <p:nvSpPr>
          <p:cNvPr id="3" name="Content Placeholder 2"/>
          <p:cNvSpPr>
            <a:spLocks noGrp="1"/>
          </p:cNvSpPr>
          <p:nvPr>
            <p:ph idx="1"/>
          </p:nvPr>
        </p:nvSpPr>
        <p:spPr/>
        <p:txBody>
          <a:bodyPr>
            <a:normAutofit fontScale="62500" lnSpcReduction="20000"/>
          </a:bodyPr>
          <a:lstStyle/>
          <a:p>
            <a:r>
              <a:rPr lang="en-GB" b="1" dirty="0"/>
              <a:t>Question: Assessment Component 2 – 50%  </a:t>
            </a:r>
          </a:p>
          <a:p>
            <a:pPr lvl="0"/>
            <a:r>
              <a:rPr lang="en-GB" dirty="0"/>
              <a:t>Presentation/Online ‘defence’  (1500 words) &amp; </a:t>
            </a:r>
            <a:r>
              <a:rPr lang="en-GB" u="sng" dirty="0">
                <a:hlinkClick r:id="rId2"/>
              </a:rPr>
              <a:t>Ethics Form</a:t>
            </a:r>
            <a:r>
              <a:rPr lang="en-GB" dirty="0"/>
              <a:t> Presentation/Online ‘defence’ of a draft Research </a:t>
            </a:r>
            <a:r>
              <a:rPr lang="en-GB" u="sng" dirty="0">
                <a:hlinkClick r:id="rId3"/>
              </a:rPr>
              <a:t>Ethics</a:t>
            </a:r>
            <a:r>
              <a:rPr lang="en-GB" dirty="0"/>
              <a:t> Request Form.  Submission of a final and revised copy of the Research </a:t>
            </a:r>
            <a:r>
              <a:rPr lang="en-GB" u="sng" dirty="0">
                <a:hlinkClick r:id="rId3"/>
              </a:rPr>
              <a:t>Ethics</a:t>
            </a:r>
            <a:r>
              <a:rPr lang="en-GB" dirty="0"/>
              <a:t> Request Form</a:t>
            </a:r>
            <a:endParaRPr lang="en-GB" sz="6600" dirty="0"/>
          </a:p>
          <a:p>
            <a:r>
              <a:rPr lang="en-GB" dirty="0"/>
              <a:t>The Presentation/ Online defence will take the following format:</a:t>
            </a:r>
            <a:endParaRPr lang="en-GB" dirty="0"/>
          </a:p>
          <a:p>
            <a:pPr lvl="1"/>
            <a:r>
              <a:rPr lang="en-GB" dirty="0"/>
              <a:t>Discussion 1, 1000 words: A defence / rationale for your ethical choices that will be presented in your </a:t>
            </a:r>
            <a:r>
              <a:rPr lang="en-GB" u="sng" dirty="0">
                <a:hlinkClick r:id="rId2"/>
              </a:rPr>
              <a:t>ethics form</a:t>
            </a:r>
            <a:r>
              <a:rPr lang="en-GB" dirty="0"/>
              <a:t>. This should include a critical evaluation of relevant ethical guidelines and research </a:t>
            </a:r>
            <a:r>
              <a:rPr lang="en-GB" u="sng" dirty="0">
                <a:hlinkClick r:id="rId3"/>
              </a:rPr>
              <a:t>ethics</a:t>
            </a:r>
            <a:r>
              <a:rPr lang="en-GB" dirty="0"/>
              <a:t> literature. </a:t>
            </a:r>
            <a:endParaRPr lang="en-GB" dirty="0"/>
          </a:p>
          <a:p>
            <a:pPr lvl="1"/>
            <a:r>
              <a:rPr lang="en-GB" dirty="0"/>
              <a:t>Discussion 2, 500 words, a reflective response to the ethical discussions outlined by peers.</a:t>
            </a:r>
            <a:endParaRPr lang="en-GB" dirty="0"/>
          </a:p>
          <a:p>
            <a:pPr lvl="1"/>
            <a:r>
              <a:rPr lang="en-GB" dirty="0"/>
              <a:t>A final revised copy of your </a:t>
            </a:r>
            <a:r>
              <a:rPr lang="en-GB" u="sng" dirty="0">
                <a:hlinkClick r:id="rId2"/>
              </a:rPr>
              <a:t>Ethics Form</a:t>
            </a:r>
            <a:r>
              <a:rPr lang="en-GB" dirty="0"/>
              <a:t> to be submitted.</a:t>
            </a:r>
            <a:endParaRPr lang="en-GB" dirty="0"/>
          </a:p>
          <a:p>
            <a:endParaRPr lang="en-GB" dirty="0"/>
          </a:p>
        </p:txBody>
      </p:sp>
    </p:spTree>
    <p:extLst>
      <p:ext uri="{BB962C8B-B14F-4D97-AF65-F5344CB8AC3E}">
        <p14:creationId xmlns:p14="http://schemas.microsoft.com/office/powerpoint/2010/main" val="4266499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715897799"/>
              </p:ext>
            </p:extLst>
          </p:nvPr>
        </p:nvGraphicFramePr>
        <p:xfrm>
          <a:off x="948908" y="1412776"/>
          <a:ext cx="82296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Elbow Connector 5"/>
          <p:cNvCxnSpPr/>
          <p:nvPr/>
        </p:nvCxnSpPr>
        <p:spPr>
          <a:xfrm>
            <a:off x="2483768" y="3068960"/>
            <a:ext cx="1872208" cy="504056"/>
          </a:xfrm>
          <a:prstGeom prst="bentConnector3">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1069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Where to make your online Contribution</a:t>
            </a:r>
            <a:br>
              <a:rPr lang="en-GB" b="1"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47673001"/>
              </p:ext>
            </p:extLst>
          </p:nvPr>
        </p:nvGraphicFramePr>
        <p:xfrm>
          <a:off x="457200" y="1600201"/>
          <a:ext cx="82296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056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448" y="3071"/>
            <a:ext cx="8229600" cy="1143000"/>
          </a:xfrm>
        </p:spPr>
        <p:txBody>
          <a:bodyPr>
            <a:normAutofit fontScale="90000"/>
          </a:bodyPr>
          <a:lstStyle/>
          <a:p>
            <a:r>
              <a:rPr lang="en-GB" sz="2700" b="1" dirty="0"/>
              <a:t>What should the contribution look like ?</a:t>
            </a:r>
            <a:r>
              <a:rPr lang="en-GB" b="1" dirty="0"/>
              <a:t/>
            </a:r>
            <a:br>
              <a:rPr lang="en-GB" b="1" dirty="0"/>
            </a:br>
            <a:endParaRPr lang="en-GB" dirty="0"/>
          </a:p>
        </p:txBody>
      </p:sp>
      <p:sp>
        <p:nvSpPr>
          <p:cNvPr id="3" name="Content Placeholder 2"/>
          <p:cNvSpPr>
            <a:spLocks noGrp="1"/>
          </p:cNvSpPr>
          <p:nvPr>
            <p:ph idx="1"/>
          </p:nvPr>
        </p:nvSpPr>
        <p:spPr>
          <a:xfrm>
            <a:off x="0" y="764704"/>
            <a:ext cx="9036496" cy="4968552"/>
          </a:xfrm>
        </p:spPr>
        <p:txBody>
          <a:bodyPr>
            <a:normAutofit fontScale="47500" lnSpcReduction="20000"/>
          </a:bodyPr>
          <a:lstStyle/>
          <a:p>
            <a:r>
              <a:rPr lang="en-GB" sz="3800" b="1" u="sng" dirty="0" smtClean="0">
                <a:solidFill>
                  <a:schemeClr val="tx2"/>
                </a:solidFill>
              </a:rPr>
              <a:t>Contribution </a:t>
            </a:r>
            <a:r>
              <a:rPr lang="en-GB" sz="3800" b="1" u="sng" dirty="0">
                <a:solidFill>
                  <a:schemeClr val="tx2"/>
                </a:solidFill>
              </a:rPr>
              <a:t>1, 1000 words: This is being shared as an online contribution; it still requires you to present your work in an academic manner for example see the following format: </a:t>
            </a:r>
          </a:p>
          <a:p>
            <a:endParaRPr lang="en-GB" b="1" u="sng" dirty="0" smtClean="0"/>
          </a:p>
          <a:p>
            <a:r>
              <a:rPr lang="en-GB" b="1" u="sng" dirty="0" smtClean="0"/>
              <a:t>Introduction </a:t>
            </a:r>
            <a:endParaRPr lang="en-GB" dirty="0"/>
          </a:p>
          <a:p>
            <a:pPr lvl="1"/>
            <a:r>
              <a:rPr lang="en-GB" dirty="0"/>
              <a:t>Provide a brief overview of your study and introduce your working title to the audience </a:t>
            </a:r>
          </a:p>
          <a:p>
            <a:pPr lvl="1"/>
            <a:r>
              <a:rPr lang="en-GB" dirty="0"/>
              <a:t>Introduce the context of ethics within your practice (e.g. with young children, or young people, or vulnerable groups etc...). </a:t>
            </a:r>
          </a:p>
          <a:p>
            <a:endParaRPr lang="en-GB" b="1" u="sng" dirty="0" smtClean="0"/>
          </a:p>
          <a:p>
            <a:r>
              <a:rPr lang="en-GB" b="1" u="sng" dirty="0" smtClean="0"/>
              <a:t>Main </a:t>
            </a:r>
            <a:r>
              <a:rPr lang="en-GB" b="1" u="sng" dirty="0"/>
              <a:t>Body</a:t>
            </a:r>
            <a:endParaRPr lang="en-GB" dirty="0"/>
          </a:p>
          <a:p>
            <a:pPr lvl="1"/>
            <a:r>
              <a:rPr lang="en-GB" dirty="0"/>
              <a:t>This is where you need to go into detail about the key ethical considerations for your research. Throughout this section, you should make detailed reference to relevant literature, as well as reflect in detail on any professional ethical guidelines relevant to you (e.g. </a:t>
            </a:r>
            <a:r>
              <a:rPr lang="en-GB" dirty="0" err="1"/>
              <a:t>BERA</a:t>
            </a:r>
            <a:r>
              <a:rPr lang="en-GB" dirty="0"/>
              <a:t> and or </a:t>
            </a:r>
            <a:r>
              <a:rPr lang="en-GB" dirty="0" err="1"/>
              <a:t>BESA</a:t>
            </a:r>
            <a:r>
              <a:rPr lang="en-GB" dirty="0"/>
              <a:t>, University Policy (please see ethics resources and lecture). Relate relevant literature and ethical guidelines to your own research context. </a:t>
            </a:r>
          </a:p>
          <a:p>
            <a:pPr lvl="1"/>
            <a:r>
              <a:rPr lang="en-GB" dirty="0"/>
              <a:t>Some sections which you may wish to cover in more detail may include (but is not limited to):</a:t>
            </a:r>
            <a:endParaRPr lang="en-GB" sz="2400" dirty="0"/>
          </a:p>
          <a:p>
            <a:pPr lvl="1"/>
            <a:r>
              <a:rPr lang="en-GB" dirty="0"/>
              <a:t>Purpose of research activity (including aims and objectives) (In brief)</a:t>
            </a:r>
          </a:p>
          <a:p>
            <a:pPr lvl="1"/>
            <a:r>
              <a:rPr lang="en-GB" dirty="0"/>
              <a:t>Proposed Methods (in brief) </a:t>
            </a:r>
          </a:p>
          <a:p>
            <a:pPr lvl="1"/>
            <a:r>
              <a:rPr lang="en-GB" dirty="0"/>
              <a:t>All ethical considerations including : </a:t>
            </a:r>
          </a:p>
          <a:p>
            <a:pPr lvl="1"/>
            <a:r>
              <a:rPr lang="en-GB" dirty="0"/>
              <a:t>Anticipated Risks  (Key issues to discuss) </a:t>
            </a:r>
          </a:p>
          <a:p>
            <a:pPr lvl="1"/>
            <a:r>
              <a:rPr lang="en-GB" dirty="0"/>
              <a:t>Mitigation of risks</a:t>
            </a:r>
          </a:p>
          <a:p>
            <a:pPr lvl="1"/>
            <a:r>
              <a:rPr lang="en-GB" dirty="0"/>
              <a:t>Feedback, consent, ascent  and data protection </a:t>
            </a:r>
          </a:p>
          <a:p>
            <a:r>
              <a:rPr lang="en-GB" b="1" u="sng" dirty="0"/>
              <a:t>Conclusion </a:t>
            </a:r>
            <a:endParaRPr lang="en-GB" dirty="0"/>
          </a:p>
          <a:p>
            <a:pPr lvl="1"/>
            <a:r>
              <a:rPr lang="en-GB" dirty="0"/>
              <a:t>Summarise your key points and reflect on the importance of ethics in the research process. </a:t>
            </a:r>
            <a:endParaRPr lang="en-GB" sz="2400" dirty="0"/>
          </a:p>
          <a:p>
            <a:endParaRPr lang="en-GB" dirty="0"/>
          </a:p>
        </p:txBody>
      </p:sp>
    </p:spTree>
    <p:extLst>
      <p:ext uri="{BB962C8B-B14F-4D97-AF65-F5344CB8AC3E}">
        <p14:creationId xmlns:p14="http://schemas.microsoft.com/office/powerpoint/2010/main" val="4059426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a:bodyPr>
          <a:lstStyle/>
          <a:p>
            <a:r>
              <a:rPr lang="en-GB" sz="2400" b="1" dirty="0"/>
              <a:t>Online Contribution 2:</a:t>
            </a:r>
            <a:r>
              <a:rPr lang="en-GB" sz="2400" dirty="0"/>
              <a:t> </a:t>
            </a:r>
          </a:p>
        </p:txBody>
      </p:sp>
      <p:sp>
        <p:nvSpPr>
          <p:cNvPr id="3" name="Content Placeholder 2"/>
          <p:cNvSpPr>
            <a:spLocks noGrp="1"/>
          </p:cNvSpPr>
          <p:nvPr>
            <p:ph idx="1"/>
          </p:nvPr>
        </p:nvSpPr>
        <p:spPr>
          <a:xfrm>
            <a:off x="323528" y="908720"/>
            <a:ext cx="8363272" cy="4608513"/>
          </a:xfrm>
        </p:spPr>
        <p:txBody>
          <a:bodyPr>
            <a:normAutofit fontScale="55000" lnSpcReduction="20000"/>
          </a:bodyPr>
          <a:lstStyle/>
          <a:p>
            <a:r>
              <a:rPr lang="en-GB" i="1" dirty="0" smtClean="0"/>
              <a:t>This </a:t>
            </a:r>
            <a:r>
              <a:rPr lang="en-GB" i="1" dirty="0"/>
              <a:t>is an opportunity to further reflect upon your ethical discussions outlined in contribution 1. </a:t>
            </a:r>
            <a:endParaRPr lang="en-GB" i="1" dirty="0" smtClean="0"/>
          </a:p>
          <a:p>
            <a:endParaRPr lang="en-GB" dirty="0"/>
          </a:p>
          <a:p>
            <a:r>
              <a:rPr lang="en-GB" b="1" u="sng" dirty="0" smtClean="0"/>
              <a:t>Introduction</a:t>
            </a:r>
            <a:r>
              <a:rPr lang="en-GB" b="1" u="sng" dirty="0"/>
              <a:t>:</a:t>
            </a:r>
            <a:endParaRPr lang="en-GB" dirty="0" smtClean="0"/>
          </a:p>
          <a:p>
            <a:pPr lvl="1"/>
            <a:r>
              <a:rPr lang="en-GB" dirty="0" smtClean="0"/>
              <a:t>Very </a:t>
            </a:r>
            <a:r>
              <a:rPr lang="en-GB" dirty="0"/>
              <a:t>brief introduction e.g. what you intend to discuss and cover</a:t>
            </a:r>
            <a:r>
              <a:rPr lang="en-GB" dirty="0" smtClean="0"/>
              <a:t>.</a:t>
            </a:r>
          </a:p>
          <a:p>
            <a:pPr lvl="1"/>
            <a:r>
              <a:rPr lang="en-GB" dirty="0" smtClean="0"/>
              <a:t> </a:t>
            </a:r>
            <a:endParaRPr lang="en-GB" dirty="0"/>
          </a:p>
          <a:p>
            <a:r>
              <a:rPr lang="en-GB" b="1" u="sng" dirty="0"/>
              <a:t>Main Body: Points to consider: </a:t>
            </a:r>
          </a:p>
          <a:p>
            <a:pPr lvl="1"/>
            <a:r>
              <a:rPr lang="en-GB" dirty="0"/>
              <a:t>Would you like to add anything to your ethical </a:t>
            </a:r>
            <a:r>
              <a:rPr lang="en-GB" dirty="0" smtClean="0"/>
              <a:t>considerations (Having read others)  </a:t>
            </a:r>
            <a:r>
              <a:rPr lang="en-GB" dirty="0"/>
              <a:t>if so why? </a:t>
            </a:r>
            <a:r>
              <a:rPr lang="en-GB" i="1" dirty="0" smtClean="0"/>
              <a:t>(provide a rationale)</a:t>
            </a:r>
          </a:p>
          <a:p>
            <a:pPr lvl="1"/>
            <a:endParaRPr lang="en-GB" i="1" dirty="0"/>
          </a:p>
          <a:p>
            <a:pPr lvl="1"/>
            <a:r>
              <a:rPr lang="en-GB" dirty="0"/>
              <a:t>Reflect on the process of considering ethical issues and how it has contributed to your professional development as a researcher. </a:t>
            </a:r>
            <a:endParaRPr lang="en-GB" dirty="0" smtClean="0"/>
          </a:p>
          <a:p>
            <a:pPr lvl="1"/>
            <a:endParaRPr lang="en-GB" dirty="0" smtClean="0"/>
          </a:p>
          <a:p>
            <a:pPr lvl="1"/>
            <a:r>
              <a:rPr lang="en-GB" b="1" i="1" dirty="0" smtClean="0">
                <a:solidFill>
                  <a:schemeClr val="tx2"/>
                </a:solidFill>
              </a:rPr>
              <a:t>You can if you wish comment constructively on others ethical issues but this is not compulsory,.</a:t>
            </a:r>
            <a:endParaRPr lang="en-GB" b="1" i="1" dirty="0">
              <a:solidFill>
                <a:schemeClr val="tx2"/>
              </a:solidFill>
            </a:endParaRPr>
          </a:p>
          <a:p>
            <a:r>
              <a:rPr lang="en-GB" dirty="0"/>
              <a:t> </a:t>
            </a:r>
          </a:p>
          <a:p>
            <a:r>
              <a:rPr lang="en-GB" b="1" u="sng" dirty="0"/>
              <a:t>Conclusion:</a:t>
            </a:r>
            <a:r>
              <a:rPr lang="en-GB" dirty="0"/>
              <a:t> </a:t>
            </a:r>
            <a:endParaRPr lang="en-GB" dirty="0" smtClean="0"/>
          </a:p>
          <a:p>
            <a:pPr lvl="1"/>
            <a:r>
              <a:rPr lang="en-GB" dirty="0" smtClean="0"/>
              <a:t>Summarise </a:t>
            </a:r>
            <a:r>
              <a:rPr lang="en-GB" dirty="0"/>
              <a:t>any key lessons learnt and aspects to take forward. </a:t>
            </a:r>
          </a:p>
          <a:p>
            <a:endParaRPr lang="en-GB" dirty="0"/>
          </a:p>
        </p:txBody>
      </p:sp>
    </p:spTree>
    <p:extLst>
      <p:ext uri="{BB962C8B-B14F-4D97-AF65-F5344CB8AC3E}">
        <p14:creationId xmlns:p14="http://schemas.microsoft.com/office/powerpoint/2010/main" val="3687434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348880"/>
            <a:ext cx="8229600" cy="1143000"/>
          </a:xfrm>
        </p:spPr>
        <p:txBody>
          <a:bodyPr/>
          <a:lstStyle/>
          <a:p>
            <a:r>
              <a:rPr lang="en-GB" dirty="0" smtClean="0"/>
              <a:t>Questions?</a:t>
            </a:r>
            <a:endParaRPr lang="en-GB" dirty="0"/>
          </a:p>
        </p:txBody>
      </p:sp>
    </p:spTree>
    <p:extLst>
      <p:ext uri="{BB962C8B-B14F-4D97-AF65-F5344CB8AC3E}">
        <p14:creationId xmlns:p14="http://schemas.microsoft.com/office/powerpoint/2010/main" val="25373834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1987</TotalTime>
  <Words>834</Words>
  <Application>Microsoft Office PowerPoint</Application>
  <PresentationFormat>On-screen Show (4:3)</PresentationFormat>
  <Paragraphs>94</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20140311PresentationUWTSDTemplate</vt:lpstr>
      <vt:lpstr> Assessment </vt:lpstr>
      <vt:lpstr>Aims of Session </vt:lpstr>
      <vt:lpstr>Assessment </vt:lpstr>
      <vt:lpstr>Assessment </vt:lpstr>
      <vt:lpstr>Assessment 1 </vt:lpstr>
      <vt:lpstr>What is a Research Proposal? </vt:lpstr>
      <vt:lpstr>PowerPoint Presentation</vt:lpstr>
      <vt:lpstr>Details </vt:lpstr>
      <vt:lpstr>Assessment 2 </vt:lpstr>
      <vt:lpstr>PowerPoint Presentation</vt:lpstr>
      <vt:lpstr>Where to make your online Contribution </vt:lpstr>
      <vt:lpstr>What should the contribution look like ? </vt:lpstr>
      <vt:lpstr>Online Contribution 2: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Nicola Welton</cp:lastModifiedBy>
  <cp:revision>174</cp:revision>
  <cp:lastPrinted>2014-10-02T07:30:48Z</cp:lastPrinted>
  <dcterms:created xsi:type="dcterms:W3CDTF">2014-09-09T20:19:59Z</dcterms:created>
  <dcterms:modified xsi:type="dcterms:W3CDTF">2019-11-22T17:03:49Z</dcterms:modified>
</cp:coreProperties>
</file>