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59" r:id="rId9"/>
    <p:sldId id="260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Structuring an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Addresses the question</a:t>
            </a:r>
          </a:p>
          <a:p>
            <a:r>
              <a:rPr lang="en-US" dirty="0" smtClean="0"/>
              <a:t>Includes the Key Points and range of arguments</a:t>
            </a:r>
          </a:p>
          <a:p>
            <a:r>
              <a:rPr lang="en-US" dirty="0" smtClean="0"/>
              <a:t>Objective Style </a:t>
            </a:r>
            <a:r>
              <a:rPr lang="en-US" sz="2000" dirty="0" smtClean="0"/>
              <a:t>(not influenced by personal feelings or opinions in considering and representing facts)</a:t>
            </a:r>
          </a:p>
          <a:p>
            <a:r>
              <a:rPr lang="en-US" dirty="0" smtClean="0"/>
              <a:t>Evidence of Wide Reading</a:t>
            </a:r>
          </a:p>
          <a:p>
            <a:r>
              <a:rPr lang="en-US" dirty="0" smtClean="0"/>
              <a:t>References/Quotations Correct</a:t>
            </a:r>
          </a:p>
          <a:p>
            <a:r>
              <a:rPr lang="en-US" dirty="0" smtClean="0"/>
              <a:t>Own Words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Good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180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Analytical and Questioning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Careful Introduction</a:t>
            </a:r>
          </a:p>
          <a:p>
            <a:r>
              <a:rPr lang="en-US" dirty="0" smtClean="0"/>
              <a:t>Neatly Presented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2600775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essays (including exam answers) generally have this pattern:</a:t>
            </a:r>
          </a:p>
          <a:p>
            <a:endParaRPr lang="en-GB" dirty="0" smtClean="0"/>
          </a:p>
          <a:p>
            <a:pPr lvl="2"/>
            <a:r>
              <a:rPr lang="en-GB" sz="3200" dirty="0" smtClean="0"/>
              <a:t>Introduction</a:t>
            </a:r>
          </a:p>
          <a:p>
            <a:pPr lvl="2"/>
            <a:r>
              <a:rPr lang="en-GB" sz="3200" dirty="0" smtClean="0"/>
              <a:t>Main body</a:t>
            </a:r>
          </a:p>
          <a:p>
            <a:pPr lvl="2"/>
            <a:r>
              <a:rPr lang="en-GB" sz="3200" dirty="0" smtClean="0"/>
              <a:t>conclusion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783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effective introduction explains the purpose of the essay to the reader.  </a:t>
            </a:r>
          </a:p>
          <a:p>
            <a:r>
              <a:rPr lang="en-GB" dirty="0" smtClean="0"/>
              <a:t>Introductions are usually no more than about 10% of the total length of the assignment.  </a:t>
            </a:r>
          </a:p>
          <a:p>
            <a:r>
              <a:rPr lang="en-GB" dirty="0" smtClean="0"/>
              <a:t>Therefore, in a 2,000 word essay, the introduction would be about 200 hundred words.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be difficult to start writing an essay, but especially in exams, hesitation will waste valuable times.  </a:t>
            </a:r>
          </a:p>
          <a:p>
            <a:endParaRPr lang="en-GB" dirty="0"/>
          </a:p>
          <a:p>
            <a:r>
              <a:rPr lang="en-GB" dirty="0" smtClean="0"/>
              <a:t>The first few sentences should be general but not vague, to help the reader focus on the topic.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Sentences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35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How important is it for companies to have women as senior managers?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Are there any technological solutions to global warming?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What can be done to reduce infant mortality in developing countries?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Compare the urbanisation process in two contrasting countries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Activity Write introductory sentences for three of the following titles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24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111</TotalTime>
  <Words>231</Words>
  <Application>Microsoft Macintosh PowerPoint</Application>
  <PresentationFormat>On-screen Show (4:3)</PresentationFormat>
  <Paragraphs>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Book Antiqua</vt:lpstr>
      <vt:lpstr>Wingdings</vt:lpstr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A Good Essay</vt:lpstr>
      <vt:lpstr>A Good Essay</vt:lpstr>
      <vt:lpstr>Essay structure</vt:lpstr>
      <vt:lpstr>Introduction</vt:lpstr>
      <vt:lpstr>Opening Sentences</vt:lpstr>
      <vt:lpstr>Activity Write introductory sentences for three of the following titles 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Microsoft Office User</cp:lastModifiedBy>
  <cp:revision>12</cp:revision>
  <dcterms:created xsi:type="dcterms:W3CDTF">2015-08-28T07:16:22Z</dcterms:created>
  <dcterms:modified xsi:type="dcterms:W3CDTF">2019-08-27T13:08:16Z</dcterms:modified>
</cp:coreProperties>
</file>