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2" r:id="rId16"/>
    <p:sldId id="273" r:id="rId17"/>
    <p:sldId id="274" r:id="rId18"/>
    <p:sldId id="275" r:id="rId19"/>
    <p:sldId id="276" r:id="rId20"/>
    <p:sldId id="277" r:id="rId21"/>
    <p:sldId id="278" r:id="rId22"/>
    <p:sldId id="280" r:id="rId23"/>
    <p:sldId id="281" r:id="rId24"/>
    <p:sldId id="282" r:id="rId25"/>
    <p:sldId id="283" r:id="rId26"/>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ctr" defTabSz="825500" rtl="0" fontAlgn="auto" latinLnBrk="0" hangingPunct="0">
      <a:lnSpc>
        <a:spcPct val="100000"/>
      </a:lnSpc>
      <a:spcBef>
        <a:spcPts val="0"/>
      </a:spcBef>
      <a:spcAft>
        <a:spcPts val="0"/>
      </a:spcAft>
      <a:buClrTx/>
      <a:buSzTx/>
      <a:buFontTx/>
      <a:buNone/>
      <a:tabLst/>
      <a:defRPr kumimoji="0" sz="5200" b="0" i="0" u="none" strike="noStrike" cap="none" spc="0" normalizeH="0" baseline="0">
        <a:ln>
          <a:noFill/>
        </a:ln>
        <a:solidFill>
          <a:srgbClr val="FFFFFF"/>
        </a:solidFill>
        <a:effectLst/>
        <a:uFillTx/>
        <a:latin typeface="+mn-lt"/>
        <a:ea typeface="+mn-ea"/>
        <a:cs typeface="+mn-cs"/>
        <a:sym typeface="Helvetica Light"/>
      </a:defRPr>
    </a:lvl1pPr>
    <a:lvl2pPr marL="0" marR="0" indent="0" algn="ctr" defTabSz="825500" rtl="0" fontAlgn="auto" latinLnBrk="0" hangingPunct="0">
      <a:lnSpc>
        <a:spcPct val="100000"/>
      </a:lnSpc>
      <a:spcBef>
        <a:spcPts val="0"/>
      </a:spcBef>
      <a:spcAft>
        <a:spcPts val="0"/>
      </a:spcAft>
      <a:buClrTx/>
      <a:buSzTx/>
      <a:buFontTx/>
      <a:buNone/>
      <a:tabLst/>
      <a:defRPr kumimoji="0" sz="5200" b="0" i="0" u="none" strike="noStrike" cap="none" spc="0" normalizeH="0" baseline="0">
        <a:ln>
          <a:noFill/>
        </a:ln>
        <a:solidFill>
          <a:srgbClr val="FFFFFF"/>
        </a:solidFill>
        <a:effectLst/>
        <a:uFillTx/>
        <a:latin typeface="+mn-lt"/>
        <a:ea typeface="+mn-ea"/>
        <a:cs typeface="+mn-cs"/>
        <a:sym typeface="Helvetica Light"/>
      </a:defRPr>
    </a:lvl2pPr>
    <a:lvl3pPr marL="0" marR="0" indent="0" algn="ctr" defTabSz="825500" rtl="0" fontAlgn="auto" latinLnBrk="0" hangingPunct="0">
      <a:lnSpc>
        <a:spcPct val="100000"/>
      </a:lnSpc>
      <a:spcBef>
        <a:spcPts val="0"/>
      </a:spcBef>
      <a:spcAft>
        <a:spcPts val="0"/>
      </a:spcAft>
      <a:buClrTx/>
      <a:buSzTx/>
      <a:buFontTx/>
      <a:buNone/>
      <a:tabLst/>
      <a:defRPr kumimoji="0" sz="5200" b="0" i="0" u="none" strike="noStrike" cap="none" spc="0" normalizeH="0" baseline="0">
        <a:ln>
          <a:noFill/>
        </a:ln>
        <a:solidFill>
          <a:srgbClr val="FFFFFF"/>
        </a:solidFill>
        <a:effectLst/>
        <a:uFillTx/>
        <a:latin typeface="+mn-lt"/>
        <a:ea typeface="+mn-ea"/>
        <a:cs typeface="+mn-cs"/>
        <a:sym typeface="Helvetica Light"/>
      </a:defRPr>
    </a:lvl3pPr>
    <a:lvl4pPr marL="0" marR="0" indent="0" algn="ctr" defTabSz="825500" rtl="0" fontAlgn="auto" latinLnBrk="0" hangingPunct="0">
      <a:lnSpc>
        <a:spcPct val="100000"/>
      </a:lnSpc>
      <a:spcBef>
        <a:spcPts val="0"/>
      </a:spcBef>
      <a:spcAft>
        <a:spcPts val="0"/>
      </a:spcAft>
      <a:buClrTx/>
      <a:buSzTx/>
      <a:buFontTx/>
      <a:buNone/>
      <a:tabLst/>
      <a:defRPr kumimoji="0" sz="5200" b="0" i="0" u="none" strike="noStrike" cap="none" spc="0" normalizeH="0" baseline="0">
        <a:ln>
          <a:noFill/>
        </a:ln>
        <a:solidFill>
          <a:srgbClr val="FFFFFF"/>
        </a:solidFill>
        <a:effectLst/>
        <a:uFillTx/>
        <a:latin typeface="+mn-lt"/>
        <a:ea typeface="+mn-ea"/>
        <a:cs typeface="+mn-cs"/>
        <a:sym typeface="Helvetica Light"/>
      </a:defRPr>
    </a:lvl4pPr>
    <a:lvl5pPr marL="0" marR="0" indent="0" algn="ctr" defTabSz="825500" rtl="0" fontAlgn="auto" latinLnBrk="0" hangingPunct="0">
      <a:lnSpc>
        <a:spcPct val="100000"/>
      </a:lnSpc>
      <a:spcBef>
        <a:spcPts val="0"/>
      </a:spcBef>
      <a:spcAft>
        <a:spcPts val="0"/>
      </a:spcAft>
      <a:buClrTx/>
      <a:buSzTx/>
      <a:buFontTx/>
      <a:buNone/>
      <a:tabLst/>
      <a:defRPr kumimoji="0" sz="5200" b="0" i="0" u="none" strike="noStrike" cap="none" spc="0" normalizeH="0" baseline="0">
        <a:ln>
          <a:noFill/>
        </a:ln>
        <a:solidFill>
          <a:srgbClr val="FFFFFF"/>
        </a:solidFill>
        <a:effectLst/>
        <a:uFillTx/>
        <a:latin typeface="+mn-lt"/>
        <a:ea typeface="+mn-ea"/>
        <a:cs typeface="+mn-cs"/>
        <a:sym typeface="Helvetica Light"/>
      </a:defRPr>
    </a:lvl5pPr>
    <a:lvl6pPr marL="0" marR="0" indent="0" algn="ctr" defTabSz="825500" rtl="0" fontAlgn="auto" latinLnBrk="0" hangingPunct="0">
      <a:lnSpc>
        <a:spcPct val="100000"/>
      </a:lnSpc>
      <a:spcBef>
        <a:spcPts val="0"/>
      </a:spcBef>
      <a:spcAft>
        <a:spcPts val="0"/>
      </a:spcAft>
      <a:buClrTx/>
      <a:buSzTx/>
      <a:buFontTx/>
      <a:buNone/>
      <a:tabLst/>
      <a:defRPr kumimoji="0" sz="5200" b="0" i="0" u="none" strike="noStrike" cap="none" spc="0" normalizeH="0" baseline="0">
        <a:ln>
          <a:noFill/>
        </a:ln>
        <a:solidFill>
          <a:srgbClr val="FFFFFF"/>
        </a:solidFill>
        <a:effectLst/>
        <a:uFillTx/>
        <a:latin typeface="+mn-lt"/>
        <a:ea typeface="+mn-ea"/>
        <a:cs typeface="+mn-cs"/>
        <a:sym typeface="Helvetica Light"/>
      </a:defRPr>
    </a:lvl6pPr>
    <a:lvl7pPr marL="0" marR="0" indent="0" algn="ctr" defTabSz="825500" rtl="0" fontAlgn="auto" latinLnBrk="0" hangingPunct="0">
      <a:lnSpc>
        <a:spcPct val="100000"/>
      </a:lnSpc>
      <a:spcBef>
        <a:spcPts val="0"/>
      </a:spcBef>
      <a:spcAft>
        <a:spcPts val="0"/>
      </a:spcAft>
      <a:buClrTx/>
      <a:buSzTx/>
      <a:buFontTx/>
      <a:buNone/>
      <a:tabLst/>
      <a:defRPr kumimoji="0" sz="5200" b="0" i="0" u="none" strike="noStrike" cap="none" spc="0" normalizeH="0" baseline="0">
        <a:ln>
          <a:noFill/>
        </a:ln>
        <a:solidFill>
          <a:srgbClr val="FFFFFF"/>
        </a:solidFill>
        <a:effectLst/>
        <a:uFillTx/>
        <a:latin typeface="+mn-lt"/>
        <a:ea typeface="+mn-ea"/>
        <a:cs typeface="+mn-cs"/>
        <a:sym typeface="Helvetica Light"/>
      </a:defRPr>
    </a:lvl7pPr>
    <a:lvl8pPr marL="0" marR="0" indent="0" algn="ctr" defTabSz="825500" rtl="0" fontAlgn="auto" latinLnBrk="0" hangingPunct="0">
      <a:lnSpc>
        <a:spcPct val="100000"/>
      </a:lnSpc>
      <a:spcBef>
        <a:spcPts val="0"/>
      </a:spcBef>
      <a:spcAft>
        <a:spcPts val="0"/>
      </a:spcAft>
      <a:buClrTx/>
      <a:buSzTx/>
      <a:buFontTx/>
      <a:buNone/>
      <a:tabLst/>
      <a:defRPr kumimoji="0" sz="5200" b="0" i="0" u="none" strike="noStrike" cap="none" spc="0" normalizeH="0" baseline="0">
        <a:ln>
          <a:noFill/>
        </a:ln>
        <a:solidFill>
          <a:srgbClr val="FFFFFF"/>
        </a:solidFill>
        <a:effectLst/>
        <a:uFillTx/>
        <a:latin typeface="+mn-lt"/>
        <a:ea typeface="+mn-ea"/>
        <a:cs typeface="+mn-cs"/>
        <a:sym typeface="Helvetica Light"/>
      </a:defRPr>
    </a:lvl8pPr>
    <a:lvl9pPr marL="0" marR="0" indent="0" algn="ctr" defTabSz="825500" rtl="0" fontAlgn="auto" latinLnBrk="0" hangingPunct="0">
      <a:lnSpc>
        <a:spcPct val="100000"/>
      </a:lnSpc>
      <a:spcBef>
        <a:spcPts val="0"/>
      </a:spcBef>
      <a:spcAft>
        <a:spcPts val="0"/>
      </a:spcAft>
      <a:buClrTx/>
      <a:buSzTx/>
      <a:buFontTx/>
      <a:buNone/>
      <a:tabLst/>
      <a:defRPr kumimoji="0" sz="5200" b="0" i="0" u="none" strike="noStrike" cap="none" spc="0" normalizeH="0" baseline="0">
        <a:ln>
          <a:noFill/>
        </a:ln>
        <a:solidFill>
          <a:srgbClr val="FFFFFF"/>
        </a:solidFill>
        <a:effectLst/>
        <a:uFillTx/>
        <a:latin typeface="+mn-lt"/>
        <a:ea typeface="+mn-ea"/>
        <a:cs typeface="+mn-cs"/>
        <a:sym typeface="Helvetica Light"/>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inor">
          <a:srgbClr val="FFFFFF"/>
        </a:fontRef>
        <a:srgbClr val="FFFFFF"/>
      </a:tcTxStyle>
      <a:tcStyle>
        <a:tcBdr>
          <a:left>
            <a:ln w="12700" cap="flat">
              <a:solidFill>
                <a:srgbClr val="B4B4B4"/>
              </a:solidFill>
              <a:prstDash val="solid"/>
              <a:miter lim="400000"/>
            </a:ln>
          </a:left>
          <a:right>
            <a:ln w="12700" cap="flat">
              <a:solidFill>
                <a:srgbClr val="B4B4B4"/>
              </a:solidFill>
              <a:prstDash val="solid"/>
              <a:miter lim="400000"/>
            </a:ln>
          </a:right>
          <a:top>
            <a:ln w="12700" cap="flat">
              <a:solidFill>
                <a:srgbClr val="B4B4B4"/>
              </a:solidFill>
              <a:prstDash val="solid"/>
              <a:miter lim="400000"/>
            </a:ln>
          </a:top>
          <a:bottom>
            <a:ln w="12700" cap="flat">
              <a:solidFill>
                <a:srgbClr val="B4B4B4"/>
              </a:solidFill>
              <a:prstDash val="solid"/>
              <a:miter lim="400000"/>
            </a:ln>
          </a:bottom>
          <a:insideH>
            <a:ln w="12700" cap="flat">
              <a:solidFill>
                <a:srgbClr val="B4B4B4"/>
              </a:solidFill>
              <a:prstDash val="solid"/>
              <a:miter lim="400000"/>
            </a:ln>
          </a:insideH>
          <a:insideV>
            <a:ln w="12700" cap="flat">
              <a:solidFill>
                <a:srgbClr val="B4B4B4"/>
              </a:solidFill>
              <a:prstDash val="solid"/>
              <a:miter lim="400000"/>
            </a:ln>
          </a:insideV>
        </a:tcBdr>
        <a:fill>
          <a:noFill/>
        </a:fill>
      </a:tcStyle>
    </a:wholeTbl>
    <a:band2H>
      <a:tcTxStyle/>
      <a:tcStyle>
        <a:tcBdr/>
        <a:fill>
          <a:solidFill>
            <a:srgbClr val="797A7C">
              <a:alpha val="30000"/>
            </a:srgbClr>
          </a:solidFill>
        </a:fill>
      </a:tcStyle>
    </a:band2H>
    <a:firstCol>
      <a:tcTxStyle b="off" i="off">
        <a:fontRef idx="minor">
          <a:srgbClr val="FFFFFF"/>
        </a:fontRef>
        <a:srgbClr val="FFFFFF"/>
      </a:tcTxStyle>
      <a:tcStyle>
        <a:tcBdr>
          <a:left>
            <a:ln w="12700" cap="flat">
              <a:solidFill>
                <a:srgbClr val="B4B4B4"/>
              </a:solidFill>
              <a:prstDash val="solid"/>
              <a:miter lim="400000"/>
            </a:ln>
          </a:left>
          <a:right>
            <a:ln w="12700" cap="flat">
              <a:solidFill>
                <a:srgbClr val="B4B4B4"/>
              </a:solidFill>
              <a:prstDash val="solid"/>
              <a:miter lim="400000"/>
            </a:ln>
          </a:right>
          <a:top>
            <a:ln w="12700" cap="flat">
              <a:solidFill>
                <a:srgbClr val="B4B4B4"/>
              </a:solidFill>
              <a:prstDash val="solid"/>
              <a:miter lim="400000"/>
            </a:ln>
          </a:top>
          <a:bottom>
            <a:ln w="12700" cap="flat">
              <a:solidFill>
                <a:srgbClr val="B4B4B4"/>
              </a:solidFill>
              <a:prstDash val="solid"/>
              <a:miter lim="400000"/>
            </a:ln>
          </a:bottom>
          <a:insideH>
            <a:ln w="12700" cap="flat">
              <a:solidFill>
                <a:srgbClr val="B4B4B4"/>
              </a:solidFill>
              <a:prstDash val="solid"/>
              <a:miter lim="400000"/>
            </a:ln>
          </a:insideH>
          <a:insideV>
            <a:ln w="12700" cap="flat">
              <a:solidFill>
                <a:srgbClr val="B4B4B4"/>
              </a:solidFill>
              <a:prstDash val="solid"/>
              <a:miter lim="400000"/>
            </a:ln>
          </a:insideV>
        </a:tcBdr>
        <a:fill>
          <a:solidFill>
            <a:srgbClr val="0F5F0C"/>
          </a:solidFill>
        </a:fill>
      </a:tcStyle>
    </a:firstCol>
    <a:lastRow>
      <a:tcTxStyle b="off" i="off">
        <a:fontRef idx="minor">
          <a:srgbClr val="FFFFFF"/>
        </a:fontRef>
        <a:srgbClr val="FFFFFF"/>
      </a:tcTxStyle>
      <a:tcStyle>
        <a:tcBdr>
          <a:left>
            <a:ln w="12700" cap="flat">
              <a:solidFill>
                <a:srgbClr val="B4B4B4"/>
              </a:solidFill>
              <a:prstDash val="solid"/>
              <a:miter lim="400000"/>
            </a:ln>
          </a:left>
          <a:right>
            <a:ln w="12700" cap="flat">
              <a:solidFill>
                <a:srgbClr val="B4B4B4"/>
              </a:solidFill>
              <a:prstDash val="solid"/>
              <a:miter lim="400000"/>
            </a:ln>
          </a:right>
          <a:top>
            <a:ln w="12700" cap="flat">
              <a:solidFill>
                <a:srgbClr val="B4B4B4"/>
              </a:solidFill>
              <a:prstDash val="solid"/>
              <a:miter lim="400000"/>
            </a:ln>
          </a:top>
          <a:bottom>
            <a:ln w="12700" cap="flat">
              <a:solidFill>
                <a:srgbClr val="B4B4B4"/>
              </a:solidFill>
              <a:prstDash val="solid"/>
              <a:miter lim="400000"/>
            </a:ln>
          </a:bottom>
          <a:insideH>
            <a:ln w="12700" cap="flat">
              <a:solidFill>
                <a:srgbClr val="B4B4B4"/>
              </a:solidFill>
              <a:prstDash val="solid"/>
              <a:miter lim="400000"/>
            </a:ln>
          </a:insideH>
          <a:insideV>
            <a:ln w="12700" cap="flat">
              <a:solidFill>
                <a:srgbClr val="B4B4B4"/>
              </a:solidFill>
              <a:prstDash val="solid"/>
              <a:miter lim="400000"/>
            </a:ln>
          </a:insideV>
        </a:tcBdr>
        <a:fill>
          <a:solidFill>
            <a:srgbClr val="0365C0"/>
          </a:solidFill>
        </a:fill>
      </a:tcStyle>
    </a:lastRow>
    <a:firstRow>
      <a:tcTxStyle b="off" i="off">
        <a:fontRef idx="minor">
          <a:srgbClr val="FFFFFF"/>
        </a:fontRef>
        <a:srgbClr val="FFFFFF"/>
      </a:tcTxStyle>
      <a:tcStyle>
        <a:tcBdr>
          <a:left>
            <a:ln w="12700" cap="flat">
              <a:solidFill>
                <a:srgbClr val="B4B4B4"/>
              </a:solidFill>
              <a:prstDash val="solid"/>
              <a:miter lim="400000"/>
            </a:ln>
          </a:left>
          <a:right>
            <a:ln w="12700" cap="flat">
              <a:solidFill>
                <a:srgbClr val="B4B4B4"/>
              </a:solidFill>
              <a:prstDash val="solid"/>
              <a:miter lim="400000"/>
            </a:ln>
          </a:right>
          <a:top>
            <a:ln w="12700" cap="flat">
              <a:solidFill>
                <a:srgbClr val="B4B4B4"/>
              </a:solidFill>
              <a:prstDash val="solid"/>
              <a:miter lim="400000"/>
            </a:ln>
          </a:top>
          <a:bottom>
            <a:ln w="12700" cap="flat">
              <a:solidFill>
                <a:srgbClr val="B4B4B4"/>
              </a:solidFill>
              <a:prstDash val="solid"/>
              <a:miter lim="400000"/>
            </a:ln>
          </a:bottom>
          <a:insideH>
            <a:ln w="12700" cap="flat">
              <a:solidFill>
                <a:srgbClr val="B4B4B4"/>
              </a:solidFill>
              <a:prstDash val="solid"/>
              <a:miter lim="400000"/>
            </a:ln>
          </a:insideH>
          <a:insideV>
            <a:ln w="12700" cap="flat">
              <a:solidFill>
                <a:srgbClr val="B4B4B4"/>
              </a:solidFill>
              <a:prstDash val="solid"/>
              <a:miter lim="400000"/>
            </a:ln>
          </a:insideV>
        </a:tcBdr>
        <a:fill>
          <a:solidFill>
            <a:srgbClr val="0365C0"/>
          </a:solidFill>
        </a:fill>
      </a:tcStyle>
    </a:firstRow>
  </a:tblStyle>
  <a:tblStyle styleId="{C7B018BB-80A7-4F77-B60F-C8B233D01FF8}" styleName="">
    <a:tblBg/>
    <a:wholeTbl>
      <a:tcTxStyle b="off" i="off">
        <a:fontRef idx="minor">
          <a:srgbClr val="FFFFFF"/>
        </a:fontRef>
        <a:srgbClr val="FFFFFF"/>
      </a:tcTxStyle>
      <a:tcStyle>
        <a:tcBdr>
          <a:left>
            <a:ln w="12700" cap="flat">
              <a:solidFill>
                <a:srgbClr val="CBCBCB"/>
              </a:solidFill>
              <a:prstDash val="solid"/>
              <a:miter lim="400000"/>
            </a:ln>
          </a:left>
          <a:right>
            <a:ln w="12700" cap="flat">
              <a:solidFill>
                <a:srgbClr val="CBCBCB"/>
              </a:solidFill>
              <a:prstDash val="solid"/>
              <a:miter lim="400000"/>
            </a:ln>
          </a:right>
          <a:top>
            <a:ln w="12700" cap="flat">
              <a:solidFill>
                <a:srgbClr val="CBCBCB"/>
              </a:solidFill>
              <a:prstDash val="solid"/>
              <a:miter lim="400000"/>
            </a:ln>
          </a:top>
          <a:bottom>
            <a:ln w="12700" cap="flat">
              <a:solidFill>
                <a:srgbClr val="CBCBCB"/>
              </a:solidFill>
              <a:prstDash val="solid"/>
              <a:miter lim="400000"/>
            </a:ln>
          </a:bottom>
          <a:insideH>
            <a:ln w="12700" cap="flat">
              <a:solidFill>
                <a:srgbClr val="CBCBCB"/>
              </a:solidFill>
              <a:prstDash val="solid"/>
              <a:miter lim="400000"/>
            </a:ln>
          </a:insideH>
          <a:insideV>
            <a:ln w="12700" cap="flat">
              <a:solidFill>
                <a:srgbClr val="CBCBCB"/>
              </a:solidFill>
              <a:prstDash val="solid"/>
              <a:miter lim="400000"/>
            </a:ln>
          </a:insideV>
        </a:tcBdr>
        <a:fill>
          <a:noFill/>
        </a:fill>
      </a:tcStyle>
    </a:wholeTbl>
    <a:band2H>
      <a:tcTxStyle/>
      <a:tcStyle>
        <a:tcBdr/>
        <a:fill>
          <a:solidFill>
            <a:srgbClr val="87CED4">
              <a:alpha val="20000"/>
            </a:srgbClr>
          </a:solidFill>
        </a:fill>
      </a:tcStyle>
    </a:band2H>
    <a:firstCol>
      <a:tcTxStyle b="off" i="off">
        <a:fontRef idx="minor">
          <a:srgbClr val="FFFFFF"/>
        </a:fontRef>
        <a:srgbClr val="FFFFFF"/>
      </a:tcTxStyle>
      <a:tcStyle>
        <a:tcBdr>
          <a:left>
            <a:ln w="12700" cap="flat">
              <a:solidFill>
                <a:srgbClr val="CBCBCB"/>
              </a:solidFill>
              <a:prstDash val="solid"/>
              <a:miter lim="400000"/>
            </a:ln>
          </a:left>
          <a:right>
            <a:ln w="12700" cap="flat">
              <a:solidFill>
                <a:srgbClr val="CBCBCB"/>
              </a:solidFill>
              <a:prstDash val="solid"/>
              <a:miter lim="400000"/>
            </a:ln>
          </a:right>
          <a:top>
            <a:ln w="12700" cap="flat">
              <a:solidFill>
                <a:srgbClr val="CBCBCB"/>
              </a:solidFill>
              <a:prstDash val="solid"/>
              <a:miter lim="400000"/>
            </a:ln>
          </a:top>
          <a:bottom>
            <a:ln w="12700" cap="flat">
              <a:solidFill>
                <a:srgbClr val="CBCBCB"/>
              </a:solidFill>
              <a:prstDash val="solid"/>
              <a:miter lim="400000"/>
            </a:ln>
          </a:bottom>
          <a:insideH>
            <a:ln w="12700" cap="flat">
              <a:solidFill>
                <a:srgbClr val="CBCBCB"/>
              </a:solidFill>
              <a:prstDash val="solid"/>
              <a:miter lim="400000"/>
            </a:ln>
          </a:insideH>
          <a:insideV>
            <a:ln w="12700" cap="flat">
              <a:solidFill>
                <a:srgbClr val="CBCBCB"/>
              </a:solidFill>
              <a:prstDash val="solid"/>
              <a:miter lim="400000"/>
            </a:ln>
          </a:insideV>
        </a:tcBdr>
        <a:fill>
          <a:solidFill>
            <a:srgbClr val="398CCE"/>
          </a:solidFill>
        </a:fill>
      </a:tcStyle>
    </a:firstCol>
    <a:lastRow>
      <a:tcTxStyle b="off" i="off">
        <a:fontRef idx="minor">
          <a:srgbClr val="FFFFFF"/>
        </a:fontRef>
        <a:srgbClr val="FFFFFF"/>
      </a:tcTxStyle>
      <a:tcStyle>
        <a:tcBdr>
          <a:left>
            <a:ln w="12700" cap="flat">
              <a:solidFill>
                <a:srgbClr val="CBCBCB"/>
              </a:solidFill>
              <a:prstDash val="solid"/>
              <a:miter lim="400000"/>
            </a:ln>
          </a:left>
          <a:right>
            <a:ln w="12700" cap="flat">
              <a:solidFill>
                <a:srgbClr val="CBCBCB"/>
              </a:solidFill>
              <a:prstDash val="solid"/>
              <a:miter lim="400000"/>
            </a:ln>
          </a:right>
          <a:top>
            <a:ln w="25400" cap="flat">
              <a:solidFill>
                <a:srgbClr val="CBCBCB"/>
              </a:solidFill>
              <a:prstDash val="solid"/>
              <a:miter lim="400000"/>
            </a:ln>
          </a:top>
          <a:bottom>
            <a:ln w="12700" cap="flat">
              <a:solidFill>
                <a:srgbClr val="CBCBCB"/>
              </a:solidFill>
              <a:prstDash val="solid"/>
              <a:miter lim="400000"/>
            </a:ln>
          </a:bottom>
          <a:insideH>
            <a:ln w="12700" cap="flat">
              <a:solidFill>
                <a:srgbClr val="CBCBCB"/>
              </a:solidFill>
              <a:prstDash val="solid"/>
              <a:miter lim="400000"/>
            </a:ln>
          </a:insideH>
          <a:insideV>
            <a:ln w="12700" cap="flat">
              <a:solidFill>
                <a:srgbClr val="CBCBCB"/>
              </a:solidFill>
              <a:prstDash val="solid"/>
              <a:miter lim="400000"/>
            </a:ln>
          </a:insideV>
        </a:tcBdr>
        <a:fill>
          <a:noFill/>
        </a:fill>
      </a:tcStyle>
    </a:lastRow>
    <a:firstRow>
      <a:tcTxStyle b="off" i="off">
        <a:fontRef idx="minor">
          <a:srgbClr val="FFFFFF"/>
        </a:fontRef>
        <a:srgbClr val="FFFFFF"/>
      </a:tcTxStyle>
      <a:tcStyle>
        <a:tcBdr>
          <a:left>
            <a:ln w="12700" cap="flat">
              <a:solidFill>
                <a:srgbClr val="CBCBCB"/>
              </a:solidFill>
              <a:prstDash val="solid"/>
              <a:miter lim="400000"/>
            </a:ln>
          </a:left>
          <a:right>
            <a:ln w="12700" cap="flat">
              <a:solidFill>
                <a:srgbClr val="CBCBCB"/>
              </a:solidFill>
              <a:prstDash val="solid"/>
              <a:miter lim="400000"/>
            </a:ln>
          </a:right>
          <a:top>
            <a:ln w="12700" cap="flat">
              <a:solidFill>
                <a:srgbClr val="CBCBCB"/>
              </a:solidFill>
              <a:prstDash val="solid"/>
              <a:miter lim="400000"/>
            </a:ln>
          </a:top>
          <a:bottom>
            <a:ln w="12700" cap="flat">
              <a:solidFill>
                <a:srgbClr val="CBCBCB"/>
              </a:solidFill>
              <a:prstDash val="solid"/>
              <a:miter lim="400000"/>
            </a:ln>
          </a:bottom>
          <a:insideH>
            <a:ln w="12700" cap="flat">
              <a:solidFill>
                <a:srgbClr val="CBCBCB"/>
              </a:solidFill>
              <a:prstDash val="solid"/>
              <a:miter lim="400000"/>
            </a:ln>
          </a:insideH>
          <a:insideV>
            <a:ln w="12700" cap="flat">
              <a:solidFill>
                <a:srgbClr val="CBCBCB"/>
              </a:solidFill>
              <a:prstDash val="solid"/>
              <a:miter lim="400000"/>
            </a:ln>
          </a:insideV>
        </a:tcBdr>
        <a:fill>
          <a:solidFill>
            <a:srgbClr val="0365C0"/>
          </a:solidFill>
        </a:fill>
      </a:tcStyle>
    </a:firstRow>
  </a:tblStyle>
  <a:tblStyle styleId="{EEE7283C-3CF3-47DC-8721-378D4A62B228}" styleName="">
    <a:tblBg/>
    <a:wholeTbl>
      <a:tcTxStyle b="off" i="off">
        <a:fontRef idx="minor">
          <a:srgbClr val="FFFFFF"/>
        </a:fontRef>
        <a:srgbClr val="FFFFFF"/>
      </a:tcTxStyle>
      <a:tcStyle>
        <a:tcBdr>
          <a:left>
            <a:ln w="12700" cap="flat">
              <a:noFill/>
              <a:miter lim="400000"/>
            </a:ln>
          </a:left>
          <a:right>
            <a:ln w="12700" cap="flat">
              <a:noFill/>
              <a:miter lim="400000"/>
            </a:ln>
          </a:right>
          <a:top>
            <a:ln w="12700" cap="flat">
              <a:solidFill>
                <a:srgbClr val="929292"/>
              </a:solidFill>
              <a:prstDash val="solid"/>
              <a:miter lim="400000"/>
            </a:ln>
          </a:top>
          <a:bottom>
            <a:ln w="12700" cap="flat">
              <a:solidFill>
                <a:srgbClr val="929292"/>
              </a:solidFill>
              <a:prstDash val="solid"/>
              <a:miter lim="400000"/>
            </a:ln>
          </a:bottom>
          <a:insideH>
            <a:ln w="12700" cap="flat">
              <a:solidFill>
                <a:srgbClr val="929292"/>
              </a:solidFill>
              <a:prstDash val="solid"/>
              <a:miter lim="400000"/>
            </a:ln>
          </a:insideH>
          <a:insideV>
            <a:ln w="12700" cap="flat">
              <a:noFill/>
              <a:miter lim="400000"/>
            </a:ln>
          </a:insideV>
        </a:tcBdr>
        <a:fill>
          <a:noFill/>
        </a:fill>
      </a:tcStyle>
    </a:wholeTbl>
    <a:band2H>
      <a:tcTxStyle/>
      <a:tcStyle>
        <a:tcBdr/>
        <a:fill>
          <a:solidFill>
            <a:srgbClr val="5DC123">
              <a:alpha val="19000"/>
            </a:srgbClr>
          </a:solidFill>
        </a:fill>
      </a:tcStyle>
    </a:band2H>
    <a:firstCol>
      <a:tcTxStyle b="off" i="off">
        <a:fontRef idx="minor">
          <a:srgbClr val="FFFFFF"/>
        </a:fontRef>
        <a:srgbClr val="FFFFFF"/>
      </a:tcTxStyle>
      <a:tcStyle>
        <a:tcBdr>
          <a:left>
            <a:ln w="12700" cap="flat">
              <a:solidFill>
                <a:srgbClr val="FFFFFF"/>
              </a:solidFill>
              <a:prstDash val="solid"/>
              <a:miter lim="400000"/>
            </a:ln>
          </a:left>
          <a:right>
            <a:ln w="25400" cap="flat">
              <a:solidFill>
                <a:srgbClr val="CBCBCB"/>
              </a:solidFill>
              <a:prstDash val="solid"/>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2"/>
          </a:solidFill>
        </a:fill>
      </a:tcStyle>
    </a:firstCol>
    <a:lastRow>
      <a:tcTxStyle b="off" i="off">
        <a:fontRef idx="minor">
          <a:srgbClr val="FFFFFF"/>
        </a:fontRef>
        <a:srgbClr val="FFFFFF"/>
      </a:tcTxStyle>
      <a:tcStyle>
        <a:tcBdr>
          <a:left>
            <a:ln w="12700" cap="flat">
              <a:noFill/>
              <a:miter lim="400000"/>
            </a:ln>
          </a:left>
          <a:right>
            <a:ln w="12700" cap="flat">
              <a:noFill/>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noFill/>
              <a:miter lim="400000"/>
            </a:ln>
          </a:insideH>
          <a:insideV>
            <a:ln w="12700" cap="flat">
              <a:noFill/>
              <a:miter lim="400000"/>
            </a:ln>
          </a:insideV>
        </a:tcBdr>
        <a:fill>
          <a:solidFill>
            <a:srgbClr val="33632E"/>
          </a:solidFill>
        </a:fill>
      </a:tcStyle>
    </a:lastRow>
    <a:firstRow>
      <a:tcTxStyle b="off" i="off">
        <a:fontRef idx="minor">
          <a:srgbClr val="FFFFFF"/>
        </a:fontRef>
        <a:srgbClr val="FFFFFF"/>
      </a:tcTxStyle>
      <a:tcStyle>
        <a:tcBdr>
          <a:left>
            <a:ln w="12700" cap="flat">
              <a:noFill/>
              <a:miter lim="400000"/>
            </a:ln>
          </a:left>
          <a:right>
            <a:ln w="12700" cap="flat">
              <a:noFill/>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noFill/>
              <a:miter lim="400000"/>
            </a:ln>
          </a:insideH>
          <a:insideV>
            <a:ln w="12700" cap="flat">
              <a:noFill/>
              <a:miter lim="400000"/>
            </a:ln>
          </a:insideV>
        </a:tcBdr>
        <a:fill>
          <a:solidFill>
            <a:srgbClr val="33632E"/>
          </a:solidFill>
        </a:fill>
      </a:tcStyle>
    </a:firstRow>
  </a:tblStyle>
  <a:tblStyle styleId="{CF821DB8-F4EB-4A41-A1BA-3FCAFE7338EE}" styleName="">
    <a:tblBg/>
    <a:wholeTbl>
      <a:tcTxStyle b="off" i="off">
        <a:fontRef idx="minor">
          <a:srgbClr val="FFFFFF"/>
        </a:fontRef>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noFill/>
        </a:fill>
      </a:tcStyle>
    </a:wholeTbl>
    <a:band2H>
      <a:tcTxStyle/>
      <a:tcStyle>
        <a:tcBdr/>
        <a:fill>
          <a:solidFill>
            <a:srgbClr val="797A7C">
              <a:alpha val="30000"/>
            </a:srgbClr>
          </a:solidFill>
        </a:fill>
      </a:tcStyle>
    </a:band2H>
    <a:firstCol>
      <a:tcTxStyle b="off" i="off">
        <a:fontRef idx="minor">
          <a:srgbClr val="000000"/>
        </a:fontRef>
        <a:srgbClr val="000000"/>
      </a:tcTxStyle>
      <a:tcStyle>
        <a:tcBdr>
          <a:left>
            <a:ln w="25400" cap="flat">
              <a:solidFill>
                <a:srgbClr val="FFFFFF"/>
              </a:solidFill>
              <a:prstDash val="solid"/>
              <a:miter lim="400000"/>
            </a:ln>
          </a:left>
          <a:right>
            <a:ln w="25400" cap="flat">
              <a:solidFill>
                <a:srgbClr val="FFFFFF"/>
              </a:solidFill>
              <a:prstDash val="solid"/>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6">
              <a:hueOff val="105381"/>
              <a:satOff val="14341"/>
              <a:lumOff val="10801"/>
            </a:schemeClr>
          </a:solidFill>
        </a:fill>
      </a:tcStyle>
    </a:firstCol>
    <a:lastRow>
      <a:tcTxStyle b="off" i="off">
        <a:fontRef idx="minor">
          <a:srgbClr val="FFFFFF"/>
        </a:fontRef>
        <a:srgbClr val="FFFFFF"/>
      </a:tcTxStyle>
      <a:tcStyle>
        <a:tcBdr>
          <a:left>
            <a:ln w="12700" cap="flat">
              <a:noFill/>
              <a:miter lim="400000"/>
            </a:ln>
          </a:left>
          <a:right>
            <a:ln w="12700" cap="flat">
              <a:noFill/>
              <a:miter lim="400000"/>
            </a:ln>
          </a:right>
          <a:top>
            <a:ln w="25400" cap="flat">
              <a:solidFill>
                <a:srgbClr val="FFFFFF"/>
              </a:solidFill>
              <a:prstDash val="solid"/>
              <a:miter lim="400000"/>
            </a:ln>
          </a:top>
          <a:bottom>
            <a:ln w="25400" cap="flat">
              <a:solidFill>
                <a:srgbClr val="FFFFFF"/>
              </a:solidFill>
              <a:prstDash val="solid"/>
              <a:miter lim="400000"/>
            </a:ln>
          </a:bottom>
          <a:insideH>
            <a:ln w="12700" cap="flat">
              <a:noFill/>
              <a:miter lim="400000"/>
            </a:ln>
          </a:insideH>
          <a:insideV>
            <a:ln w="12700" cap="flat">
              <a:noFill/>
              <a:miter lim="400000"/>
            </a:ln>
          </a:insideV>
        </a:tcBdr>
        <a:fill>
          <a:noFill/>
        </a:fill>
      </a:tcStyle>
    </a:lastRow>
    <a:firstRow>
      <a:tcTxStyle b="off" i="off">
        <a:fontRef idx="minor">
          <a:srgbClr val="000000"/>
        </a:fontRef>
        <a:srgbClr val="000000"/>
      </a:tcTxStyle>
      <a:tcStyle>
        <a:tcBdr>
          <a:left>
            <a:ln w="12700" cap="flat">
              <a:noFill/>
              <a:miter lim="400000"/>
            </a:ln>
          </a:left>
          <a:right>
            <a:ln w="12700" cap="flat">
              <a:noFill/>
              <a:miter lim="400000"/>
            </a:ln>
          </a:right>
          <a:top>
            <a:ln w="25400" cap="flat">
              <a:solidFill>
                <a:srgbClr val="FFFFFF"/>
              </a:solidFill>
              <a:prstDash val="solid"/>
              <a:miter lim="400000"/>
            </a:ln>
          </a:top>
          <a:bottom>
            <a:ln w="25400" cap="flat">
              <a:solidFill>
                <a:srgbClr val="FFFFFF"/>
              </a:solidFill>
              <a:prstDash val="solid"/>
              <a:miter lim="400000"/>
            </a:ln>
          </a:bottom>
          <a:insideH>
            <a:ln w="12700" cap="flat">
              <a:noFill/>
              <a:miter lim="400000"/>
            </a:ln>
          </a:insideH>
          <a:insideV>
            <a:ln w="12700" cap="flat">
              <a:noFill/>
              <a:miter lim="400000"/>
            </a:ln>
          </a:insideV>
        </a:tcBdr>
        <a:fill>
          <a:solidFill>
            <a:schemeClr val="accent6">
              <a:hueOff val="105381"/>
              <a:satOff val="14341"/>
              <a:lumOff val="10801"/>
            </a:schemeClr>
          </a:solidFill>
        </a:fill>
      </a:tcStyle>
    </a:firstRow>
  </a:tblStyle>
  <a:tblStyle styleId="{33BA23B1-9221-436E-865A-0063620EA4FD}" styleName="">
    <a:tblBg/>
    <a:wholeTbl>
      <a:tcTxStyle b="off" i="off">
        <a:fontRef idx="minor">
          <a:srgbClr val="FFFFFF"/>
        </a:fontRef>
        <a:srgbClr val="FFFFFF"/>
      </a:tcTxStyle>
      <a:tcStyle>
        <a:tcBdr>
          <a:left>
            <a:ln w="12700" cap="flat">
              <a:noFill/>
              <a:miter lim="400000"/>
            </a:ln>
          </a:left>
          <a:right>
            <a:ln w="12700" cap="flat">
              <a:noFill/>
              <a:miter lim="400000"/>
            </a:ln>
          </a:right>
          <a:top>
            <a:ln w="12700" cap="flat">
              <a:solidFill>
                <a:srgbClr val="CBCBCB"/>
              </a:solidFill>
              <a:prstDash val="solid"/>
              <a:miter lim="400000"/>
            </a:ln>
          </a:top>
          <a:bottom>
            <a:ln w="12700" cap="flat">
              <a:solidFill>
                <a:srgbClr val="CBCBCB"/>
              </a:solidFill>
              <a:prstDash val="solid"/>
              <a:miter lim="400000"/>
            </a:ln>
          </a:bottom>
          <a:insideH>
            <a:ln w="12700" cap="flat">
              <a:solidFill>
                <a:srgbClr val="CBCBCB"/>
              </a:solidFill>
              <a:prstDash val="solid"/>
              <a:miter lim="400000"/>
            </a:ln>
          </a:insideH>
          <a:insideV>
            <a:ln w="12700" cap="flat">
              <a:noFill/>
              <a:miter lim="400000"/>
            </a:ln>
          </a:insideV>
        </a:tcBdr>
        <a:fill>
          <a:noFill/>
        </a:fill>
      </a:tcStyle>
    </a:wholeTbl>
    <a:band2H>
      <a:tcTxStyle/>
      <a:tcStyle>
        <a:tcBdr/>
        <a:fill>
          <a:solidFill>
            <a:srgbClr val="797A7C">
              <a:alpha val="30000"/>
            </a:srgbClr>
          </a:solidFill>
        </a:fill>
      </a:tcStyle>
    </a:band2H>
    <a:firstCol>
      <a:tcTxStyle b="off" i="off">
        <a:fontRef idx="minor">
          <a:srgbClr val="FFFFFF"/>
        </a:fontRef>
        <a:srgbClr val="FFFFFF"/>
      </a:tcTxStyle>
      <a:tcStyle>
        <a:tcBdr>
          <a:left>
            <a:ln w="12700" cap="flat">
              <a:solidFill>
                <a:srgbClr val="CBCBCB"/>
              </a:solidFill>
              <a:prstDash val="solid"/>
              <a:miter lim="400000"/>
            </a:ln>
          </a:left>
          <a:right>
            <a:ln w="12700" cap="flat">
              <a:solidFill>
                <a:srgbClr val="CBCBCB"/>
              </a:solidFill>
              <a:prstDash val="solid"/>
              <a:miter lim="400000"/>
            </a:ln>
          </a:right>
          <a:top>
            <a:ln w="12700" cap="flat">
              <a:solidFill>
                <a:srgbClr val="CBCBCB"/>
              </a:solidFill>
              <a:prstDash val="solid"/>
              <a:miter lim="400000"/>
            </a:ln>
          </a:top>
          <a:bottom>
            <a:ln w="12700" cap="flat">
              <a:solidFill>
                <a:srgbClr val="CBCBCB"/>
              </a:solidFill>
              <a:prstDash val="solid"/>
              <a:miter lim="400000"/>
            </a:ln>
          </a:bottom>
          <a:insideH>
            <a:ln w="12700" cap="flat">
              <a:solidFill>
                <a:srgbClr val="CBCBCB"/>
              </a:solidFill>
              <a:prstDash val="solid"/>
              <a:miter lim="400000"/>
            </a:ln>
          </a:insideH>
          <a:insideV>
            <a:ln w="12700" cap="flat">
              <a:noFill/>
              <a:miter lim="400000"/>
            </a:ln>
          </a:insideV>
        </a:tcBdr>
        <a:fill>
          <a:solidFill>
            <a:srgbClr val="545761"/>
          </a:solidFill>
        </a:fill>
      </a:tcStyle>
    </a:firstCol>
    <a:lastRow>
      <a:tcTxStyle b="off" i="off">
        <a:fontRef idx="minor">
          <a:srgbClr val="FFFFFF"/>
        </a:fontRef>
        <a:srgbClr val="FFFFFF"/>
      </a:tcTxStyle>
      <a:tcStyle>
        <a:tcBdr>
          <a:left>
            <a:ln w="12700" cap="flat">
              <a:noFill/>
              <a:miter lim="400000"/>
            </a:ln>
          </a:left>
          <a:right>
            <a:ln w="12700" cap="flat">
              <a:noFill/>
              <a:miter lim="400000"/>
            </a:ln>
          </a:right>
          <a:top>
            <a:ln w="12700" cap="flat">
              <a:solidFill>
                <a:srgbClr val="CBCBCB"/>
              </a:solidFill>
              <a:prstDash val="solid"/>
              <a:miter lim="400000"/>
            </a:ln>
          </a:top>
          <a:bottom>
            <a:ln w="12700" cap="flat">
              <a:solidFill>
                <a:srgbClr val="CBCBCB"/>
              </a:solidFill>
              <a:prstDash val="solid"/>
              <a:miter lim="400000"/>
            </a:ln>
          </a:bottom>
          <a:insideH>
            <a:ln w="12700" cap="flat">
              <a:noFill/>
              <a:miter lim="400000"/>
            </a:ln>
          </a:insideH>
          <a:insideV>
            <a:ln w="12700" cap="flat">
              <a:noFill/>
              <a:miter lim="400000"/>
            </a:ln>
          </a:insideV>
        </a:tcBdr>
        <a:fill>
          <a:solidFill>
            <a:srgbClr val="777C83"/>
          </a:solidFill>
        </a:fill>
      </a:tcStyle>
    </a:lastRow>
    <a:firstRow>
      <a:tcTxStyle b="off" i="off">
        <a:fontRef idx="minor">
          <a:srgbClr val="FFFFFF"/>
        </a:fontRef>
        <a:srgbClr val="FFFFFF"/>
      </a:tcTxStyle>
      <a:tcStyle>
        <a:tcBdr>
          <a:left>
            <a:ln w="12700" cap="flat">
              <a:noFill/>
              <a:miter lim="400000"/>
            </a:ln>
          </a:left>
          <a:right>
            <a:ln w="12700" cap="flat">
              <a:noFill/>
              <a:miter lim="400000"/>
            </a:ln>
          </a:right>
          <a:top>
            <a:ln w="12700" cap="flat">
              <a:solidFill>
                <a:srgbClr val="CBCBCB"/>
              </a:solidFill>
              <a:prstDash val="solid"/>
              <a:miter lim="400000"/>
            </a:ln>
          </a:top>
          <a:bottom>
            <a:ln w="12700" cap="flat">
              <a:solidFill>
                <a:srgbClr val="FFFFFF"/>
              </a:solidFill>
              <a:prstDash val="solid"/>
              <a:miter lim="400000"/>
            </a:ln>
          </a:bottom>
          <a:insideH>
            <a:ln w="12700" cap="flat">
              <a:noFill/>
              <a:miter lim="400000"/>
            </a:ln>
          </a:insideH>
          <a:insideV>
            <a:ln w="12700" cap="flat">
              <a:noFill/>
              <a:miter lim="400000"/>
            </a:ln>
          </a:insideV>
        </a:tcBdr>
        <a:fill>
          <a:solidFill>
            <a:srgbClr val="777C83"/>
          </a:solidFill>
        </a:fill>
      </a:tcStyle>
    </a:firstRow>
  </a:tblStyle>
  <a:tblStyle styleId="{2708684C-4D16-4618-839F-0558EEFCDFE6}" styleName="">
    <a:tblBg/>
    <a:wholeTbl>
      <a:tcTxStyle b="off" i="off">
        <a:fontRef idx="minor">
          <a:srgbClr val="FFFFFF"/>
        </a:fontRef>
        <a:srgbClr val="FFFFFF"/>
      </a:tcTxStyle>
      <a:tcStyle>
        <a:tcBdr>
          <a:left>
            <a:ln w="12700" cap="flat">
              <a:solidFill>
                <a:srgbClr val="FFFFFF"/>
              </a:solidFill>
              <a:custDash>
                <a:ds d="200000" sp="200000"/>
              </a:custDash>
              <a:miter lim="400000"/>
            </a:ln>
          </a:left>
          <a:right>
            <a:ln w="12700" cap="flat">
              <a:solidFill>
                <a:srgbClr val="FFFFFF"/>
              </a:solidFill>
              <a:custDash>
                <a:ds d="200000" sp="200000"/>
              </a:custDash>
              <a:miter lim="400000"/>
            </a:ln>
          </a:right>
          <a:top>
            <a:ln w="12700" cap="flat">
              <a:solidFill>
                <a:srgbClr val="FFFFFF"/>
              </a:solidFill>
              <a:custDash>
                <a:ds d="200000" sp="200000"/>
              </a:custDash>
              <a:miter lim="400000"/>
            </a:ln>
          </a:top>
          <a:bottom>
            <a:ln w="12700" cap="flat">
              <a:solidFill>
                <a:srgbClr val="FFFFFF"/>
              </a:solidFill>
              <a:custDash>
                <a:ds d="200000" sp="200000"/>
              </a:custDash>
              <a:miter lim="400000"/>
            </a:ln>
          </a:bottom>
          <a:insideH>
            <a:ln w="12700" cap="flat">
              <a:solidFill>
                <a:srgbClr val="FFFFFF"/>
              </a:solidFill>
              <a:custDash>
                <a:ds d="200000" sp="200000"/>
              </a:custDash>
              <a:miter lim="400000"/>
            </a:ln>
          </a:insideH>
          <a:insideV>
            <a:ln w="12700" cap="flat">
              <a:solidFill>
                <a:srgbClr val="FFFFFF"/>
              </a:solidFill>
              <a:custDash>
                <a:ds d="200000" sp="200000"/>
              </a:custDash>
              <a:miter lim="400000"/>
            </a:ln>
          </a:insideV>
        </a:tcBdr>
        <a:fill>
          <a:noFill/>
        </a:fill>
      </a:tcStyle>
    </a:wholeTbl>
    <a:band2H>
      <a:tcTxStyle/>
      <a:tcStyle>
        <a:tcBdr/>
        <a:fill>
          <a:solidFill>
            <a:srgbClr val="797A7C">
              <a:alpha val="30000"/>
            </a:srgbClr>
          </a:solidFill>
        </a:fill>
      </a:tcStyle>
    </a:band2H>
    <a:firstCol>
      <a:tcTxStyle b="on" i="off">
        <a:font>
          <a:latin typeface="Helvetica"/>
          <a:ea typeface="Helvetica"/>
          <a:cs typeface="Helvetica"/>
        </a:font>
        <a:srgbClr val="FFFFFF"/>
      </a:tcTxStyle>
      <a:tcStyle>
        <a:tcBdr>
          <a:left>
            <a:ln w="12700" cap="flat">
              <a:noFill/>
              <a:miter lim="400000"/>
            </a:ln>
          </a:left>
          <a:right>
            <a:ln w="12700" cap="flat">
              <a:solidFill>
                <a:srgbClr val="FFFFFF"/>
              </a:solidFill>
              <a:prstDash val="solid"/>
              <a:miter lim="400000"/>
            </a:ln>
          </a:right>
          <a:top>
            <a:ln w="12700" cap="flat">
              <a:solidFill>
                <a:srgbClr val="FFFFFF"/>
              </a:solidFill>
              <a:custDash>
                <a:ds d="200000" sp="200000"/>
              </a:custDash>
              <a:miter lim="400000"/>
            </a:ln>
          </a:top>
          <a:bottom>
            <a:ln w="12700" cap="flat">
              <a:solidFill>
                <a:srgbClr val="FFFFFF"/>
              </a:solidFill>
              <a:custDash>
                <a:ds d="200000" sp="200000"/>
              </a:custDash>
              <a:miter lim="400000"/>
            </a:ln>
          </a:bottom>
          <a:insideH>
            <a:ln w="12700" cap="flat">
              <a:solidFill>
                <a:srgbClr val="FFFFFF"/>
              </a:solidFill>
              <a:custDash>
                <a:ds d="200000" sp="200000"/>
              </a:custDash>
              <a:miter lim="400000"/>
            </a:ln>
          </a:insideH>
          <a:insideV>
            <a:ln w="12700" cap="flat">
              <a:solidFill>
                <a:srgbClr val="FFFFFF"/>
              </a:solidFill>
              <a:custDash>
                <a:ds d="200000" sp="200000"/>
              </a:custDash>
              <a:miter lim="400000"/>
            </a:ln>
          </a:insideV>
        </a:tcBdr>
        <a:fill>
          <a:noFill/>
        </a:fill>
      </a:tcStyle>
    </a:firstCol>
    <a:lastRow>
      <a:tcTxStyle b="on" i="off">
        <a:font>
          <a:latin typeface="Helvetica"/>
          <a:ea typeface="Helvetica"/>
          <a:cs typeface="Helvetica"/>
        </a:font>
        <a:srgbClr val="FFFFFF"/>
      </a:tcTxStyle>
      <a:tcStyle>
        <a:tcBdr>
          <a:left>
            <a:ln w="12700" cap="flat">
              <a:solidFill>
                <a:srgbClr val="FFFFFF"/>
              </a:solidFill>
              <a:custDash>
                <a:ds d="200000" sp="200000"/>
              </a:custDash>
              <a:miter lim="400000"/>
            </a:ln>
          </a:left>
          <a:right>
            <a:ln w="12700" cap="flat">
              <a:solidFill>
                <a:srgbClr val="FFFFFF"/>
              </a:solidFill>
              <a:custDash>
                <a:ds d="200000" sp="200000"/>
              </a:custDash>
              <a:miter lim="400000"/>
            </a:ln>
          </a:right>
          <a:top>
            <a:ln w="25400" cap="flat">
              <a:solidFill>
                <a:srgbClr val="FFFFFF"/>
              </a:solidFill>
              <a:prstDash val="solid"/>
              <a:miter lim="400000"/>
            </a:ln>
          </a:top>
          <a:bottom>
            <a:ln w="12700" cap="flat">
              <a:noFill/>
              <a:miter lim="400000"/>
            </a:ln>
          </a:bottom>
          <a:insideH>
            <a:ln w="12700" cap="flat">
              <a:noFill/>
              <a:miter lim="400000"/>
            </a:ln>
          </a:insideH>
          <a:insideV>
            <a:ln w="12700" cap="flat">
              <a:solidFill>
                <a:srgbClr val="FFFFFF"/>
              </a:solidFill>
              <a:custDash>
                <a:ds d="200000" sp="200000"/>
              </a:custDash>
              <a:miter lim="400000"/>
            </a:ln>
          </a:insideV>
        </a:tcBdr>
        <a:fill>
          <a:noFill/>
        </a:fill>
      </a:tcStyle>
    </a:lastRow>
    <a:firstRow>
      <a:tcTxStyle b="on" i="off">
        <a:font>
          <a:latin typeface="Helvetica"/>
          <a:ea typeface="Helvetica"/>
          <a:cs typeface="Helvetica"/>
        </a:font>
        <a:srgbClr val="FFFFFF"/>
      </a:tcTxStyle>
      <a:tcStyle>
        <a:tcBdr>
          <a:left>
            <a:ln w="12700" cap="flat">
              <a:solidFill>
                <a:srgbClr val="FFFFFF"/>
              </a:solidFill>
              <a:custDash>
                <a:ds d="200000" sp="200000"/>
              </a:custDash>
              <a:miter lim="400000"/>
            </a:ln>
          </a:left>
          <a:right>
            <a:ln w="12700" cap="flat">
              <a:solidFill>
                <a:srgbClr val="FFFFFF"/>
              </a:solidFill>
              <a:custDash>
                <a:ds d="200000" sp="200000"/>
              </a:custDash>
              <a:miter lim="400000"/>
            </a:ln>
          </a:right>
          <a:top>
            <a:ln w="12700" cap="flat">
              <a:noFill/>
              <a:miter lim="400000"/>
            </a:ln>
          </a:top>
          <a:bottom>
            <a:ln w="25400" cap="flat">
              <a:solidFill>
                <a:srgbClr val="FFFFFF"/>
              </a:solidFill>
              <a:prstDash val="solid"/>
              <a:miter lim="400000"/>
            </a:ln>
          </a:bottom>
          <a:insideH>
            <a:ln w="12700" cap="flat">
              <a:noFill/>
              <a:miter lim="400000"/>
            </a:ln>
          </a:insideH>
          <a:insideV>
            <a:ln w="12700" cap="flat">
              <a:solidFill>
                <a:srgbClr val="FFFFFF"/>
              </a:solidFill>
              <a:custDash>
                <a:ds d="200000" sp="200000"/>
              </a:custDash>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5311"/>
    <p:restoredTop sz="94585"/>
  </p:normalViewPr>
  <p:slideViewPr>
    <p:cSldViewPr snapToGrid="0" snapToObjects="1">
      <p:cViewPr varScale="1">
        <p:scale>
          <a:sx n="32" d="100"/>
          <a:sy n="32" d="100"/>
        </p:scale>
        <p:origin x="108" y="10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6" name="Shape 116"/>
          <p:cNvSpPr>
            <a:spLocks noGrp="1" noRot="1" noChangeAspect="1"/>
          </p:cNvSpPr>
          <p:nvPr>
            <p:ph type="sldImg"/>
          </p:nvPr>
        </p:nvSpPr>
        <p:spPr>
          <a:xfrm>
            <a:off x="1143000" y="685800"/>
            <a:ext cx="4572000" cy="3429000"/>
          </a:xfrm>
          <a:prstGeom prst="rect">
            <a:avLst/>
          </a:prstGeom>
        </p:spPr>
        <p:txBody>
          <a:bodyPr/>
          <a:lstStyle/>
          <a:p>
            <a:endParaRPr/>
          </a:p>
        </p:txBody>
      </p:sp>
      <p:sp>
        <p:nvSpPr>
          <p:cNvPr id="117" name="Shape 117"/>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amp; Subtitle">
    <p:spTree>
      <p:nvGrpSpPr>
        <p:cNvPr id="1" name=""/>
        <p:cNvGrpSpPr/>
        <p:nvPr/>
      </p:nvGrpSpPr>
      <p:grpSpPr>
        <a:xfrm>
          <a:off x="0" y="0"/>
          <a:ext cx="0" cy="0"/>
          <a:chOff x="0" y="0"/>
          <a:chExt cx="0" cy="0"/>
        </a:xfrm>
      </p:grpSpPr>
      <p:sp>
        <p:nvSpPr>
          <p:cNvPr id="11" name="Title Text"/>
          <p:cNvSpPr txBox="1">
            <a:spLocks noGrp="1"/>
          </p:cNvSpPr>
          <p:nvPr>
            <p:ph type="title"/>
          </p:nvPr>
        </p:nvSpPr>
        <p:spPr>
          <a:xfrm>
            <a:off x="2387600" y="2298700"/>
            <a:ext cx="19621500" cy="4648200"/>
          </a:xfrm>
          <a:prstGeom prst="rect">
            <a:avLst/>
          </a:prstGeom>
        </p:spPr>
        <p:txBody>
          <a:bodyPr anchor="b"/>
          <a:lstStyle/>
          <a:p>
            <a:r>
              <a:t>Title Text</a:t>
            </a:r>
          </a:p>
        </p:txBody>
      </p:sp>
      <p:sp>
        <p:nvSpPr>
          <p:cNvPr id="12" name="Body Level One…"/>
          <p:cNvSpPr txBox="1">
            <a:spLocks noGrp="1"/>
          </p:cNvSpPr>
          <p:nvPr>
            <p:ph type="body" sz="quarter" idx="1"/>
          </p:nvPr>
        </p:nvSpPr>
        <p:spPr>
          <a:xfrm>
            <a:off x="2387600" y="7073900"/>
            <a:ext cx="19621500" cy="1587500"/>
          </a:xfrm>
          <a:prstGeom prst="rect">
            <a:avLst/>
          </a:prstGeom>
        </p:spPr>
        <p:txBody>
          <a:bodyPr anchor="t"/>
          <a:lstStyle>
            <a:lvl1pPr marL="0" indent="0" algn="ctr">
              <a:spcBef>
                <a:spcPts val="0"/>
              </a:spcBef>
              <a:buSzTx/>
              <a:buNone/>
              <a:defRPr sz="4400"/>
            </a:lvl1pPr>
            <a:lvl2pPr marL="0" indent="0" algn="ctr">
              <a:spcBef>
                <a:spcPts val="0"/>
              </a:spcBef>
              <a:buSzTx/>
              <a:buNone/>
              <a:defRPr sz="4400"/>
            </a:lvl2pPr>
            <a:lvl3pPr marL="0" indent="0" algn="ctr">
              <a:spcBef>
                <a:spcPts val="0"/>
              </a:spcBef>
              <a:buSzTx/>
              <a:buNone/>
              <a:defRPr sz="4400"/>
            </a:lvl3pPr>
            <a:lvl4pPr marL="0" indent="0" algn="ctr">
              <a:spcBef>
                <a:spcPts val="0"/>
              </a:spcBef>
              <a:buSzTx/>
              <a:buNone/>
              <a:defRPr sz="4400"/>
            </a:lvl4pPr>
            <a:lvl5pPr marL="0" indent="0" algn="ctr">
              <a:spcBef>
                <a:spcPts val="0"/>
              </a:spcBef>
              <a:buSzTx/>
              <a:buNone/>
              <a:defRPr sz="4400"/>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nchor="t"/>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Photo - Horizontal">
    <p:spTree>
      <p:nvGrpSpPr>
        <p:cNvPr id="1" name=""/>
        <p:cNvGrpSpPr/>
        <p:nvPr/>
      </p:nvGrpSpPr>
      <p:grpSpPr>
        <a:xfrm>
          <a:off x="0" y="0"/>
          <a:ext cx="0" cy="0"/>
          <a:chOff x="0" y="0"/>
          <a:chExt cx="0" cy="0"/>
        </a:xfrm>
      </p:grpSpPr>
      <p:sp>
        <p:nvSpPr>
          <p:cNvPr id="20" name="Image"/>
          <p:cNvSpPr>
            <a:spLocks noGrp="1"/>
          </p:cNvSpPr>
          <p:nvPr>
            <p:ph type="pic" idx="21"/>
          </p:nvPr>
        </p:nvSpPr>
        <p:spPr>
          <a:xfrm>
            <a:off x="2752725" y="-2489200"/>
            <a:ext cx="18840450" cy="12560300"/>
          </a:xfrm>
          <a:prstGeom prst="rect">
            <a:avLst/>
          </a:prstGeom>
        </p:spPr>
        <p:txBody>
          <a:bodyPr lIns="91439" tIns="45719" rIns="91439" bIns="45719" anchor="t">
            <a:noAutofit/>
          </a:bodyPr>
          <a:lstStyle/>
          <a:p>
            <a:endParaRPr/>
          </a:p>
        </p:txBody>
      </p:sp>
      <p:sp>
        <p:nvSpPr>
          <p:cNvPr id="21" name="Title Text"/>
          <p:cNvSpPr txBox="1">
            <a:spLocks noGrp="1"/>
          </p:cNvSpPr>
          <p:nvPr>
            <p:ph type="title"/>
          </p:nvPr>
        </p:nvSpPr>
        <p:spPr>
          <a:xfrm>
            <a:off x="2387600" y="9448800"/>
            <a:ext cx="19621500" cy="2006600"/>
          </a:xfrm>
          <a:prstGeom prst="rect">
            <a:avLst/>
          </a:prstGeom>
        </p:spPr>
        <p:txBody>
          <a:bodyPr anchor="b"/>
          <a:lstStyle/>
          <a:p>
            <a:r>
              <a:t>Title Text</a:t>
            </a:r>
          </a:p>
        </p:txBody>
      </p:sp>
      <p:sp>
        <p:nvSpPr>
          <p:cNvPr id="22" name="Body Level One…"/>
          <p:cNvSpPr txBox="1">
            <a:spLocks noGrp="1"/>
          </p:cNvSpPr>
          <p:nvPr>
            <p:ph type="body" sz="quarter" idx="1"/>
          </p:nvPr>
        </p:nvSpPr>
        <p:spPr>
          <a:xfrm>
            <a:off x="2387600" y="11518900"/>
            <a:ext cx="19621500" cy="1714500"/>
          </a:xfrm>
          <a:prstGeom prst="rect">
            <a:avLst/>
          </a:prstGeom>
        </p:spPr>
        <p:txBody>
          <a:bodyPr anchor="t"/>
          <a:lstStyle>
            <a:lvl1pPr marL="0" indent="0" algn="ctr">
              <a:spcBef>
                <a:spcPts val="0"/>
              </a:spcBef>
              <a:buSzTx/>
              <a:buNone/>
              <a:defRPr sz="4400"/>
            </a:lvl1pPr>
            <a:lvl2pPr marL="0" indent="0" algn="ctr">
              <a:spcBef>
                <a:spcPts val="0"/>
              </a:spcBef>
              <a:buSzTx/>
              <a:buNone/>
              <a:defRPr sz="4400"/>
            </a:lvl2pPr>
            <a:lvl3pPr marL="0" indent="0" algn="ctr">
              <a:spcBef>
                <a:spcPts val="0"/>
              </a:spcBef>
              <a:buSzTx/>
              <a:buNone/>
              <a:defRPr sz="4400"/>
            </a:lvl3pPr>
            <a:lvl4pPr marL="0" indent="0" algn="ctr">
              <a:spcBef>
                <a:spcPts val="0"/>
              </a:spcBef>
              <a:buSzTx/>
              <a:buNone/>
              <a:defRPr sz="4400"/>
            </a:lvl4pPr>
            <a:lvl5pPr marL="0" indent="0" algn="ctr">
              <a:spcBef>
                <a:spcPts val="0"/>
              </a:spcBef>
              <a:buSzTx/>
              <a:buNone/>
              <a:defRPr sz="4400"/>
            </a:lvl5pPr>
          </a:lstStyle>
          <a:p>
            <a:r>
              <a:t>Body Level One</a:t>
            </a:r>
          </a:p>
          <a:p>
            <a:pPr lvl="1"/>
            <a:r>
              <a:t>Body Level Two</a:t>
            </a:r>
          </a:p>
          <a:p>
            <a:pPr lvl="2"/>
            <a:r>
              <a:t>Body Level Three</a:t>
            </a:r>
          </a:p>
          <a:p>
            <a:pPr lvl="3"/>
            <a:r>
              <a:t>Body Level Four</a:t>
            </a:r>
          </a:p>
          <a:p>
            <a:pPr lvl="4"/>
            <a:r>
              <a:t>Body Level Five</a:t>
            </a:r>
          </a:p>
        </p:txBody>
      </p:sp>
      <p:sp>
        <p:nvSpPr>
          <p:cNvPr id="23" name="Slide Number"/>
          <p:cNvSpPr txBox="1">
            <a:spLocks noGrp="1"/>
          </p:cNvSpPr>
          <p:nvPr>
            <p:ph type="sldNum" sz="quarter" idx="2"/>
          </p:nvPr>
        </p:nvSpPr>
        <p:spPr>
          <a:prstGeom prst="rect">
            <a:avLst/>
          </a:prstGeom>
        </p:spPr>
        <p:txBody>
          <a:bodyPr anchor="t"/>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Title - Centre">
    <p:spTree>
      <p:nvGrpSpPr>
        <p:cNvPr id="1" name=""/>
        <p:cNvGrpSpPr/>
        <p:nvPr/>
      </p:nvGrpSpPr>
      <p:grpSpPr>
        <a:xfrm>
          <a:off x="0" y="0"/>
          <a:ext cx="0" cy="0"/>
          <a:chOff x="0" y="0"/>
          <a:chExt cx="0" cy="0"/>
        </a:xfrm>
      </p:grpSpPr>
      <p:sp>
        <p:nvSpPr>
          <p:cNvPr id="30" name="Title Text"/>
          <p:cNvSpPr txBox="1">
            <a:spLocks noGrp="1"/>
          </p:cNvSpPr>
          <p:nvPr>
            <p:ph type="title"/>
          </p:nvPr>
        </p:nvSpPr>
        <p:spPr>
          <a:xfrm>
            <a:off x="2387600" y="4533900"/>
            <a:ext cx="19621500" cy="4648200"/>
          </a:xfrm>
          <a:prstGeom prst="rect">
            <a:avLst/>
          </a:prstGeom>
        </p:spPr>
        <p:txBody>
          <a:bodyPr/>
          <a:lstStyle/>
          <a:p>
            <a:r>
              <a:t>Title Text</a:t>
            </a:r>
          </a:p>
        </p:txBody>
      </p:sp>
      <p:sp>
        <p:nvSpPr>
          <p:cNvPr id="31" name="Slide Number"/>
          <p:cNvSpPr txBox="1">
            <a:spLocks noGrp="1"/>
          </p:cNvSpPr>
          <p:nvPr>
            <p:ph type="sldNum" sz="quarter" idx="2"/>
          </p:nvPr>
        </p:nvSpPr>
        <p:spPr>
          <a:prstGeom prst="rect">
            <a:avLst/>
          </a:prstGeom>
        </p:spPr>
        <p:txBody>
          <a:bodyPr anchor="t"/>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Photo - Vertical">
    <p:spTree>
      <p:nvGrpSpPr>
        <p:cNvPr id="1" name=""/>
        <p:cNvGrpSpPr/>
        <p:nvPr/>
      </p:nvGrpSpPr>
      <p:grpSpPr>
        <a:xfrm>
          <a:off x="0" y="0"/>
          <a:ext cx="0" cy="0"/>
          <a:chOff x="0" y="0"/>
          <a:chExt cx="0" cy="0"/>
        </a:xfrm>
      </p:grpSpPr>
      <p:sp>
        <p:nvSpPr>
          <p:cNvPr id="38" name="Image"/>
          <p:cNvSpPr>
            <a:spLocks noGrp="1"/>
          </p:cNvSpPr>
          <p:nvPr>
            <p:ph type="pic" idx="21"/>
          </p:nvPr>
        </p:nvSpPr>
        <p:spPr>
          <a:xfrm>
            <a:off x="12407900" y="-2159000"/>
            <a:ext cx="10337800" cy="15506702"/>
          </a:xfrm>
          <a:prstGeom prst="rect">
            <a:avLst/>
          </a:prstGeom>
        </p:spPr>
        <p:txBody>
          <a:bodyPr lIns="91439" tIns="45719" rIns="91439" bIns="45719" anchor="t">
            <a:noAutofit/>
          </a:bodyPr>
          <a:lstStyle/>
          <a:p>
            <a:endParaRPr/>
          </a:p>
        </p:txBody>
      </p:sp>
      <p:sp>
        <p:nvSpPr>
          <p:cNvPr id="39" name="Title Text"/>
          <p:cNvSpPr txBox="1">
            <a:spLocks noGrp="1"/>
          </p:cNvSpPr>
          <p:nvPr>
            <p:ph type="title"/>
          </p:nvPr>
        </p:nvSpPr>
        <p:spPr>
          <a:xfrm>
            <a:off x="1790700" y="1066800"/>
            <a:ext cx="10007600" cy="5626100"/>
          </a:xfrm>
          <a:prstGeom prst="rect">
            <a:avLst/>
          </a:prstGeom>
        </p:spPr>
        <p:txBody>
          <a:bodyPr anchor="b"/>
          <a:lstStyle>
            <a:lvl1pPr>
              <a:defRPr sz="8400"/>
            </a:lvl1pPr>
          </a:lstStyle>
          <a:p>
            <a:r>
              <a:t>Title Text</a:t>
            </a:r>
          </a:p>
        </p:txBody>
      </p:sp>
      <p:sp>
        <p:nvSpPr>
          <p:cNvPr id="40" name="Body Level One…"/>
          <p:cNvSpPr txBox="1">
            <a:spLocks noGrp="1"/>
          </p:cNvSpPr>
          <p:nvPr>
            <p:ph type="body" sz="quarter" idx="1"/>
          </p:nvPr>
        </p:nvSpPr>
        <p:spPr>
          <a:xfrm>
            <a:off x="1790700" y="7035800"/>
            <a:ext cx="10007600" cy="5626100"/>
          </a:xfrm>
          <a:prstGeom prst="rect">
            <a:avLst/>
          </a:prstGeom>
        </p:spPr>
        <p:txBody>
          <a:bodyPr anchor="t"/>
          <a:lstStyle>
            <a:lvl1pPr marL="0" indent="0" algn="ctr">
              <a:spcBef>
                <a:spcPts val="0"/>
              </a:spcBef>
              <a:buSzTx/>
              <a:buNone/>
              <a:defRPr sz="4400"/>
            </a:lvl1pPr>
            <a:lvl2pPr marL="0" indent="0" algn="ctr">
              <a:spcBef>
                <a:spcPts val="0"/>
              </a:spcBef>
              <a:buSzTx/>
              <a:buNone/>
              <a:defRPr sz="4400"/>
            </a:lvl2pPr>
            <a:lvl3pPr marL="0" indent="0" algn="ctr">
              <a:spcBef>
                <a:spcPts val="0"/>
              </a:spcBef>
              <a:buSzTx/>
              <a:buNone/>
              <a:defRPr sz="4400"/>
            </a:lvl3pPr>
            <a:lvl4pPr marL="0" indent="0" algn="ctr">
              <a:spcBef>
                <a:spcPts val="0"/>
              </a:spcBef>
              <a:buSzTx/>
              <a:buNone/>
              <a:defRPr sz="4400"/>
            </a:lvl4pPr>
            <a:lvl5pPr marL="0" indent="0" algn="ctr">
              <a:spcBef>
                <a:spcPts val="0"/>
              </a:spcBef>
              <a:buSzTx/>
              <a:buNone/>
              <a:defRPr sz="4400"/>
            </a:lvl5pPr>
          </a:lstStyle>
          <a:p>
            <a:r>
              <a:t>Body Level One</a:t>
            </a:r>
          </a:p>
          <a:p>
            <a:pPr lvl="1"/>
            <a:r>
              <a:t>Body Level Two</a:t>
            </a:r>
          </a:p>
          <a:p>
            <a:pPr lvl="2"/>
            <a:r>
              <a:t>Body Level Three</a:t>
            </a:r>
          </a:p>
          <a:p>
            <a:pPr lvl="3"/>
            <a:r>
              <a:t>Body Level Four</a:t>
            </a:r>
          </a:p>
          <a:p>
            <a:pPr lvl="4"/>
            <a:r>
              <a:t>Body Level Five</a:t>
            </a:r>
          </a:p>
        </p:txBody>
      </p:sp>
      <p:sp>
        <p:nvSpPr>
          <p:cNvPr id="41" name="Slide Number"/>
          <p:cNvSpPr txBox="1">
            <a:spLocks noGrp="1"/>
          </p:cNvSpPr>
          <p:nvPr>
            <p:ph type="sldNum" sz="quarter" idx="2"/>
          </p:nvPr>
        </p:nvSpPr>
        <p:spPr>
          <a:prstGeom prst="rect">
            <a:avLst/>
          </a:prstGeom>
        </p:spPr>
        <p:txBody>
          <a:bodyPr anchor="t"/>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Title - Top">
    <p:spTree>
      <p:nvGrpSpPr>
        <p:cNvPr id="1" name=""/>
        <p:cNvGrpSpPr/>
        <p:nvPr/>
      </p:nvGrpSpPr>
      <p:grpSpPr>
        <a:xfrm>
          <a:off x="0" y="0"/>
          <a:ext cx="0" cy="0"/>
          <a:chOff x="0" y="0"/>
          <a:chExt cx="0" cy="0"/>
        </a:xfrm>
      </p:grpSpPr>
      <p:sp>
        <p:nvSpPr>
          <p:cNvPr id="48" name="Title Text"/>
          <p:cNvSpPr txBox="1">
            <a:spLocks noGrp="1"/>
          </p:cNvSpPr>
          <p:nvPr>
            <p:ph type="title"/>
          </p:nvPr>
        </p:nvSpPr>
        <p:spPr>
          <a:prstGeom prst="rect">
            <a:avLst/>
          </a:prstGeom>
        </p:spPr>
        <p:txBody>
          <a:bodyPr/>
          <a:lstStyle/>
          <a:p>
            <a:r>
              <a:t>Title Text</a:t>
            </a:r>
          </a:p>
        </p:txBody>
      </p:sp>
      <p:sp>
        <p:nvSpPr>
          <p:cNvPr id="4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amp; Bullets">
    <p:spTree>
      <p:nvGrpSpPr>
        <p:cNvPr id="1" name=""/>
        <p:cNvGrpSpPr/>
        <p:nvPr/>
      </p:nvGrpSpPr>
      <p:grpSpPr>
        <a:xfrm>
          <a:off x="0" y="0"/>
          <a:ext cx="0" cy="0"/>
          <a:chOff x="0" y="0"/>
          <a:chExt cx="0" cy="0"/>
        </a:xfrm>
      </p:grpSpPr>
      <p:sp>
        <p:nvSpPr>
          <p:cNvPr id="56" name="Title Text"/>
          <p:cNvSpPr txBox="1">
            <a:spLocks noGrp="1"/>
          </p:cNvSpPr>
          <p:nvPr>
            <p:ph type="title"/>
          </p:nvPr>
        </p:nvSpPr>
        <p:spPr>
          <a:prstGeom prst="rect">
            <a:avLst/>
          </a:prstGeom>
        </p:spPr>
        <p:txBody>
          <a:bodyPr/>
          <a:lstStyle/>
          <a:p>
            <a:r>
              <a:t>Title Text</a:t>
            </a:r>
          </a:p>
        </p:txBody>
      </p:sp>
      <p:sp>
        <p:nvSpPr>
          <p:cNvPr id="57"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58" name="Slide Number"/>
          <p:cNvSpPr txBox="1">
            <a:spLocks noGrp="1"/>
          </p:cNvSpPr>
          <p:nvPr>
            <p:ph type="sldNum" sz="quarter" idx="2"/>
          </p:nvPr>
        </p:nvSpPr>
        <p:spPr>
          <a:prstGeom prst="rect">
            <a:avLst/>
          </a:prstGeom>
        </p:spPr>
        <p:txBody>
          <a:bodyPr anchor="t"/>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Title, Bullets &amp; Photo">
    <p:spTree>
      <p:nvGrpSpPr>
        <p:cNvPr id="1" name=""/>
        <p:cNvGrpSpPr/>
        <p:nvPr/>
      </p:nvGrpSpPr>
      <p:grpSpPr>
        <a:xfrm>
          <a:off x="0" y="0"/>
          <a:ext cx="0" cy="0"/>
          <a:chOff x="0" y="0"/>
          <a:chExt cx="0" cy="0"/>
        </a:xfrm>
      </p:grpSpPr>
      <p:sp>
        <p:nvSpPr>
          <p:cNvPr id="65" name="Image"/>
          <p:cNvSpPr>
            <a:spLocks noGrp="1"/>
          </p:cNvSpPr>
          <p:nvPr>
            <p:ph type="pic" idx="21"/>
          </p:nvPr>
        </p:nvSpPr>
        <p:spPr>
          <a:xfrm>
            <a:off x="12496800" y="-1485900"/>
            <a:ext cx="10193867" cy="15290800"/>
          </a:xfrm>
          <a:prstGeom prst="rect">
            <a:avLst/>
          </a:prstGeom>
        </p:spPr>
        <p:txBody>
          <a:bodyPr lIns="91439" tIns="45719" rIns="91439" bIns="45719" anchor="t">
            <a:noAutofit/>
          </a:bodyPr>
          <a:lstStyle/>
          <a:p>
            <a:endParaRPr/>
          </a:p>
        </p:txBody>
      </p:sp>
      <p:sp>
        <p:nvSpPr>
          <p:cNvPr id="66" name="Title Text"/>
          <p:cNvSpPr txBox="1">
            <a:spLocks noGrp="1"/>
          </p:cNvSpPr>
          <p:nvPr>
            <p:ph type="title"/>
          </p:nvPr>
        </p:nvSpPr>
        <p:spPr>
          <a:prstGeom prst="rect">
            <a:avLst/>
          </a:prstGeom>
        </p:spPr>
        <p:txBody>
          <a:bodyPr/>
          <a:lstStyle/>
          <a:p>
            <a:r>
              <a:t>Title Text</a:t>
            </a:r>
          </a:p>
        </p:txBody>
      </p:sp>
      <p:sp>
        <p:nvSpPr>
          <p:cNvPr id="67" name="Body Level One…"/>
          <p:cNvSpPr txBox="1">
            <a:spLocks noGrp="1"/>
          </p:cNvSpPr>
          <p:nvPr>
            <p:ph type="body" sz="half" idx="1"/>
          </p:nvPr>
        </p:nvSpPr>
        <p:spPr>
          <a:xfrm>
            <a:off x="1790700" y="3644900"/>
            <a:ext cx="10007600" cy="8839200"/>
          </a:xfrm>
          <a:prstGeom prst="rect">
            <a:avLst/>
          </a:prstGeom>
        </p:spPr>
        <p:txBody>
          <a:bodyPr/>
          <a:lstStyle>
            <a:lvl1pPr marL="431800" indent="-431800">
              <a:spcBef>
                <a:spcPts val="5300"/>
              </a:spcBef>
              <a:defRPr sz="3800"/>
            </a:lvl1pPr>
            <a:lvl2pPr marL="863600" indent="-431800">
              <a:spcBef>
                <a:spcPts val="5300"/>
              </a:spcBef>
              <a:defRPr sz="3800"/>
            </a:lvl2pPr>
            <a:lvl3pPr marL="1295400" indent="-431800">
              <a:spcBef>
                <a:spcPts val="5300"/>
              </a:spcBef>
              <a:defRPr sz="3800"/>
            </a:lvl3pPr>
            <a:lvl4pPr marL="1727200" indent="-431800">
              <a:spcBef>
                <a:spcPts val="5300"/>
              </a:spcBef>
              <a:defRPr sz="3800"/>
            </a:lvl4pPr>
            <a:lvl5pPr marL="2159000" indent="-431800">
              <a:spcBef>
                <a:spcPts val="5300"/>
              </a:spcBef>
              <a:defRPr sz="3800"/>
            </a:lvl5pPr>
          </a:lstStyle>
          <a:p>
            <a:r>
              <a:t>Body Level One</a:t>
            </a:r>
          </a:p>
          <a:p>
            <a:pPr lvl="1"/>
            <a:r>
              <a:t>Body Level Two</a:t>
            </a:r>
          </a:p>
          <a:p>
            <a:pPr lvl="2"/>
            <a:r>
              <a:t>Body Level Three</a:t>
            </a:r>
          </a:p>
          <a:p>
            <a:pPr lvl="3"/>
            <a:r>
              <a:t>Body Level Four</a:t>
            </a:r>
          </a:p>
          <a:p>
            <a:pPr lvl="4"/>
            <a:r>
              <a:t>Body Level Five</a:t>
            </a:r>
          </a:p>
        </p:txBody>
      </p:sp>
      <p:sp>
        <p:nvSpPr>
          <p:cNvPr id="68" name="Slide Number"/>
          <p:cNvSpPr txBox="1">
            <a:spLocks noGrp="1"/>
          </p:cNvSpPr>
          <p:nvPr>
            <p:ph type="sldNum" sz="quarter" idx="2"/>
          </p:nvPr>
        </p:nvSpPr>
        <p:spPr>
          <a:prstGeom prst="rect">
            <a:avLst/>
          </a:prstGeom>
        </p:spPr>
        <p:txBody>
          <a:bodyPr anchor="t"/>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Bullets">
    <p:spTree>
      <p:nvGrpSpPr>
        <p:cNvPr id="1" name=""/>
        <p:cNvGrpSpPr/>
        <p:nvPr/>
      </p:nvGrpSpPr>
      <p:grpSpPr>
        <a:xfrm>
          <a:off x="0" y="0"/>
          <a:ext cx="0" cy="0"/>
          <a:chOff x="0" y="0"/>
          <a:chExt cx="0" cy="0"/>
        </a:xfrm>
      </p:grpSpPr>
      <p:sp>
        <p:nvSpPr>
          <p:cNvPr id="75" name="Body Level One…"/>
          <p:cNvSpPr txBox="1">
            <a:spLocks noGrp="1"/>
          </p:cNvSpPr>
          <p:nvPr>
            <p:ph type="body" idx="1"/>
          </p:nvPr>
        </p:nvSpPr>
        <p:spPr>
          <a:xfrm>
            <a:off x="1790700" y="1790700"/>
            <a:ext cx="20815300" cy="10147300"/>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76" name="Slide Number"/>
          <p:cNvSpPr txBox="1">
            <a:spLocks noGrp="1"/>
          </p:cNvSpPr>
          <p:nvPr>
            <p:ph type="sldNum" sz="quarter" idx="2"/>
          </p:nvPr>
        </p:nvSpPr>
        <p:spPr>
          <a:prstGeom prst="rect">
            <a:avLst/>
          </a:prstGeom>
        </p:spPr>
        <p:txBody>
          <a:bodyPr anchor="t"/>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Photo - 3 Up">
    <p:spTree>
      <p:nvGrpSpPr>
        <p:cNvPr id="1" name=""/>
        <p:cNvGrpSpPr/>
        <p:nvPr/>
      </p:nvGrpSpPr>
      <p:grpSpPr>
        <a:xfrm>
          <a:off x="0" y="0"/>
          <a:ext cx="0" cy="0"/>
          <a:chOff x="0" y="0"/>
          <a:chExt cx="0" cy="0"/>
        </a:xfrm>
      </p:grpSpPr>
      <p:sp>
        <p:nvSpPr>
          <p:cNvPr id="83" name="Image"/>
          <p:cNvSpPr>
            <a:spLocks noGrp="1"/>
          </p:cNvSpPr>
          <p:nvPr>
            <p:ph type="pic" sz="half" idx="21"/>
          </p:nvPr>
        </p:nvSpPr>
        <p:spPr>
          <a:xfrm>
            <a:off x="12344400" y="7112000"/>
            <a:ext cx="10439400" cy="6959601"/>
          </a:xfrm>
          <a:prstGeom prst="rect">
            <a:avLst/>
          </a:prstGeom>
        </p:spPr>
        <p:txBody>
          <a:bodyPr lIns="91439" tIns="45719" rIns="91439" bIns="45719" anchor="t">
            <a:noAutofit/>
          </a:bodyPr>
          <a:lstStyle/>
          <a:p>
            <a:endParaRPr/>
          </a:p>
        </p:txBody>
      </p:sp>
      <p:sp>
        <p:nvSpPr>
          <p:cNvPr id="84" name="Image"/>
          <p:cNvSpPr>
            <a:spLocks noGrp="1"/>
          </p:cNvSpPr>
          <p:nvPr>
            <p:ph type="pic" sz="half" idx="22"/>
          </p:nvPr>
        </p:nvSpPr>
        <p:spPr>
          <a:xfrm>
            <a:off x="12407900" y="190500"/>
            <a:ext cx="10363200" cy="6908800"/>
          </a:xfrm>
          <a:prstGeom prst="rect">
            <a:avLst/>
          </a:prstGeom>
        </p:spPr>
        <p:txBody>
          <a:bodyPr lIns="91439" tIns="45719" rIns="91439" bIns="45719" anchor="t">
            <a:noAutofit/>
          </a:bodyPr>
          <a:lstStyle/>
          <a:p>
            <a:endParaRPr/>
          </a:p>
        </p:txBody>
      </p:sp>
      <p:sp>
        <p:nvSpPr>
          <p:cNvPr id="85" name="Image"/>
          <p:cNvSpPr>
            <a:spLocks noGrp="1"/>
          </p:cNvSpPr>
          <p:nvPr>
            <p:ph type="pic" idx="23"/>
          </p:nvPr>
        </p:nvSpPr>
        <p:spPr>
          <a:xfrm>
            <a:off x="1583266" y="-1879600"/>
            <a:ext cx="10414001" cy="15621000"/>
          </a:xfrm>
          <a:prstGeom prst="rect">
            <a:avLst/>
          </a:prstGeom>
        </p:spPr>
        <p:txBody>
          <a:bodyPr lIns="91439" tIns="45719" rIns="91439" bIns="45719" anchor="t">
            <a:noAutofit/>
          </a:bodyPr>
          <a:lstStyle/>
          <a:p>
            <a:endParaRPr/>
          </a:p>
        </p:txBody>
      </p:sp>
      <p:sp>
        <p:nvSpPr>
          <p:cNvPr id="86" name="Slide Number"/>
          <p:cNvSpPr txBox="1">
            <a:spLocks noGrp="1"/>
          </p:cNvSpPr>
          <p:nvPr>
            <p:ph type="sldNum" sz="quarter" idx="2"/>
          </p:nvPr>
        </p:nvSpPr>
        <p:spPr>
          <a:prstGeom prst="rect">
            <a:avLst/>
          </a:prstGeom>
        </p:spPr>
        <p:txBody>
          <a:bodyPr anchor="t"/>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Quote">
    <p:spTree>
      <p:nvGrpSpPr>
        <p:cNvPr id="1" name=""/>
        <p:cNvGrpSpPr/>
        <p:nvPr/>
      </p:nvGrpSpPr>
      <p:grpSpPr>
        <a:xfrm>
          <a:off x="0" y="0"/>
          <a:ext cx="0" cy="0"/>
          <a:chOff x="0" y="0"/>
          <a:chExt cx="0" cy="0"/>
        </a:xfrm>
      </p:grpSpPr>
      <p:sp>
        <p:nvSpPr>
          <p:cNvPr id="93" name="–Johnny Appleseed"/>
          <p:cNvSpPr txBox="1">
            <a:spLocks noGrp="1"/>
          </p:cNvSpPr>
          <p:nvPr>
            <p:ph type="body" sz="quarter" idx="21"/>
          </p:nvPr>
        </p:nvSpPr>
        <p:spPr>
          <a:xfrm>
            <a:off x="2387600" y="8953500"/>
            <a:ext cx="19621500" cy="685800"/>
          </a:xfrm>
          <a:prstGeom prst="rect">
            <a:avLst/>
          </a:prstGeom>
        </p:spPr>
        <p:txBody>
          <a:bodyPr anchor="t">
            <a:spAutoFit/>
          </a:bodyPr>
          <a:lstStyle>
            <a:lvl1pPr marL="0" indent="0" algn="ctr">
              <a:spcBef>
                <a:spcPts val="0"/>
              </a:spcBef>
              <a:buSzTx/>
              <a:buNone/>
              <a:defRPr sz="3800" b="1">
                <a:latin typeface="Helvetica"/>
                <a:ea typeface="Helvetica"/>
                <a:cs typeface="Helvetica"/>
                <a:sym typeface="Helvetica"/>
              </a:defRPr>
            </a:lvl1pPr>
          </a:lstStyle>
          <a:p>
            <a:r>
              <a:t>–Johnny Appleseed</a:t>
            </a:r>
          </a:p>
        </p:txBody>
      </p:sp>
      <p:sp>
        <p:nvSpPr>
          <p:cNvPr id="94" name="“Type a quote here.”"/>
          <p:cNvSpPr txBox="1">
            <a:spLocks noGrp="1"/>
          </p:cNvSpPr>
          <p:nvPr>
            <p:ph type="body" sz="quarter" idx="22"/>
          </p:nvPr>
        </p:nvSpPr>
        <p:spPr>
          <a:xfrm>
            <a:off x="2387600" y="6007100"/>
            <a:ext cx="19621500" cy="952500"/>
          </a:xfrm>
          <a:prstGeom prst="rect">
            <a:avLst/>
          </a:prstGeom>
        </p:spPr>
        <p:txBody>
          <a:bodyPr>
            <a:spAutoFit/>
          </a:bodyPr>
          <a:lstStyle>
            <a:lvl1pPr marL="0" indent="0" algn="ctr">
              <a:spcBef>
                <a:spcPts val="3400"/>
              </a:spcBef>
              <a:buSzTx/>
              <a:buNone/>
              <a:defRPr sz="5600"/>
            </a:lvl1pPr>
          </a:lstStyle>
          <a:p>
            <a:r>
              <a:t>“Type a quote here.”</a:t>
            </a:r>
          </a:p>
        </p:txBody>
      </p:sp>
      <p:sp>
        <p:nvSpPr>
          <p:cNvPr id="95" name="Slide Number"/>
          <p:cNvSpPr txBox="1">
            <a:spLocks noGrp="1"/>
          </p:cNvSpPr>
          <p:nvPr>
            <p:ph type="sldNum" sz="quarter" idx="2"/>
          </p:nvPr>
        </p:nvSpPr>
        <p:spPr>
          <a:prstGeom prst="rect">
            <a:avLst/>
          </a:prstGeom>
        </p:spPr>
        <p:txBody>
          <a:bodyPr anchor="t"/>
          <a:lstStyle/>
          <a:p>
            <a:fld id="{86CB4B4D-7CA3-9044-876B-883B54F8677D}" type="slidenum">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Photo">
    <p:spTree>
      <p:nvGrpSpPr>
        <p:cNvPr id="1" name=""/>
        <p:cNvGrpSpPr/>
        <p:nvPr/>
      </p:nvGrpSpPr>
      <p:grpSpPr>
        <a:xfrm>
          <a:off x="0" y="0"/>
          <a:ext cx="0" cy="0"/>
          <a:chOff x="0" y="0"/>
          <a:chExt cx="0" cy="0"/>
        </a:xfrm>
      </p:grpSpPr>
      <p:sp>
        <p:nvSpPr>
          <p:cNvPr id="102" name="Image"/>
          <p:cNvSpPr>
            <a:spLocks noGrp="1"/>
          </p:cNvSpPr>
          <p:nvPr>
            <p:ph type="pic" idx="21"/>
          </p:nvPr>
        </p:nvSpPr>
        <p:spPr>
          <a:xfrm>
            <a:off x="-47625" y="-2540000"/>
            <a:ext cx="24479250" cy="16319500"/>
          </a:xfrm>
          <a:prstGeom prst="rect">
            <a:avLst/>
          </a:prstGeom>
        </p:spPr>
        <p:txBody>
          <a:bodyPr lIns="91439" tIns="45719" rIns="91439" bIns="45719" anchor="t">
            <a:noAutofit/>
          </a:bodyPr>
          <a:lstStyle/>
          <a:p>
            <a:endParaRPr/>
          </a:p>
        </p:txBody>
      </p:sp>
      <p:sp>
        <p:nvSpPr>
          <p:cNvPr id="103" name="Slide Number"/>
          <p:cNvSpPr txBox="1">
            <a:spLocks noGrp="1"/>
          </p:cNvSpPr>
          <p:nvPr>
            <p:ph type="sldNum" sz="quarter" idx="2"/>
          </p:nvPr>
        </p:nvSpPr>
        <p:spPr>
          <a:prstGeom prst="rect">
            <a:avLst/>
          </a:prstGeom>
        </p:spPr>
        <p:txBody>
          <a:bodyPr anchor="t"/>
          <a:lstStyle/>
          <a:p>
            <a:fld id="{86CB4B4D-7CA3-9044-876B-883B54F8677D}" type="slidenum">
              <a:t>‹#›</a:t>
            </a:fld>
            <a:endParaRPr/>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110" name="Slide Number"/>
          <p:cNvSpPr txBox="1">
            <a:spLocks noGrp="1"/>
          </p:cNvSpPr>
          <p:nvPr>
            <p:ph type="sldNum" sz="quarter" idx="2"/>
          </p:nvPr>
        </p:nvSpPr>
        <p:spPr>
          <a:prstGeom prst="rect">
            <a:avLst/>
          </a:prstGeom>
        </p:spPr>
        <p:txBody>
          <a:bodyPr anchor="t"/>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14"/>
          <a:srcRect/>
          <a:stretch>
            <a:fillRect/>
          </a:stretch>
        </a:blip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1790700" y="571500"/>
            <a:ext cx="20815300" cy="29845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normAutofit/>
          </a:bodyPr>
          <a:lstStyle/>
          <a:p>
            <a:r>
              <a:t>Title Text</a:t>
            </a:r>
          </a:p>
        </p:txBody>
      </p:sp>
      <p:sp>
        <p:nvSpPr>
          <p:cNvPr id="3" name="Body Level One…"/>
          <p:cNvSpPr txBox="1">
            <a:spLocks noGrp="1"/>
          </p:cNvSpPr>
          <p:nvPr>
            <p:ph type="body" idx="1"/>
          </p:nvPr>
        </p:nvSpPr>
        <p:spPr>
          <a:xfrm>
            <a:off x="1790700" y="3644900"/>
            <a:ext cx="20815300" cy="88392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11955253" y="13004800"/>
            <a:ext cx="453238" cy="469900"/>
          </a:xfrm>
          <a:prstGeom prst="rect">
            <a:avLst/>
          </a:prstGeom>
          <a:ln w="12700">
            <a:miter lim="400000"/>
          </a:ln>
        </p:spPr>
        <p:txBody>
          <a:bodyPr wrap="none" lIns="50800" tIns="50800" rIns="50800" bIns="50800" anchor="b">
            <a:spAutoFit/>
          </a:bodyPr>
          <a:lstStyle>
            <a:lvl1pPr>
              <a:defRPr sz="2400"/>
            </a:lvl1pPr>
          </a:lstStyle>
          <a:p>
            <a:fld id="{86CB4B4D-7CA3-9044-876B-883B54F8677D}" type="slidenum">
              <a:t>‹#›</a:t>
            </a:fld>
            <a:endParaRPr/>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ransition spd="med"/>
  <p:txStyles>
    <p:titleStyle>
      <a:lvl1pPr marL="0" marR="0" indent="0" algn="ctr" defTabSz="825500" rtl="0" latinLnBrk="0">
        <a:lnSpc>
          <a:spcPct val="100000"/>
        </a:lnSpc>
        <a:spcBef>
          <a:spcPts val="0"/>
        </a:spcBef>
        <a:spcAft>
          <a:spcPts val="0"/>
        </a:spcAft>
        <a:buClrTx/>
        <a:buSzTx/>
        <a:buFontTx/>
        <a:buNone/>
        <a:tabLst/>
        <a:defRPr sz="11200" b="0" i="0" u="none" strike="noStrike" cap="none" spc="0" baseline="0">
          <a:solidFill>
            <a:srgbClr val="FFFFFF"/>
          </a:solidFill>
          <a:uFillTx/>
          <a:latin typeface="+mn-lt"/>
          <a:ea typeface="+mn-ea"/>
          <a:cs typeface="+mn-cs"/>
          <a:sym typeface="Helvetica Light"/>
        </a:defRPr>
      </a:lvl1pPr>
      <a:lvl2pPr marL="0" marR="0" indent="0" algn="ctr" defTabSz="825500" rtl="0" latinLnBrk="0">
        <a:lnSpc>
          <a:spcPct val="100000"/>
        </a:lnSpc>
        <a:spcBef>
          <a:spcPts val="0"/>
        </a:spcBef>
        <a:spcAft>
          <a:spcPts val="0"/>
        </a:spcAft>
        <a:buClrTx/>
        <a:buSzTx/>
        <a:buFontTx/>
        <a:buNone/>
        <a:tabLst/>
        <a:defRPr sz="11200" b="0" i="0" u="none" strike="noStrike" cap="none" spc="0" baseline="0">
          <a:solidFill>
            <a:srgbClr val="FFFFFF"/>
          </a:solidFill>
          <a:uFillTx/>
          <a:latin typeface="+mn-lt"/>
          <a:ea typeface="+mn-ea"/>
          <a:cs typeface="+mn-cs"/>
          <a:sym typeface="Helvetica Light"/>
        </a:defRPr>
      </a:lvl2pPr>
      <a:lvl3pPr marL="0" marR="0" indent="0" algn="ctr" defTabSz="825500" rtl="0" latinLnBrk="0">
        <a:lnSpc>
          <a:spcPct val="100000"/>
        </a:lnSpc>
        <a:spcBef>
          <a:spcPts val="0"/>
        </a:spcBef>
        <a:spcAft>
          <a:spcPts val="0"/>
        </a:spcAft>
        <a:buClrTx/>
        <a:buSzTx/>
        <a:buFontTx/>
        <a:buNone/>
        <a:tabLst/>
        <a:defRPr sz="11200" b="0" i="0" u="none" strike="noStrike" cap="none" spc="0" baseline="0">
          <a:solidFill>
            <a:srgbClr val="FFFFFF"/>
          </a:solidFill>
          <a:uFillTx/>
          <a:latin typeface="+mn-lt"/>
          <a:ea typeface="+mn-ea"/>
          <a:cs typeface="+mn-cs"/>
          <a:sym typeface="Helvetica Light"/>
        </a:defRPr>
      </a:lvl3pPr>
      <a:lvl4pPr marL="0" marR="0" indent="0" algn="ctr" defTabSz="825500" rtl="0" latinLnBrk="0">
        <a:lnSpc>
          <a:spcPct val="100000"/>
        </a:lnSpc>
        <a:spcBef>
          <a:spcPts val="0"/>
        </a:spcBef>
        <a:spcAft>
          <a:spcPts val="0"/>
        </a:spcAft>
        <a:buClrTx/>
        <a:buSzTx/>
        <a:buFontTx/>
        <a:buNone/>
        <a:tabLst/>
        <a:defRPr sz="11200" b="0" i="0" u="none" strike="noStrike" cap="none" spc="0" baseline="0">
          <a:solidFill>
            <a:srgbClr val="FFFFFF"/>
          </a:solidFill>
          <a:uFillTx/>
          <a:latin typeface="+mn-lt"/>
          <a:ea typeface="+mn-ea"/>
          <a:cs typeface="+mn-cs"/>
          <a:sym typeface="Helvetica Light"/>
        </a:defRPr>
      </a:lvl4pPr>
      <a:lvl5pPr marL="0" marR="0" indent="0" algn="ctr" defTabSz="825500" rtl="0" latinLnBrk="0">
        <a:lnSpc>
          <a:spcPct val="100000"/>
        </a:lnSpc>
        <a:spcBef>
          <a:spcPts val="0"/>
        </a:spcBef>
        <a:spcAft>
          <a:spcPts val="0"/>
        </a:spcAft>
        <a:buClrTx/>
        <a:buSzTx/>
        <a:buFontTx/>
        <a:buNone/>
        <a:tabLst/>
        <a:defRPr sz="11200" b="0" i="0" u="none" strike="noStrike" cap="none" spc="0" baseline="0">
          <a:solidFill>
            <a:srgbClr val="FFFFFF"/>
          </a:solidFill>
          <a:uFillTx/>
          <a:latin typeface="+mn-lt"/>
          <a:ea typeface="+mn-ea"/>
          <a:cs typeface="+mn-cs"/>
          <a:sym typeface="Helvetica Light"/>
        </a:defRPr>
      </a:lvl5pPr>
      <a:lvl6pPr marL="0" marR="0" indent="0" algn="ctr" defTabSz="825500" rtl="0" latinLnBrk="0">
        <a:lnSpc>
          <a:spcPct val="100000"/>
        </a:lnSpc>
        <a:spcBef>
          <a:spcPts val="0"/>
        </a:spcBef>
        <a:spcAft>
          <a:spcPts val="0"/>
        </a:spcAft>
        <a:buClrTx/>
        <a:buSzTx/>
        <a:buFontTx/>
        <a:buNone/>
        <a:tabLst/>
        <a:defRPr sz="11200" b="0" i="0" u="none" strike="noStrike" cap="none" spc="0" baseline="0">
          <a:solidFill>
            <a:srgbClr val="FFFFFF"/>
          </a:solidFill>
          <a:uFillTx/>
          <a:latin typeface="+mn-lt"/>
          <a:ea typeface="+mn-ea"/>
          <a:cs typeface="+mn-cs"/>
          <a:sym typeface="Helvetica Light"/>
        </a:defRPr>
      </a:lvl6pPr>
      <a:lvl7pPr marL="0" marR="0" indent="0" algn="ctr" defTabSz="825500" rtl="0" latinLnBrk="0">
        <a:lnSpc>
          <a:spcPct val="100000"/>
        </a:lnSpc>
        <a:spcBef>
          <a:spcPts val="0"/>
        </a:spcBef>
        <a:spcAft>
          <a:spcPts val="0"/>
        </a:spcAft>
        <a:buClrTx/>
        <a:buSzTx/>
        <a:buFontTx/>
        <a:buNone/>
        <a:tabLst/>
        <a:defRPr sz="11200" b="0" i="0" u="none" strike="noStrike" cap="none" spc="0" baseline="0">
          <a:solidFill>
            <a:srgbClr val="FFFFFF"/>
          </a:solidFill>
          <a:uFillTx/>
          <a:latin typeface="+mn-lt"/>
          <a:ea typeface="+mn-ea"/>
          <a:cs typeface="+mn-cs"/>
          <a:sym typeface="Helvetica Light"/>
        </a:defRPr>
      </a:lvl7pPr>
      <a:lvl8pPr marL="0" marR="0" indent="0" algn="ctr" defTabSz="825500" rtl="0" latinLnBrk="0">
        <a:lnSpc>
          <a:spcPct val="100000"/>
        </a:lnSpc>
        <a:spcBef>
          <a:spcPts val="0"/>
        </a:spcBef>
        <a:spcAft>
          <a:spcPts val="0"/>
        </a:spcAft>
        <a:buClrTx/>
        <a:buSzTx/>
        <a:buFontTx/>
        <a:buNone/>
        <a:tabLst/>
        <a:defRPr sz="11200" b="0" i="0" u="none" strike="noStrike" cap="none" spc="0" baseline="0">
          <a:solidFill>
            <a:srgbClr val="FFFFFF"/>
          </a:solidFill>
          <a:uFillTx/>
          <a:latin typeface="+mn-lt"/>
          <a:ea typeface="+mn-ea"/>
          <a:cs typeface="+mn-cs"/>
          <a:sym typeface="Helvetica Light"/>
        </a:defRPr>
      </a:lvl8pPr>
      <a:lvl9pPr marL="0" marR="0" indent="0" algn="ctr" defTabSz="825500" rtl="0" latinLnBrk="0">
        <a:lnSpc>
          <a:spcPct val="100000"/>
        </a:lnSpc>
        <a:spcBef>
          <a:spcPts val="0"/>
        </a:spcBef>
        <a:spcAft>
          <a:spcPts val="0"/>
        </a:spcAft>
        <a:buClrTx/>
        <a:buSzTx/>
        <a:buFontTx/>
        <a:buNone/>
        <a:tabLst/>
        <a:defRPr sz="11200" b="0" i="0" u="none" strike="noStrike" cap="none" spc="0" baseline="0">
          <a:solidFill>
            <a:srgbClr val="FFFFFF"/>
          </a:solidFill>
          <a:uFillTx/>
          <a:latin typeface="+mn-lt"/>
          <a:ea typeface="+mn-ea"/>
          <a:cs typeface="+mn-cs"/>
          <a:sym typeface="Helvetica Light"/>
        </a:defRPr>
      </a:lvl9pPr>
    </p:titleStyle>
    <p:bodyStyle>
      <a:lvl1pPr marL="609600" marR="0" indent="-609600" algn="l" defTabSz="825500" rtl="0" latinLnBrk="0">
        <a:lnSpc>
          <a:spcPct val="100000"/>
        </a:lnSpc>
        <a:spcBef>
          <a:spcPts val="5900"/>
        </a:spcBef>
        <a:spcAft>
          <a:spcPts val="0"/>
        </a:spcAft>
        <a:buClrTx/>
        <a:buSzPct val="75000"/>
        <a:buFontTx/>
        <a:buChar char="•"/>
        <a:tabLst/>
        <a:defRPr sz="5200" b="0" i="0" u="none" strike="noStrike" cap="none" spc="0" baseline="0">
          <a:solidFill>
            <a:srgbClr val="FFFFFF"/>
          </a:solidFill>
          <a:uFillTx/>
          <a:latin typeface="+mn-lt"/>
          <a:ea typeface="+mn-ea"/>
          <a:cs typeface="+mn-cs"/>
          <a:sym typeface="Helvetica Light"/>
        </a:defRPr>
      </a:lvl1pPr>
      <a:lvl2pPr marL="1219200" marR="0" indent="-609600" algn="l" defTabSz="825500" rtl="0" latinLnBrk="0">
        <a:lnSpc>
          <a:spcPct val="100000"/>
        </a:lnSpc>
        <a:spcBef>
          <a:spcPts val="5900"/>
        </a:spcBef>
        <a:spcAft>
          <a:spcPts val="0"/>
        </a:spcAft>
        <a:buClrTx/>
        <a:buSzPct val="75000"/>
        <a:buFontTx/>
        <a:buChar char="•"/>
        <a:tabLst/>
        <a:defRPr sz="5200" b="0" i="0" u="none" strike="noStrike" cap="none" spc="0" baseline="0">
          <a:solidFill>
            <a:srgbClr val="FFFFFF"/>
          </a:solidFill>
          <a:uFillTx/>
          <a:latin typeface="+mn-lt"/>
          <a:ea typeface="+mn-ea"/>
          <a:cs typeface="+mn-cs"/>
          <a:sym typeface="Helvetica Light"/>
        </a:defRPr>
      </a:lvl2pPr>
      <a:lvl3pPr marL="1828800" marR="0" indent="-609600" algn="l" defTabSz="825500" rtl="0" latinLnBrk="0">
        <a:lnSpc>
          <a:spcPct val="100000"/>
        </a:lnSpc>
        <a:spcBef>
          <a:spcPts val="5900"/>
        </a:spcBef>
        <a:spcAft>
          <a:spcPts val="0"/>
        </a:spcAft>
        <a:buClrTx/>
        <a:buSzPct val="75000"/>
        <a:buFontTx/>
        <a:buChar char="•"/>
        <a:tabLst/>
        <a:defRPr sz="5200" b="0" i="0" u="none" strike="noStrike" cap="none" spc="0" baseline="0">
          <a:solidFill>
            <a:srgbClr val="FFFFFF"/>
          </a:solidFill>
          <a:uFillTx/>
          <a:latin typeface="+mn-lt"/>
          <a:ea typeface="+mn-ea"/>
          <a:cs typeface="+mn-cs"/>
          <a:sym typeface="Helvetica Light"/>
        </a:defRPr>
      </a:lvl3pPr>
      <a:lvl4pPr marL="2438400" marR="0" indent="-609600" algn="l" defTabSz="825500" rtl="0" latinLnBrk="0">
        <a:lnSpc>
          <a:spcPct val="100000"/>
        </a:lnSpc>
        <a:spcBef>
          <a:spcPts val="5900"/>
        </a:spcBef>
        <a:spcAft>
          <a:spcPts val="0"/>
        </a:spcAft>
        <a:buClrTx/>
        <a:buSzPct val="75000"/>
        <a:buFontTx/>
        <a:buChar char="•"/>
        <a:tabLst/>
        <a:defRPr sz="5200" b="0" i="0" u="none" strike="noStrike" cap="none" spc="0" baseline="0">
          <a:solidFill>
            <a:srgbClr val="FFFFFF"/>
          </a:solidFill>
          <a:uFillTx/>
          <a:latin typeface="+mn-lt"/>
          <a:ea typeface="+mn-ea"/>
          <a:cs typeface="+mn-cs"/>
          <a:sym typeface="Helvetica Light"/>
        </a:defRPr>
      </a:lvl4pPr>
      <a:lvl5pPr marL="3048000" marR="0" indent="-609600" algn="l" defTabSz="825500" rtl="0" latinLnBrk="0">
        <a:lnSpc>
          <a:spcPct val="100000"/>
        </a:lnSpc>
        <a:spcBef>
          <a:spcPts val="5900"/>
        </a:spcBef>
        <a:spcAft>
          <a:spcPts val="0"/>
        </a:spcAft>
        <a:buClrTx/>
        <a:buSzPct val="75000"/>
        <a:buFontTx/>
        <a:buChar char="•"/>
        <a:tabLst/>
        <a:defRPr sz="5200" b="0" i="0" u="none" strike="noStrike" cap="none" spc="0" baseline="0">
          <a:solidFill>
            <a:srgbClr val="FFFFFF"/>
          </a:solidFill>
          <a:uFillTx/>
          <a:latin typeface="+mn-lt"/>
          <a:ea typeface="+mn-ea"/>
          <a:cs typeface="+mn-cs"/>
          <a:sym typeface="Helvetica Light"/>
        </a:defRPr>
      </a:lvl5pPr>
      <a:lvl6pPr marL="3657600" marR="0" indent="-609600" algn="l" defTabSz="825500" rtl="0" latinLnBrk="0">
        <a:lnSpc>
          <a:spcPct val="100000"/>
        </a:lnSpc>
        <a:spcBef>
          <a:spcPts val="5900"/>
        </a:spcBef>
        <a:spcAft>
          <a:spcPts val="0"/>
        </a:spcAft>
        <a:buClrTx/>
        <a:buSzPct val="75000"/>
        <a:buFontTx/>
        <a:buChar char="•"/>
        <a:tabLst/>
        <a:defRPr sz="5200" b="0" i="0" u="none" strike="noStrike" cap="none" spc="0" baseline="0">
          <a:solidFill>
            <a:srgbClr val="FFFFFF"/>
          </a:solidFill>
          <a:uFillTx/>
          <a:latin typeface="+mn-lt"/>
          <a:ea typeface="+mn-ea"/>
          <a:cs typeface="+mn-cs"/>
          <a:sym typeface="Helvetica Light"/>
        </a:defRPr>
      </a:lvl6pPr>
      <a:lvl7pPr marL="4267200" marR="0" indent="-609600" algn="l" defTabSz="825500" rtl="0" latinLnBrk="0">
        <a:lnSpc>
          <a:spcPct val="100000"/>
        </a:lnSpc>
        <a:spcBef>
          <a:spcPts val="5900"/>
        </a:spcBef>
        <a:spcAft>
          <a:spcPts val="0"/>
        </a:spcAft>
        <a:buClrTx/>
        <a:buSzPct val="75000"/>
        <a:buFontTx/>
        <a:buChar char="•"/>
        <a:tabLst/>
        <a:defRPr sz="5200" b="0" i="0" u="none" strike="noStrike" cap="none" spc="0" baseline="0">
          <a:solidFill>
            <a:srgbClr val="FFFFFF"/>
          </a:solidFill>
          <a:uFillTx/>
          <a:latin typeface="+mn-lt"/>
          <a:ea typeface="+mn-ea"/>
          <a:cs typeface="+mn-cs"/>
          <a:sym typeface="Helvetica Light"/>
        </a:defRPr>
      </a:lvl7pPr>
      <a:lvl8pPr marL="4876800" marR="0" indent="-609600" algn="l" defTabSz="825500" rtl="0" latinLnBrk="0">
        <a:lnSpc>
          <a:spcPct val="100000"/>
        </a:lnSpc>
        <a:spcBef>
          <a:spcPts val="5900"/>
        </a:spcBef>
        <a:spcAft>
          <a:spcPts val="0"/>
        </a:spcAft>
        <a:buClrTx/>
        <a:buSzPct val="75000"/>
        <a:buFontTx/>
        <a:buChar char="•"/>
        <a:tabLst/>
        <a:defRPr sz="5200" b="0" i="0" u="none" strike="noStrike" cap="none" spc="0" baseline="0">
          <a:solidFill>
            <a:srgbClr val="FFFFFF"/>
          </a:solidFill>
          <a:uFillTx/>
          <a:latin typeface="+mn-lt"/>
          <a:ea typeface="+mn-ea"/>
          <a:cs typeface="+mn-cs"/>
          <a:sym typeface="Helvetica Light"/>
        </a:defRPr>
      </a:lvl8pPr>
      <a:lvl9pPr marL="5486400" marR="0" indent="-609600" algn="l" defTabSz="825500" rtl="0" latinLnBrk="0">
        <a:lnSpc>
          <a:spcPct val="100000"/>
        </a:lnSpc>
        <a:spcBef>
          <a:spcPts val="5900"/>
        </a:spcBef>
        <a:spcAft>
          <a:spcPts val="0"/>
        </a:spcAft>
        <a:buClrTx/>
        <a:buSzPct val="75000"/>
        <a:buFontTx/>
        <a:buChar char="•"/>
        <a:tabLst/>
        <a:defRPr sz="5200" b="0" i="0" u="none" strike="noStrike" cap="none" spc="0" baseline="0">
          <a:solidFill>
            <a:srgbClr val="FFFFFF"/>
          </a:solidFill>
          <a:uFillTx/>
          <a:latin typeface="+mn-lt"/>
          <a:ea typeface="+mn-ea"/>
          <a:cs typeface="+mn-cs"/>
          <a:sym typeface="Helvetica Light"/>
        </a:defRPr>
      </a:lvl9pPr>
    </p:bodyStyle>
    <p:otherStyle>
      <a:lvl1pPr marL="0" marR="0" indent="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Helvetica Light"/>
        </a:defRPr>
      </a:lvl1pPr>
      <a:lvl2pPr marL="0" marR="0" indent="228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Helvetica Light"/>
        </a:defRPr>
      </a:lvl2pPr>
      <a:lvl3pPr marL="0" marR="0" indent="457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Helvetica Light"/>
        </a:defRPr>
      </a:lvl3pPr>
      <a:lvl4pPr marL="0" marR="0" indent="685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Helvetica Light"/>
        </a:defRPr>
      </a:lvl4pPr>
      <a:lvl5pPr marL="0" marR="0" indent="9144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Helvetica Light"/>
        </a:defRPr>
      </a:lvl5pPr>
      <a:lvl6pPr marL="0" marR="0" indent="11430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Helvetica Light"/>
        </a:defRPr>
      </a:lvl6pPr>
      <a:lvl7pPr marL="0" marR="0" indent="1371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Helvetica Light"/>
        </a:defRPr>
      </a:lvl7pPr>
      <a:lvl8pPr marL="0" marR="0" indent="1600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Helvetica Light"/>
        </a:defRPr>
      </a:lvl8pPr>
      <a:lvl9pPr marL="0" marR="0" indent="1828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Helvetica Light"/>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hyperlink" Target="https://www.forbes.com/sites/glennllopis/2012/10/01/6-ways-successful-teams-are-built-to-last/"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 name="Effective Team Working and Communication"/>
          <p:cNvSpPr txBox="1">
            <a:spLocks noGrp="1"/>
          </p:cNvSpPr>
          <p:nvPr>
            <p:ph type="ctrTitle"/>
          </p:nvPr>
        </p:nvSpPr>
        <p:spPr>
          <a:xfrm>
            <a:off x="2387600" y="4868271"/>
            <a:ext cx="19621500" cy="3979458"/>
          </a:xfrm>
          <a:prstGeom prst="rect">
            <a:avLst/>
          </a:prstGeom>
        </p:spPr>
        <p:txBody>
          <a:bodyPr/>
          <a:lstStyle/>
          <a:p>
            <a:pPr defTabSz="619125">
              <a:defRPr sz="8400"/>
            </a:pPr>
            <a:endParaRPr/>
          </a:p>
          <a:p>
            <a:pPr defTabSz="619125">
              <a:defRPr sz="8400"/>
            </a:pPr>
            <a:r>
              <a:t>Effective Team Working and Communication</a:t>
            </a:r>
          </a:p>
        </p:txBody>
      </p:sp>
      <p:sp>
        <p:nvSpPr>
          <p:cNvPr id="120" name="BMSW4002…"/>
          <p:cNvSpPr txBox="1">
            <a:spLocks noGrp="1"/>
          </p:cNvSpPr>
          <p:nvPr>
            <p:ph type="subTitle" sz="quarter" idx="1"/>
          </p:nvPr>
        </p:nvSpPr>
        <p:spPr>
          <a:xfrm>
            <a:off x="2387600" y="8749872"/>
            <a:ext cx="19621500" cy="2275066"/>
          </a:xfrm>
          <a:prstGeom prst="rect">
            <a:avLst/>
          </a:prstGeom>
        </p:spPr>
        <p:txBody>
          <a:bodyPr/>
          <a:lstStyle/>
          <a:p>
            <a:pPr defTabSz="652145">
              <a:defRPr sz="6241"/>
            </a:pPr>
            <a:r>
              <a:t>BMSW4002</a:t>
            </a:r>
          </a:p>
          <a:p>
            <a:pPr marL="481584" indent="-481584" algn="l" defTabSz="652145">
              <a:spcBef>
                <a:spcPts val="4600"/>
              </a:spcBef>
              <a:buSzPct val="75000"/>
              <a:buChar char="•"/>
              <a:defRPr sz="4108"/>
            </a:pPr>
            <a:r>
              <a:t>   NAME OF THE LECTURER: Timothy Hopkins</a:t>
            </a:r>
          </a:p>
        </p:txBody>
      </p:sp>
      <p:pic>
        <p:nvPicPr>
          <p:cNvPr id="121" name="Image" descr="Image"/>
          <p:cNvPicPr>
            <a:picLocks noChangeAspect="1"/>
          </p:cNvPicPr>
          <p:nvPr/>
        </p:nvPicPr>
        <p:blipFill>
          <a:blip r:embed="rId2"/>
          <a:stretch>
            <a:fillRect/>
          </a:stretch>
        </p:blipFill>
        <p:spPr>
          <a:xfrm>
            <a:off x="8426594" y="1394791"/>
            <a:ext cx="7543512" cy="3959561"/>
          </a:xfrm>
          <a:prstGeom prst="rect">
            <a:avLst/>
          </a:prstGeom>
          <a:ln w="12700">
            <a:miter lim="400000"/>
          </a:ln>
        </p:spPr>
      </p:pic>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Effective team working and communication…"/>
          <p:cNvSpPr txBox="1">
            <a:spLocks noGrp="1"/>
          </p:cNvSpPr>
          <p:nvPr>
            <p:ph type="title"/>
          </p:nvPr>
        </p:nvSpPr>
        <p:spPr>
          <a:prstGeom prst="rect">
            <a:avLst/>
          </a:prstGeom>
        </p:spPr>
        <p:txBody>
          <a:bodyPr/>
          <a:lstStyle/>
          <a:p>
            <a:pPr defTabSz="800735">
              <a:defRPr sz="7857" b="1">
                <a:latin typeface="Helvetica"/>
                <a:ea typeface="Helvetica"/>
                <a:cs typeface="Helvetica"/>
                <a:sym typeface="Helvetica"/>
              </a:defRPr>
            </a:pPr>
            <a:r>
              <a:t>Effective team working and communication</a:t>
            </a:r>
          </a:p>
          <a:p>
            <a:pPr algn="l" defTabSz="800735">
              <a:defRPr sz="7857"/>
            </a:pPr>
            <a:r>
              <a:t>Topics:</a:t>
            </a:r>
          </a:p>
        </p:txBody>
      </p:sp>
      <p:sp>
        <p:nvSpPr>
          <p:cNvPr id="124" name="ALEXANDRU COSMIN   STEFAN (2008651)…"/>
          <p:cNvSpPr txBox="1">
            <a:spLocks noGrp="1"/>
          </p:cNvSpPr>
          <p:nvPr>
            <p:ph type="body" idx="1"/>
          </p:nvPr>
        </p:nvSpPr>
        <p:spPr>
          <a:xfrm>
            <a:off x="1784349" y="3644899"/>
            <a:ext cx="20815301" cy="8839201"/>
          </a:xfrm>
          <a:prstGeom prst="rect">
            <a:avLst/>
          </a:prstGeom>
        </p:spPr>
        <p:txBody>
          <a:bodyPr/>
          <a:lstStyle/>
          <a:p>
            <a:pPr marL="0" indent="0" defTabSz="182880">
              <a:spcBef>
                <a:spcPts val="0"/>
              </a:spcBef>
              <a:buSzTx/>
              <a:buNone/>
              <a:defRPr sz="3680" b="1">
                <a:solidFill>
                  <a:srgbClr val="73FDFF"/>
                </a:solidFill>
                <a:latin typeface="Founders Grotesk Cond Bold"/>
                <a:ea typeface="Founders Grotesk Cond Bold"/>
                <a:cs typeface="Founders Grotesk Cond Bold"/>
                <a:sym typeface="Founders Grotesk Condensed"/>
              </a:defRPr>
            </a:pPr>
            <a:r>
              <a:t>ALEXANDRU COSMIN   STEFAN </a:t>
            </a:r>
            <a:r>
              <a:rPr>
                <a:solidFill>
                  <a:srgbClr val="FFFFFF"/>
                </a:solidFill>
              </a:rPr>
              <a:t>(2008651) </a:t>
            </a:r>
          </a:p>
          <a:p>
            <a:pPr marL="0" indent="0" defTabSz="182880">
              <a:spcBef>
                <a:spcPts val="0"/>
              </a:spcBef>
              <a:buSzTx/>
              <a:buNone/>
              <a:defRPr sz="3680" b="1">
                <a:solidFill>
                  <a:srgbClr val="73FDFF"/>
                </a:solidFill>
                <a:latin typeface="Founders Grotesk Cond Bold"/>
                <a:ea typeface="Founders Grotesk Cond Bold"/>
                <a:cs typeface="Founders Grotesk Cond Bold"/>
                <a:sym typeface="Founders Grotesk Condensed"/>
              </a:defRPr>
            </a:pPr>
            <a:r>
              <a:rPr>
                <a:solidFill>
                  <a:srgbClr val="FFFFFF"/>
                </a:solidFill>
              </a:rPr>
              <a:t>Introduction of the organisation</a:t>
            </a:r>
          </a:p>
          <a:p>
            <a:pPr marL="0" indent="0" defTabSz="182880">
              <a:spcBef>
                <a:spcPts val="0"/>
              </a:spcBef>
              <a:buSzTx/>
              <a:buNone/>
              <a:defRPr sz="3680" b="1">
                <a:solidFill>
                  <a:srgbClr val="73FDFF"/>
                </a:solidFill>
                <a:latin typeface="Founders Grotesk Cond Bold"/>
                <a:ea typeface="Founders Grotesk Cond Bold"/>
                <a:cs typeface="Founders Grotesk Cond Bold"/>
                <a:sym typeface="Founders Grotesk Condensed"/>
              </a:defRPr>
            </a:pPr>
            <a:r>
              <a:rPr>
                <a:solidFill>
                  <a:srgbClr val="FFFFFF"/>
                </a:solidFill>
              </a:rPr>
              <a:t>Benefits of team working</a:t>
            </a:r>
          </a:p>
          <a:p>
            <a:pPr marL="0" indent="0" defTabSz="182880">
              <a:spcBef>
                <a:spcPts val="0"/>
              </a:spcBef>
              <a:buSzTx/>
              <a:buNone/>
              <a:defRPr sz="3680" b="1">
                <a:solidFill>
                  <a:srgbClr val="73FDFF"/>
                </a:solidFill>
                <a:latin typeface="Founders Grotesk Cond Bold"/>
                <a:ea typeface="Founders Grotesk Cond Bold"/>
                <a:cs typeface="Founders Grotesk Cond Bold"/>
                <a:sym typeface="Founders Grotesk Condensed"/>
              </a:defRPr>
            </a:pPr>
            <a:r>
              <a:rPr>
                <a:solidFill>
                  <a:srgbClr val="FFFFFF"/>
                </a:solidFill>
              </a:rPr>
              <a:t>Conclusion</a:t>
            </a:r>
          </a:p>
          <a:p>
            <a:pPr marL="0" indent="0" defTabSz="182880">
              <a:spcBef>
                <a:spcPts val="0"/>
              </a:spcBef>
              <a:buSzTx/>
              <a:buNone/>
              <a:defRPr sz="3680" b="1">
                <a:solidFill>
                  <a:srgbClr val="73FDFF"/>
                </a:solidFill>
                <a:latin typeface="Founders Grotesk Cond Bold"/>
                <a:ea typeface="Founders Grotesk Cond Bold"/>
                <a:cs typeface="Founders Grotesk Cond Bold"/>
                <a:sym typeface="Founders Grotesk Condensed"/>
              </a:defRPr>
            </a:pPr>
            <a:r>
              <a:rPr>
                <a:solidFill>
                  <a:srgbClr val="FFFFFF"/>
                </a:solidFill>
              </a:rPr>
              <a:t>References</a:t>
            </a:r>
          </a:p>
          <a:p>
            <a:pPr marL="0" indent="0" algn="just" defTabSz="182880">
              <a:spcBef>
                <a:spcPts val="0"/>
              </a:spcBef>
              <a:buSzTx/>
              <a:buNone/>
              <a:defRPr sz="3680" b="1">
                <a:solidFill>
                  <a:srgbClr val="00FDFF"/>
                </a:solidFill>
                <a:latin typeface="Founders Grotesk Cond Bold"/>
                <a:ea typeface="Founders Grotesk Cond Bold"/>
                <a:cs typeface="Founders Grotesk Cond Bold"/>
                <a:sym typeface="Founders Grotesk Condensed"/>
              </a:defRPr>
            </a:pPr>
            <a:r>
              <a:t>LAURA MIHAI</a:t>
            </a:r>
            <a:r>
              <a:rPr>
                <a:solidFill>
                  <a:srgbClr val="FFFFFF"/>
                </a:solidFill>
              </a:rPr>
              <a:t> (1918676)</a:t>
            </a:r>
          </a:p>
          <a:p>
            <a:pPr marL="0" indent="0" algn="just" defTabSz="182880">
              <a:spcBef>
                <a:spcPts val="0"/>
              </a:spcBef>
              <a:buSzTx/>
              <a:buNone/>
              <a:defRPr sz="3680" b="1">
                <a:solidFill>
                  <a:srgbClr val="00FDFF"/>
                </a:solidFill>
                <a:latin typeface="Founders Grotesk Cond Bold"/>
                <a:ea typeface="Founders Grotesk Cond Bold"/>
                <a:cs typeface="Founders Grotesk Cond Bold"/>
                <a:sym typeface="Founders Grotesk Condensed"/>
              </a:defRPr>
            </a:pPr>
            <a:r>
              <a:rPr>
                <a:solidFill>
                  <a:srgbClr val="FFFFFF"/>
                </a:solidFill>
              </a:rPr>
              <a:t>Stages of team development</a:t>
            </a:r>
          </a:p>
          <a:p>
            <a:pPr marL="0" indent="0" defTabSz="182880">
              <a:spcBef>
                <a:spcPts val="0"/>
              </a:spcBef>
              <a:buSzTx/>
              <a:buNone/>
              <a:defRPr sz="3680" b="1">
                <a:solidFill>
                  <a:srgbClr val="73FDFF"/>
                </a:solidFill>
                <a:latin typeface="Founders Grotesk Cond Bold"/>
                <a:ea typeface="Founders Grotesk Cond Bold"/>
                <a:cs typeface="Founders Grotesk Cond Bold"/>
                <a:sym typeface="Founders Grotesk Condensed"/>
              </a:defRPr>
            </a:pPr>
            <a:r>
              <a:t>SIMONA ELENA MACARAN</a:t>
            </a:r>
            <a:r>
              <a:rPr>
                <a:solidFill>
                  <a:srgbClr val="FFFFFF"/>
                </a:solidFill>
              </a:rPr>
              <a:t> (2008326)</a:t>
            </a:r>
          </a:p>
          <a:p>
            <a:pPr marL="0" indent="0" defTabSz="182880">
              <a:spcBef>
                <a:spcPts val="0"/>
              </a:spcBef>
              <a:buSzTx/>
              <a:buNone/>
              <a:defRPr sz="3680" b="1">
                <a:solidFill>
                  <a:srgbClr val="73FDFF"/>
                </a:solidFill>
                <a:latin typeface="Founders Grotesk Cond Bold"/>
                <a:ea typeface="Founders Grotesk Cond Bold"/>
                <a:cs typeface="Founders Grotesk Cond Bold"/>
                <a:sym typeface="Founders Grotesk Condensed"/>
              </a:defRPr>
            </a:pPr>
            <a:r>
              <a:rPr>
                <a:solidFill>
                  <a:srgbClr val="FFFFFF"/>
                </a:solidFill>
              </a:rPr>
              <a:t>Team roles</a:t>
            </a:r>
            <a:endParaRPr b="0">
              <a:solidFill>
                <a:srgbClr val="000000"/>
              </a:solidFill>
              <a:latin typeface="Times Roman"/>
              <a:ea typeface="Times Roman"/>
              <a:cs typeface="Times Roman"/>
              <a:sym typeface="Times Roman"/>
            </a:endParaRPr>
          </a:p>
          <a:p>
            <a:pPr marL="0" indent="0" algn="just" defTabSz="182880">
              <a:spcBef>
                <a:spcPts val="0"/>
              </a:spcBef>
              <a:buSzTx/>
              <a:buNone/>
              <a:defRPr sz="3680" b="1">
                <a:solidFill>
                  <a:srgbClr val="00FDFF"/>
                </a:solidFill>
                <a:latin typeface="Founders Grotesk Cond Bold"/>
                <a:ea typeface="Founders Grotesk Cond Bold"/>
                <a:cs typeface="Founders Grotesk Cond Bold"/>
                <a:sym typeface="Founders Grotesk Condensed"/>
              </a:defRPr>
            </a:pPr>
            <a:r>
              <a:t>CONSTANTIN MACARAN</a:t>
            </a:r>
            <a:r>
              <a:rPr>
                <a:solidFill>
                  <a:srgbClr val="FFFFFF"/>
                </a:solidFill>
              </a:rPr>
              <a:t> (2008329)</a:t>
            </a:r>
          </a:p>
          <a:p>
            <a:pPr marL="0" indent="0" algn="just" defTabSz="182880">
              <a:spcBef>
                <a:spcPts val="0"/>
              </a:spcBef>
              <a:buSzTx/>
              <a:buNone/>
              <a:defRPr sz="3680" b="1">
                <a:solidFill>
                  <a:srgbClr val="00FDFF"/>
                </a:solidFill>
                <a:latin typeface="Founders Grotesk Cond Bold"/>
                <a:ea typeface="Founders Grotesk Cond Bold"/>
                <a:cs typeface="Founders Grotesk Cond Bold"/>
                <a:sym typeface="Founders Grotesk Condensed"/>
              </a:defRPr>
            </a:pPr>
            <a:r>
              <a:rPr>
                <a:solidFill>
                  <a:srgbClr val="FFFFFF"/>
                </a:solidFill>
              </a:rPr>
              <a:t>Leadership roles</a:t>
            </a:r>
            <a:endParaRPr b="0">
              <a:solidFill>
                <a:srgbClr val="000000"/>
              </a:solidFill>
              <a:latin typeface="Times Roman"/>
              <a:ea typeface="Times Roman"/>
              <a:cs typeface="Times Roman"/>
              <a:sym typeface="Times Roman"/>
            </a:endParaRPr>
          </a:p>
          <a:p>
            <a:pPr marL="0" indent="0" algn="just" defTabSz="182880">
              <a:spcBef>
                <a:spcPts val="0"/>
              </a:spcBef>
              <a:buSzTx/>
              <a:buNone/>
              <a:defRPr sz="3680" b="1">
                <a:solidFill>
                  <a:srgbClr val="00FDFF"/>
                </a:solidFill>
                <a:latin typeface="Founders Grotesk Cond Bold"/>
                <a:ea typeface="Founders Grotesk Cond Bold"/>
                <a:cs typeface="Founders Grotesk Cond Bold"/>
                <a:sym typeface="Founders Grotesk Condensed"/>
              </a:defRPr>
            </a:pPr>
            <a:r>
              <a:t>DENISA MARIA PAPP</a:t>
            </a:r>
            <a:r>
              <a:rPr>
                <a:solidFill>
                  <a:srgbClr val="FFFFFF"/>
                </a:solidFill>
              </a:rPr>
              <a:t> (2008652)</a:t>
            </a:r>
          </a:p>
          <a:p>
            <a:pPr marL="0" indent="0" algn="just" defTabSz="182880">
              <a:spcBef>
                <a:spcPts val="0"/>
              </a:spcBef>
              <a:buSzTx/>
              <a:buNone/>
              <a:defRPr sz="3680" b="1">
                <a:solidFill>
                  <a:srgbClr val="00FDFF"/>
                </a:solidFill>
                <a:latin typeface="Founders Grotesk Cond Bold"/>
                <a:ea typeface="Founders Grotesk Cond Bold"/>
                <a:cs typeface="Founders Grotesk Cond Bold"/>
                <a:sym typeface="Founders Grotesk Condensed"/>
              </a:defRPr>
            </a:pPr>
            <a:r>
              <a:rPr>
                <a:solidFill>
                  <a:srgbClr val="FFFFFF"/>
                </a:solidFill>
              </a:rPr>
              <a:t>Managing conflict</a:t>
            </a:r>
          </a:p>
          <a:p>
            <a:pPr marL="0" indent="0" algn="just" defTabSz="182880">
              <a:spcBef>
                <a:spcPts val="0"/>
              </a:spcBef>
              <a:buSzTx/>
              <a:buNone/>
              <a:defRPr sz="3680" b="1">
                <a:solidFill>
                  <a:srgbClr val="00FDFF"/>
                </a:solidFill>
                <a:latin typeface="Founders Grotesk Cond Bold"/>
                <a:ea typeface="Founders Grotesk Cond Bold"/>
                <a:cs typeface="Founders Grotesk Cond Bold"/>
                <a:sym typeface="Founders Grotesk Condensed"/>
              </a:defRPr>
            </a:pPr>
            <a:r>
              <a:rPr>
                <a:solidFill>
                  <a:srgbClr val="FFFFFF"/>
                </a:solidFill>
              </a:rPr>
              <a:t>Successful team development</a:t>
            </a:r>
          </a:p>
          <a:p>
            <a:pPr marL="0" indent="0" algn="just" defTabSz="182880">
              <a:spcBef>
                <a:spcPts val="0"/>
              </a:spcBef>
              <a:buSzTx/>
              <a:buNone/>
              <a:defRPr sz="3200" b="1">
                <a:solidFill>
                  <a:srgbClr val="00FDFF"/>
                </a:solidFill>
                <a:latin typeface="Founders Grotesk Cond Bold"/>
                <a:ea typeface="Founders Grotesk Cond Bold"/>
                <a:cs typeface="Founders Grotesk Cond Bold"/>
                <a:sym typeface="Founders Grotesk Condensed"/>
              </a:defRPr>
            </a:pPr>
            <a:endParaRPr>
              <a:solidFill>
                <a:srgbClr val="BFF823"/>
              </a:solidFill>
            </a:endParaRPr>
          </a:p>
        </p:txBody>
      </p:sp>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Introduction of the organisation"/>
          <p:cNvSpPr txBox="1">
            <a:spLocks noGrp="1"/>
          </p:cNvSpPr>
          <p:nvPr>
            <p:ph type="title"/>
          </p:nvPr>
        </p:nvSpPr>
        <p:spPr>
          <a:prstGeom prst="rect">
            <a:avLst/>
          </a:prstGeom>
        </p:spPr>
        <p:txBody>
          <a:bodyPr/>
          <a:lstStyle/>
          <a:p>
            <a:r>
              <a:t>Introduction of the organisation</a:t>
            </a:r>
          </a:p>
        </p:txBody>
      </p:sp>
      <p:sp>
        <p:nvSpPr>
          <p:cNvPr id="127" name="CAFE FORTISIMO…"/>
          <p:cNvSpPr txBox="1">
            <a:spLocks noGrp="1"/>
          </p:cNvSpPr>
          <p:nvPr>
            <p:ph type="body" idx="1"/>
          </p:nvPr>
        </p:nvSpPr>
        <p:spPr>
          <a:prstGeom prst="rect">
            <a:avLst/>
          </a:prstGeom>
        </p:spPr>
        <p:txBody>
          <a:bodyPr/>
          <a:lstStyle/>
          <a:p>
            <a:pPr marL="0" indent="0" algn="ctr">
              <a:spcBef>
                <a:spcPts val="0"/>
              </a:spcBef>
              <a:buSzTx/>
              <a:buNone/>
              <a:defRPr sz="5500" b="1" i="1">
                <a:solidFill>
                  <a:srgbClr val="C82506"/>
                </a:solidFill>
                <a:latin typeface="Helvetica"/>
                <a:ea typeface="Helvetica"/>
                <a:cs typeface="Helvetica"/>
                <a:sym typeface="Helvetica"/>
              </a:defRPr>
            </a:pPr>
            <a:r>
              <a:t>CAFE FORTISIMO </a:t>
            </a:r>
          </a:p>
          <a:p>
            <a:pPr marL="0" indent="0" algn="ctr">
              <a:buSzTx/>
              <a:buNone/>
            </a:pPr>
            <a:r>
              <a:t>This is a coffee shop based in London which sells quality coffee along with other food and beverages. </a:t>
            </a:r>
          </a:p>
          <a:p>
            <a:pPr marL="0" indent="0" algn="ctr">
              <a:buSzTx/>
              <a:buNone/>
            </a:pPr>
            <a:r>
              <a:t>The variety of products intends to attract a variety of customers and it also includes vegetarian and vegan products.</a:t>
            </a:r>
          </a:p>
          <a:p>
            <a:pPr marL="0" indent="0" algn="ctr">
              <a:buSzTx/>
              <a:buNone/>
            </a:pPr>
            <a:r>
              <a:t>Its vision is to deliver quality products for all tastes.</a:t>
            </a:r>
          </a:p>
        </p:txBody>
      </p:sp>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 name="Benefits of team working"/>
          <p:cNvSpPr txBox="1">
            <a:spLocks noGrp="1"/>
          </p:cNvSpPr>
          <p:nvPr>
            <p:ph type="title"/>
          </p:nvPr>
        </p:nvSpPr>
        <p:spPr>
          <a:xfrm>
            <a:off x="1790700" y="571500"/>
            <a:ext cx="20815300" cy="2085243"/>
          </a:xfrm>
          <a:prstGeom prst="rect">
            <a:avLst/>
          </a:prstGeom>
        </p:spPr>
        <p:txBody>
          <a:bodyPr/>
          <a:lstStyle/>
          <a:p>
            <a:r>
              <a:t>Benefits of team working</a:t>
            </a:r>
          </a:p>
        </p:txBody>
      </p:sp>
      <p:sp>
        <p:nvSpPr>
          <p:cNvPr id="130" name="Teamwork is the process through which individuals collaborate together in order to achieve common goals and objectives…"/>
          <p:cNvSpPr txBox="1">
            <a:spLocks noGrp="1"/>
          </p:cNvSpPr>
          <p:nvPr>
            <p:ph type="body" idx="1"/>
          </p:nvPr>
        </p:nvSpPr>
        <p:spPr>
          <a:xfrm>
            <a:off x="1790700" y="-753129"/>
            <a:ext cx="20815300" cy="13085894"/>
          </a:xfrm>
          <a:prstGeom prst="rect">
            <a:avLst/>
          </a:prstGeom>
        </p:spPr>
        <p:txBody>
          <a:bodyPr/>
          <a:lstStyle/>
          <a:p>
            <a:endParaRPr/>
          </a:p>
          <a:p>
            <a:endParaRPr/>
          </a:p>
          <a:p>
            <a:endParaRPr/>
          </a:p>
          <a:p>
            <a:pPr marL="0" indent="0">
              <a:buSzTx/>
              <a:buNone/>
              <a:defRPr i="1">
                <a:latin typeface="Helvetica"/>
                <a:ea typeface="Helvetica"/>
                <a:cs typeface="Helvetica"/>
                <a:sym typeface="Helvetica"/>
              </a:defRPr>
            </a:pPr>
            <a:endParaRPr/>
          </a:p>
          <a:p>
            <a:pPr marL="0" indent="0">
              <a:buSzTx/>
              <a:buNone/>
              <a:defRPr i="1">
                <a:latin typeface="Helvetica"/>
                <a:ea typeface="Helvetica"/>
                <a:cs typeface="Helvetica"/>
                <a:sym typeface="Helvetica"/>
              </a:defRPr>
            </a:pPr>
            <a:endParaRPr/>
          </a:p>
          <a:p>
            <a:r>
              <a:t>Teamwork is the process through which individuals collaborate together in order to achieve common goals and objectives</a:t>
            </a:r>
          </a:p>
          <a:p>
            <a:r>
              <a:t>In organisations, employees are motivated to place each others interest towards the job in order to register success in their work (Ezzamel, Willmott, 1998).</a:t>
            </a:r>
          </a:p>
        </p:txBody>
      </p:sp>
      <p:pic>
        <p:nvPicPr>
          <p:cNvPr id="131" name="images-1.jpeg" descr="images-1.jpeg"/>
          <p:cNvPicPr>
            <a:picLocks noChangeAspect="1"/>
          </p:cNvPicPr>
          <p:nvPr/>
        </p:nvPicPr>
        <p:blipFill>
          <a:blip r:embed="rId2"/>
          <a:stretch>
            <a:fillRect/>
          </a:stretch>
        </p:blipFill>
        <p:spPr>
          <a:xfrm>
            <a:off x="7947722" y="2445778"/>
            <a:ext cx="7871043" cy="4138646"/>
          </a:xfrm>
          <a:prstGeom prst="rect">
            <a:avLst/>
          </a:prstGeom>
          <a:ln w="12700">
            <a:miter lim="400000"/>
          </a:ln>
        </p:spPr>
      </p:pic>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 name="Benefits of…"/>
          <p:cNvSpPr txBox="1">
            <a:spLocks noGrp="1"/>
          </p:cNvSpPr>
          <p:nvPr>
            <p:ph type="title"/>
          </p:nvPr>
        </p:nvSpPr>
        <p:spPr>
          <a:xfrm>
            <a:off x="3621059" y="571500"/>
            <a:ext cx="18984941" cy="4076080"/>
          </a:xfrm>
          <a:prstGeom prst="rect">
            <a:avLst/>
          </a:prstGeom>
        </p:spPr>
        <p:txBody>
          <a:bodyPr>
            <a:normAutofit fontScale="90000"/>
          </a:bodyPr>
          <a:lstStyle/>
          <a:p>
            <a:pPr algn="l" defTabSz="767715">
              <a:lnSpc>
                <a:spcPct val="150000"/>
              </a:lnSpc>
              <a:defRPr sz="10416"/>
            </a:pPr>
            <a:r>
              <a:t>Benefits of </a:t>
            </a:r>
          </a:p>
          <a:p>
            <a:pPr algn="l" defTabSz="767715">
              <a:lnSpc>
                <a:spcPct val="150000"/>
              </a:lnSpc>
              <a:defRPr sz="10416"/>
            </a:pPr>
            <a:r>
              <a:t>team working</a:t>
            </a:r>
          </a:p>
        </p:txBody>
      </p:sp>
      <p:sp>
        <p:nvSpPr>
          <p:cNvPr id="134" name="Double-click to edit"/>
          <p:cNvSpPr txBox="1">
            <a:spLocks noGrp="1"/>
          </p:cNvSpPr>
          <p:nvPr>
            <p:ph type="body" sz="half" idx="1"/>
          </p:nvPr>
        </p:nvSpPr>
        <p:spPr>
          <a:xfrm>
            <a:off x="16206735" y="273840"/>
            <a:ext cx="17336482" cy="4671400"/>
          </a:xfrm>
          <a:prstGeom prst="rect">
            <a:avLst/>
          </a:prstGeom>
        </p:spPr>
        <p:txBody>
          <a:bodyPr/>
          <a:lstStyle/>
          <a:p>
            <a:pPr marL="0" indent="0" defTabSz="330200">
              <a:spcBef>
                <a:spcPts val="2300"/>
              </a:spcBef>
              <a:buSzTx/>
              <a:buNone/>
              <a:defRPr sz="2080"/>
            </a:pPr>
            <a:endParaRPr/>
          </a:p>
        </p:txBody>
      </p:sp>
      <p:pic>
        <p:nvPicPr>
          <p:cNvPr id="135" name="images.jpeg" descr="images.jpeg"/>
          <p:cNvPicPr>
            <a:picLocks noChangeAspect="1"/>
          </p:cNvPicPr>
          <p:nvPr/>
        </p:nvPicPr>
        <p:blipFill>
          <a:blip r:embed="rId2"/>
          <a:stretch>
            <a:fillRect/>
          </a:stretch>
        </p:blipFill>
        <p:spPr>
          <a:xfrm>
            <a:off x="16206735" y="273840"/>
            <a:ext cx="6103686" cy="4571874"/>
          </a:xfrm>
          <a:prstGeom prst="rect">
            <a:avLst/>
          </a:prstGeom>
          <a:ln w="12700">
            <a:miter lim="400000"/>
          </a:ln>
        </p:spPr>
      </p:pic>
      <p:sp>
        <p:nvSpPr>
          <p:cNvPr id="136" name="Working in a team improves morale…"/>
          <p:cNvSpPr txBox="1"/>
          <p:nvPr/>
        </p:nvSpPr>
        <p:spPr>
          <a:xfrm>
            <a:off x="294172" y="-554118"/>
            <a:ext cx="23795657" cy="12801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p>
            <a:pPr algn="just"/>
            <a:endParaRPr/>
          </a:p>
          <a:p>
            <a:pPr algn="just"/>
            <a:endParaRPr/>
          </a:p>
          <a:p>
            <a:pPr algn="just"/>
            <a:endParaRPr/>
          </a:p>
          <a:p>
            <a:pPr algn="just"/>
            <a:endParaRPr/>
          </a:p>
          <a:p>
            <a:pPr algn="just"/>
            <a:endParaRPr/>
          </a:p>
          <a:p>
            <a:pPr algn="just"/>
            <a:endParaRPr/>
          </a:p>
          <a:p>
            <a:pPr algn="just"/>
            <a:endParaRPr/>
          </a:p>
          <a:p>
            <a:pPr algn="just"/>
            <a:endParaRPr/>
          </a:p>
          <a:p>
            <a:pPr marL="609600" indent="-609600" algn="just">
              <a:lnSpc>
                <a:spcPct val="150000"/>
              </a:lnSpc>
              <a:buSzPct val="75000"/>
              <a:buChar char="•"/>
              <a:defRPr sz="6000"/>
            </a:pPr>
            <a:r>
              <a:t>Working in a team improves morale</a:t>
            </a:r>
          </a:p>
          <a:p>
            <a:pPr marL="609600" indent="-609600" algn="just">
              <a:lnSpc>
                <a:spcPct val="150000"/>
              </a:lnSpc>
              <a:buSzPct val="75000"/>
              <a:buChar char="•"/>
              <a:defRPr sz="6000"/>
            </a:pPr>
            <a:r>
              <a:t>Fosters innovation and creativity: brainstorming</a:t>
            </a:r>
          </a:p>
          <a:p>
            <a:pPr marL="609600" indent="-609600" algn="just">
              <a:lnSpc>
                <a:spcPct val="150000"/>
              </a:lnSpc>
              <a:buSzPct val="75000"/>
              <a:buChar char="•"/>
              <a:defRPr sz="6000"/>
            </a:pPr>
            <a:r>
              <a:t>It stimulates the process of learning and thinking</a:t>
            </a:r>
          </a:p>
          <a:p>
            <a:pPr marL="609600" indent="-609600" algn="just">
              <a:lnSpc>
                <a:spcPct val="150000"/>
              </a:lnSpc>
              <a:buSzPct val="75000"/>
              <a:buChar char="•"/>
              <a:defRPr sz="6000"/>
            </a:pPr>
            <a:r>
              <a:t>Encourages creation of a support network</a:t>
            </a:r>
          </a:p>
          <a:p>
            <a:pPr marL="609600" indent="-609600" algn="just">
              <a:lnSpc>
                <a:spcPct val="150000"/>
              </a:lnSpc>
              <a:buSzPct val="75000"/>
              <a:buChar char="•"/>
              <a:defRPr sz="6000"/>
            </a:pPr>
            <a:r>
              <a:t>Sharing the workload and working more effectively</a:t>
            </a:r>
          </a:p>
        </p:txBody>
      </p:sp>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 name="Benefits of team working"/>
          <p:cNvSpPr txBox="1">
            <a:spLocks noGrp="1"/>
          </p:cNvSpPr>
          <p:nvPr>
            <p:ph type="title"/>
          </p:nvPr>
        </p:nvSpPr>
        <p:spPr>
          <a:prstGeom prst="rect">
            <a:avLst/>
          </a:prstGeom>
        </p:spPr>
        <p:txBody>
          <a:bodyPr/>
          <a:lstStyle/>
          <a:p>
            <a:r>
              <a:t>Benefits of team working</a:t>
            </a:r>
          </a:p>
        </p:txBody>
      </p:sp>
      <p:sp>
        <p:nvSpPr>
          <p:cNvPr id="139" name="The members of the team can maximise their strengths and make effective contributions…"/>
          <p:cNvSpPr txBox="1">
            <a:spLocks noGrp="1"/>
          </p:cNvSpPr>
          <p:nvPr>
            <p:ph type="body" idx="1"/>
          </p:nvPr>
        </p:nvSpPr>
        <p:spPr>
          <a:xfrm>
            <a:off x="1790700" y="1398990"/>
            <a:ext cx="20815301" cy="11148610"/>
          </a:xfrm>
          <a:prstGeom prst="rect">
            <a:avLst/>
          </a:prstGeom>
        </p:spPr>
        <p:txBody>
          <a:bodyPr/>
          <a:lstStyle/>
          <a:p>
            <a:pPr marL="609600" indent="-609600">
              <a:defRPr sz="6200"/>
            </a:pPr>
            <a:endParaRPr/>
          </a:p>
          <a:p>
            <a:pPr marL="609600" indent="-609600">
              <a:defRPr sz="6200"/>
            </a:pPr>
            <a:r>
              <a:t>The members of the team can maximise their strengths and make effective contributions </a:t>
            </a:r>
          </a:p>
          <a:p>
            <a:pPr marL="609600" indent="-609600">
              <a:defRPr sz="6200"/>
            </a:pPr>
            <a:r>
              <a:t>It brings in various personality types</a:t>
            </a:r>
          </a:p>
          <a:p>
            <a:pPr marL="609600" indent="-609600">
              <a:defRPr sz="6200"/>
            </a:pPr>
            <a:r>
              <a:t>It builds trust and strong work ethic and promotes team spirit</a:t>
            </a:r>
          </a:p>
          <a:p>
            <a:pPr marL="609600" indent="-609600">
              <a:defRPr sz="6200"/>
            </a:pPr>
            <a:r>
              <a:t>It makes easier to take risks</a:t>
            </a:r>
          </a:p>
        </p:txBody>
      </p:sp>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 name="Benefits of team working"/>
          <p:cNvSpPr txBox="1">
            <a:spLocks noGrp="1"/>
          </p:cNvSpPr>
          <p:nvPr>
            <p:ph type="title"/>
          </p:nvPr>
        </p:nvSpPr>
        <p:spPr>
          <a:prstGeom prst="rect">
            <a:avLst/>
          </a:prstGeom>
        </p:spPr>
        <p:txBody>
          <a:bodyPr/>
          <a:lstStyle/>
          <a:p>
            <a:r>
              <a:t>Benefits of team working</a:t>
            </a:r>
          </a:p>
        </p:txBody>
      </p:sp>
      <p:sp>
        <p:nvSpPr>
          <p:cNvPr id="142" name="It improves service…"/>
          <p:cNvSpPr txBox="1">
            <a:spLocks noGrp="1"/>
          </p:cNvSpPr>
          <p:nvPr>
            <p:ph type="body" idx="1"/>
          </p:nvPr>
        </p:nvSpPr>
        <p:spPr>
          <a:prstGeom prst="rect">
            <a:avLst/>
          </a:prstGeom>
        </p:spPr>
        <p:txBody>
          <a:bodyPr/>
          <a:lstStyle/>
          <a:p>
            <a:pPr>
              <a:defRPr sz="5900"/>
            </a:pPr>
            <a:r>
              <a:t>It improves service </a:t>
            </a:r>
          </a:p>
          <a:p>
            <a:pPr>
              <a:defRPr sz="5900"/>
            </a:pPr>
            <a:r>
              <a:t>It boosts productivity   </a:t>
            </a:r>
          </a:p>
          <a:p>
            <a:pPr>
              <a:defRPr sz="5900"/>
            </a:pPr>
            <a:r>
              <a:t>It stimulates commitment </a:t>
            </a:r>
          </a:p>
          <a:p>
            <a:pPr>
              <a:defRPr sz="5900"/>
            </a:pPr>
            <a:r>
              <a:t>It can be a competitive advantage (Razali et al, 2018).                             </a:t>
            </a:r>
          </a:p>
        </p:txBody>
      </p:sp>
      <p:pic>
        <p:nvPicPr>
          <p:cNvPr id="143" name="Unknown.jpeg" descr="Unknown.jpeg"/>
          <p:cNvPicPr>
            <a:picLocks noChangeAspect="1"/>
          </p:cNvPicPr>
          <p:nvPr/>
        </p:nvPicPr>
        <p:blipFill>
          <a:blip r:embed="rId2"/>
          <a:stretch>
            <a:fillRect/>
          </a:stretch>
        </p:blipFill>
        <p:spPr>
          <a:xfrm>
            <a:off x="11740330" y="4219585"/>
            <a:ext cx="11671927" cy="5276830"/>
          </a:xfrm>
          <a:prstGeom prst="rect">
            <a:avLst/>
          </a:prstGeom>
          <a:ln w="12700">
            <a:miter lim="400000"/>
          </a:ln>
        </p:spPr>
      </p:pic>
    </p:spTree>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 name="Stages of team development"/>
          <p:cNvSpPr txBox="1">
            <a:spLocks noGrp="1"/>
          </p:cNvSpPr>
          <p:nvPr>
            <p:ph type="title"/>
          </p:nvPr>
        </p:nvSpPr>
        <p:spPr>
          <a:prstGeom prst="rect">
            <a:avLst/>
          </a:prstGeom>
        </p:spPr>
        <p:txBody>
          <a:bodyPr/>
          <a:lstStyle/>
          <a:p>
            <a:r>
              <a:t>Stages of team development </a:t>
            </a:r>
          </a:p>
        </p:txBody>
      </p:sp>
      <p:sp>
        <p:nvSpPr>
          <p:cNvPr id="146" name="Tuckman's Model for team development…"/>
          <p:cNvSpPr txBox="1">
            <a:spLocks noGrp="1"/>
          </p:cNvSpPr>
          <p:nvPr>
            <p:ph type="body" idx="1"/>
          </p:nvPr>
        </p:nvSpPr>
        <p:spPr>
          <a:prstGeom prst="rect">
            <a:avLst/>
          </a:prstGeom>
        </p:spPr>
        <p:txBody>
          <a:bodyPr/>
          <a:lstStyle/>
          <a:p>
            <a:pPr marL="0" indent="0" algn="ctr">
              <a:buSzTx/>
              <a:buNone/>
              <a:defRPr sz="6100"/>
            </a:pPr>
            <a:r>
              <a:t>Tuckman's Model for team development </a:t>
            </a:r>
          </a:p>
          <a:p>
            <a:r>
              <a:t>Teamwork development takes time  for its member to become       co-workers and to achieve full potential </a:t>
            </a:r>
          </a:p>
          <a:p>
            <a:r>
              <a:t>Bruce Tuckman is a psychologist that developed a five stage model for team development </a:t>
            </a:r>
          </a:p>
          <a:p>
            <a:r>
              <a:t>The five stages of the model are:  forming, storming, norming, performing and adjourning</a:t>
            </a:r>
          </a:p>
        </p:txBody>
      </p:sp>
    </p:spTree>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 name="Forming…"/>
          <p:cNvSpPr txBox="1">
            <a:spLocks noGrp="1"/>
          </p:cNvSpPr>
          <p:nvPr>
            <p:ph type="body" idx="1"/>
          </p:nvPr>
        </p:nvSpPr>
        <p:spPr>
          <a:xfrm>
            <a:off x="364676" y="-278994"/>
            <a:ext cx="23654648" cy="14119037"/>
          </a:xfrm>
          <a:prstGeom prst="rect">
            <a:avLst/>
          </a:prstGeom>
        </p:spPr>
        <p:txBody>
          <a:bodyPr/>
          <a:lstStyle/>
          <a:p>
            <a:pPr marL="0" indent="0" algn="just" defTabSz="577850">
              <a:spcBef>
                <a:spcPts val="4100"/>
              </a:spcBef>
              <a:buSzTx/>
              <a:buNone/>
              <a:defRPr sz="4690" b="1" i="1">
                <a:latin typeface="Helvetica"/>
                <a:ea typeface="Helvetica"/>
                <a:cs typeface="Helvetica"/>
                <a:sym typeface="Helvetica"/>
              </a:defRPr>
            </a:pPr>
            <a:r>
              <a:t>Forming</a:t>
            </a:r>
          </a:p>
          <a:p>
            <a:pPr marL="426719" indent="-426719" algn="just" defTabSz="577850">
              <a:spcBef>
                <a:spcPts val="4100"/>
              </a:spcBef>
              <a:defRPr sz="4690"/>
            </a:pPr>
            <a:r>
              <a:t>Is the incipient stage where the team members are introduced to each other </a:t>
            </a:r>
          </a:p>
          <a:p>
            <a:pPr marL="426719" indent="-426719" algn="just" defTabSz="577850">
              <a:spcBef>
                <a:spcPts val="4100"/>
              </a:spcBef>
              <a:defRPr sz="4690"/>
            </a:pPr>
            <a:r>
              <a:t>Is characterised by excitement, curiosity</a:t>
            </a:r>
          </a:p>
          <a:p>
            <a:pPr marL="0" indent="0" algn="just" defTabSz="577850">
              <a:spcBef>
                <a:spcPts val="4100"/>
              </a:spcBef>
              <a:buSzTx/>
              <a:buNone/>
              <a:defRPr sz="4690" b="1" i="1">
                <a:latin typeface="Helvetica"/>
                <a:ea typeface="Helvetica"/>
                <a:cs typeface="Helvetica"/>
                <a:sym typeface="Helvetica"/>
              </a:defRPr>
            </a:pPr>
            <a:r>
              <a:t>Storming </a:t>
            </a:r>
          </a:p>
          <a:p>
            <a:pPr marL="426719" indent="-426719" algn="just" defTabSz="577850">
              <a:spcBef>
                <a:spcPts val="4100"/>
              </a:spcBef>
              <a:defRPr sz="4690"/>
            </a:pPr>
            <a:r>
              <a:t>The team members are faced with task completion pressure and boundaries may be pushed as the initial excitement worn off. </a:t>
            </a:r>
          </a:p>
          <a:p>
            <a:pPr marL="426719" indent="-426719" algn="just" defTabSz="577850">
              <a:spcBef>
                <a:spcPts val="4100"/>
              </a:spcBef>
              <a:defRPr sz="4690"/>
            </a:pPr>
            <a:r>
              <a:t>Conflict may arise as personalities can clash</a:t>
            </a:r>
          </a:p>
          <a:p>
            <a:pPr marL="426719" indent="-426719" algn="just" defTabSz="577850">
              <a:spcBef>
                <a:spcPts val="4100"/>
              </a:spcBef>
              <a:defRPr sz="4690"/>
            </a:pPr>
            <a:r>
              <a:t>This stage requires good management style to handle any tensions and set clear roles</a:t>
            </a:r>
          </a:p>
          <a:p>
            <a:pPr marL="0" indent="0" algn="just" defTabSz="577850">
              <a:spcBef>
                <a:spcPts val="4100"/>
              </a:spcBef>
              <a:buSzTx/>
              <a:buNone/>
              <a:defRPr sz="4690" b="1" i="1">
                <a:latin typeface="Helvetica"/>
                <a:ea typeface="Helvetica"/>
                <a:cs typeface="Helvetica"/>
                <a:sym typeface="Helvetica"/>
              </a:defRPr>
            </a:pPr>
            <a:r>
              <a:t>Norming</a:t>
            </a:r>
          </a:p>
          <a:p>
            <a:pPr marL="426719" indent="-426719" algn="just" defTabSz="577850">
              <a:spcBef>
                <a:spcPts val="4100"/>
              </a:spcBef>
              <a:defRPr sz="4690"/>
            </a:pPr>
            <a:r>
              <a:t>Team members resolve potential frictions as they get to know each other </a:t>
            </a:r>
          </a:p>
          <a:p>
            <a:pPr marL="426719" indent="-426719" algn="just" defTabSz="577850">
              <a:spcBef>
                <a:spcPts val="4100"/>
              </a:spcBef>
              <a:defRPr sz="4690"/>
            </a:pPr>
            <a:r>
              <a:t>At this stage the commitment and contribution levels grow</a:t>
            </a:r>
          </a:p>
        </p:txBody>
      </p:sp>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 name="Performing…"/>
          <p:cNvSpPr txBox="1">
            <a:spLocks noGrp="1"/>
          </p:cNvSpPr>
          <p:nvPr>
            <p:ph type="body" idx="1"/>
          </p:nvPr>
        </p:nvSpPr>
        <p:spPr>
          <a:xfrm>
            <a:off x="250052" y="688334"/>
            <a:ext cx="22355949" cy="11795766"/>
          </a:xfrm>
          <a:prstGeom prst="rect">
            <a:avLst/>
          </a:prstGeom>
        </p:spPr>
        <p:txBody>
          <a:bodyPr>
            <a:normAutofit/>
          </a:bodyPr>
          <a:lstStyle/>
          <a:p>
            <a:pPr marL="0" indent="0" defTabSz="808990">
              <a:spcBef>
                <a:spcPts val="5700"/>
              </a:spcBef>
              <a:buSzTx/>
              <a:buNone/>
              <a:defRPr sz="5096" b="1">
                <a:latin typeface="Helvetica"/>
                <a:ea typeface="Helvetica"/>
                <a:cs typeface="Helvetica"/>
                <a:sym typeface="Helvetica"/>
              </a:defRPr>
            </a:pPr>
            <a:r>
              <a:t> </a:t>
            </a:r>
            <a:r>
              <a:rPr i="1"/>
              <a:t>Performing</a:t>
            </a:r>
            <a:r>
              <a:t> </a:t>
            </a:r>
          </a:p>
          <a:p>
            <a:pPr marL="597408" indent="-597408" defTabSz="808990">
              <a:spcBef>
                <a:spcPts val="5700"/>
              </a:spcBef>
              <a:defRPr sz="5096"/>
            </a:pPr>
            <a:r>
              <a:t>The team is performing and is in flow </a:t>
            </a:r>
          </a:p>
          <a:p>
            <a:pPr marL="597408" indent="-597408" defTabSz="808990">
              <a:spcBef>
                <a:spcPts val="5700"/>
              </a:spcBef>
              <a:defRPr sz="5096"/>
            </a:pPr>
            <a:r>
              <a:t>Efforts are at full potential and on the same page</a:t>
            </a:r>
          </a:p>
          <a:p>
            <a:pPr marL="597408" indent="-597408" defTabSz="808990">
              <a:spcBef>
                <a:spcPts val="5700"/>
              </a:spcBef>
              <a:defRPr sz="5096"/>
            </a:pPr>
            <a:r>
              <a:t>The team members are confident and motivated to achieve their objectives</a:t>
            </a:r>
          </a:p>
          <a:p>
            <a:pPr marL="0" indent="0" defTabSz="808990">
              <a:spcBef>
                <a:spcPts val="5700"/>
              </a:spcBef>
              <a:buSzTx/>
              <a:buNone/>
              <a:defRPr sz="5096" i="1">
                <a:latin typeface="Helvetica"/>
                <a:ea typeface="Helvetica"/>
                <a:cs typeface="Helvetica"/>
                <a:sym typeface="Helvetica"/>
              </a:defRPr>
            </a:pPr>
            <a:r>
              <a:t> </a:t>
            </a:r>
            <a:r>
              <a:rPr b="1"/>
              <a:t>Adjourning</a:t>
            </a:r>
          </a:p>
          <a:p>
            <a:pPr marL="597408" indent="-597408" defTabSz="808990">
              <a:spcBef>
                <a:spcPts val="5700"/>
              </a:spcBef>
              <a:defRPr sz="5096"/>
            </a:pPr>
            <a:r>
              <a:t>This stage is also known as mourning stage as after the end of the project the team is disbanded </a:t>
            </a:r>
          </a:p>
          <a:p>
            <a:pPr marL="597408" indent="-597408" defTabSz="808990">
              <a:spcBef>
                <a:spcPts val="5700"/>
              </a:spcBef>
              <a:defRPr sz="5096"/>
            </a:pPr>
            <a:r>
              <a:t>People might find it difficult when the experience is over if closed working relationships were developed (Francis, 2020).</a:t>
            </a:r>
          </a:p>
        </p:txBody>
      </p:sp>
    </p:spTree>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 name="Cafe Fortisimo"/>
          <p:cNvSpPr txBox="1">
            <a:spLocks noGrp="1"/>
          </p:cNvSpPr>
          <p:nvPr>
            <p:ph type="title"/>
          </p:nvPr>
        </p:nvSpPr>
        <p:spPr>
          <a:xfrm>
            <a:off x="1790700" y="571500"/>
            <a:ext cx="20815300" cy="1923300"/>
          </a:xfrm>
          <a:prstGeom prst="rect">
            <a:avLst/>
          </a:prstGeom>
        </p:spPr>
        <p:txBody>
          <a:bodyPr/>
          <a:lstStyle/>
          <a:p>
            <a:r>
              <a:t>Cafe Fortisimo</a:t>
            </a:r>
          </a:p>
        </p:txBody>
      </p:sp>
      <p:sp>
        <p:nvSpPr>
          <p:cNvPr id="153" name="Applying Tuckman’s 5th stages of team development to the new business…"/>
          <p:cNvSpPr txBox="1">
            <a:spLocks noGrp="1"/>
          </p:cNvSpPr>
          <p:nvPr>
            <p:ph type="body" idx="1"/>
          </p:nvPr>
        </p:nvSpPr>
        <p:spPr>
          <a:xfrm>
            <a:off x="612240" y="-524174"/>
            <a:ext cx="23172220" cy="14361438"/>
          </a:xfrm>
          <a:prstGeom prst="rect">
            <a:avLst/>
          </a:prstGeom>
        </p:spPr>
        <p:txBody>
          <a:bodyPr/>
          <a:lstStyle/>
          <a:p>
            <a:pPr marL="0" indent="0" algn="ctr">
              <a:buSzTx/>
              <a:buNone/>
              <a:defRPr sz="5500" i="1">
                <a:latin typeface="Helvetica"/>
                <a:ea typeface="Helvetica"/>
                <a:cs typeface="Helvetica"/>
                <a:sym typeface="Helvetica"/>
              </a:defRPr>
            </a:pPr>
            <a:r>
              <a:t>Applying Tuckman’s 5th stages of team development to the new business </a:t>
            </a:r>
          </a:p>
          <a:p>
            <a:r>
              <a:t>In the Forming stage the waiters and the kitchen staff will be introduced to each other</a:t>
            </a:r>
          </a:p>
          <a:p>
            <a:r>
              <a:t>In the Storming stage people reveal their characters and their preferred way to execute tasks</a:t>
            </a:r>
          </a:p>
        </p:txBody>
      </p:sp>
      <p:pic>
        <p:nvPicPr>
          <p:cNvPr id="154" name="Unknown.jpeg" descr="Unknown.jpeg"/>
          <p:cNvPicPr>
            <a:picLocks noChangeAspect="1"/>
          </p:cNvPicPr>
          <p:nvPr/>
        </p:nvPicPr>
        <p:blipFill>
          <a:blip r:embed="rId2"/>
          <a:stretch>
            <a:fillRect/>
          </a:stretch>
        </p:blipFill>
        <p:spPr>
          <a:xfrm>
            <a:off x="7211249" y="9076086"/>
            <a:ext cx="11178885" cy="4554362"/>
          </a:xfrm>
          <a:prstGeom prst="rect">
            <a:avLst/>
          </a:prstGeom>
          <a:ln w="12700">
            <a:miter lim="400000"/>
          </a:ln>
        </p:spPr>
      </p:pic>
    </p:spTree>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 name="Cafe Fortisimo"/>
          <p:cNvSpPr txBox="1">
            <a:spLocks noGrp="1"/>
          </p:cNvSpPr>
          <p:nvPr>
            <p:ph type="title"/>
          </p:nvPr>
        </p:nvSpPr>
        <p:spPr>
          <a:prstGeom prst="rect">
            <a:avLst/>
          </a:prstGeom>
        </p:spPr>
        <p:txBody>
          <a:bodyPr/>
          <a:lstStyle/>
          <a:p>
            <a:r>
              <a:t>Cafe Fortisimo</a:t>
            </a:r>
          </a:p>
        </p:txBody>
      </p:sp>
      <p:sp>
        <p:nvSpPr>
          <p:cNvPr id="157" name="In the Norming stage the staff members will set into a groove, working more cohesively to ensure good start of the business…"/>
          <p:cNvSpPr txBox="1">
            <a:spLocks noGrp="1"/>
          </p:cNvSpPr>
          <p:nvPr>
            <p:ph type="body" idx="1"/>
          </p:nvPr>
        </p:nvSpPr>
        <p:spPr>
          <a:xfrm>
            <a:off x="667013" y="-1324977"/>
            <a:ext cx="22484352" cy="14664160"/>
          </a:xfrm>
          <a:prstGeom prst="rect">
            <a:avLst/>
          </a:prstGeom>
        </p:spPr>
        <p:txBody>
          <a:bodyPr/>
          <a:lstStyle/>
          <a:p>
            <a:r>
              <a:t>In the Norming stage the staff members will set into a groove, working more cohesively to ensure good start of the business</a:t>
            </a:r>
          </a:p>
          <a:p>
            <a:r>
              <a:t>In the Performing stage waiters and kitchen staff are working together driving full-speed ahead </a:t>
            </a:r>
          </a:p>
          <a:p>
            <a:r>
              <a:t>As it is a new business the adjourning stage is not reached yet</a:t>
            </a:r>
          </a:p>
        </p:txBody>
      </p:sp>
      <p:pic>
        <p:nvPicPr>
          <p:cNvPr id="158" name="Unknown.png" descr="Unknown.png"/>
          <p:cNvPicPr>
            <a:picLocks noChangeAspect="1"/>
          </p:cNvPicPr>
          <p:nvPr/>
        </p:nvPicPr>
        <p:blipFill>
          <a:blip r:embed="rId2"/>
          <a:stretch>
            <a:fillRect/>
          </a:stretch>
        </p:blipFill>
        <p:spPr>
          <a:xfrm>
            <a:off x="7554267" y="8808639"/>
            <a:ext cx="8709844" cy="4790415"/>
          </a:xfrm>
          <a:prstGeom prst="rect">
            <a:avLst/>
          </a:prstGeom>
          <a:ln w="12700">
            <a:miter lim="400000"/>
          </a:ln>
        </p:spPr>
      </p:pic>
    </p:spTree>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 name="Team roles"/>
          <p:cNvSpPr txBox="1">
            <a:spLocks noGrp="1"/>
          </p:cNvSpPr>
          <p:nvPr>
            <p:ph type="title"/>
          </p:nvPr>
        </p:nvSpPr>
        <p:spPr>
          <a:prstGeom prst="rect">
            <a:avLst/>
          </a:prstGeom>
        </p:spPr>
        <p:txBody>
          <a:bodyPr/>
          <a:lstStyle/>
          <a:p>
            <a:r>
              <a:t>Team roles</a:t>
            </a:r>
          </a:p>
        </p:txBody>
      </p:sp>
      <p:sp>
        <p:nvSpPr>
          <p:cNvPr id="161" name="Meredith Belbin is most famous for his theory related to team roles: coordinator, plant, resource investigator, teamworker, completer finisher, monitor evaluator, specialist, shaper.…"/>
          <p:cNvSpPr txBox="1">
            <a:spLocks noGrp="1"/>
          </p:cNvSpPr>
          <p:nvPr>
            <p:ph type="body" sz="half" idx="1"/>
          </p:nvPr>
        </p:nvSpPr>
        <p:spPr>
          <a:xfrm>
            <a:off x="10060047" y="3076066"/>
            <a:ext cx="13607776" cy="8839201"/>
          </a:xfrm>
          <a:prstGeom prst="rect">
            <a:avLst/>
          </a:prstGeom>
        </p:spPr>
        <p:txBody>
          <a:bodyPr/>
          <a:lstStyle/>
          <a:p>
            <a:r>
              <a:t>Meredith Belbin is most famous for his theory related to team roles: coordinator, plant, resource investigator, teamworker, completer finisher, monitor evaluator, specialist, shaper.</a:t>
            </a:r>
          </a:p>
          <a:p>
            <a:r>
              <a:t>Team role is the “tendency to behave, contribute and interrelate with others in a particular way” (Belbin, 1996).</a:t>
            </a:r>
          </a:p>
        </p:txBody>
      </p:sp>
      <p:pic>
        <p:nvPicPr>
          <p:cNvPr id="162" name="Unknown.png" descr="Unknown.png"/>
          <p:cNvPicPr>
            <a:picLocks noChangeAspect="1"/>
          </p:cNvPicPr>
          <p:nvPr/>
        </p:nvPicPr>
        <p:blipFill>
          <a:blip r:embed="rId2"/>
          <a:stretch>
            <a:fillRect/>
          </a:stretch>
        </p:blipFill>
        <p:spPr>
          <a:xfrm>
            <a:off x="774471" y="4246185"/>
            <a:ext cx="8999907" cy="6925710"/>
          </a:xfrm>
          <a:prstGeom prst="rect">
            <a:avLst/>
          </a:prstGeom>
          <a:ln w="12700">
            <a:miter lim="400000"/>
          </a:ln>
        </p:spPr>
      </p:pic>
    </p:spTree>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 name="Stengths and weakness"/>
          <p:cNvSpPr txBox="1">
            <a:spLocks noGrp="1"/>
          </p:cNvSpPr>
          <p:nvPr>
            <p:ph type="title"/>
          </p:nvPr>
        </p:nvSpPr>
        <p:spPr>
          <a:prstGeom prst="rect">
            <a:avLst/>
          </a:prstGeom>
        </p:spPr>
        <p:txBody>
          <a:bodyPr/>
          <a:lstStyle/>
          <a:p>
            <a:r>
              <a:rPr dirty="0" err="1"/>
              <a:t>Stengths</a:t>
            </a:r>
            <a:r>
              <a:rPr dirty="0"/>
              <a:t> and weakness </a:t>
            </a:r>
          </a:p>
        </p:txBody>
      </p:sp>
      <p:sp>
        <p:nvSpPr>
          <p:cNvPr id="165" name="RESOURCE INVESTIGATOR : preoccupied with exploring opportunities and able to generate useful contacts for the team; they can show overly enthusiasm and optimism at times or lack of interest when that passed…"/>
          <p:cNvSpPr txBox="1">
            <a:spLocks noGrp="1"/>
          </p:cNvSpPr>
          <p:nvPr>
            <p:ph type="body" idx="1"/>
          </p:nvPr>
        </p:nvSpPr>
        <p:spPr>
          <a:xfrm>
            <a:off x="1790700" y="4123018"/>
            <a:ext cx="20815300" cy="8839200"/>
          </a:xfrm>
          <a:prstGeom prst="rect">
            <a:avLst/>
          </a:prstGeom>
        </p:spPr>
        <p:txBody>
          <a:bodyPr>
            <a:normAutofit fontScale="55000" lnSpcReduction="20000"/>
          </a:bodyPr>
          <a:lstStyle/>
          <a:p>
            <a:pPr marL="579119" indent="-579119" defTabSz="784225">
              <a:spcBef>
                <a:spcPts val="5600"/>
              </a:spcBef>
              <a:defRPr sz="4940"/>
            </a:pPr>
            <a:r>
              <a:rPr dirty="0"/>
              <a:t>RESOURCE INVESTIGATOR </a:t>
            </a:r>
            <a:endParaRPr lang="en-US" dirty="0"/>
          </a:p>
          <a:p>
            <a:pPr marL="579119" indent="-579119" defTabSz="784225">
              <a:spcBef>
                <a:spcPts val="5600"/>
              </a:spcBef>
              <a:defRPr sz="4940"/>
            </a:pPr>
            <a:r>
              <a:rPr dirty="0"/>
              <a:t>TEAMWORKER</a:t>
            </a:r>
            <a:endParaRPr lang="en-US" dirty="0"/>
          </a:p>
          <a:p>
            <a:pPr marL="579119" indent="-579119" defTabSz="784225">
              <a:spcBef>
                <a:spcPts val="5600"/>
              </a:spcBef>
              <a:defRPr sz="4940"/>
            </a:pPr>
            <a:r>
              <a:rPr dirty="0"/>
              <a:t>COORDINATOR</a:t>
            </a:r>
            <a:endParaRPr lang="en-US" dirty="0"/>
          </a:p>
          <a:p>
            <a:pPr marL="579119" indent="-579119" defTabSz="784225">
              <a:spcBef>
                <a:spcPts val="5600"/>
              </a:spcBef>
              <a:defRPr sz="4940"/>
            </a:pPr>
            <a:r>
              <a:rPr lang="en-GB" dirty="0"/>
              <a:t>PLANT</a:t>
            </a:r>
          </a:p>
          <a:p>
            <a:pPr marL="579119" indent="-579119" defTabSz="784225">
              <a:spcBef>
                <a:spcPts val="5600"/>
              </a:spcBef>
              <a:defRPr sz="4940"/>
            </a:pPr>
            <a:r>
              <a:rPr lang="en-GB" dirty="0"/>
              <a:t>MONITOR EVALUATOR</a:t>
            </a:r>
          </a:p>
          <a:p>
            <a:pPr marL="579119" indent="-579119" defTabSz="784225">
              <a:spcBef>
                <a:spcPts val="5600"/>
              </a:spcBef>
              <a:defRPr sz="4940"/>
            </a:pPr>
            <a:r>
              <a:rPr lang="en-GB" dirty="0"/>
              <a:t>SPECIALIST</a:t>
            </a:r>
          </a:p>
          <a:p>
            <a:pPr marL="579119" indent="-579119" defTabSz="784225">
              <a:spcBef>
                <a:spcPts val="5600"/>
              </a:spcBef>
              <a:defRPr sz="4940"/>
            </a:pPr>
            <a:r>
              <a:rPr lang="en-GB" dirty="0"/>
              <a:t>SHAPER</a:t>
            </a:r>
          </a:p>
          <a:p>
            <a:pPr marL="579119" indent="-579119" defTabSz="784225">
              <a:spcBef>
                <a:spcPts val="5600"/>
              </a:spcBef>
              <a:defRPr sz="4940"/>
            </a:pPr>
            <a:r>
              <a:rPr lang="en-GB" dirty="0"/>
              <a:t>IMPLEMENTER</a:t>
            </a:r>
          </a:p>
          <a:p>
            <a:pPr marL="579119" indent="-579119" defTabSz="784225">
              <a:spcBef>
                <a:spcPts val="5600"/>
              </a:spcBef>
              <a:defRPr sz="4940"/>
            </a:pPr>
            <a:r>
              <a:rPr lang="en-US" dirty="0"/>
              <a:t>COMPLETER FINISHER</a:t>
            </a:r>
          </a:p>
          <a:p>
            <a:pPr marL="579119" indent="-579119" defTabSz="784225">
              <a:spcBef>
                <a:spcPts val="5600"/>
              </a:spcBef>
              <a:defRPr sz="4940"/>
            </a:pPr>
            <a:endParaRPr dirty="0"/>
          </a:p>
        </p:txBody>
      </p:sp>
    </p:spTree>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 name="Team roles in Cafe Fortisimo"/>
          <p:cNvSpPr txBox="1">
            <a:spLocks noGrp="1"/>
          </p:cNvSpPr>
          <p:nvPr>
            <p:ph type="title"/>
          </p:nvPr>
        </p:nvSpPr>
        <p:spPr>
          <a:prstGeom prst="rect">
            <a:avLst/>
          </a:prstGeom>
        </p:spPr>
        <p:txBody>
          <a:bodyPr/>
          <a:lstStyle/>
          <a:p>
            <a:r>
              <a:t>Team roles in Cafe Fortisimo </a:t>
            </a:r>
          </a:p>
        </p:txBody>
      </p:sp>
      <p:sp>
        <p:nvSpPr>
          <p:cNvPr id="172" name="The team roles in the coffee shop are mostly team workers and implementers in order to have an successful service provision.…"/>
          <p:cNvSpPr txBox="1">
            <a:spLocks noGrp="1"/>
          </p:cNvSpPr>
          <p:nvPr>
            <p:ph type="body" idx="1"/>
          </p:nvPr>
        </p:nvSpPr>
        <p:spPr>
          <a:prstGeom prst="rect">
            <a:avLst/>
          </a:prstGeom>
        </p:spPr>
        <p:txBody>
          <a:bodyPr/>
          <a:lstStyle/>
          <a:p>
            <a:pPr marL="524255" indent="-524255" defTabSz="709930">
              <a:spcBef>
                <a:spcPts val="5000"/>
              </a:spcBef>
              <a:defRPr sz="4472"/>
            </a:pPr>
            <a:r>
              <a:t>The team roles in the coffee shop are mostly team workers and implementers in order to have an successful service provision.</a:t>
            </a:r>
          </a:p>
          <a:p>
            <a:pPr marL="524255" indent="-524255" defTabSz="709930">
              <a:spcBef>
                <a:spcPts val="5000"/>
              </a:spcBef>
              <a:defRPr sz="4472"/>
            </a:pPr>
            <a:r>
              <a:t>The coordinators are the managers of the coffee shop which lead the team and the business owner could have the shaper role to challenge the team to improve. </a:t>
            </a:r>
          </a:p>
          <a:p>
            <a:pPr marL="524255" indent="-524255" defTabSz="709930">
              <a:spcBef>
                <a:spcPts val="5000"/>
              </a:spcBef>
              <a:defRPr sz="4472"/>
            </a:pPr>
            <a:r>
              <a:t>The team leaders could be the completer finisher ensuring timely completion of the tasks on their shift. The specialist role would be the bartender or the chef who provide specialised knowledge.</a:t>
            </a:r>
          </a:p>
          <a:p>
            <a:pPr marL="524255" indent="-524255" defTabSz="709930">
              <a:spcBef>
                <a:spcPts val="5000"/>
              </a:spcBef>
              <a:defRPr sz="4472"/>
            </a:pPr>
            <a:r>
              <a:t>In conclusion the team members should blend their skills to achieve their objectives.</a:t>
            </a:r>
          </a:p>
        </p:txBody>
      </p:sp>
    </p:spTree>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 name="Leadership roles"/>
          <p:cNvSpPr txBox="1">
            <a:spLocks noGrp="1"/>
          </p:cNvSpPr>
          <p:nvPr>
            <p:ph type="title"/>
          </p:nvPr>
        </p:nvSpPr>
        <p:spPr>
          <a:prstGeom prst="rect">
            <a:avLst/>
          </a:prstGeom>
        </p:spPr>
        <p:txBody>
          <a:bodyPr/>
          <a:lstStyle/>
          <a:p>
            <a:r>
              <a:t>Leadership roles</a:t>
            </a:r>
          </a:p>
        </p:txBody>
      </p:sp>
      <p:sp>
        <p:nvSpPr>
          <p:cNvPr id="175" name="Hersey-Blanchard Situational Leadership Theory…"/>
          <p:cNvSpPr txBox="1">
            <a:spLocks noGrp="1"/>
          </p:cNvSpPr>
          <p:nvPr>
            <p:ph type="body" idx="1"/>
          </p:nvPr>
        </p:nvSpPr>
        <p:spPr>
          <a:prstGeom prst="rect">
            <a:avLst/>
          </a:prstGeom>
        </p:spPr>
        <p:txBody>
          <a:bodyPr/>
          <a:lstStyle/>
          <a:p>
            <a:pPr marL="0" indent="0" algn="ctr">
              <a:buSzTx/>
              <a:buNone/>
              <a:defRPr b="1">
                <a:latin typeface="Helvetica"/>
                <a:ea typeface="Helvetica"/>
                <a:cs typeface="Helvetica"/>
                <a:sym typeface="Helvetica"/>
              </a:defRPr>
            </a:pPr>
            <a:r>
              <a:t>Hersey-Blanchard Situational Leadership Theory</a:t>
            </a:r>
          </a:p>
          <a:p>
            <a:r>
              <a:t>“Situational” indicates that leaders would have different approaches to leadership depending on the individuals involved</a:t>
            </a:r>
          </a:p>
          <a:p>
            <a:r>
              <a:t>The theory is based on variable leadership, taking into account the variety of circumstances and leaders ability to adapt to the situation</a:t>
            </a:r>
          </a:p>
          <a:p>
            <a:r>
              <a:t>This approach benefits all the parties</a:t>
            </a:r>
          </a:p>
        </p:txBody>
      </p:sp>
    </p:spTree>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 name="Other aspects relate to the maturity of the leader which usually comes with experience. It refers to leaders confidence and skills that makes them comfortable in addressing tasks"/>
          <p:cNvSpPr txBox="1">
            <a:spLocks noGrp="1"/>
          </p:cNvSpPr>
          <p:nvPr>
            <p:ph type="title"/>
          </p:nvPr>
        </p:nvSpPr>
        <p:spPr>
          <a:xfrm>
            <a:off x="1790700" y="571500"/>
            <a:ext cx="21613013" cy="2997200"/>
          </a:xfrm>
          <a:prstGeom prst="rect">
            <a:avLst/>
          </a:prstGeom>
        </p:spPr>
        <p:txBody>
          <a:bodyPr/>
          <a:lstStyle>
            <a:lvl1pPr marL="682751" indent="-682751" algn="just" defTabSz="429259">
              <a:buSzPct val="75000"/>
              <a:buChar char="•"/>
              <a:defRPr sz="5824"/>
            </a:lvl1pPr>
          </a:lstStyle>
          <a:p>
            <a:r>
              <a:t>Other aspects relate to the maturity of the leader which usually comes with experience. It refers to leaders confidence and skills that makes them comfortable in addressing tasks </a:t>
            </a:r>
          </a:p>
        </p:txBody>
      </p:sp>
      <p:pic>
        <p:nvPicPr>
          <p:cNvPr id="179" name="ldth0601.jpg" descr="ldth0601.jpg"/>
          <p:cNvPicPr>
            <a:picLocks noChangeAspect="1"/>
          </p:cNvPicPr>
          <p:nvPr/>
        </p:nvPicPr>
        <p:blipFill>
          <a:blip r:embed="rId2"/>
          <a:stretch>
            <a:fillRect/>
          </a:stretch>
        </p:blipFill>
        <p:spPr>
          <a:xfrm>
            <a:off x="2632115" y="3711657"/>
            <a:ext cx="19132470" cy="8839201"/>
          </a:xfrm>
          <a:prstGeom prst="rect">
            <a:avLst/>
          </a:prstGeom>
          <a:ln w="12700">
            <a:miter lim="400000"/>
          </a:ln>
        </p:spPr>
      </p:pic>
    </p:spTree>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 name="Four leadership styles"/>
          <p:cNvSpPr txBox="1">
            <a:spLocks noGrp="1"/>
          </p:cNvSpPr>
          <p:nvPr>
            <p:ph type="title"/>
          </p:nvPr>
        </p:nvSpPr>
        <p:spPr>
          <a:prstGeom prst="rect">
            <a:avLst/>
          </a:prstGeom>
        </p:spPr>
        <p:txBody>
          <a:bodyPr/>
          <a:lstStyle/>
          <a:p>
            <a:r>
              <a:t>Four leadership styles</a:t>
            </a:r>
          </a:p>
        </p:txBody>
      </p:sp>
      <p:sp>
        <p:nvSpPr>
          <p:cNvPr id="182" name="Telling: this is a direct form of leadership, asking team members what is expecting from them. A criticism to this style is that is less collaborative.…"/>
          <p:cNvSpPr txBox="1">
            <a:spLocks noGrp="1"/>
          </p:cNvSpPr>
          <p:nvPr>
            <p:ph type="body" idx="1"/>
          </p:nvPr>
        </p:nvSpPr>
        <p:spPr>
          <a:xfrm>
            <a:off x="1790700" y="3644900"/>
            <a:ext cx="8769724" cy="9499600"/>
          </a:xfrm>
          <a:prstGeom prst="rect">
            <a:avLst/>
          </a:prstGeom>
        </p:spPr>
        <p:txBody>
          <a:bodyPr>
            <a:normAutofit fontScale="77500" lnSpcReduction="20000"/>
          </a:bodyPr>
          <a:lstStyle/>
          <a:p>
            <a:pPr marL="554736" indent="-554736" defTabSz="751205">
              <a:spcBef>
                <a:spcPts val="5300"/>
              </a:spcBef>
              <a:defRPr sz="4732"/>
            </a:pPr>
            <a:r>
              <a:rPr dirty="0"/>
              <a:t>Telling: this is a direct form of leadership, asking team members what is expecting from them. A criticism to this style is that is less collaborative.</a:t>
            </a:r>
          </a:p>
          <a:p>
            <a:pPr marL="554736" indent="-554736" defTabSz="751205">
              <a:spcBef>
                <a:spcPts val="5300"/>
              </a:spcBef>
              <a:defRPr sz="4732"/>
            </a:pPr>
            <a:r>
              <a:rPr dirty="0"/>
              <a:t>Selling: this form of leadership engages more with the team members. It requires persuasion skills to convince members to do things in certain way</a:t>
            </a:r>
          </a:p>
          <a:p>
            <a:pPr marL="554736" indent="-554736" defTabSz="751205">
              <a:spcBef>
                <a:spcPts val="5300"/>
              </a:spcBef>
              <a:defRPr sz="4732"/>
            </a:pPr>
            <a:r>
              <a:rPr dirty="0"/>
              <a:t>Participating : this form of leadership involves a hands on leader that becomes part of the team</a:t>
            </a:r>
          </a:p>
          <a:p>
            <a:pPr marL="554736" indent="-554736" defTabSz="751205">
              <a:spcBef>
                <a:spcPts val="5300"/>
              </a:spcBef>
              <a:defRPr sz="4732"/>
            </a:pPr>
            <a:r>
              <a:rPr dirty="0"/>
              <a:t>Delegating: this form of leadership style involves delegation of responsibilities to different members of the team and is more common in experienced teams</a:t>
            </a:r>
          </a:p>
        </p:txBody>
      </p:sp>
      <p:pic>
        <p:nvPicPr>
          <p:cNvPr id="3" name="Picture 2" descr="A picture containing timeline&#10;&#10;Description automatically generated">
            <a:extLst>
              <a:ext uri="{FF2B5EF4-FFF2-40B4-BE49-F238E27FC236}">
                <a16:creationId xmlns:a16="http://schemas.microsoft.com/office/drawing/2014/main" id="{2E08565A-EB93-4450-A4C4-0BDD2F96732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823576" y="3390900"/>
            <a:ext cx="8769724" cy="9753600"/>
          </a:xfrm>
          <a:prstGeom prst="rect">
            <a:avLst/>
          </a:prstGeom>
        </p:spPr>
      </p:pic>
    </p:spTree>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 name="Four Corresponding Maturity LEVELS"/>
          <p:cNvSpPr txBox="1">
            <a:spLocks noGrp="1"/>
          </p:cNvSpPr>
          <p:nvPr>
            <p:ph type="title"/>
          </p:nvPr>
        </p:nvSpPr>
        <p:spPr>
          <a:prstGeom prst="rect">
            <a:avLst/>
          </a:prstGeom>
        </p:spPr>
        <p:txBody>
          <a:bodyPr/>
          <a:lstStyle>
            <a:lvl1pPr defTabSz="718184">
              <a:defRPr sz="9744"/>
            </a:lvl1pPr>
          </a:lstStyle>
          <a:p>
            <a:r>
              <a:t>Four Corresponding Maturity LEVELS</a:t>
            </a:r>
          </a:p>
        </p:txBody>
      </p:sp>
      <p:sp>
        <p:nvSpPr>
          <p:cNvPr id="185" name="M1: is the abbreviation for the first level and represent the people with least experience who need detailed instructions and matches with the telling leadership style…"/>
          <p:cNvSpPr txBox="1">
            <a:spLocks noGrp="1"/>
          </p:cNvSpPr>
          <p:nvPr>
            <p:ph type="body" idx="1"/>
          </p:nvPr>
        </p:nvSpPr>
        <p:spPr>
          <a:prstGeom prst="rect">
            <a:avLst/>
          </a:prstGeom>
        </p:spPr>
        <p:txBody>
          <a:bodyPr/>
          <a:lstStyle/>
          <a:p>
            <a:pPr marL="524255" indent="-524255" defTabSz="709930">
              <a:spcBef>
                <a:spcPts val="5000"/>
              </a:spcBef>
              <a:defRPr sz="4472"/>
            </a:pPr>
            <a:r>
              <a:rPr dirty="0"/>
              <a:t>M1: is the abbreviation for the first level and represent the people with least experience who need detailed instructions and matches with the telling leadership style</a:t>
            </a:r>
          </a:p>
          <a:p>
            <a:pPr marL="524255" indent="-524255" defTabSz="709930">
              <a:spcBef>
                <a:spcPts val="5000"/>
              </a:spcBef>
              <a:defRPr sz="4472"/>
            </a:pPr>
            <a:r>
              <a:rPr dirty="0"/>
              <a:t>M2: the people have some experience and are more willing to accomplish the tasks. It matches with the selling leadership style</a:t>
            </a:r>
          </a:p>
          <a:p>
            <a:pPr marL="524255" indent="-524255" defTabSz="709930">
              <a:spcBef>
                <a:spcPts val="5000"/>
              </a:spcBef>
              <a:defRPr sz="4472"/>
            </a:pPr>
            <a:r>
              <a:rPr dirty="0"/>
              <a:t>M3: this people present high levels of excitement regarding the job and they know mostly how to do it right and collaborate with the leader. It matches with the participating leadership style. </a:t>
            </a:r>
          </a:p>
          <a:p>
            <a:pPr marL="524255" indent="-524255" defTabSz="709930">
              <a:spcBef>
                <a:spcPts val="5000"/>
              </a:spcBef>
              <a:defRPr sz="4472"/>
            </a:pPr>
            <a:r>
              <a:rPr dirty="0"/>
              <a:t>M4: this people are capable to do things without the help of the leader, independently. It matches with the delegating leadership style (</a:t>
            </a:r>
            <a:r>
              <a:rPr lang="en-GB" dirty="0"/>
              <a:t>Wright, 2017</a:t>
            </a:r>
            <a:r>
              <a:rPr dirty="0"/>
              <a:t>)</a:t>
            </a:r>
            <a:r>
              <a:rPr lang="en-GB" dirty="0"/>
              <a:t>.</a:t>
            </a:r>
            <a:endParaRPr dirty="0"/>
          </a:p>
        </p:txBody>
      </p:sp>
    </p:spTree>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 name="Applying the situational leadership theory to the team members in the selected coffee shop"/>
          <p:cNvSpPr txBox="1">
            <a:spLocks noGrp="1"/>
          </p:cNvSpPr>
          <p:nvPr>
            <p:ph type="title"/>
          </p:nvPr>
        </p:nvSpPr>
        <p:spPr>
          <a:prstGeom prst="rect">
            <a:avLst/>
          </a:prstGeom>
        </p:spPr>
        <p:txBody>
          <a:bodyPr/>
          <a:lstStyle>
            <a:lvl1pPr defTabSz="577850">
              <a:defRPr sz="7840"/>
            </a:lvl1pPr>
          </a:lstStyle>
          <a:p>
            <a:r>
              <a:rPr dirty="0"/>
              <a:t>Applying the situational leadership theory to the team members in the selected coffee shop</a:t>
            </a:r>
          </a:p>
        </p:txBody>
      </p:sp>
      <p:sp>
        <p:nvSpPr>
          <p:cNvPr id="188" name="The level of maturity of the team members vary in the coffee shop.…"/>
          <p:cNvSpPr txBox="1">
            <a:spLocks noGrp="1"/>
          </p:cNvSpPr>
          <p:nvPr>
            <p:ph type="body" idx="1"/>
          </p:nvPr>
        </p:nvSpPr>
        <p:spPr>
          <a:prstGeom prst="rect">
            <a:avLst/>
          </a:prstGeom>
        </p:spPr>
        <p:txBody>
          <a:bodyPr/>
          <a:lstStyle/>
          <a:p>
            <a:r>
              <a:rPr dirty="0"/>
              <a:t>The level of maturity of the team members vary in the coffee shop.</a:t>
            </a:r>
          </a:p>
          <a:p>
            <a:r>
              <a:rPr dirty="0"/>
              <a:t>Waiters would need to guidance and instructions and the managers would need to use the telling leadership style.</a:t>
            </a:r>
          </a:p>
          <a:p>
            <a:r>
              <a:rPr dirty="0"/>
              <a:t>The barista and bartenders would have more experience and the managers should adopt a delegating leadership style, as this team members are doing confidently their job.</a:t>
            </a:r>
          </a:p>
        </p:txBody>
      </p:sp>
    </p:spTree>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 name="Managing conflict…"/>
          <p:cNvSpPr txBox="1">
            <a:spLocks noGrp="1"/>
          </p:cNvSpPr>
          <p:nvPr>
            <p:ph type="title"/>
          </p:nvPr>
        </p:nvSpPr>
        <p:spPr>
          <a:prstGeom prst="rect">
            <a:avLst/>
          </a:prstGeom>
        </p:spPr>
        <p:txBody>
          <a:bodyPr/>
          <a:lstStyle/>
          <a:p>
            <a:pPr defTabSz="676909">
              <a:defRPr sz="9184"/>
            </a:pPr>
            <a:r>
              <a:rPr dirty="0"/>
              <a:t>Managing conflict</a:t>
            </a:r>
          </a:p>
          <a:p>
            <a:pPr defTabSz="676909">
              <a:spcBef>
                <a:spcPts val="4800"/>
              </a:spcBef>
              <a:defRPr sz="5658" b="1">
                <a:latin typeface="Helvetica"/>
                <a:ea typeface="Helvetica"/>
                <a:cs typeface="Helvetica"/>
                <a:sym typeface="Helvetica"/>
              </a:defRPr>
            </a:pPr>
            <a:r>
              <a:rPr dirty="0"/>
              <a:t>Thoma</a:t>
            </a:r>
            <a:r>
              <a:rPr lang="en-US" dirty="0"/>
              <a:t>s</a:t>
            </a:r>
            <a:r>
              <a:rPr dirty="0"/>
              <a:t>- </a:t>
            </a:r>
            <a:r>
              <a:rPr dirty="0" err="1"/>
              <a:t>Kilman</a:t>
            </a:r>
            <a:r>
              <a:rPr dirty="0"/>
              <a:t> conflict mode instrument</a:t>
            </a:r>
          </a:p>
        </p:txBody>
      </p:sp>
      <p:pic>
        <p:nvPicPr>
          <p:cNvPr id="192" name="Unknown.png" descr="Unknown.png"/>
          <p:cNvPicPr>
            <a:picLocks noChangeAspect="1"/>
          </p:cNvPicPr>
          <p:nvPr/>
        </p:nvPicPr>
        <p:blipFill>
          <a:blip r:embed="rId2"/>
          <a:stretch>
            <a:fillRect/>
          </a:stretch>
        </p:blipFill>
        <p:spPr>
          <a:xfrm>
            <a:off x="2670362" y="4140630"/>
            <a:ext cx="17410579" cy="9270570"/>
          </a:xfrm>
          <a:prstGeom prst="rect">
            <a:avLst/>
          </a:prstGeom>
          <a:ln w="12700">
            <a:miter lim="400000"/>
          </a:ln>
        </p:spPr>
      </p:pic>
    </p:spTree>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 name="Managing conflict in the…"/>
          <p:cNvSpPr txBox="1">
            <a:spLocks noGrp="1"/>
          </p:cNvSpPr>
          <p:nvPr>
            <p:ph type="title"/>
          </p:nvPr>
        </p:nvSpPr>
        <p:spPr>
          <a:prstGeom prst="rect">
            <a:avLst/>
          </a:prstGeom>
        </p:spPr>
        <p:txBody>
          <a:bodyPr/>
          <a:lstStyle/>
          <a:p>
            <a:pPr defTabSz="693419">
              <a:defRPr sz="9407"/>
            </a:pPr>
            <a:r>
              <a:t>Managing conflict in the </a:t>
            </a:r>
          </a:p>
          <a:p>
            <a:pPr defTabSz="693419">
              <a:defRPr sz="9407"/>
            </a:pPr>
            <a:r>
              <a:t>Fortisomo Cafe</a:t>
            </a:r>
          </a:p>
        </p:txBody>
      </p:sp>
      <p:sp>
        <p:nvSpPr>
          <p:cNvPr id="197" name="An example of conflict that may appear in a coffee shop can be between employees and managers when are dissatisfied with the tasks given. Some waiters could consider that their volume of work is higher than their colleagues…"/>
          <p:cNvSpPr txBox="1">
            <a:spLocks noGrp="1"/>
          </p:cNvSpPr>
          <p:nvPr>
            <p:ph type="body" idx="1"/>
          </p:nvPr>
        </p:nvSpPr>
        <p:spPr>
          <a:prstGeom prst="rect">
            <a:avLst/>
          </a:prstGeom>
        </p:spPr>
        <p:txBody>
          <a:bodyPr/>
          <a:lstStyle/>
          <a:p>
            <a:r>
              <a:t>An example of conflict that may appear in a coffee shop can be between employees and managers when are dissatisfied with the tasks given. Some waiters could consider that their volume of work is higher than their colleagues</a:t>
            </a:r>
          </a:p>
          <a:p>
            <a:r>
              <a:t>The manager then could manage the conflict in a one to one discussion. It can be used a compromising mode in order to move on to more important issues. The manager could listen to what is the waiter complaining about and make the required arrangements </a:t>
            </a:r>
          </a:p>
        </p:txBody>
      </p:sp>
    </p:spTree>
  </p:cSld>
  <p:clrMapOvr>
    <a:masterClrMapping/>
  </p:clrMapOvr>
  <p:transition spd="med"/>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Successful team development"/>
          <p:cNvSpPr txBox="1">
            <a:spLocks noGrp="1"/>
          </p:cNvSpPr>
          <p:nvPr>
            <p:ph type="title"/>
          </p:nvPr>
        </p:nvSpPr>
        <p:spPr>
          <a:prstGeom prst="rect">
            <a:avLst/>
          </a:prstGeom>
        </p:spPr>
        <p:txBody>
          <a:bodyPr/>
          <a:lstStyle/>
          <a:p>
            <a:r>
              <a:t>Successful team development </a:t>
            </a:r>
          </a:p>
        </p:txBody>
      </p:sp>
      <p:sp>
        <p:nvSpPr>
          <p:cNvPr id="200" name="“Successful teams encourage team members to share ideas, consider solutions and solve problems together. Good teams benefit individual members by offering added support and opportunities for development”.…"/>
          <p:cNvSpPr txBox="1">
            <a:spLocks noGrp="1"/>
          </p:cNvSpPr>
          <p:nvPr>
            <p:ph type="body" idx="1"/>
          </p:nvPr>
        </p:nvSpPr>
        <p:spPr>
          <a:prstGeom prst="rect">
            <a:avLst/>
          </a:prstGeom>
        </p:spPr>
        <p:txBody>
          <a:bodyPr/>
          <a:lstStyle/>
          <a:p>
            <a:r>
              <a:t>“Successful teams encourage team members to share ideas, consider solutions and solve problems together. Good teams benefit individual members by offering added support and opportunities for development”.</a:t>
            </a:r>
          </a:p>
          <a:p>
            <a:r>
              <a:t>According to Forbes (2012) there are 6 ways to built a successful team: adopt an effective leadership style, be aware of the teams capabilities and strengths, define the team roles and assign responsibilities, get continuous feedback, have in place rewards systems and celebrate success</a:t>
            </a:r>
          </a:p>
        </p:txBody>
      </p:sp>
    </p:spTree>
  </p:cSld>
  <p:clrMapOvr>
    <a:masterClrMapping/>
  </p:clrMapOvr>
  <p:transition spd="med"/>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 name="Conclusion"/>
          <p:cNvSpPr txBox="1">
            <a:spLocks noGrp="1"/>
          </p:cNvSpPr>
          <p:nvPr>
            <p:ph type="title"/>
          </p:nvPr>
        </p:nvSpPr>
        <p:spPr>
          <a:prstGeom prst="rect">
            <a:avLst/>
          </a:prstGeom>
        </p:spPr>
        <p:txBody>
          <a:bodyPr/>
          <a:lstStyle/>
          <a:p>
            <a:r>
              <a:t>Conclusion</a:t>
            </a:r>
          </a:p>
        </p:txBody>
      </p:sp>
      <p:sp>
        <p:nvSpPr>
          <p:cNvPr id="203" name="Team work is very valued in the current working environments as it benefits the business and contributes to its success.…"/>
          <p:cNvSpPr txBox="1">
            <a:spLocks noGrp="1"/>
          </p:cNvSpPr>
          <p:nvPr>
            <p:ph type="body" idx="1"/>
          </p:nvPr>
        </p:nvSpPr>
        <p:spPr>
          <a:prstGeom prst="rect">
            <a:avLst/>
          </a:prstGeom>
        </p:spPr>
        <p:txBody>
          <a:bodyPr/>
          <a:lstStyle/>
          <a:p>
            <a:r>
              <a:t>Team work is very valued in the current working environments as it benefits the business and contributes to its success. </a:t>
            </a:r>
          </a:p>
          <a:p>
            <a:r>
              <a:t>Effective team work can be very valuable to the business activity</a:t>
            </a:r>
          </a:p>
          <a:p>
            <a:r>
              <a:t>Teamwork is therefore used to intensify work activity, but also is a more effective management of staff.</a:t>
            </a:r>
          </a:p>
          <a:p>
            <a:r>
              <a:t>That is why leadership in an organisation is very important as it gives the direction to the business and contributes to the culture</a:t>
            </a:r>
          </a:p>
        </p:txBody>
      </p:sp>
    </p:spTree>
  </p:cSld>
  <p:clrMapOvr>
    <a:masterClrMapping/>
  </p:clrMapOvr>
  <p:transition spd="med"/>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 name="References"/>
          <p:cNvSpPr txBox="1">
            <a:spLocks noGrp="1"/>
          </p:cNvSpPr>
          <p:nvPr>
            <p:ph type="title"/>
          </p:nvPr>
        </p:nvSpPr>
        <p:spPr>
          <a:prstGeom prst="rect">
            <a:avLst/>
          </a:prstGeom>
        </p:spPr>
        <p:txBody>
          <a:bodyPr/>
          <a:lstStyle/>
          <a:p>
            <a:r>
              <a:t>References</a:t>
            </a:r>
          </a:p>
        </p:txBody>
      </p:sp>
      <p:sp>
        <p:nvSpPr>
          <p:cNvPr id="206" name="Belbin R. M. (1996) “Team Roles at Work”, Oxford: Butterworth Heinemann…"/>
          <p:cNvSpPr txBox="1">
            <a:spLocks noGrp="1"/>
          </p:cNvSpPr>
          <p:nvPr>
            <p:ph type="body" idx="1"/>
          </p:nvPr>
        </p:nvSpPr>
        <p:spPr>
          <a:prstGeom prst="rect">
            <a:avLst/>
          </a:prstGeom>
        </p:spPr>
        <p:txBody>
          <a:bodyPr>
            <a:normAutofit fontScale="92500" lnSpcReduction="20000"/>
          </a:bodyPr>
          <a:lstStyle/>
          <a:p>
            <a:pPr marL="402336" indent="-402336" defTabSz="544830">
              <a:spcBef>
                <a:spcPts val="3800"/>
              </a:spcBef>
              <a:defRPr sz="3432"/>
            </a:pPr>
            <a:r>
              <a:rPr dirty="0"/>
              <a:t>Belbin R. M. (1996) “Team Roles at Work”, Oxford: Butterworth Heinemann</a:t>
            </a:r>
          </a:p>
          <a:p>
            <a:pPr marL="402336" indent="-402336" defTabSz="544830">
              <a:spcBef>
                <a:spcPts val="3800"/>
              </a:spcBef>
              <a:defRPr sz="3432"/>
            </a:pPr>
            <a:r>
              <a:rPr dirty="0" err="1"/>
              <a:t>Ezzamel</a:t>
            </a:r>
            <a:r>
              <a:rPr dirty="0"/>
              <a:t> M., Willmott H. (1998) “Accounting for Teamwork: A Critical Study of Group-based Systems </a:t>
            </a:r>
            <a:r>
              <a:rPr dirty="0" err="1"/>
              <a:t>ofOrganisational</a:t>
            </a:r>
            <a:r>
              <a:rPr dirty="0"/>
              <a:t> Control”, Administrative Science Quarterly, Volume 43, Issue 2</a:t>
            </a:r>
          </a:p>
          <a:p>
            <a:pPr marL="402336" indent="-402336" defTabSz="544830">
              <a:spcBef>
                <a:spcPts val="3800"/>
              </a:spcBef>
              <a:defRPr sz="3432"/>
            </a:pPr>
            <a:r>
              <a:rPr dirty="0"/>
              <a:t>Francis J. (2020) “Building innovative teams: Leadership strategies across the various stages of team development” Business Horizons, Volume 63, Issue 4</a:t>
            </a:r>
            <a:endParaRPr lang="en-US" dirty="0"/>
          </a:p>
          <a:p>
            <a:pPr marL="402336" indent="-402336" defTabSz="544830">
              <a:spcBef>
                <a:spcPts val="3800"/>
              </a:spcBef>
              <a:defRPr sz="3432"/>
            </a:pPr>
            <a:r>
              <a:rPr lang="en-US" dirty="0"/>
              <a:t>Forbes (2012) “teams” [Online]. Available at: </a:t>
            </a:r>
            <a:r>
              <a:rPr lang="en-US" u="sng" dirty="0">
                <a:hlinkClick r:id="rId2"/>
              </a:rPr>
              <a:t>https://www.forbes.com/sites/glennllopis/2012/10/01/6-ways-successful-teams-are-built-to-last/</a:t>
            </a:r>
            <a:r>
              <a:rPr lang="en-US" dirty="0"/>
              <a:t> Accessed 10.03.2021</a:t>
            </a:r>
            <a:endParaRPr lang="en-GB" dirty="0"/>
          </a:p>
          <a:p>
            <a:pPr marL="402336" indent="-402336" defTabSz="544830">
              <a:spcBef>
                <a:spcPts val="3800"/>
              </a:spcBef>
              <a:defRPr sz="3432"/>
            </a:pPr>
            <a:r>
              <a:rPr dirty="0"/>
              <a:t>Razali I. Et al (2018) :The Effects of Employee Empowerment, Teamwork and Training towards Global Business and Management Research:, An International Journal, Volume 10, No. 3</a:t>
            </a:r>
          </a:p>
          <a:p>
            <a:pPr marL="402336" indent="-402336" defTabSz="544830">
              <a:spcBef>
                <a:spcPts val="3800"/>
              </a:spcBef>
              <a:defRPr sz="3432"/>
            </a:pPr>
            <a:r>
              <a:rPr dirty="0"/>
              <a:t>Thomas, K. W.,  Kilmann, R. H. (1974). "Thomas–Kilmann conflict mode instrument”, New York: </a:t>
            </a:r>
            <a:r>
              <a:rPr dirty="0" err="1"/>
              <a:t>Xicom</a:t>
            </a:r>
            <a:endParaRPr dirty="0"/>
          </a:p>
          <a:p>
            <a:pPr marL="402336" indent="-402336" defTabSz="544830">
              <a:spcBef>
                <a:spcPts val="3800"/>
              </a:spcBef>
              <a:defRPr sz="3432"/>
            </a:pPr>
            <a:r>
              <a:rPr dirty="0"/>
              <a:t>Wounds P. (2020) “Team working: team member types”, Volume 16, Issue 2</a:t>
            </a:r>
            <a:endParaRPr lang="en-GB" dirty="0"/>
          </a:p>
          <a:p>
            <a:pPr marL="402336" indent="-402336" defTabSz="544830">
              <a:spcBef>
                <a:spcPts val="3800"/>
              </a:spcBef>
              <a:defRPr sz="3432"/>
            </a:pPr>
            <a:r>
              <a:rPr lang="en-GB" dirty="0"/>
              <a:t>Wright E. (2017) “Dialogic Development in the Situational Leadership Style” Performance Improvement, Volume 56, Issue 9</a:t>
            </a:r>
            <a:endParaRPr dirty="0"/>
          </a:p>
        </p:txBody>
      </p:sp>
    </p:spTree>
  </p:cSld>
  <p:clrMapOvr>
    <a:masterClrMapping/>
  </p:clrMapOvr>
  <p:transition spd="med"/>
</p:sld>
</file>

<file path=ppt/theme/theme1.xml><?xml version="1.0" encoding="utf-8"?>
<a:theme xmlns:a="http://schemas.openxmlformats.org/drawingml/2006/main" name="Gradient">
  <a:themeElements>
    <a:clrScheme name="Gradient">
      <a:dk1>
        <a:srgbClr val="FF0000"/>
      </a:dk1>
      <a:lt1>
        <a:srgbClr val="FFFFFF"/>
      </a:lt1>
      <a:dk2>
        <a:srgbClr val="53585F"/>
      </a:dk2>
      <a:lt2>
        <a:srgbClr val="DCDEE0"/>
      </a:lt2>
      <a:accent1>
        <a:srgbClr val="0065C1"/>
      </a:accent1>
      <a:accent2>
        <a:srgbClr val="189B1A"/>
      </a:accent2>
      <a:accent3>
        <a:srgbClr val="008C91"/>
      </a:accent3>
      <a:accent4>
        <a:srgbClr val="5747C1"/>
      </a:accent4>
      <a:accent5>
        <a:srgbClr val="971817"/>
      </a:accent5>
      <a:accent6>
        <a:srgbClr val="BC8027"/>
      </a:accent6>
      <a:hlink>
        <a:srgbClr val="0000FF"/>
      </a:hlink>
      <a:folHlink>
        <a:srgbClr val="FF00FF"/>
      </a:folHlink>
    </a:clrScheme>
    <a:fontScheme name="Gradient">
      <a:majorFont>
        <a:latin typeface="Helvetica Light"/>
        <a:ea typeface="Helvetica Light"/>
        <a:cs typeface="Helvetica Light"/>
      </a:majorFont>
      <a:minorFont>
        <a:latin typeface="Helvetica Light"/>
        <a:ea typeface="Helvetica Light"/>
        <a:cs typeface="Helvetica Light"/>
      </a:minorFont>
    </a:fontScheme>
    <a:fmtScheme name="Gradient">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r="18900000" rotWithShape="0">
              <a:srgbClr val="000000">
                <a:alpha val="80000"/>
              </a:srgbClr>
            </a:outerShdw>
          </a:effectLst>
        </a:effectStyle>
        <a:effectStyle>
          <a:effectLst>
            <a:outerShdw blurRad="76200" dir="18900000" rotWithShape="0">
              <a:srgbClr val="000000">
                <a:alpha val="80000"/>
              </a:srgbClr>
            </a:outerShdw>
          </a:effectLst>
        </a:effectStyle>
        <a:effectStyle>
          <a:effectLst>
            <a:outerShdw blurRad="76200" dir="18900000" rotWithShape="0">
              <a:srgbClr val="000000">
                <a:alpha val="80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gradFill flip="none" rotWithShape="1">
          <a:gsLst>
            <a:gs pos="0">
              <a:schemeClr val="accent1"/>
            </a:gs>
            <a:gs pos="100000">
              <a:schemeClr val="accent1">
                <a:hueOff val="321133"/>
                <a:satOff val="-12043"/>
                <a:lumOff val="-7113"/>
              </a:schemeClr>
            </a:gs>
          </a:gsLst>
          <a:lin ang="5400000" scaled="0"/>
        </a:gradFill>
        <a:ln w="12700" cap="flat">
          <a:noFill/>
          <a:miter lim="400000"/>
        </a:ln>
        <a:effectLst>
          <a:outerShdw blurRad="76200" dir="18900000" rotWithShape="0">
            <a:srgbClr val="000000">
              <a:alpha val="80000"/>
            </a:srgbClr>
          </a:outerShdw>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FFFFFF"/>
            </a:solidFill>
            <a:effectLst>
              <a:outerShdw blurRad="25400" dist="23998" dir="2700000" rotWithShape="0">
                <a:srgbClr val="000000">
                  <a:alpha val="31034"/>
                </a:srgbClr>
              </a:outerShdw>
            </a:effectLst>
            <a:uFillTx/>
            <a:latin typeface="+mn-lt"/>
            <a:ea typeface="+mn-ea"/>
            <a:cs typeface="+mn-cs"/>
            <a:sym typeface="Helvetica Light"/>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FFFFFF"/>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5200" b="0" i="0" u="none" strike="noStrike" cap="none" spc="0" normalizeH="0" baseline="0">
            <a:ln>
              <a:noFill/>
            </a:ln>
            <a:solidFill>
              <a:srgbClr val="FFFFFF"/>
            </a:solidFill>
            <a:effectLst/>
            <a:uFillTx/>
            <a:latin typeface="+mn-lt"/>
            <a:ea typeface="+mn-ea"/>
            <a:cs typeface="+mn-cs"/>
            <a:sym typeface="Helvetica Light"/>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Gradient">
  <a:themeElements>
    <a:clrScheme name="Gradient">
      <a:dk1>
        <a:srgbClr val="000000"/>
      </a:dk1>
      <a:lt1>
        <a:srgbClr val="FFFFFF"/>
      </a:lt1>
      <a:dk2>
        <a:srgbClr val="53585F"/>
      </a:dk2>
      <a:lt2>
        <a:srgbClr val="DCDEE0"/>
      </a:lt2>
      <a:accent1>
        <a:srgbClr val="0065C1"/>
      </a:accent1>
      <a:accent2>
        <a:srgbClr val="189B1A"/>
      </a:accent2>
      <a:accent3>
        <a:srgbClr val="008C91"/>
      </a:accent3>
      <a:accent4>
        <a:srgbClr val="5747C1"/>
      </a:accent4>
      <a:accent5>
        <a:srgbClr val="971817"/>
      </a:accent5>
      <a:accent6>
        <a:srgbClr val="BC8027"/>
      </a:accent6>
      <a:hlink>
        <a:srgbClr val="0000FF"/>
      </a:hlink>
      <a:folHlink>
        <a:srgbClr val="FF00FF"/>
      </a:folHlink>
    </a:clrScheme>
    <a:fontScheme name="Gradient">
      <a:majorFont>
        <a:latin typeface="Helvetica Light"/>
        <a:ea typeface="Helvetica Light"/>
        <a:cs typeface="Helvetica Light"/>
      </a:majorFont>
      <a:minorFont>
        <a:latin typeface="Helvetica Light"/>
        <a:ea typeface="Helvetica Light"/>
        <a:cs typeface="Helvetica Light"/>
      </a:minorFont>
    </a:fontScheme>
    <a:fmtScheme name="Gradient">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r="18900000" rotWithShape="0">
              <a:srgbClr val="000000">
                <a:alpha val="80000"/>
              </a:srgbClr>
            </a:outerShdw>
          </a:effectLst>
        </a:effectStyle>
        <a:effectStyle>
          <a:effectLst>
            <a:outerShdw blurRad="76200" dir="18900000" rotWithShape="0">
              <a:srgbClr val="000000">
                <a:alpha val="80000"/>
              </a:srgbClr>
            </a:outerShdw>
          </a:effectLst>
        </a:effectStyle>
        <a:effectStyle>
          <a:effectLst>
            <a:outerShdw blurRad="76200" dir="18900000" rotWithShape="0">
              <a:srgbClr val="000000">
                <a:alpha val="80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gradFill flip="none" rotWithShape="1">
          <a:gsLst>
            <a:gs pos="0">
              <a:schemeClr val="accent1"/>
            </a:gs>
            <a:gs pos="100000">
              <a:schemeClr val="accent1">
                <a:hueOff val="321133"/>
                <a:satOff val="-12043"/>
                <a:lumOff val="-7113"/>
              </a:schemeClr>
            </a:gs>
          </a:gsLst>
          <a:lin ang="5400000" scaled="0"/>
        </a:gradFill>
        <a:ln w="12700" cap="flat">
          <a:noFill/>
          <a:miter lim="400000"/>
        </a:ln>
        <a:effectLst>
          <a:outerShdw blurRad="76200" dir="18900000" rotWithShape="0">
            <a:srgbClr val="000000">
              <a:alpha val="80000"/>
            </a:srgbClr>
          </a:outerShdw>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FFFFFF"/>
            </a:solidFill>
            <a:effectLst>
              <a:outerShdw blurRad="25400" dist="23998" dir="2700000" rotWithShape="0">
                <a:srgbClr val="000000">
                  <a:alpha val="31034"/>
                </a:srgbClr>
              </a:outerShdw>
            </a:effectLst>
            <a:uFillTx/>
            <a:latin typeface="+mn-lt"/>
            <a:ea typeface="+mn-ea"/>
            <a:cs typeface="+mn-cs"/>
            <a:sym typeface="Helvetica Light"/>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FFFFFF"/>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5200" b="0" i="0" u="none" strike="noStrike" cap="none" spc="0" normalizeH="0" baseline="0">
            <a:ln>
              <a:noFill/>
            </a:ln>
            <a:solidFill>
              <a:srgbClr val="FFFFFF"/>
            </a:solidFill>
            <a:effectLst/>
            <a:uFillTx/>
            <a:latin typeface="+mn-lt"/>
            <a:ea typeface="+mn-ea"/>
            <a:cs typeface="+mn-cs"/>
            <a:sym typeface="Helvetica Light"/>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289</TotalTime>
  <Words>1618</Words>
  <Application>Microsoft Office PowerPoint</Application>
  <PresentationFormat>Custom</PresentationFormat>
  <Paragraphs>150</Paragraphs>
  <Slides>25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Founders Grotesk Cond Bold</vt:lpstr>
      <vt:lpstr>Helvetica</vt:lpstr>
      <vt:lpstr>Helvetica Light</vt:lpstr>
      <vt:lpstr>Helvetica Neue</vt:lpstr>
      <vt:lpstr>Times Roman</vt:lpstr>
      <vt:lpstr>Gradient</vt:lpstr>
      <vt:lpstr> Effective Team Working and Communication</vt:lpstr>
      <vt:lpstr>Effective team working and communication Topics:</vt:lpstr>
      <vt:lpstr>Introduction of the organisation</vt:lpstr>
      <vt:lpstr>Benefits of team working</vt:lpstr>
      <vt:lpstr>Benefits of  team working</vt:lpstr>
      <vt:lpstr>Benefits of team working</vt:lpstr>
      <vt:lpstr>Benefits of team working</vt:lpstr>
      <vt:lpstr>Stages of team development </vt:lpstr>
      <vt:lpstr>PowerPoint Presentation</vt:lpstr>
      <vt:lpstr>PowerPoint Presentation</vt:lpstr>
      <vt:lpstr>Cafe Fortisimo</vt:lpstr>
      <vt:lpstr>Cafe Fortisimo</vt:lpstr>
      <vt:lpstr>Team roles</vt:lpstr>
      <vt:lpstr>Stengths and weakness </vt:lpstr>
      <vt:lpstr>Team roles in Cafe Fortisimo </vt:lpstr>
      <vt:lpstr>Leadership roles</vt:lpstr>
      <vt:lpstr>Other aspects relate to the maturity of the leader which usually comes with experience. It refers to leaders confidence and skills that makes them comfortable in addressing tasks </vt:lpstr>
      <vt:lpstr>Four leadership styles</vt:lpstr>
      <vt:lpstr>Four Corresponding Maturity LEVELS</vt:lpstr>
      <vt:lpstr>Applying the situational leadership theory to the team members in the selected coffee shop</vt:lpstr>
      <vt:lpstr>Managing conflict Thomas- Kilman conflict mode instrument</vt:lpstr>
      <vt:lpstr>Managing conflict in the  Fortisomo Cafe</vt:lpstr>
      <vt:lpstr>Successful team development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Effective Team Working and Communication</dc:title>
  <cp:lastModifiedBy>Alexandru Cosmin Stefan</cp:lastModifiedBy>
  <cp:revision>7</cp:revision>
  <dcterms:modified xsi:type="dcterms:W3CDTF">2021-04-19T14:05:44Z</dcterms:modified>
</cp:coreProperties>
</file>