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1"/>
  </p:notesMasterIdLst>
  <p:sldIdLst>
    <p:sldId id="277" r:id="rId2"/>
    <p:sldId id="514" r:id="rId3"/>
    <p:sldId id="515" r:id="rId4"/>
    <p:sldId id="270" r:id="rId5"/>
    <p:sldId id="327" r:id="rId6"/>
    <p:sldId id="503" r:id="rId7"/>
    <p:sldId id="258" r:id="rId8"/>
    <p:sldId id="504" r:id="rId9"/>
    <p:sldId id="497" r:id="rId10"/>
    <p:sldId id="498" r:id="rId11"/>
    <p:sldId id="505" r:id="rId12"/>
    <p:sldId id="499" r:id="rId13"/>
    <p:sldId id="506" r:id="rId14"/>
    <p:sldId id="507" r:id="rId15"/>
    <p:sldId id="500" r:id="rId16"/>
    <p:sldId id="501" r:id="rId17"/>
    <p:sldId id="502" r:id="rId18"/>
    <p:sldId id="516" r:id="rId19"/>
    <p:sldId id="496" r:id="rId20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behaviours and attributes. Provide examples of real life situations that workers may encounter. 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https://uwtsd.careercentre.me/elearning/scorm.aspx?CourseId=nLaT3ZOkhRpeHLHRK7HZ4g==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Careers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D6CB4E0B-A2EC-8499-272B-EE8306663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92983F9A-ED02-94E7-FB94-C756846A04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Video available on Moodle labelling Example 1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617AA66-C261-69D4-649A-8BDB34AF944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63375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3A0C269-509B-21BE-F4EE-8444A7C35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F63D8CA1-CBEA-0C2B-808C-D9DA9881E3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Padlet is embedded into Moodle - https://moodle.uwtsd.ac.uk/mod/lti/view.php?id=721905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C0793F8-AC3B-36E8-AFC0-A1BF6A95886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23877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7BB658B0-2FCF-8C43-E090-3CF64ED0E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1EF18409-2BBB-06DB-E436-48D690E638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https://moodle.uwtsd.ac.uk/course/section.php?id=203277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Example 2 is available at the bottom of the page – click the title to view in pop up screen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48275F5F-DC76-33FE-710F-0034E874B85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1559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aoVqugPZQE?feature=oembed" TargetMode="Externa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careerassessments/?quizId=30&amp;Referral=Action&amp;Programme=Self-Awareness&amp;ProgrammeID=WmQrSndNVEZ3VWRlbmphb1BSRVJUQT090&amp;TaskId=6311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nLaT3ZOkhRpeHLHRK7HZ4g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uwtsd.careercentre.me/elearning/scorm.aspx?CourseId=nLaT3ZOkhRpeHLHRK7HZ4g==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Careers Workshop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42D83-BEEA-52EA-10BA-1041C2F1A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/>
          <a:lstStyle/>
          <a:p>
            <a:pPr algn="l"/>
            <a:r>
              <a:rPr lang="en-GB" dirty="0"/>
              <a:t>Essential Skills: Session Descriptions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2BF06-71D9-67FC-F466-4BFDDA317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4192" y="1428270"/>
            <a:ext cx="4118248" cy="4223426"/>
          </a:xfrm>
          <a:ln w="57150"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week, you will receive weekly, 2-hour workshop sessions which will complement your academic and professional skills.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no assessment attached to these sessions, they are to help develop your skills.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E60907-B44F-BA93-D083-2AFC4D898B79}"/>
              </a:ext>
            </a:extLst>
          </p:cNvPr>
          <p:cNvSpPr/>
          <p:nvPr/>
        </p:nvSpPr>
        <p:spPr>
          <a:xfrm>
            <a:off x="633620" y="1655195"/>
            <a:ext cx="2520280" cy="93610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Study Planning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2507A7-3FB7-5FF5-D191-8861BD609485}"/>
              </a:ext>
            </a:extLst>
          </p:cNvPr>
          <p:cNvSpPr/>
          <p:nvPr/>
        </p:nvSpPr>
        <p:spPr>
          <a:xfrm>
            <a:off x="633620" y="3197293"/>
            <a:ext cx="2520280" cy="93610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Digi Focus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72465A-B5B5-A8B9-E383-12A3FA2B21F0}"/>
              </a:ext>
            </a:extLst>
          </p:cNvPr>
          <p:cNvSpPr/>
          <p:nvPr/>
        </p:nvSpPr>
        <p:spPr>
          <a:xfrm>
            <a:off x="633620" y="4730931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Assessment Focus Workshop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3A9717-512F-84E2-3113-5476BBFEEF7C}"/>
              </a:ext>
            </a:extLst>
          </p:cNvPr>
          <p:cNvSpPr txBox="1"/>
          <p:nvPr/>
        </p:nvSpPr>
        <p:spPr>
          <a:xfrm>
            <a:off x="3421404" y="1667969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Sessions to help you manage your study time and maximise your independent study.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87AC74-ADF9-14BE-D6D2-BC160651211C}"/>
              </a:ext>
            </a:extLst>
          </p:cNvPr>
          <p:cNvSpPr txBox="1"/>
          <p:nvPr/>
        </p:nvSpPr>
        <p:spPr>
          <a:xfrm>
            <a:off x="3421404" y="3210067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Developing your digital skills and enhancing your digital confidence.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694BED-314B-274A-844D-110F3A2FDA87}"/>
              </a:ext>
            </a:extLst>
          </p:cNvPr>
          <p:cNvSpPr txBox="1"/>
          <p:nvPr/>
        </p:nvSpPr>
        <p:spPr>
          <a:xfrm>
            <a:off x="3504033" y="4728366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Workshops designing to push ahead with assessments and to plan your work effectively. . </a:t>
            </a:r>
          </a:p>
        </p:txBody>
      </p:sp>
    </p:spTree>
    <p:extLst>
      <p:ext uri="{BB962C8B-B14F-4D97-AF65-F5344CB8AC3E}">
        <p14:creationId xmlns:p14="http://schemas.microsoft.com/office/powerpoint/2010/main" val="59101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DAA7-12E7-38A0-488B-D997727A5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Essential Skills: Session Descriptions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5C6850-1A98-97F9-2F37-A7F30E8DD296}"/>
              </a:ext>
            </a:extLst>
          </p:cNvPr>
          <p:cNvSpPr/>
          <p:nvPr/>
        </p:nvSpPr>
        <p:spPr>
          <a:xfrm>
            <a:off x="609600" y="1534422"/>
            <a:ext cx="2520280" cy="646331"/>
          </a:xfrm>
          <a:prstGeom prst="rect">
            <a:avLst/>
          </a:prstGeom>
          <a:solidFill>
            <a:srgbClr val="1CD4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Present!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2D11B3-0381-0FF6-203A-BF4BB10CF909}"/>
              </a:ext>
            </a:extLst>
          </p:cNvPr>
          <p:cNvSpPr/>
          <p:nvPr/>
        </p:nvSpPr>
        <p:spPr>
          <a:xfrm>
            <a:off x="578024" y="2485829"/>
            <a:ext cx="2520280" cy="71372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Link-In and Learn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A872BE-5FD3-2612-3BAF-0C245C95E88F}"/>
              </a:ext>
            </a:extLst>
          </p:cNvPr>
          <p:cNvSpPr/>
          <p:nvPr/>
        </p:nvSpPr>
        <p:spPr>
          <a:xfrm>
            <a:off x="609600" y="3504626"/>
            <a:ext cx="2520280" cy="713721"/>
          </a:xfrm>
          <a:prstGeom prst="rect">
            <a:avLst/>
          </a:prstGeom>
          <a:solidFill>
            <a:srgbClr val="C0654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Research Seminar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590561-35D3-206D-4B9B-789124FF009E}"/>
              </a:ext>
            </a:extLst>
          </p:cNvPr>
          <p:cNvSpPr txBox="1"/>
          <p:nvPr/>
        </p:nvSpPr>
        <p:spPr>
          <a:xfrm>
            <a:off x="3258580" y="1544554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 your presentation confidence and work on your professional communication skills.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BF4621-5FDD-C3DE-39EF-689D3E21E49E}"/>
              </a:ext>
            </a:extLst>
          </p:cNvPr>
          <p:cNvSpPr txBox="1"/>
          <p:nvPr/>
        </p:nvSpPr>
        <p:spPr>
          <a:xfrm>
            <a:off x="3258580" y="2740979"/>
            <a:ext cx="8222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 your network! Work towards developing your professional presence.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FD3F29-8938-F8C8-B03F-25A8050247FA}"/>
              </a:ext>
            </a:extLst>
          </p:cNvPr>
          <p:cNvSpPr txBox="1"/>
          <p:nvPr/>
        </p:nvSpPr>
        <p:spPr>
          <a:xfrm>
            <a:off x="3259400" y="3676820"/>
            <a:ext cx="8222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Building your research skills and learning how to find and evaluate sources.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3FBB12F-15F0-6B97-AB0A-FD3231107F54}"/>
              </a:ext>
            </a:extLst>
          </p:cNvPr>
          <p:cNvSpPr/>
          <p:nvPr/>
        </p:nvSpPr>
        <p:spPr>
          <a:xfrm>
            <a:off x="600156" y="4523423"/>
            <a:ext cx="2520280" cy="71372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Careers Workshop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B70A1E-EA90-A204-FC30-1FB4057AA86A}"/>
              </a:ext>
            </a:extLst>
          </p:cNvPr>
          <p:cNvSpPr txBox="1"/>
          <p:nvPr/>
        </p:nvSpPr>
        <p:spPr>
          <a:xfrm>
            <a:off x="3258758" y="4695617"/>
            <a:ext cx="8424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Practical sessions, exploring the career service resources and meeting advisors. . </a:t>
            </a:r>
          </a:p>
        </p:txBody>
      </p:sp>
    </p:spTree>
    <p:extLst>
      <p:ext uri="{BB962C8B-B14F-4D97-AF65-F5344CB8AC3E}">
        <p14:creationId xmlns:p14="http://schemas.microsoft.com/office/powerpoint/2010/main" val="1296410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Using the UWTSD My Career site to develop your self awareness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Develop skills for managing conflict in the workplace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Evaluate a professional’s self awareness and communication skills. 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4CB8C5-322B-305E-B374-D33DF3533169}"/>
              </a:ext>
            </a:extLst>
          </p:cNvPr>
          <p:cNvSpPr/>
          <p:nvPr/>
        </p:nvSpPr>
        <p:spPr>
          <a:xfrm>
            <a:off x="335360" y="665086"/>
            <a:ext cx="2520280" cy="71372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Careers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Self Awareness – 25 Mins</a:t>
            </a:r>
          </a:p>
          <a:p>
            <a:pPr eaLnBrk="1" hangingPunct="1"/>
            <a:r>
              <a:rPr lang="en-GB" altLang="en-US" dirty="0"/>
              <a:t>Evaluating your own strengths in the workplace – 20 mins</a:t>
            </a:r>
          </a:p>
          <a:p>
            <a:pPr eaLnBrk="1" hangingPunct="1"/>
            <a:r>
              <a:rPr lang="en-GB" altLang="en-US" dirty="0"/>
              <a:t>Managing workplace conflict training – 30 mins</a:t>
            </a:r>
          </a:p>
          <a:p>
            <a:pPr eaLnBrk="1" hangingPunct="1"/>
            <a:r>
              <a:rPr lang="en-GB" altLang="en-US" dirty="0"/>
              <a:t>Evaluating communication and behaviour – 35mins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Self 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2" name="Online Media 1" title="Professional Skills: Self-Awareness">
            <a:hlinkClick r:id="" action="ppaction://media"/>
            <a:extLst>
              <a:ext uri="{FF2B5EF4-FFF2-40B4-BE49-F238E27FC236}">
                <a16:creationId xmlns:a16="http://schemas.microsoft.com/office/drawing/2014/main" id="{20C7A939-56DD-59DD-67F5-969A67A5F4E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37164" cy="42020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Self Awareness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688288" y="1706084"/>
            <a:ext cx="33843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you know your strength or weaknesses?</a:t>
            </a:r>
          </a:p>
          <a:p>
            <a:endParaRPr lang="en-GB" sz="2400" dirty="0"/>
          </a:p>
          <a:p>
            <a:r>
              <a:rPr lang="en-GB" sz="2400" dirty="0"/>
              <a:t>Are you aware of how your behaviour might impact others?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your own strengths in the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holding a stack of stones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7DA40D8-4CEE-C3F3-C443-27C21B46B9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728" y="1257628"/>
            <a:ext cx="8249801" cy="3943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D09B09-35E4-7487-FDB3-B398C8240C29}"/>
              </a:ext>
            </a:extLst>
          </p:cNvPr>
          <p:cNvSpPr txBox="1"/>
          <p:nvPr/>
        </p:nvSpPr>
        <p:spPr>
          <a:xfrm>
            <a:off x="469742" y="692696"/>
            <a:ext cx="31779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Assess your strengths and priorities in the workplace using the UWTSD My Careers tool. </a:t>
            </a:r>
          </a:p>
        </p:txBody>
      </p:sp>
      <p:pic>
        <p:nvPicPr>
          <p:cNvPr id="6" name="Picture 5" descr="A qr code with black dots&#10;&#10;AI-generated content may be incorrect.">
            <a:extLst>
              <a:ext uri="{FF2B5EF4-FFF2-40B4-BE49-F238E27FC236}">
                <a16:creationId xmlns:a16="http://schemas.microsoft.com/office/drawing/2014/main" id="{4A8764B1-FCF8-D4A7-F4C4-E527EF78E6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471" y="1923832"/>
            <a:ext cx="3409181" cy="340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pic>
        <p:nvPicPr>
          <p:cNvPr id="5" name="Picture 4" descr="A white and black box with black text&#10;&#10;AI-generated content may be incorrect.">
            <a:extLst>
              <a:ext uri="{FF2B5EF4-FFF2-40B4-BE49-F238E27FC236}">
                <a16:creationId xmlns:a16="http://schemas.microsoft.com/office/drawing/2014/main" id="{3D4703FF-CD2D-C0C2-44B4-A58800BEE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970363"/>
            <a:ext cx="5330250" cy="3808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3731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for this self assessment. </a:t>
            </a:r>
          </a:p>
          <a:p>
            <a:endParaRPr lang="en-GB" sz="2400" dirty="0"/>
          </a:p>
          <a:p>
            <a:r>
              <a:rPr lang="en-GB" sz="2400" dirty="0"/>
              <a:t>Which skills did you find easiest to position? </a:t>
            </a:r>
          </a:p>
          <a:p>
            <a:endParaRPr lang="en-GB" sz="2400" dirty="0"/>
          </a:p>
          <a:p>
            <a:r>
              <a:rPr lang="en-GB" sz="2400" dirty="0"/>
              <a:t>Which skills were challenging to position?</a:t>
            </a:r>
          </a:p>
        </p:txBody>
      </p:sp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Managing workplace conflict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with her hands on her face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8D6F36AE-436E-BF3C-573C-ED969006B8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2" y="764704"/>
            <a:ext cx="6925291" cy="3024336"/>
          </a:xfrm>
          <a:prstGeom prst="rect">
            <a:avLst/>
          </a:prstGeom>
        </p:spPr>
      </p:pic>
      <p:pic>
        <p:nvPicPr>
          <p:cNvPr id="5" name="Picture 4" descr="A qr code with dots&#10;&#10;AI-generated content may be incorrect.">
            <a:extLst>
              <a:ext uri="{FF2B5EF4-FFF2-40B4-BE49-F238E27FC236}">
                <a16:creationId xmlns:a16="http://schemas.microsoft.com/office/drawing/2014/main" id="{4416DB34-774B-BA2A-BF69-756E9EE83D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2357" y="356567"/>
            <a:ext cx="3370211" cy="33702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3933056"/>
            <a:ext cx="11089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Conflict can become a major challenging for employees and managers. </a:t>
            </a:r>
          </a:p>
          <a:p>
            <a:endParaRPr lang="en-GB" sz="2400" dirty="0"/>
          </a:p>
          <a:p>
            <a:r>
              <a:rPr lang="en-GB" sz="2400" dirty="0"/>
              <a:t>Work individually or in small groups to complete the interactive resources to develop your skills in dealing with conflict.  </a:t>
            </a:r>
          </a:p>
        </p:txBody>
      </p:sp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on your learning</a:t>
            </a:r>
          </a:p>
        </p:txBody>
      </p:sp>
      <p:pic>
        <p:nvPicPr>
          <p:cNvPr id="6" name="Content Placeholder 5" descr="A person with her hands on her face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F05A178D-4E67-7B8F-BE40-235A57A00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7408" y="1844824"/>
            <a:ext cx="6020640" cy="26292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7248128" y="1417638"/>
            <a:ext cx="43342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aspects of the training did you find useful?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Were there any points that you disagreed with?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Have you had any workplace experiences that linked with this training?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communication and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C2933B9-F2AA-2EFC-55A8-279C8A084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F638AE0-3A79-2280-78AC-F18F1BA27216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0820F-468D-AE46-0E93-8A8B4417C474}"/>
              </a:ext>
            </a:extLst>
          </p:cNvPr>
          <p:cNvSpPr txBox="1"/>
          <p:nvPr/>
        </p:nvSpPr>
        <p:spPr>
          <a:xfrm>
            <a:off x="3061827" y="25826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Self Awareness when communicating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6223A9-08AF-44FB-2B2B-97F83A9779BE}"/>
              </a:ext>
            </a:extLst>
          </p:cNvPr>
          <p:cNvSpPr txBox="1"/>
          <p:nvPr/>
        </p:nvSpPr>
        <p:spPr>
          <a:xfrm>
            <a:off x="237147" y="832816"/>
            <a:ext cx="285828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You</a:t>
            </a:r>
            <a:r>
              <a:rPr lang="en-GB" sz="2400" dirty="0"/>
              <a:t> be the judge. </a:t>
            </a:r>
          </a:p>
          <a:p>
            <a:endParaRPr lang="en-GB" sz="2400" dirty="0"/>
          </a:p>
          <a:p>
            <a:r>
              <a:rPr lang="en-GB" sz="2400" b="1" dirty="0"/>
              <a:t>Watch</a:t>
            </a:r>
            <a:r>
              <a:rPr lang="en-GB" sz="2400" dirty="0"/>
              <a:t> the video together or in small groups. </a:t>
            </a:r>
          </a:p>
          <a:p>
            <a:endParaRPr lang="en-GB" sz="2400" dirty="0"/>
          </a:p>
          <a:p>
            <a:r>
              <a:rPr lang="en-GB" sz="2400" b="1" dirty="0"/>
              <a:t>Evaluate</a:t>
            </a:r>
            <a:r>
              <a:rPr lang="en-GB" sz="2400" dirty="0"/>
              <a:t> the managers communication, consider: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Word choice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Impact on others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2D8865-5816-4542-945F-0C6BBCDC8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9484" y="1474792"/>
            <a:ext cx="2717832" cy="523219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021E1C6-5E7A-87E0-FB15-958483E837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2629" y="2190283"/>
            <a:ext cx="3029373" cy="952633"/>
          </a:xfrm>
          <a:prstGeom prst="rect">
            <a:avLst/>
          </a:prstGeom>
        </p:spPr>
      </p:pic>
      <p:pic>
        <p:nvPicPr>
          <p:cNvPr id="11" name="Picture 10" descr="A person pointing to a computer&#10;&#10;AI-generated content may be incorrect.">
            <a:extLst>
              <a:ext uri="{FF2B5EF4-FFF2-40B4-BE49-F238E27FC236}">
                <a16:creationId xmlns:a16="http://schemas.microsoft.com/office/drawing/2014/main" id="{0B165432-696A-1B7F-AE03-51A6F3A543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4884" y="2873397"/>
            <a:ext cx="4033462" cy="2853066"/>
          </a:xfrm>
          <a:prstGeom prst="rect">
            <a:avLst/>
          </a:prstGeom>
        </p:spPr>
      </p:pic>
      <p:sp>
        <p:nvSpPr>
          <p:cNvPr id="12" name="Arrow: Bent 11">
            <a:extLst>
              <a:ext uri="{FF2B5EF4-FFF2-40B4-BE49-F238E27FC236}">
                <a16:creationId xmlns:a16="http://schemas.microsoft.com/office/drawing/2014/main" id="{F4E2B2C6-938E-134A-6044-00DEF5FCCFC5}"/>
              </a:ext>
            </a:extLst>
          </p:cNvPr>
          <p:cNvSpPr/>
          <p:nvPr/>
        </p:nvSpPr>
        <p:spPr>
          <a:xfrm flipV="1">
            <a:off x="3441764" y="2100683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F84F3D91-3222-CCE8-8C77-8B7A29D89F95}"/>
              </a:ext>
            </a:extLst>
          </p:cNvPr>
          <p:cNvSpPr/>
          <p:nvPr/>
        </p:nvSpPr>
        <p:spPr>
          <a:xfrm flipV="1">
            <a:off x="5482540" y="3224582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4176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B6B76F8-4DE2-70BF-EC0B-7CAF1D343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3EB7B03-8184-371E-6ACC-A55C652E3A4A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white rectangular sign with black text&#10;&#10;AI-generated content may be incorrect.">
            <a:extLst>
              <a:ext uri="{FF2B5EF4-FFF2-40B4-BE49-F238E27FC236}">
                <a16:creationId xmlns:a16="http://schemas.microsoft.com/office/drawing/2014/main" id="{6111A16E-B4D6-6094-0BDD-5068EF75A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4181" y="1524050"/>
            <a:ext cx="8715452" cy="720080"/>
          </a:xfrm>
          <a:prstGeom prst="rect">
            <a:avLst/>
          </a:prstGeom>
        </p:spPr>
      </p:pic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669B384A-B16D-B602-D6D0-6E4194469D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496" y="2573205"/>
            <a:ext cx="5658638" cy="2357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EA1F6B-D2C7-E535-742B-4D7A3B173AB7}"/>
              </a:ext>
            </a:extLst>
          </p:cNvPr>
          <p:cNvSpPr txBox="1"/>
          <p:nvPr/>
        </p:nvSpPr>
        <p:spPr>
          <a:xfrm>
            <a:off x="4007768" y="418369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Give your advice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E7B5E6-2C46-3E2E-5502-F2FDCDB7FB60}"/>
              </a:ext>
            </a:extLst>
          </p:cNvPr>
          <p:cNvSpPr txBox="1"/>
          <p:nvPr/>
        </p:nvSpPr>
        <p:spPr>
          <a:xfrm>
            <a:off x="241457" y="2244130"/>
            <a:ext cx="49184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Decide on </a:t>
            </a:r>
            <a:r>
              <a:rPr lang="en-GB" sz="2400" b="1" dirty="0"/>
              <a:t>three tips </a:t>
            </a:r>
            <a:r>
              <a:rPr lang="en-GB" sz="2400" dirty="0"/>
              <a:t>that you would give to the manager in the video to help them become more self-aware. </a:t>
            </a:r>
          </a:p>
          <a:p>
            <a:endParaRPr lang="en-GB" sz="2400" dirty="0"/>
          </a:p>
          <a:p>
            <a:r>
              <a:rPr lang="en-GB" sz="2400" b="1" dirty="0"/>
              <a:t>Post</a:t>
            </a:r>
            <a:r>
              <a:rPr lang="en-GB" sz="2400" dirty="0"/>
              <a:t> your groups comments on the session Padlet page. </a:t>
            </a:r>
          </a:p>
          <a:p>
            <a:endParaRPr lang="en-GB" sz="2400" dirty="0"/>
          </a:p>
          <a:p>
            <a:r>
              <a:rPr lang="en-GB" sz="2400" dirty="0"/>
              <a:t>Available on the Moodle Page. </a:t>
            </a:r>
          </a:p>
        </p:txBody>
      </p:sp>
    </p:spTree>
    <p:extLst>
      <p:ext uri="{BB962C8B-B14F-4D97-AF65-F5344CB8AC3E}">
        <p14:creationId xmlns:p14="http://schemas.microsoft.com/office/powerpoint/2010/main" val="3510533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A308FD1B-5DA6-5AF8-73FC-BA603F7E7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FF0C15F6-A1CB-215C-8221-6E17AF62B7CB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EB0E127-58BD-5C07-F15D-2BBAB85F4C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1182361"/>
            <a:ext cx="5125165" cy="13908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254124-9709-501F-6C65-D63A164DBA04}"/>
              </a:ext>
            </a:extLst>
          </p:cNvPr>
          <p:cNvSpPr txBox="1"/>
          <p:nvPr/>
        </p:nvSpPr>
        <p:spPr>
          <a:xfrm>
            <a:off x="6096000" y="404664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Did they take your advice?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7D5497-0D8B-4B75-3F03-FFB02E739DEC}"/>
              </a:ext>
            </a:extLst>
          </p:cNvPr>
          <p:cNvSpPr txBox="1"/>
          <p:nvPr/>
        </p:nvSpPr>
        <p:spPr>
          <a:xfrm>
            <a:off x="6448557" y="2204864"/>
            <a:ext cx="540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Watch example 2 available on Moodle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Did the manager follow some of your tips?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Are there further improvements that could be made?</a:t>
            </a:r>
          </a:p>
        </p:txBody>
      </p:sp>
      <p:pic>
        <p:nvPicPr>
          <p:cNvPr id="7" name="Picture 6" descr="A person and person sitting in chairs&#10;&#10;AI-generated content may be incorrect.">
            <a:extLst>
              <a:ext uri="{FF2B5EF4-FFF2-40B4-BE49-F238E27FC236}">
                <a16:creationId xmlns:a16="http://schemas.microsoft.com/office/drawing/2014/main" id="{1B4EA6E7-71A3-E0C9-BA8B-F0CE92E2F7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78" y="2571748"/>
            <a:ext cx="5616624" cy="321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06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3260</TotalTime>
  <Words>824</Words>
  <Application>Microsoft Office PowerPoint</Application>
  <PresentationFormat>Widescreen</PresentationFormat>
  <Paragraphs>112</Paragraphs>
  <Slides>19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Essential Skills: Session Descriptions</vt:lpstr>
      <vt:lpstr>Essential Skills: Session Descriptions</vt:lpstr>
      <vt:lpstr>Session Objectives </vt:lpstr>
      <vt:lpstr>Session Schedule</vt:lpstr>
      <vt:lpstr>Understanding Self Awareness</vt:lpstr>
      <vt:lpstr>PowerPoint Presentation</vt:lpstr>
      <vt:lpstr>Evaluating your own strengths in the workplace</vt:lpstr>
      <vt:lpstr>PowerPoint Presentation</vt:lpstr>
      <vt:lpstr>PowerPoint Presentation</vt:lpstr>
      <vt:lpstr>Managing workplace conflict</vt:lpstr>
      <vt:lpstr>PowerPoint Presentation</vt:lpstr>
      <vt:lpstr>Reflect on your learning</vt:lpstr>
      <vt:lpstr>Evaluating communication and behaviour</vt:lpstr>
      <vt:lpstr>PowerPoint Presentation</vt:lpstr>
      <vt:lpstr>PowerPoint Presentation</vt:lpstr>
      <vt:lpstr>PowerPoint Presentation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173</cp:revision>
  <dcterms:created xsi:type="dcterms:W3CDTF">2011-02-08T13:37:54Z</dcterms:created>
  <dcterms:modified xsi:type="dcterms:W3CDTF">2026-02-01T22:01:58Z</dcterms:modified>
</cp:coreProperties>
</file>