
<file path=[Content_Types].xml><?xml version="1.0" encoding="utf-8"?>
<Types xmlns="http://schemas.openxmlformats.org/package/2006/content-types">
  <Default Extension="jpeg" ContentType="image/jpe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handoutMasters/handoutMaster1.xml" ContentType="application/vnd.openxmlformats-officedocument.presentationml.handoutMaster+xml"/>
  <Override PartName="/ppt/media/image1.svg" ContentType="image/svg+xml"/>
  <Override PartName="/ppt/media/image2.svg" ContentType="image/svg+xml"/>
  <Override PartName="/ppt/media/image3.svg" ContentType="image/svg+xml"/>
  <Override PartName="/ppt/media/image4.svg" ContentType="image/svg+xml"/>
  <Override PartName="/ppt/media/image5.svg" ContentType="image/svg+xml"/>
  <Override PartName="/ppt/media/image6.svg" ContentType="image/svg+xml"/>
  <Override PartName="/ppt/media/image7.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4"/>
  </p:notesMasterIdLst>
  <p:handoutMasterIdLst>
    <p:handoutMasterId r:id="rId31"/>
  </p:handoutMasterIdLst>
  <p:sldIdLst>
    <p:sldId id="410" r:id="rId3"/>
    <p:sldId id="411" r:id="rId5"/>
    <p:sldId id="437" r:id="rId6"/>
    <p:sldId id="438" r:id="rId7"/>
    <p:sldId id="465" r:id="rId8"/>
    <p:sldId id="464" r:id="rId9"/>
    <p:sldId id="463" r:id="rId10"/>
    <p:sldId id="513" r:id="rId11"/>
    <p:sldId id="510" r:id="rId12"/>
    <p:sldId id="532" r:id="rId13"/>
    <p:sldId id="468" r:id="rId14"/>
    <p:sldId id="512" r:id="rId15"/>
    <p:sldId id="533" r:id="rId16"/>
    <p:sldId id="473" r:id="rId17"/>
    <p:sldId id="514" r:id="rId18"/>
    <p:sldId id="515" r:id="rId19"/>
    <p:sldId id="516" r:id="rId20"/>
    <p:sldId id="517" r:id="rId21"/>
    <p:sldId id="519" r:id="rId22"/>
    <p:sldId id="520" r:id="rId23"/>
    <p:sldId id="522" r:id="rId24"/>
    <p:sldId id="494" r:id="rId25"/>
    <p:sldId id="474" r:id="rId26"/>
    <p:sldId id="534" r:id="rId27"/>
    <p:sldId id="518" r:id="rId28"/>
    <p:sldId id="530" r:id="rId29"/>
    <p:sldId id="443" r:id="rId30"/>
  </p:sldIdLst>
  <p:sldSz cx="12192000" cy="6858000"/>
  <p:notesSz cx="6858000" cy="9144000"/>
  <p:embeddedFontLst>
    <p:embeddedFont>
      <p:font typeface="等线" panose="02010600030101010101" pitchFamily="2" charset="-122"/>
      <p:regular r:id="rId35"/>
    </p:embeddedFont>
    <p:embeddedFont>
      <p:font typeface="仿宋" panose="02010609060101010101" charset="-122"/>
      <p:regular r:id="rId36"/>
    </p:embeddedFont>
    <p:embeddedFont>
      <p:font typeface="楷体" panose="02010609060101010101" charset="-122"/>
      <p:regular r:id="rId37"/>
    </p:embeddedFont>
    <p:embeddedFont>
      <p:font typeface="微软雅黑" panose="020B0503020204020204" charset="-122"/>
      <p:regular r:id="rId38"/>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09adb903-e57e-4881-9610-55562b4b8996}">
          <p14:sldIdLst>
            <p14:sldId id="410"/>
            <p14:sldId id="411"/>
            <p14:sldId id="437"/>
            <p14:sldId id="438"/>
            <p14:sldId id="465"/>
            <p14:sldId id="464"/>
            <p14:sldId id="463"/>
            <p14:sldId id="513"/>
            <p14:sldId id="510"/>
            <p14:sldId id="532"/>
            <p14:sldId id="468"/>
            <p14:sldId id="512"/>
            <p14:sldId id="533"/>
            <p14:sldId id="473"/>
            <p14:sldId id="514"/>
            <p14:sldId id="515"/>
            <p14:sldId id="516"/>
            <p14:sldId id="517"/>
            <p14:sldId id="519"/>
            <p14:sldId id="520"/>
            <p14:sldId id="522"/>
          </p14:sldIdLst>
        </p14:section>
        <p14:section name="无标题节" id="{e3d6a95c-e93d-441d-aace-98a146ce57fb}">
          <p14:sldIdLst>
            <p14:sldId id="494"/>
            <p14:sldId id="474"/>
            <p14:sldId id="534"/>
            <p14:sldId id="518"/>
            <p14:sldId id="530"/>
            <p14:sldId id="44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clrMru>
    <a:srgbClr val="88A4A8"/>
    <a:srgbClr val="96ABA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1" autoAdjust="0"/>
    <p:restoredTop sz="95244" autoAdjust="0"/>
  </p:normalViewPr>
  <p:slideViewPr>
    <p:cSldViewPr snapToGrid="0">
      <p:cViewPr>
        <p:scale>
          <a:sx n="51" d="100"/>
          <a:sy n="51" d="100"/>
        </p:scale>
        <p:origin x="1267" y="73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5" d="100"/>
          <a:sy n="65" d="100"/>
        </p:scale>
        <p:origin x="2405" y="6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8" Type="http://schemas.openxmlformats.org/officeDocument/2006/relationships/font" Target="fonts/font4.fntdata"/><Relationship Id="rId37" Type="http://schemas.openxmlformats.org/officeDocument/2006/relationships/font" Target="fonts/font3.fntdata"/><Relationship Id="rId36" Type="http://schemas.openxmlformats.org/officeDocument/2006/relationships/font" Target="fonts/font2.fntdata"/><Relationship Id="rId35" Type="http://schemas.openxmlformats.org/officeDocument/2006/relationships/font" Target="fonts/font1.fntdata"/><Relationship Id="rId34" Type="http://schemas.openxmlformats.org/officeDocument/2006/relationships/tableStyles" Target="tableStyles.xml"/><Relationship Id="rId33" Type="http://schemas.openxmlformats.org/officeDocument/2006/relationships/viewProps" Target="viewProps.xml"/><Relationship Id="rId32" Type="http://schemas.openxmlformats.org/officeDocument/2006/relationships/presProps" Target="presProps.xml"/><Relationship Id="rId31" Type="http://schemas.openxmlformats.org/officeDocument/2006/relationships/handoutMaster" Target="handoutMasters/handoutMaster1.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F6768EF-C4AC-49D6-8F9C-080757E7F4F6}"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A19C1F-E594-4B0B-B63B-D57AA38C893B}"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AB6EA1-DA7E-4CB1-A9BF-0CFE5653D673}"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A1EF2-48C9-4F6F-9C2F-BDCE7F2D1FAB}"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A96362E-68BA-4416-8074-07DB16C4D869}" type="slidenum">
              <a:rPr lang="zh-CN" altLang="en-US" smtClean="0"/>
            </a:fld>
            <a:endParaRPr lang="zh-CN"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EBF8934-6CED-46F5-B7D3-6CA103631274}" type="slidenum">
              <a:rPr lang="zh-CN" altLang="en-US" smtClean="0"/>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C8880EE-F596-41C8-8954-2A61000A7E4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49056B3-D6F0-4424-87F0-A6837FFF86ED}"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8880EE-F596-41C8-8954-2A61000A7E44}"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9056B3-D6F0-4424-87F0-A6837FFF86ED}" type="slidenum">
              <a:rPr lang="zh-CN" altLang="en-US" smtClean="0"/>
            </a:fld>
            <a:endParaRPr lang="zh-CN" altLang="en-US"/>
          </a:p>
        </p:txBody>
      </p:sp>
      <p:pic>
        <p:nvPicPr>
          <p:cNvPr id="8" name="图片 7"/>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430" y="0"/>
            <a:ext cx="12191140" cy="6858000"/>
          </a:xfrm>
          <a:prstGeom prst="rect">
            <a:avLst/>
          </a:prstGeom>
        </p:spPr>
      </p:pic>
      <p:sp>
        <p:nvSpPr>
          <p:cNvPr id="10" name="矩形 9"/>
          <p:cNvSpPr/>
          <p:nvPr userDrawn="1"/>
        </p:nvSpPr>
        <p:spPr>
          <a:xfrm>
            <a:off x="150471" y="150471"/>
            <a:ext cx="11864051" cy="6574420"/>
          </a:xfrm>
          <a:prstGeom prst="rect">
            <a:avLst/>
          </a:prstGeom>
          <a:solidFill>
            <a:schemeClr val="bg1"/>
          </a:solid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等线" panose="02010600030101010101" pitchFamily="2" charset="-122"/>
          <a:ea typeface="等线" panose="02010600030101010101" pitchFamily="2"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7.xml"/><Relationship Id="rId5" Type="http://schemas.openxmlformats.org/officeDocument/2006/relationships/tags" Target="../tags/tag2.xml"/><Relationship Id="rId4" Type="http://schemas.microsoft.com/office/2007/relationships/hdphoto" Target="../media/image7.wdp"/><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tags" Target="../tags/tag3.xml"/><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image" Target="../media/image3.jpeg"/></Relationships>
</file>

<file path=ppt/slides/_rels/slide7.xml.rels><?xml version="1.0" encoding="UTF-8" standalone="yes"?>
<Relationships xmlns="http://schemas.openxmlformats.org/package/2006/relationships"><Relationship Id="rId9" Type="http://schemas.openxmlformats.org/officeDocument/2006/relationships/notesSlide" Target="../notesSlides/notesSlide7.xml"/><Relationship Id="rId8" Type="http://schemas.openxmlformats.org/officeDocument/2006/relationships/slideLayout" Target="../slideLayouts/slideLayout7.xml"/><Relationship Id="rId7" Type="http://schemas.openxmlformats.org/officeDocument/2006/relationships/tags" Target="../tags/tag4.xml"/><Relationship Id="rId6" Type="http://schemas.openxmlformats.org/officeDocument/2006/relationships/image" Target="../media/image2.svg"/><Relationship Id="rId5" Type="http://schemas.openxmlformats.org/officeDocument/2006/relationships/image" Target="../media/image10.png"/><Relationship Id="rId4" Type="http://schemas.openxmlformats.org/officeDocument/2006/relationships/image" Target="../media/image1.svg"/><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8.xml"/><Relationship Id="rId8" Type="http://schemas.openxmlformats.org/officeDocument/2006/relationships/slideLayout" Target="../slideLayouts/slideLayout7.xml"/><Relationship Id="rId7" Type="http://schemas.openxmlformats.org/officeDocument/2006/relationships/tags" Target="../tags/tag5.xml"/><Relationship Id="rId6" Type="http://schemas.openxmlformats.org/officeDocument/2006/relationships/image" Target="../media/image1.svg"/><Relationship Id="rId5" Type="http://schemas.openxmlformats.org/officeDocument/2006/relationships/image" Target="../media/image9.png"/><Relationship Id="rId4" Type="http://schemas.openxmlformats.org/officeDocument/2006/relationships/image" Target="../media/image3.svg"/><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7.xml"/><Relationship Id="rId5" Type="http://schemas.openxmlformats.org/officeDocument/2006/relationships/tags" Target="../tags/tag6.xml"/><Relationship Id="rId4" Type="http://schemas.openxmlformats.org/officeDocument/2006/relationships/image" Target="../media/image4.svg"/><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image" Target="../media/image4.png"/></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7.xml"/><Relationship Id="rId5" Type="http://schemas.openxmlformats.org/officeDocument/2006/relationships/tags" Target="../tags/tag7.xml"/><Relationship Id="rId4" Type="http://schemas.openxmlformats.org/officeDocument/2006/relationships/image" Target="../media/image5.svg"/><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image" Target="../media/image4.png"/></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11.xml"/><Relationship Id="rId6" Type="http://schemas.openxmlformats.org/officeDocument/2006/relationships/slideLayout" Target="../slideLayouts/slideLayout7.xml"/><Relationship Id="rId5" Type="http://schemas.openxmlformats.org/officeDocument/2006/relationships/tags" Target="../tags/tag8.xml"/><Relationship Id="rId4" Type="http://schemas.openxmlformats.org/officeDocument/2006/relationships/image" Target="../media/image6.svg"/><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notesSlide" Target="../notesSlides/notesSlide12.xml"/><Relationship Id="rId7" Type="http://schemas.openxmlformats.org/officeDocument/2006/relationships/slideLayout" Target="../slideLayouts/slideLayout7.xml"/><Relationship Id="rId6" Type="http://schemas.openxmlformats.org/officeDocument/2006/relationships/tags" Target="../tags/tag9.xml"/><Relationship Id="rId5" Type="http://schemas.openxmlformats.org/officeDocument/2006/relationships/image" Target="../media/image10.png"/><Relationship Id="rId4" Type="http://schemas.openxmlformats.org/officeDocument/2006/relationships/image" Target="../media/image11.png"/><Relationship Id="rId3" Type="http://schemas.openxmlformats.org/officeDocument/2006/relationships/image" Target="../media/image6.svg"/><Relationship Id="rId2" Type="http://schemas.openxmlformats.org/officeDocument/2006/relationships/image" Target="../media/image14.png"/><Relationship Id="rId1" Type="http://schemas.openxmlformats.org/officeDocument/2006/relationships/image" Target="../media/image5.png"/></Relationships>
</file>

<file path=ppt/slides/_rels/slide13.xml.rels><?xml version="1.0" encoding="UTF-8" standalone="yes"?>
<Relationships xmlns="http://schemas.openxmlformats.org/package/2006/relationships"><Relationship Id="rId9" Type="http://schemas.openxmlformats.org/officeDocument/2006/relationships/tags" Target="../tags/tag17.xml"/><Relationship Id="rId8" Type="http://schemas.openxmlformats.org/officeDocument/2006/relationships/tags" Target="../tags/tag16.xml"/><Relationship Id="rId7" Type="http://schemas.openxmlformats.org/officeDocument/2006/relationships/tags" Target="../tags/tag15.xml"/><Relationship Id="rId6" Type="http://schemas.openxmlformats.org/officeDocument/2006/relationships/tags" Target="../tags/tag14.xml"/><Relationship Id="rId5" Type="http://schemas.openxmlformats.org/officeDocument/2006/relationships/tags" Target="../tags/tag13.xml"/><Relationship Id="rId4" Type="http://schemas.openxmlformats.org/officeDocument/2006/relationships/tags" Target="../tags/tag12.xml"/><Relationship Id="rId3" Type="http://schemas.openxmlformats.org/officeDocument/2006/relationships/tags" Target="../tags/tag11.xml"/><Relationship Id="rId28" Type="http://schemas.openxmlformats.org/officeDocument/2006/relationships/notesSlide" Target="../notesSlides/notesSlide13.xml"/><Relationship Id="rId27" Type="http://schemas.openxmlformats.org/officeDocument/2006/relationships/slideLayout" Target="../slideLayouts/slideLayout7.xml"/><Relationship Id="rId26" Type="http://schemas.openxmlformats.org/officeDocument/2006/relationships/tags" Target="../tags/tag34.xml"/><Relationship Id="rId25" Type="http://schemas.openxmlformats.org/officeDocument/2006/relationships/tags" Target="../tags/tag33.xml"/><Relationship Id="rId24" Type="http://schemas.openxmlformats.org/officeDocument/2006/relationships/tags" Target="../tags/tag32.xml"/><Relationship Id="rId23" Type="http://schemas.openxmlformats.org/officeDocument/2006/relationships/tags" Target="../tags/tag31.xml"/><Relationship Id="rId22" Type="http://schemas.openxmlformats.org/officeDocument/2006/relationships/tags" Target="../tags/tag30.xml"/><Relationship Id="rId21" Type="http://schemas.openxmlformats.org/officeDocument/2006/relationships/tags" Target="../tags/tag29.xml"/><Relationship Id="rId20" Type="http://schemas.openxmlformats.org/officeDocument/2006/relationships/tags" Target="../tags/tag28.xml"/><Relationship Id="rId2" Type="http://schemas.openxmlformats.org/officeDocument/2006/relationships/tags" Target="../tags/tag10.xml"/><Relationship Id="rId19" Type="http://schemas.openxmlformats.org/officeDocument/2006/relationships/tags" Target="../tags/tag27.xml"/><Relationship Id="rId18" Type="http://schemas.openxmlformats.org/officeDocument/2006/relationships/tags" Target="../tags/tag26.xml"/><Relationship Id="rId17" Type="http://schemas.openxmlformats.org/officeDocument/2006/relationships/tags" Target="../tags/tag25.xml"/><Relationship Id="rId16" Type="http://schemas.openxmlformats.org/officeDocument/2006/relationships/tags" Target="../tags/tag24.xml"/><Relationship Id="rId15" Type="http://schemas.openxmlformats.org/officeDocument/2006/relationships/tags" Target="../tags/tag23.xml"/><Relationship Id="rId14" Type="http://schemas.openxmlformats.org/officeDocument/2006/relationships/tags" Target="../tags/tag22.xml"/><Relationship Id="rId13" Type="http://schemas.openxmlformats.org/officeDocument/2006/relationships/tags" Target="../tags/tag21.xml"/><Relationship Id="rId12" Type="http://schemas.openxmlformats.org/officeDocument/2006/relationships/tags" Target="../tags/tag20.xml"/><Relationship Id="rId11" Type="http://schemas.openxmlformats.org/officeDocument/2006/relationships/tags" Target="../tags/tag19.xml"/><Relationship Id="rId10" Type="http://schemas.openxmlformats.org/officeDocument/2006/relationships/tags" Target="../tags/tag18.xml"/><Relationship Id="rId1" Type="http://schemas.openxmlformats.org/officeDocument/2006/relationships/image" Target="../media/image5.png"/></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14.xml"/><Relationship Id="rId6" Type="http://schemas.openxmlformats.org/officeDocument/2006/relationships/slideLayout" Target="../slideLayouts/slideLayout7.xml"/><Relationship Id="rId5" Type="http://schemas.openxmlformats.org/officeDocument/2006/relationships/tags" Target="../tags/tag35.xml"/><Relationship Id="rId4" Type="http://schemas.openxmlformats.org/officeDocument/2006/relationships/image" Target="../media/image15.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7.xml"/><Relationship Id="rId5" Type="http://schemas.openxmlformats.org/officeDocument/2006/relationships/tags" Target="../tags/tag36.xml"/><Relationship Id="rId4" Type="http://schemas.openxmlformats.org/officeDocument/2006/relationships/image" Target="../media/image16.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16.xml.rels><?xml version="1.0" encoding="UTF-8" standalone="yes"?>
<Relationships xmlns="http://schemas.openxmlformats.org/package/2006/relationships"><Relationship Id="rId7" Type="http://schemas.openxmlformats.org/officeDocument/2006/relationships/notesSlide" Target="../notesSlides/notesSlide16.xml"/><Relationship Id="rId6" Type="http://schemas.openxmlformats.org/officeDocument/2006/relationships/slideLayout" Target="../slideLayouts/slideLayout7.xml"/><Relationship Id="rId5" Type="http://schemas.openxmlformats.org/officeDocument/2006/relationships/tags" Target="../tags/tag37.xml"/><Relationship Id="rId4" Type="http://schemas.openxmlformats.org/officeDocument/2006/relationships/image" Target="../media/image17.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17.xml.rels><?xml version="1.0" encoding="UTF-8" standalone="yes"?>
<Relationships xmlns="http://schemas.openxmlformats.org/package/2006/relationships"><Relationship Id="rId7" Type="http://schemas.openxmlformats.org/officeDocument/2006/relationships/notesSlide" Target="../notesSlides/notesSlide17.xml"/><Relationship Id="rId6" Type="http://schemas.openxmlformats.org/officeDocument/2006/relationships/slideLayout" Target="../slideLayouts/slideLayout7.xml"/><Relationship Id="rId5" Type="http://schemas.openxmlformats.org/officeDocument/2006/relationships/tags" Target="../tags/tag38.xml"/><Relationship Id="rId4" Type="http://schemas.openxmlformats.org/officeDocument/2006/relationships/image" Target="../media/image18.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7.xml"/><Relationship Id="rId5" Type="http://schemas.openxmlformats.org/officeDocument/2006/relationships/tags" Target="../tags/tag39.xml"/><Relationship Id="rId4" Type="http://schemas.openxmlformats.org/officeDocument/2006/relationships/image" Target="../media/image19.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19.xml.rels><?xml version="1.0" encoding="UTF-8" standalone="yes"?>
<Relationships xmlns="http://schemas.openxmlformats.org/package/2006/relationships"><Relationship Id="rId7" Type="http://schemas.openxmlformats.org/officeDocument/2006/relationships/notesSlide" Target="../notesSlides/notesSlide19.xml"/><Relationship Id="rId6" Type="http://schemas.openxmlformats.org/officeDocument/2006/relationships/slideLayout" Target="../slideLayouts/slideLayout7.xml"/><Relationship Id="rId5" Type="http://schemas.openxmlformats.org/officeDocument/2006/relationships/tags" Target="../tags/tag40.xml"/><Relationship Id="rId4" Type="http://schemas.openxmlformats.org/officeDocument/2006/relationships/image" Target="../media/image20.png"/><Relationship Id="rId3" Type="http://schemas.openxmlformats.org/officeDocument/2006/relationships/image" Target="../media/image4.png"/><Relationship Id="rId2" Type="http://schemas.openxmlformats.org/officeDocument/2006/relationships/slide" Target="slide1.xml"/><Relationship Id="rId1"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20.xml"/><Relationship Id="rId7" Type="http://schemas.openxmlformats.org/officeDocument/2006/relationships/slideLayout" Target="../slideLayouts/slideLayout7.xml"/><Relationship Id="rId6" Type="http://schemas.openxmlformats.org/officeDocument/2006/relationships/tags" Target="../tags/tag41.xml"/><Relationship Id="rId5" Type="http://schemas.openxmlformats.org/officeDocument/2006/relationships/image" Target="../media/image4.png"/><Relationship Id="rId4" Type="http://schemas.openxmlformats.org/officeDocument/2006/relationships/slide" Target="slide1.xml"/><Relationship Id="rId3" Type="http://schemas.openxmlformats.org/officeDocument/2006/relationships/image" Target="../media/image22.png"/><Relationship Id="rId2" Type="http://schemas.openxmlformats.org/officeDocument/2006/relationships/image" Target="../media/image5.png"/><Relationship Id="rId1" Type="http://schemas.openxmlformats.org/officeDocument/2006/relationships/image" Target="../media/image21.jpeg"/></Relationships>
</file>

<file path=ppt/slides/_rels/slide21.xml.rels><?xml version="1.0" encoding="UTF-8" standalone="yes"?>
<Relationships xmlns="http://schemas.openxmlformats.org/package/2006/relationships"><Relationship Id="rId7" Type="http://schemas.openxmlformats.org/officeDocument/2006/relationships/notesSlide" Target="../notesSlides/notesSlide21.xml"/><Relationship Id="rId6" Type="http://schemas.openxmlformats.org/officeDocument/2006/relationships/slideLayout" Target="../slideLayouts/slideLayout7.xml"/><Relationship Id="rId5" Type="http://schemas.openxmlformats.org/officeDocument/2006/relationships/tags" Target="../tags/tag42.xml"/><Relationship Id="rId4" Type="http://schemas.openxmlformats.org/officeDocument/2006/relationships/image" Target="../media/image7.svg"/><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image" Target="../media/image3.jpeg"/></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23.xml"/><Relationship Id="rId7" Type="http://schemas.openxmlformats.org/officeDocument/2006/relationships/slideLayout" Target="../slideLayouts/slideLayout7.xml"/><Relationship Id="rId6" Type="http://schemas.openxmlformats.org/officeDocument/2006/relationships/tags" Target="../tags/tag43.xml"/><Relationship Id="rId5" Type="http://schemas.openxmlformats.org/officeDocument/2006/relationships/image" Target="../media/image24.png"/><Relationship Id="rId4" Type="http://schemas.openxmlformats.org/officeDocument/2006/relationships/image" Target="../media/image4.png"/><Relationship Id="rId3" Type="http://schemas.openxmlformats.org/officeDocument/2006/relationships/slide" Target="slide1.xml"/><Relationship Id="rId2" Type="http://schemas.openxmlformats.org/officeDocument/2006/relationships/image" Target="../media/image22.png"/><Relationship Id="rId1" Type="http://schemas.openxmlformats.org/officeDocument/2006/relationships/image" Target="../media/image5.png"/></Relationships>
</file>

<file path=ppt/slides/_rels/slide24.xml.rels><?xml version="1.0" encoding="UTF-8" standalone="yes"?>
<Relationships xmlns="http://schemas.openxmlformats.org/package/2006/relationships"><Relationship Id="rId8" Type="http://schemas.openxmlformats.org/officeDocument/2006/relationships/notesSlide" Target="../notesSlides/notesSlide24.xml"/><Relationship Id="rId7" Type="http://schemas.openxmlformats.org/officeDocument/2006/relationships/slideLayout" Target="../slideLayouts/slideLayout7.xml"/><Relationship Id="rId6" Type="http://schemas.openxmlformats.org/officeDocument/2006/relationships/tags" Target="../tags/tag44.xml"/><Relationship Id="rId5" Type="http://schemas.openxmlformats.org/officeDocument/2006/relationships/image" Target="../media/image25.png"/><Relationship Id="rId4" Type="http://schemas.openxmlformats.org/officeDocument/2006/relationships/image" Target="../media/image4.png"/><Relationship Id="rId3" Type="http://schemas.openxmlformats.org/officeDocument/2006/relationships/slide" Target="slide1.xml"/><Relationship Id="rId2" Type="http://schemas.openxmlformats.org/officeDocument/2006/relationships/image" Target="../media/image22.png"/><Relationship Id="rId1"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25.xml"/><Relationship Id="rId7" Type="http://schemas.openxmlformats.org/officeDocument/2006/relationships/slideLayout" Target="../slideLayouts/slideLayout7.xml"/><Relationship Id="rId6" Type="http://schemas.openxmlformats.org/officeDocument/2006/relationships/tags" Target="../tags/tag45.xml"/><Relationship Id="rId5" Type="http://schemas.openxmlformats.org/officeDocument/2006/relationships/image" Target="../media/image26.png"/><Relationship Id="rId4" Type="http://schemas.openxmlformats.org/officeDocument/2006/relationships/image" Target="../media/image4.png"/><Relationship Id="rId3" Type="http://schemas.openxmlformats.org/officeDocument/2006/relationships/slide" Target="slide1.xml"/><Relationship Id="rId2" Type="http://schemas.openxmlformats.org/officeDocument/2006/relationships/image" Target="../media/image22.png"/><Relationship Id="rId1"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openxmlformats.org/officeDocument/2006/relationships/notesSlide" Target="../notesSlides/notesSlide26.xml"/><Relationship Id="rId7" Type="http://schemas.openxmlformats.org/officeDocument/2006/relationships/slideLayout" Target="../slideLayouts/slideLayout7.xml"/><Relationship Id="rId6" Type="http://schemas.openxmlformats.org/officeDocument/2006/relationships/tags" Target="../tags/tag46.xml"/><Relationship Id="rId5" Type="http://schemas.openxmlformats.org/officeDocument/2006/relationships/image" Target="../media/image27.png"/><Relationship Id="rId4" Type="http://schemas.openxmlformats.org/officeDocument/2006/relationships/image" Target="../media/image4.png"/><Relationship Id="rId3" Type="http://schemas.openxmlformats.org/officeDocument/2006/relationships/slide" Target="slide1.xml"/><Relationship Id="rId2" Type="http://schemas.openxmlformats.org/officeDocument/2006/relationships/image" Target="../media/image22.png"/><Relationship Id="rId1"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430" y="0"/>
            <a:ext cx="12191140" cy="6858000"/>
          </a:xfrm>
          <a:prstGeom prst="rect">
            <a:avLst/>
          </a:prstGeom>
        </p:spPr>
      </p:pic>
      <p:sp>
        <p:nvSpPr>
          <p:cNvPr id="14" name="文本框 13"/>
          <p:cNvSpPr txBox="1"/>
          <p:nvPr/>
        </p:nvSpPr>
        <p:spPr>
          <a:xfrm>
            <a:off x="5310505" y="3912235"/>
            <a:ext cx="5431790" cy="2861310"/>
          </a:xfrm>
          <a:prstGeom prst="rect">
            <a:avLst/>
          </a:prstGeom>
          <a:noFill/>
        </p:spPr>
        <p:txBody>
          <a:bodyPr wrap="square" rtlCol="0">
            <a:spAutoFit/>
          </a:bodyPr>
          <a:lstStyle/>
          <a:p>
            <a:pPr fontAlgn="auto">
              <a:lnSpc>
                <a:spcPct val="150000"/>
              </a:lnSpc>
            </a:pP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rPr>
              <a:t>Module Code:         SICH4005</a:t>
            </a:r>
            <a:endPar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endParaRPr>
          </a:p>
          <a:p>
            <a:pPr fontAlgn="auto">
              <a:lnSpc>
                <a:spcPct val="150000"/>
              </a:lnSpc>
            </a:pP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rPr>
              <a:t>Module Tutor:        Prof. Sei-Tong </a:t>
            </a: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ea"/>
              </a:rPr>
              <a:t>Kang </a:t>
            </a:r>
            <a:endPar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endParaRPr>
          </a:p>
          <a:p>
            <a:pPr fontAlgn="auto">
              <a:lnSpc>
                <a:spcPct val="150000"/>
              </a:lnSpc>
            </a:pP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rPr>
              <a:t>Student Name:       Ruxin Zhang</a:t>
            </a:r>
            <a:endPar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endParaRPr>
          </a:p>
          <a:p>
            <a:pPr fontAlgn="auto">
              <a:lnSpc>
                <a:spcPct val="150000"/>
              </a:lnSpc>
            </a:pP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rPr>
              <a:t>Student Number:   1903297</a:t>
            </a:r>
            <a:endPar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endParaRPr>
          </a:p>
          <a:p>
            <a:pPr fontAlgn="auto">
              <a:lnSpc>
                <a:spcPct val="150000"/>
              </a:lnSpc>
            </a:pPr>
            <a:r>
              <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rPr>
              <a:t>Date:                        27 January 2021</a:t>
            </a:r>
            <a:endParaRPr lang="zh-CN" altLang="en-US" sz="2400" b="1" dirty="0">
              <a:solidFill>
                <a:srgbClr val="88A4A8"/>
              </a:solidFill>
              <a:effectLst/>
              <a:latin typeface="Times New Roman" panose="02020603050405020304" charset="0"/>
              <a:ea typeface="宋体" panose="02010600030101010101" pitchFamily="2" charset="-122"/>
              <a:cs typeface="Times New Roman" panose="02020603050405020304" charset="0"/>
            </a:endParaRPr>
          </a:p>
        </p:txBody>
      </p:sp>
      <p:sp>
        <p:nvSpPr>
          <p:cNvPr id="6" name="文本框"/>
          <p:cNvSpPr/>
          <p:nvPr/>
        </p:nvSpPr>
        <p:spPr>
          <a:xfrm>
            <a:off x="-85725" y="1816735"/>
            <a:ext cx="12938760" cy="1568450"/>
          </a:xfrm>
          <a:prstGeom prst="rect">
            <a:avLst/>
          </a:prstGeom>
          <a:noFill/>
        </p:spPr>
        <p:txBody>
          <a:bodyPr wrap="square">
            <a:spAutoFit/>
          </a:bodyPr>
          <a:lstStyle/>
          <a:p>
            <a:pPr algn="ctr" fontAlgn="auto">
              <a:lnSpc>
                <a:spcPct val="100000"/>
              </a:lnSpc>
              <a:spcBef>
                <a:spcPct val="0"/>
              </a:spcBef>
            </a:pPr>
            <a:r>
              <a:rPr lang="en-US" altLang="zh-CN"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A</a:t>
            </a:r>
            <a:r>
              <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 </a:t>
            </a:r>
            <a:r>
              <a:rPr lang="en-US" altLang="zh-CN"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Study</a:t>
            </a:r>
            <a:r>
              <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 </a:t>
            </a:r>
            <a:r>
              <a:rPr lang="en-US" altLang="zh-CN"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of</a:t>
            </a:r>
            <a:r>
              <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 </a:t>
            </a:r>
            <a:endPar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endParaRPr>
          </a:p>
          <a:p>
            <a:pPr algn="ctr" fontAlgn="auto">
              <a:lnSpc>
                <a:spcPct val="100000"/>
              </a:lnSpc>
              <a:spcBef>
                <a:spcPct val="0"/>
              </a:spcBef>
            </a:pPr>
            <a:r>
              <a:rPr lang="en-US" altLang="zh-CN"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t</a:t>
            </a:r>
            <a:r>
              <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he Chinese Character </a:t>
            </a:r>
            <a:r>
              <a:rPr lang="zh-CN" altLang="en-US" sz="4800" b="1" i="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Zhui</a:t>
            </a:r>
            <a:r>
              <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rPr>
              <a:t>追</a:t>
            </a:r>
            <a:endParaRPr lang="zh-CN" altLang="en-US" sz="4800" b="1" dirty="0">
              <a:solidFill>
                <a:srgbClr val="88A4A8"/>
              </a:solidFill>
              <a:effectLst/>
              <a:latin typeface="Times New Roman" panose="02020603050405020304" charset="0"/>
              <a:ea typeface="宋体" panose="02010600030101010101" pitchFamily="2" charset="-122"/>
              <a:cs typeface="Times New Roman" panose="02020603050405020304" charset="0"/>
              <a:sym typeface="+mn-lt"/>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430" y="-3810"/>
            <a:ext cx="12191140" cy="6858000"/>
          </a:xfrm>
          <a:prstGeom prst="rect">
            <a:avLst/>
          </a:prstGeom>
        </p:spPr>
      </p:pic>
      <p:sp>
        <p:nvSpPr>
          <p:cNvPr id="2" name="文本框 1"/>
          <p:cNvSpPr txBox="1"/>
          <p:nvPr/>
        </p:nvSpPr>
        <p:spPr>
          <a:xfrm>
            <a:off x="2087245" y="577215"/>
            <a:ext cx="8301990" cy="1322070"/>
          </a:xfrm>
          <a:prstGeom prst="rect">
            <a:avLst/>
          </a:prstGeom>
          <a:noFill/>
          <a:extLst>
            <a:ext uri="{909E8E84-426E-40DD-AFC4-6F175D3DCCD1}">
              <a14:hiddenFill xmlns:a14="http://schemas.microsoft.com/office/drawing/2010/main">
                <a:solidFill>
                  <a:schemeClr val="bg1"/>
                </a:solidFill>
              </a14:hiddenFill>
            </a:ext>
          </a:extLst>
        </p:spPr>
        <p:txBody>
          <a:bodyPr wrap="square" rtlCol="0">
            <a:spAutoFit/>
          </a:bodyPr>
          <a:lstStyle/>
          <a:p>
            <a:pPr marR="0" lvl="0" indent="0" algn="ctr" fontAlgn="auto">
              <a:lnSpc>
                <a:spcPct val="100000"/>
              </a:lnSpc>
              <a:spcBef>
                <a:spcPts val="0"/>
              </a:spcBef>
              <a:spcAft>
                <a:spcPts val="0"/>
              </a:spcAft>
              <a:buClrTx/>
              <a:buSzTx/>
              <a:buFontTx/>
              <a:buNone/>
              <a:defRPr/>
            </a:pPr>
            <a:r>
              <a:rPr lang="zh-CN" altLang="en-US" sz="4800" b="1" dirty="0">
                <a:solidFill>
                  <a:srgbClr val="88A4A8"/>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rPr>
              <a:t>Contents </a:t>
            </a:r>
            <a:r>
              <a:rPr lang="zh-CN" altLang="en-US" sz="8000" b="1" dirty="0">
                <a:solidFill>
                  <a:srgbClr val="88A4A8"/>
                </a:solidFill>
                <a:latin typeface="等线" panose="02010600030101010101" pitchFamily="2" charset="-122"/>
                <a:ea typeface="等线" panose="02010600030101010101" pitchFamily="2" charset="-122"/>
                <a:cs typeface="思源黑体 CN Light" panose="020B0300000000000000" charset="-122"/>
                <a:sym typeface="+mn-lt"/>
              </a:rPr>
              <a:t> </a:t>
            </a:r>
            <a:endParaRPr lang="zh-CN" altLang="en-US" sz="8000" b="1" dirty="0">
              <a:solidFill>
                <a:srgbClr val="88A4A8"/>
              </a:solidFill>
              <a:latin typeface="等线" panose="02010600030101010101" pitchFamily="2" charset="-122"/>
              <a:ea typeface="等线" panose="02010600030101010101" pitchFamily="2" charset="-122"/>
              <a:cs typeface="思源黑体 CN Light" panose="020B0300000000000000" charset="-122"/>
              <a:sym typeface="+mn-lt"/>
            </a:endParaRPr>
          </a:p>
        </p:txBody>
      </p:sp>
      <p:sp>
        <p:nvSpPr>
          <p:cNvPr id="29" name="椭圆 28"/>
          <p:cNvSpPr/>
          <p:nvPr/>
        </p:nvSpPr>
        <p:spPr>
          <a:xfrm rot="5400000" flipH="1">
            <a:off x="3230350" y="2250384"/>
            <a:ext cx="929005" cy="929005"/>
          </a:xfrm>
          <a:prstGeom prst="ellipse">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等线" panose="02010600030101010101" pitchFamily="2" charset="-122"/>
              <a:ea typeface="等线" panose="02010600030101010101" pitchFamily="2" charset="-122"/>
              <a:cs typeface="+mn-ea"/>
              <a:sym typeface="+mn-lt"/>
            </a:endParaRPr>
          </a:p>
        </p:txBody>
      </p:sp>
      <p:sp>
        <p:nvSpPr>
          <p:cNvPr id="31" name="矩形 30"/>
          <p:cNvSpPr/>
          <p:nvPr/>
        </p:nvSpPr>
        <p:spPr>
          <a:xfrm>
            <a:off x="3421092" y="2483985"/>
            <a:ext cx="546945" cy="461665"/>
          </a:xfrm>
          <a:prstGeom prst="rect">
            <a:avLst/>
          </a:prstGeom>
          <a:noFill/>
          <a:ln>
            <a:noFill/>
          </a:ln>
          <a:extLst>
            <a:ext uri="{909E8E84-426E-40DD-AFC4-6F175D3DCCD1}">
              <a14:hiddenFill xmlns:a14="http://schemas.microsoft.com/office/drawing/2010/main">
                <a:solidFill>
                  <a:srgbClr val="6D95AF"/>
                </a:solidFill>
              </a14:hiddenFill>
            </a:ext>
          </a:extLst>
        </p:spPr>
        <p:txBody>
          <a:bodyPr wrap="none">
            <a:spAutoFit/>
          </a:bodyPr>
          <a:lstStyle/>
          <a:p>
            <a:pPr algn="ctr"/>
            <a:r>
              <a:rPr lang="en-US" altLang="zh-CN" sz="2400" b="1" dirty="0">
                <a:solidFill>
                  <a:schemeClr val="bg1"/>
                </a:solidFill>
                <a:latin typeface="等线" panose="02010600030101010101" pitchFamily="2" charset="-122"/>
                <a:ea typeface="等线" panose="02010600030101010101" pitchFamily="2" charset="-122"/>
                <a:cs typeface="+mn-ea"/>
                <a:sym typeface="+mn-lt"/>
              </a:rPr>
              <a:t>01</a:t>
            </a:r>
            <a:endParaRPr lang="en-US" altLang="zh-CN" sz="2400" b="1" dirty="0">
              <a:solidFill>
                <a:schemeClr val="bg1"/>
              </a:solidFill>
              <a:latin typeface="等线" panose="02010600030101010101" pitchFamily="2" charset="-122"/>
              <a:ea typeface="等线" panose="02010600030101010101" pitchFamily="2" charset="-122"/>
              <a:cs typeface="+mn-ea"/>
              <a:sym typeface="+mn-lt"/>
            </a:endParaRPr>
          </a:p>
        </p:txBody>
      </p:sp>
      <p:sp>
        <p:nvSpPr>
          <p:cNvPr id="47" name="椭圆 46"/>
          <p:cNvSpPr/>
          <p:nvPr/>
        </p:nvSpPr>
        <p:spPr>
          <a:xfrm rot="5400000" flipH="1">
            <a:off x="3230350" y="5130744"/>
            <a:ext cx="929005" cy="929005"/>
          </a:xfrm>
          <a:prstGeom prst="ellipse">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等线" panose="02010600030101010101" pitchFamily="2" charset="-122"/>
              <a:ea typeface="等线" panose="02010600030101010101" pitchFamily="2" charset="-122"/>
              <a:cs typeface="+mn-ea"/>
              <a:sym typeface="+mn-lt"/>
            </a:endParaRPr>
          </a:p>
        </p:txBody>
      </p:sp>
      <p:sp>
        <p:nvSpPr>
          <p:cNvPr id="49" name="矩形 48"/>
          <p:cNvSpPr/>
          <p:nvPr/>
        </p:nvSpPr>
        <p:spPr>
          <a:xfrm>
            <a:off x="3421092" y="5364656"/>
            <a:ext cx="546945" cy="461665"/>
          </a:xfrm>
          <a:prstGeom prst="rect">
            <a:avLst/>
          </a:prstGeom>
          <a:noFill/>
          <a:ln>
            <a:noFill/>
          </a:ln>
          <a:extLst>
            <a:ext uri="{909E8E84-426E-40DD-AFC4-6F175D3DCCD1}">
              <a14:hiddenFill xmlns:a14="http://schemas.microsoft.com/office/drawing/2010/main">
                <a:solidFill>
                  <a:srgbClr val="6D95AF"/>
                </a:solidFill>
              </a14:hiddenFill>
            </a:ext>
          </a:extLst>
        </p:spPr>
        <p:txBody>
          <a:bodyPr wrap="none">
            <a:spAutoFit/>
          </a:bodyPr>
          <a:lstStyle/>
          <a:p>
            <a:pPr algn="ctr"/>
            <a:r>
              <a:rPr lang="en-US" altLang="zh-CN" sz="2400" b="1" dirty="0">
                <a:solidFill>
                  <a:schemeClr val="bg1"/>
                </a:solidFill>
                <a:latin typeface="等线" panose="02010600030101010101" pitchFamily="2" charset="-122"/>
                <a:ea typeface="等线" panose="02010600030101010101" pitchFamily="2" charset="-122"/>
                <a:cs typeface="+mn-ea"/>
                <a:sym typeface="+mn-lt"/>
              </a:rPr>
              <a:t>03</a:t>
            </a:r>
            <a:endParaRPr lang="en-US" altLang="zh-CN" sz="2400" b="1" dirty="0">
              <a:solidFill>
                <a:schemeClr val="bg1"/>
              </a:solidFill>
              <a:latin typeface="等线" panose="02010600030101010101" pitchFamily="2" charset="-122"/>
              <a:ea typeface="等线" panose="02010600030101010101" pitchFamily="2" charset="-122"/>
              <a:cs typeface="+mn-ea"/>
              <a:sym typeface="+mn-lt"/>
            </a:endParaRPr>
          </a:p>
        </p:txBody>
      </p:sp>
      <p:grpSp>
        <p:nvGrpSpPr>
          <p:cNvPr id="19" name="组合 18"/>
          <p:cNvGrpSpPr/>
          <p:nvPr/>
        </p:nvGrpSpPr>
        <p:grpSpPr>
          <a:xfrm>
            <a:off x="4159567" y="5191279"/>
            <a:ext cx="2981113" cy="583353"/>
            <a:chOff x="2563" y="5808"/>
            <a:chExt cx="3521" cy="689"/>
          </a:xfrm>
        </p:grpSpPr>
        <p:sp>
          <p:nvSpPr>
            <p:cNvPr id="20" name="文本框"/>
            <p:cNvSpPr/>
            <p:nvPr/>
          </p:nvSpPr>
          <p:spPr>
            <a:xfrm>
              <a:off x="3109" y="5808"/>
              <a:ext cx="366" cy="689"/>
            </a:xfrm>
            <a:prstGeom prst="rect">
              <a:avLst/>
            </a:prstGeom>
            <a:noFill/>
          </p:spPr>
          <p:txBody>
            <a:bodyPr wrap="none">
              <a:spAutoFit/>
            </a:bodyPr>
            <a:lstStyle/>
            <a:p>
              <a:pPr algn="l">
                <a:spcBef>
                  <a:spcPct val="0"/>
                </a:spcBef>
              </a:pPr>
              <a:endParaRPr lang="zh-CN" altLang="en-US" sz="3200" b="1" dirty="0">
                <a:solidFill>
                  <a:schemeClr val="accent1">
                    <a:lumMod val="75000"/>
                  </a:schemeClr>
                </a:solidFill>
                <a:effectLst/>
                <a:latin typeface="仿宋" panose="02010609060101010101" charset="-122"/>
                <a:ea typeface="仿宋" panose="02010609060101010101" charset="-122"/>
                <a:cs typeface="+mn-ea"/>
                <a:sym typeface="+mn-lt"/>
              </a:endParaRPr>
            </a:p>
          </p:txBody>
        </p:sp>
        <p:sp>
          <p:nvSpPr>
            <p:cNvPr id="26" name="文本框"/>
            <p:cNvSpPr txBox="1"/>
            <p:nvPr/>
          </p:nvSpPr>
          <p:spPr>
            <a:xfrm>
              <a:off x="2563" y="6144"/>
              <a:ext cx="3521" cy="282"/>
            </a:xfrm>
            <a:prstGeom prst="rect">
              <a:avLst/>
            </a:prstGeom>
            <a:noFill/>
          </p:spPr>
          <p:txBody>
            <a:bodyPr wrap="square" rtlCol="0">
              <a:spAutoFit/>
            </a:bodyPr>
            <a:lstStyle/>
            <a:p>
              <a:pPr algn="l">
                <a:lnSpc>
                  <a:spcPct val="150000"/>
                </a:lnSpc>
              </a:pPr>
              <a:endParaRPr lang="zh-CN" altLang="en-US" sz="640" dirty="0">
                <a:solidFill>
                  <a:schemeClr val="tx1">
                    <a:lumMod val="65000"/>
                    <a:lumOff val="35000"/>
                  </a:schemeClr>
                </a:solidFill>
                <a:latin typeface="等线" panose="02010600030101010101" pitchFamily="2" charset="-122"/>
                <a:ea typeface="等线" panose="02010600030101010101" pitchFamily="2" charset="-122"/>
                <a:cs typeface="思源黑体 CN Light" panose="020B0300000000000000" charset="-122"/>
                <a:sym typeface="+mn-lt"/>
              </a:endParaRPr>
            </a:p>
          </p:txBody>
        </p:sp>
      </p:grpSp>
      <p:grpSp>
        <p:nvGrpSpPr>
          <p:cNvPr id="27" name="组合 26"/>
          <p:cNvGrpSpPr/>
          <p:nvPr/>
        </p:nvGrpSpPr>
        <p:grpSpPr>
          <a:xfrm>
            <a:off x="3849687" y="2391988"/>
            <a:ext cx="3159760" cy="1152314"/>
            <a:chOff x="2563" y="5076"/>
            <a:chExt cx="3732" cy="1361"/>
          </a:xfrm>
        </p:grpSpPr>
        <p:sp>
          <p:nvSpPr>
            <p:cNvPr id="32" name="文本框"/>
            <p:cNvSpPr/>
            <p:nvPr/>
          </p:nvSpPr>
          <p:spPr>
            <a:xfrm>
              <a:off x="3529" y="5076"/>
              <a:ext cx="2766" cy="762"/>
            </a:xfrm>
            <a:prstGeom prst="rect">
              <a:avLst/>
            </a:prstGeom>
            <a:noFill/>
          </p:spPr>
          <p:txBody>
            <a:bodyPr wrap="none">
              <a:spAutoFit/>
            </a:bodyPr>
            <a:lstStyle/>
            <a:p>
              <a:pPr algn="l">
                <a:spcBef>
                  <a:spcPct val="0"/>
                </a:spcBef>
              </a:pPr>
              <a:r>
                <a:rPr lang="zh-CN" altLang="zh-CN" sz="3600" b="1" dirty="0">
                  <a:solidFill>
                    <a:schemeClr val="accent1">
                      <a:lumMod val="75000"/>
                    </a:schemeClr>
                  </a:solidFill>
                  <a:effectLst/>
                  <a:latin typeface="Times New Roman" panose="02020603050405020304" charset="0"/>
                  <a:ea typeface="仿宋" panose="02010609060101010101" charset="-122"/>
                  <a:cs typeface="Times New Roman" panose="02020603050405020304" charset="0"/>
                  <a:sym typeface="+mn-lt"/>
                </a:rPr>
                <a:t>Motivation</a:t>
              </a:r>
              <a:endParaRPr lang="zh-CN" altLang="zh-CN" sz="3600" b="1" dirty="0">
                <a:solidFill>
                  <a:schemeClr val="accent1">
                    <a:lumMod val="75000"/>
                  </a:schemeClr>
                </a:solidFill>
                <a:effectLst/>
                <a:latin typeface="Times New Roman" panose="02020603050405020304" charset="0"/>
                <a:ea typeface="仿宋" panose="02010609060101010101" charset="-122"/>
                <a:cs typeface="Times New Roman" panose="02020603050405020304" charset="0"/>
                <a:sym typeface="+mn-lt"/>
              </a:endParaRPr>
            </a:p>
          </p:txBody>
        </p:sp>
        <p:sp>
          <p:nvSpPr>
            <p:cNvPr id="33" name="文本框"/>
            <p:cNvSpPr txBox="1"/>
            <p:nvPr/>
          </p:nvSpPr>
          <p:spPr>
            <a:xfrm>
              <a:off x="2563" y="6155"/>
              <a:ext cx="3630" cy="282"/>
            </a:xfrm>
            <a:prstGeom prst="rect">
              <a:avLst/>
            </a:prstGeom>
            <a:noFill/>
          </p:spPr>
          <p:txBody>
            <a:bodyPr wrap="square" rtlCol="0">
              <a:spAutoFit/>
            </a:bodyPr>
            <a:lstStyle/>
            <a:p>
              <a:pPr algn="l">
                <a:lnSpc>
                  <a:spcPct val="150000"/>
                </a:lnSpc>
              </a:pPr>
              <a:endParaRPr lang="zh-CN" altLang="en-US" sz="640" dirty="0">
                <a:solidFill>
                  <a:schemeClr val="tx1">
                    <a:lumMod val="65000"/>
                    <a:lumOff val="35000"/>
                  </a:schemeClr>
                </a:solidFill>
                <a:latin typeface="等线" panose="02010600030101010101" pitchFamily="2" charset="-122"/>
                <a:ea typeface="等线" panose="02010600030101010101" pitchFamily="2" charset="-122"/>
                <a:cs typeface="思源黑体 CN Light" panose="020B0300000000000000" charset="-122"/>
                <a:sym typeface="+mn-lt"/>
              </a:endParaRPr>
            </a:p>
          </p:txBody>
        </p:sp>
      </p:grpSp>
      <p:grpSp>
        <p:nvGrpSpPr>
          <p:cNvPr id="37" name="组合 36"/>
          <p:cNvGrpSpPr/>
          <p:nvPr/>
        </p:nvGrpSpPr>
        <p:grpSpPr>
          <a:xfrm>
            <a:off x="4621530" y="3640455"/>
            <a:ext cx="6507961" cy="2306656"/>
            <a:chOff x="2506" y="5671"/>
            <a:chExt cx="6463" cy="2725"/>
          </a:xfrm>
        </p:grpSpPr>
        <p:sp>
          <p:nvSpPr>
            <p:cNvPr id="38" name="文本框"/>
            <p:cNvSpPr/>
            <p:nvPr/>
          </p:nvSpPr>
          <p:spPr>
            <a:xfrm>
              <a:off x="2506" y="5671"/>
              <a:ext cx="6463" cy="2725"/>
            </a:xfrm>
            <a:prstGeom prst="rect">
              <a:avLst/>
            </a:prstGeom>
            <a:noFill/>
          </p:spPr>
          <p:txBody>
            <a:bodyPr wrap="square">
              <a:spAutoFit/>
            </a:bodyPr>
            <a:lstStyle/>
            <a:p>
              <a:pPr algn="l">
                <a:spcBef>
                  <a:spcPct val="0"/>
                </a:spcBef>
              </a:pPr>
              <a:r>
                <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The Original Meaning </a:t>
              </a:r>
              <a:r>
                <a:rPr lang="en-US" altLang="zh-CN"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a</a:t>
              </a:r>
              <a:r>
                <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nd </a:t>
              </a:r>
              <a:endPar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endParaRPr>
            </a:p>
            <a:p>
              <a:pPr algn="l">
                <a:spcBef>
                  <a:spcPct val="0"/>
                </a:spcBef>
              </a:pPr>
              <a:r>
                <a:rPr lang="en-US" altLang="zh-CN"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t</a:t>
              </a:r>
              <a:r>
                <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he Extended Meanings of </a:t>
              </a:r>
              <a:r>
                <a:rPr lang="en-US" altLang="zh-CN" sz="3200" b="1" i="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Z</a:t>
              </a:r>
              <a:r>
                <a:rPr lang="zh-CN" altLang="en-US" sz="3200" b="1" i="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hui</a:t>
              </a:r>
              <a:r>
                <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追</a:t>
              </a:r>
              <a:endPar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endParaRPr>
            </a:p>
            <a:p>
              <a:pPr algn="l" fontAlgn="auto">
                <a:lnSpc>
                  <a:spcPct val="150000"/>
                </a:lnSpc>
                <a:spcBef>
                  <a:spcPct val="0"/>
                </a:spcBef>
              </a:pPr>
              <a:endParaRPr lang="zh-CN" altLang="en-US"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endParaRPr>
            </a:p>
            <a:p>
              <a:pPr algn="l">
                <a:spcBef>
                  <a:spcPct val="0"/>
                </a:spcBef>
              </a:pPr>
              <a:r>
                <a:rPr lang="en-US" altLang="zh-CN"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rPr>
                <a:t>Self-Reflection</a:t>
              </a:r>
              <a:endParaRPr lang="en-US" altLang="zh-CN" sz="3200" b="1" dirty="0">
                <a:solidFill>
                  <a:schemeClr val="accent1">
                    <a:lumMod val="75000"/>
                  </a:schemeClr>
                </a:solidFill>
                <a:latin typeface="Times New Roman" panose="02020603050405020304" charset="0"/>
                <a:ea typeface="仿宋" panose="02010609060101010101" charset="-122"/>
                <a:cs typeface="Times New Roman" panose="02020603050405020304" charset="0"/>
                <a:sym typeface="+mn-lt"/>
              </a:endParaRPr>
            </a:p>
          </p:txBody>
        </p:sp>
        <p:sp>
          <p:nvSpPr>
            <p:cNvPr id="39" name="文本框"/>
            <p:cNvSpPr txBox="1"/>
            <p:nvPr/>
          </p:nvSpPr>
          <p:spPr>
            <a:xfrm>
              <a:off x="2551" y="6205"/>
              <a:ext cx="3416" cy="282"/>
            </a:xfrm>
            <a:prstGeom prst="rect">
              <a:avLst/>
            </a:prstGeom>
            <a:noFill/>
          </p:spPr>
          <p:txBody>
            <a:bodyPr wrap="square" rtlCol="0">
              <a:spAutoFit/>
            </a:bodyPr>
            <a:lstStyle/>
            <a:p>
              <a:pPr algn="l">
                <a:lnSpc>
                  <a:spcPct val="150000"/>
                </a:lnSpc>
              </a:pPr>
              <a:endParaRPr lang="zh-CN" altLang="en-US" sz="640" dirty="0">
                <a:solidFill>
                  <a:schemeClr val="tx1">
                    <a:lumMod val="65000"/>
                    <a:lumOff val="35000"/>
                  </a:schemeClr>
                </a:solidFill>
                <a:latin typeface="等线" panose="02010600030101010101" pitchFamily="2" charset="-122"/>
                <a:ea typeface="等线" panose="02010600030101010101" pitchFamily="2" charset="-122"/>
                <a:cs typeface="思源黑体 CN Light" panose="020B0300000000000000" charset="-122"/>
                <a:sym typeface="+mn-lt"/>
              </a:endParaRPr>
            </a:p>
          </p:txBody>
        </p:sp>
      </p:grpSp>
      <p:sp>
        <p:nvSpPr>
          <p:cNvPr id="44" name="椭圆 43"/>
          <p:cNvSpPr/>
          <p:nvPr/>
        </p:nvSpPr>
        <p:spPr>
          <a:xfrm rot="5400000" flipH="1">
            <a:off x="3217184" y="3640399"/>
            <a:ext cx="929005" cy="929005"/>
          </a:xfrm>
          <a:prstGeom prst="ellipse">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等线" panose="02010600030101010101" pitchFamily="2" charset="-122"/>
              <a:ea typeface="等线" panose="02010600030101010101" pitchFamily="2" charset="-122"/>
              <a:cs typeface="+mn-ea"/>
              <a:sym typeface="+mn-lt"/>
            </a:endParaRPr>
          </a:p>
        </p:txBody>
      </p:sp>
      <p:sp>
        <p:nvSpPr>
          <p:cNvPr id="45" name="矩形 44"/>
          <p:cNvSpPr/>
          <p:nvPr/>
        </p:nvSpPr>
        <p:spPr>
          <a:xfrm>
            <a:off x="7094736" y="3082790"/>
            <a:ext cx="546945" cy="461665"/>
          </a:xfrm>
          <a:prstGeom prst="rect">
            <a:avLst/>
          </a:prstGeom>
          <a:noFill/>
          <a:ln>
            <a:noFill/>
          </a:ln>
          <a:extLst>
            <a:ext uri="{909E8E84-426E-40DD-AFC4-6F175D3DCCD1}">
              <a14:hiddenFill xmlns:a14="http://schemas.microsoft.com/office/drawing/2010/main">
                <a:solidFill>
                  <a:srgbClr val="6D95AF"/>
                </a:solidFill>
              </a14:hiddenFill>
            </a:ext>
          </a:extLst>
        </p:spPr>
        <p:txBody>
          <a:bodyPr wrap="none">
            <a:spAutoFit/>
          </a:bodyPr>
          <a:lstStyle/>
          <a:p>
            <a:pPr algn="ctr"/>
            <a:r>
              <a:rPr lang="en-US" altLang="zh-CN" sz="2400" b="1" dirty="0">
                <a:solidFill>
                  <a:schemeClr val="bg1"/>
                </a:solidFill>
                <a:latin typeface="等线" panose="02010600030101010101" pitchFamily="2" charset="-122"/>
                <a:ea typeface="等线" panose="02010600030101010101" pitchFamily="2" charset="-122"/>
                <a:cs typeface="+mn-ea"/>
                <a:sym typeface="+mn-lt"/>
              </a:rPr>
              <a:t>02</a:t>
            </a:r>
            <a:endParaRPr lang="en-US" altLang="zh-CN" sz="2400" b="1" dirty="0">
              <a:solidFill>
                <a:schemeClr val="bg1"/>
              </a:solidFill>
              <a:latin typeface="等线" panose="02010600030101010101" pitchFamily="2" charset="-122"/>
              <a:ea typeface="等线" panose="02010600030101010101" pitchFamily="2" charset="-122"/>
              <a:cs typeface="+mn-ea"/>
              <a:sym typeface="+mn-lt"/>
            </a:endParaRPr>
          </a:p>
        </p:txBody>
      </p:sp>
      <p:sp>
        <p:nvSpPr>
          <p:cNvPr id="51" name="矩形 50"/>
          <p:cNvSpPr/>
          <p:nvPr/>
        </p:nvSpPr>
        <p:spPr>
          <a:xfrm>
            <a:off x="3421683" y="3871136"/>
            <a:ext cx="520700" cy="460375"/>
          </a:xfrm>
          <a:prstGeom prst="rect">
            <a:avLst/>
          </a:prstGeom>
          <a:noFill/>
          <a:ln>
            <a:noFill/>
          </a:ln>
          <a:extLst>
            <a:ext uri="{909E8E84-426E-40DD-AFC4-6F175D3DCCD1}">
              <a14:hiddenFill xmlns:a14="http://schemas.microsoft.com/office/drawing/2010/main">
                <a:solidFill>
                  <a:srgbClr val="6D95AF"/>
                </a:solidFill>
              </a14:hiddenFill>
            </a:ext>
          </a:extLst>
        </p:spPr>
        <p:txBody>
          <a:bodyPr wrap="none">
            <a:spAutoFit/>
          </a:bodyPr>
          <a:lstStyle/>
          <a:p>
            <a:pPr algn="ctr"/>
            <a:r>
              <a:rPr lang="en-US" altLang="zh-CN" sz="2400" b="1" dirty="0">
                <a:solidFill>
                  <a:schemeClr val="bg1"/>
                </a:solidFill>
                <a:latin typeface="等线" panose="02010600030101010101" pitchFamily="2" charset="-122"/>
                <a:ea typeface="等线" panose="02010600030101010101" pitchFamily="2" charset="-122"/>
                <a:cs typeface="+mn-ea"/>
                <a:sym typeface="+mn-lt"/>
              </a:rPr>
              <a:t>02</a:t>
            </a:r>
            <a:endParaRPr lang="en-US" altLang="zh-CN" sz="2400" b="1" dirty="0">
              <a:solidFill>
                <a:schemeClr val="bg1"/>
              </a:solidFill>
              <a:latin typeface="等线" panose="02010600030101010101" pitchFamily="2" charset="-122"/>
              <a:ea typeface="等线" panose="02010600030101010101" pitchFamily="2"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bldLst>
      <p:bldP spid="2" grpId="0" bldLvl="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05" y="0"/>
            <a:ext cx="12191140" cy="6858000"/>
          </a:xfrm>
          <a:prstGeom prst="rect">
            <a:avLst/>
          </a:prstGeom>
        </p:spPr>
      </p:pic>
      <p:sp>
        <p:nvSpPr>
          <p:cNvPr id="7" name="圆角矩形 6"/>
          <p:cNvSpPr/>
          <p:nvPr/>
        </p:nvSpPr>
        <p:spPr>
          <a:xfrm>
            <a:off x="3505376" y="2750820"/>
            <a:ext cx="5548630" cy="867410"/>
          </a:xfrm>
          <a:prstGeom prst="roundRect">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5385611" y="1894840"/>
            <a:ext cx="2124710" cy="645160"/>
          </a:xfrm>
          <a:prstGeom prst="rect">
            <a:avLst/>
          </a:prstGeom>
          <a:noFill/>
        </p:spPr>
        <p:txBody>
          <a:bodyPr wrap="square" rtlCol="0">
            <a:spAutoFit/>
          </a:bodyPr>
          <a:lstStyle/>
          <a:p>
            <a:r>
              <a:rPr lang="en-US" altLang="zh-CN" sz="3600" b="1" dirty="0">
                <a:solidFill>
                  <a:srgbClr val="88A4A8"/>
                </a:solidFill>
                <a:latin typeface="等线" panose="02010600030101010101" pitchFamily="2" charset="-122"/>
                <a:ea typeface="等线" panose="02010600030101010101" pitchFamily="2" charset="-122"/>
              </a:rPr>
              <a:t>PART  01</a:t>
            </a:r>
            <a:endParaRPr lang="en-US" altLang="zh-CN" sz="3600" b="1" dirty="0">
              <a:solidFill>
                <a:srgbClr val="88A4A8"/>
              </a:solidFill>
              <a:latin typeface="等线" panose="02010600030101010101" pitchFamily="2" charset="-122"/>
              <a:ea typeface="等线" panose="02010600030101010101" pitchFamily="2" charset="-122"/>
            </a:endParaRPr>
          </a:p>
        </p:txBody>
      </p:sp>
      <p:sp>
        <p:nvSpPr>
          <p:cNvPr id="16" name="文本框 15"/>
          <p:cNvSpPr txBox="1"/>
          <p:nvPr/>
        </p:nvSpPr>
        <p:spPr>
          <a:xfrm>
            <a:off x="4440096" y="2831465"/>
            <a:ext cx="4016375" cy="706755"/>
          </a:xfrm>
          <a:prstGeom prst="rect">
            <a:avLst/>
          </a:prstGeom>
          <a:noFill/>
        </p:spPr>
        <p:txBody>
          <a:bodyPr wrap="square" rtlCol="0">
            <a:spAutoFit/>
          </a:bodyPr>
          <a:lstStyle/>
          <a:p>
            <a:pPr algn="ctr" fontAlgn="auto">
              <a:lnSpc>
                <a:spcPct val="100000"/>
              </a:lnSpc>
            </a:pPr>
            <a:r>
              <a:rPr lang="zh-CN" altLang="en-US" sz="4000" b="1" dirty="0">
                <a:solidFill>
                  <a:schemeClr val="bg1"/>
                </a:solidFill>
                <a:effectLst/>
                <a:latin typeface="Times New Roman" panose="02020603050405020304" charset="0"/>
                <a:ea typeface="MingLiU-ExtB" panose="02020500000000000000" charset="-120"/>
                <a:cs typeface="Times New Roman" panose="02020603050405020304" charset="0"/>
                <a:sym typeface="+mn-lt"/>
              </a:rPr>
              <a:t>Motivation</a:t>
            </a:r>
            <a:endParaRPr lang="zh-CN" altLang="en-US" sz="4000" b="1" dirty="0">
              <a:solidFill>
                <a:schemeClr val="bg1"/>
              </a:solidFill>
              <a:effectLst/>
              <a:latin typeface="Times New Roman" panose="02020603050405020304" charset="0"/>
              <a:ea typeface="MingLiU-ExtB" panose="02020500000000000000" charset="-12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bldLst>
      <p:bldP spid="9"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9" name="文本框 28"/>
          <p:cNvSpPr txBox="1"/>
          <p:nvPr/>
        </p:nvSpPr>
        <p:spPr>
          <a:xfrm>
            <a:off x="4957445" y="5095875"/>
            <a:ext cx="6600825" cy="1886585"/>
          </a:xfrm>
          <a:prstGeom prst="rect">
            <a:avLst/>
          </a:prstGeom>
          <a:noFill/>
        </p:spPr>
        <p:txBody>
          <a:bodyPr wrap="square" rtlCol="0">
            <a:spAutoFit/>
          </a:bodyPr>
          <a:lstStyle/>
          <a:p>
            <a:pPr algn="ctr" fontAlgn="auto" hangingPunct="0">
              <a:lnSpc>
                <a:spcPts val="7000"/>
              </a:lnSpc>
            </a:pPr>
            <a:r>
              <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「曾子曰：慎終追遠，民德歸厚矣」</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a:p>
            <a:pPr algn="r" fontAlgn="auto" hangingPunct="0">
              <a:lnSpc>
                <a:spcPts val="7000"/>
              </a:lnSpc>
            </a:pPr>
            <a:endParaRPr lang="en-US" alt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5" name="矩形 4"/>
          <p:cNvSpPr/>
          <p:nvPr/>
        </p:nvSpPr>
        <p:spPr>
          <a:xfrm>
            <a:off x="4957445" y="1536700"/>
            <a:ext cx="6869430" cy="3559175"/>
          </a:xfrm>
          <a:prstGeom prst="rect">
            <a:avLst/>
          </a:prstGeom>
          <a:noFill/>
          <a:ln w="6350">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10088174" y="-61238"/>
            <a:ext cx="2103880" cy="1854200"/>
          </a:xfrm>
          <a:prstGeom prst="rect">
            <a:avLst/>
          </a:prstGeom>
        </p:spPr>
      </p:pic>
      <p:sp>
        <p:nvSpPr>
          <p:cNvPr id="10" name="文本框 9"/>
          <p:cNvSpPr txBox="1"/>
          <p:nvPr/>
        </p:nvSpPr>
        <p:spPr>
          <a:xfrm>
            <a:off x="1093854" y="467989"/>
            <a:ext cx="350710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01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Motivation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3" name="文本框 2"/>
          <p:cNvSpPr txBox="1"/>
          <p:nvPr/>
        </p:nvSpPr>
        <p:spPr>
          <a:xfrm>
            <a:off x="5064760" y="1793240"/>
            <a:ext cx="6654800" cy="3046095"/>
          </a:xfrm>
          <a:prstGeom prst="rect">
            <a:avLst/>
          </a:prstGeom>
          <a:noFill/>
        </p:spPr>
        <p:txBody>
          <a:bodyPr wrap="square" rtlCol="0">
            <a:spAutoFit/>
          </a:bodyPr>
          <a:p>
            <a:pPr algn="just"/>
            <a:r>
              <a:rPr lang="zh-CN" altLang="en-US" sz="3200" b="1">
                <a:solidFill>
                  <a:srgbClr val="88A4A8"/>
                </a:solidFill>
                <a:latin typeface="Times New Roman" panose="02020603050405020304" charset="0"/>
                <a:cs typeface="Times New Roman" panose="02020603050405020304" charset="0"/>
              </a:rPr>
              <a:t>Tseng Tzu said, </a:t>
            </a:r>
            <a:r>
              <a:rPr lang="en-US" altLang="zh-CN" sz="3200" b="1">
                <a:solidFill>
                  <a:srgbClr val="88A4A8"/>
                </a:solidFill>
                <a:latin typeface="Times New Roman" panose="02020603050405020304" charset="0"/>
                <a:cs typeface="Times New Roman" panose="02020603050405020304" charset="0"/>
              </a:rPr>
              <a:t>'</a:t>
            </a:r>
            <a:r>
              <a:rPr lang="zh-CN" altLang="en-US" sz="3200" b="1">
                <a:solidFill>
                  <a:srgbClr val="88A4A8"/>
                </a:solidFill>
                <a:latin typeface="Times New Roman" panose="02020603050405020304" charset="0"/>
                <a:cs typeface="Times New Roman" panose="02020603050405020304" charset="0"/>
              </a:rPr>
              <a:t>Conduct the funeral of your parents with meticulous care and let not sacrifices to your remote ancestors be forgotten, and the virtue of the common people will incline towards fullness.</a:t>
            </a:r>
            <a:r>
              <a:rPr lang="en-US" altLang="zh-CN" sz="3200" b="1">
                <a:solidFill>
                  <a:srgbClr val="88A4A8"/>
                </a:solidFill>
                <a:latin typeface="Times New Roman" panose="02020603050405020304" charset="0"/>
                <a:cs typeface="Times New Roman" panose="02020603050405020304" charset="0"/>
              </a:rPr>
              <a:t>'</a:t>
            </a:r>
            <a:endParaRPr lang="en-US" altLang="zh-CN" sz="3200" b="1">
              <a:solidFill>
                <a:srgbClr val="88A4A8"/>
              </a:solidFill>
              <a:latin typeface="Times New Roman" panose="02020603050405020304" charset="0"/>
              <a:cs typeface="Times New Roman" panose="02020603050405020304" charset="0"/>
            </a:endParaRPr>
          </a:p>
        </p:txBody>
      </p:sp>
      <p:pic>
        <p:nvPicPr>
          <p:cNvPr id="6" name="图片 5" descr="The Analects_D.C. Lau (E-book)_01&amp;pfm8320337783&amp;&amp;spt111&amp;&amp;bdt100&amp;&amp;wdt2587&amp;"/>
          <p:cNvPicPr>
            <a:picLocks noChangeAspect="1"/>
          </p:cNvPicPr>
          <p:nvPr/>
        </p:nvPicPr>
        <p:blipFill>
          <a:blip r:embed="rId3">
            <a:extLst>
              <a:ext uri="{BEBA8EAE-BF5A-486C-A8C5-ECC9F3942E4B}">
                <a14:imgProps xmlns:a14="http://schemas.microsoft.com/office/drawing/2010/main">
                  <a14:imgLayer r:embed="rId4"/>
                </a14:imgProps>
              </a:ext>
            </a:extLst>
          </a:blip>
          <a:srcRect/>
          <a:stretch>
            <a:fillRect/>
          </a:stretch>
        </p:blipFill>
        <p:spPr>
          <a:xfrm>
            <a:off x="784225" y="1372235"/>
            <a:ext cx="3611880" cy="5113655"/>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3854" y="467989"/>
            <a:ext cx="350710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01   Motivation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50" name="圆角矩形 11"/>
          <p:cNvSpPr/>
          <p:nvPr/>
        </p:nvSpPr>
        <p:spPr>
          <a:xfrm>
            <a:off x="9431806" y="3545251"/>
            <a:ext cx="2539718" cy="2057400"/>
          </a:xfrm>
          <a:prstGeom prst="roundRect">
            <a:avLst>
              <a:gd name="adj" fmla="val 6750"/>
            </a:avLst>
          </a:prstGeom>
          <a:solidFill>
            <a:srgbClr val="EFEF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a:p>
        </p:txBody>
      </p:sp>
      <p:sp>
        <p:nvSpPr>
          <p:cNvPr id="5" name="矩形 4"/>
          <p:cNvSpPr/>
          <p:nvPr/>
        </p:nvSpPr>
        <p:spPr>
          <a:xfrm>
            <a:off x="7755890" y="4285615"/>
            <a:ext cx="3851275" cy="1316990"/>
          </a:xfrm>
          <a:prstGeom prst="rect">
            <a:avLst/>
          </a:prstGeom>
          <a:noFill/>
          <a:ln w="6350">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b="1"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rPr>
              <a:t>The W</a:t>
            </a:r>
            <a:r>
              <a:rPr lang="zh-CN" altLang="en-US" sz="3200" b="1"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rPr>
              <a:t>inter </a:t>
            </a:r>
            <a:r>
              <a:rPr lang="en-US" altLang="zh-CN" sz="3200" b="1"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rPr>
              <a:t>S</a:t>
            </a:r>
            <a:r>
              <a:rPr lang="zh-CN" altLang="en-US" sz="3200" b="1"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rPr>
              <a:t>olstice</a:t>
            </a:r>
            <a:endParaRPr lang="zh-CN" altLang="en-US" sz="3200" b="1"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charset="0"/>
              <a:ea typeface="MingLiU-ExtB" panose="02020500000000000000" charset="-120"/>
              <a:cs typeface="Times New Roman" panose="02020603050405020304" charset="0"/>
              <a:sym typeface="+mn-lt"/>
            </a:endParaRPr>
          </a:p>
        </p:txBody>
      </p:sp>
      <p:sp>
        <p:nvSpPr>
          <p:cNvPr id="16" name="矩形 15"/>
          <p:cNvSpPr/>
          <p:nvPr/>
        </p:nvSpPr>
        <p:spPr>
          <a:xfrm>
            <a:off x="186690" y="2076450"/>
            <a:ext cx="11784965" cy="220916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pic>
        <p:nvPicPr>
          <p:cNvPr id="2" name="图片 1"/>
          <p:cNvPicPr>
            <a:picLocks noChangeAspect="1"/>
          </p:cNvPicPr>
          <p:nvPr/>
        </p:nvPicPr>
        <p:blipFill>
          <a:blip r:embed="rId2"/>
          <a:stretch>
            <a:fillRect/>
          </a:stretch>
        </p:blipFill>
        <p:spPr>
          <a:xfrm>
            <a:off x="391795" y="1310640"/>
            <a:ext cx="7079615" cy="4291965"/>
          </a:xfrm>
          <a:prstGeom prst="roundRect">
            <a:avLst/>
          </a:prstGeom>
        </p:spPr>
      </p:pic>
      <p:pic>
        <p:nvPicPr>
          <p:cNvPr id="8" name="图片 7"/>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431655" y="567690"/>
            <a:ext cx="2760345" cy="2432685"/>
          </a:xfrm>
          <a:prstGeom prst="rect">
            <a:avLst/>
          </a:prstGeom>
        </p:spPr>
      </p:pic>
    </p:spTree>
    <p:custDataLst>
      <p:tags r:id="rId4"/>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bldLst>
      <p:bldP spid="50"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430" y="0"/>
            <a:ext cx="12191140" cy="6858000"/>
          </a:xfrm>
          <a:prstGeom prst="rect">
            <a:avLst/>
          </a:prstGeom>
        </p:spPr>
      </p:pic>
      <p:sp>
        <p:nvSpPr>
          <p:cNvPr id="7" name="圆角矩形 6"/>
          <p:cNvSpPr/>
          <p:nvPr/>
        </p:nvSpPr>
        <p:spPr>
          <a:xfrm>
            <a:off x="1653540" y="2721610"/>
            <a:ext cx="9140190" cy="1499870"/>
          </a:xfrm>
          <a:prstGeom prst="roundRect">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5385611" y="1894840"/>
            <a:ext cx="2124710" cy="645160"/>
          </a:xfrm>
          <a:prstGeom prst="rect">
            <a:avLst/>
          </a:prstGeom>
          <a:noFill/>
        </p:spPr>
        <p:txBody>
          <a:bodyPr wrap="square" rtlCol="0">
            <a:spAutoFit/>
          </a:bodyPr>
          <a:lstStyle/>
          <a:p>
            <a:r>
              <a:rPr lang="en-US" altLang="zh-CN" sz="3600" b="1" dirty="0">
                <a:solidFill>
                  <a:srgbClr val="88A4A8"/>
                </a:solidFill>
                <a:latin typeface="等线" panose="02010600030101010101" pitchFamily="2" charset="-122"/>
                <a:ea typeface="等线" panose="02010600030101010101" pitchFamily="2" charset="-122"/>
              </a:rPr>
              <a:t>PART  02</a:t>
            </a:r>
            <a:endParaRPr lang="en-US" altLang="zh-CN" sz="3600" b="1" dirty="0">
              <a:solidFill>
                <a:srgbClr val="88A4A8"/>
              </a:solidFill>
              <a:latin typeface="等线" panose="02010600030101010101" pitchFamily="2" charset="-122"/>
              <a:ea typeface="等线" panose="02010600030101010101" pitchFamily="2" charset="-122"/>
            </a:endParaRPr>
          </a:p>
        </p:txBody>
      </p:sp>
      <p:sp>
        <p:nvSpPr>
          <p:cNvPr id="16" name="文本框 15"/>
          <p:cNvSpPr txBox="1"/>
          <p:nvPr/>
        </p:nvSpPr>
        <p:spPr>
          <a:xfrm>
            <a:off x="1832610" y="2810510"/>
            <a:ext cx="8782050" cy="1322070"/>
          </a:xfrm>
          <a:prstGeom prst="rect">
            <a:avLst/>
          </a:prstGeom>
          <a:noFill/>
        </p:spPr>
        <p:txBody>
          <a:bodyPr wrap="square" rtlCol="0">
            <a:spAutoFit/>
          </a:bodyPr>
          <a:lstStyle/>
          <a:p>
            <a:pPr algn="ctr" fontAlgn="auto">
              <a:lnSpc>
                <a:spcPct val="100000"/>
              </a:lnSpc>
            </a:pPr>
            <a:r>
              <a:rPr lang="zh-CN" altLang="en-US" sz="4000" b="1" dirty="0">
                <a:solidFill>
                  <a:schemeClr val="bg1"/>
                </a:solidFill>
                <a:effectLst/>
                <a:latin typeface="MingLiU-ExtB" panose="02020500000000000000" charset="-120"/>
                <a:ea typeface="MingLiU-ExtB" panose="02020500000000000000" charset="-120"/>
                <a:cs typeface="+mn-ea"/>
                <a:sym typeface="+mn-lt"/>
              </a:rPr>
              <a:t>The Original Meaning </a:t>
            </a:r>
            <a:r>
              <a:rPr lang="en-US" altLang="zh-CN" sz="4000" b="1" dirty="0">
                <a:solidFill>
                  <a:schemeClr val="bg1"/>
                </a:solidFill>
                <a:effectLst/>
                <a:latin typeface="MingLiU-ExtB" panose="02020500000000000000" charset="-120"/>
                <a:ea typeface="MingLiU-ExtB" panose="02020500000000000000" charset="-120"/>
                <a:cs typeface="+mn-ea"/>
                <a:sym typeface="+mn-lt"/>
              </a:rPr>
              <a:t>a</a:t>
            </a:r>
            <a:r>
              <a:rPr lang="zh-CN" altLang="en-US" sz="4000" b="1" dirty="0">
                <a:solidFill>
                  <a:schemeClr val="bg1"/>
                </a:solidFill>
                <a:effectLst/>
                <a:latin typeface="MingLiU-ExtB" panose="02020500000000000000" charset="-120"/>
                <a:ea typeface="MingLiU-ExtB" panose="02020500000000000000" charset="-120"/>
                <a:cs typeface="+mn-ea"/>
                <a:sym typeface="+mn-lt"/>
              </a:rPr>
              <a:t>nd </a:t>
            </a:r>
            <a:endParaRPr lang="zh-CN" altLang="en-US" sz="4000" b="1" dirty="0">
              <a:solidFill>
                <a:schemeClr val="bg1"/>
              </a:solidFill>
              <a:effectLst/>
              <a:latin typeface="MingLiU-ExtB" panose="02020500000000000000" charset="-120"/>
              <a:ea typeface="MingLiU-ExtB" panose="02020500000000000000" charset="-120"/>
              <a:cs typeface="+mn-ea"/>
              <a:sym typeface="+mn-lt"/>
            </a:endParaRPr>
          </a:p>
          <a:p>
            <a:pPr algn="ctr" fontAlgn="auto">
              <a:lnSpc>
                <a:spcPct val="100000"/>
              </a:lnSpc>
            </a:pPr>
            <a:r>
              <a:rPr lang="en-US" altLang="zh-CN" sz="4000" b="1" dirty="0">
                <a:solidFill>
                  <a:schemeClr val="bg1"/>
                </a:solidFill>
                <a:effectLst/>
                <a:latin typeface="MingLiU-ExtB" panose="02020500000000000000" charset="-120"/>
                <a:ea typeface="MingLiU-ExtB" panose="02020500000000000000" charset="-120"/>
                <a:cs typeface="+mn-ea"/>
                <a:sym typeface="+mn-lt"/>
              </a:rPr>
              <a:t>t</a:t>
            </a:r>
            <a:r>
              <a:rPr lang="zh-CN" altLang="en-US" sz="4000" b="1" dirty="0">
                <a:solidFill>
                  <a:schemeClr val="bg1"/>
                </a:solidFill>
                <a:effectLst/>
                <a:latin typeface="MingLiU-ExtB" panose="02020500000000000000" charset="-120"/>
                <a:ea typeface="MingLiU-ExtB" panose="02020500000000000000" charset="-120"/>
                <a:cs typeface="+mn-ea"/>
                <a:sym typeface="+mn-lt"/>
              </a:rPr>
              <a:t>he Extended Meanings of </a:t>
            </a:r>
            <a:r>
              <a:rPr lang="en-US" altLang="zh-CN" sz="4000" b="1" i="1" dirty="0">
                <a:solidFill>
                  <a:schemeClr val="bg1"/>
                </a:solidFill>
                <a:effectLst/>
                <a:latin typeface="MingLiU-ExtB" panose="02020500000000000000" charset="-120"/>
                <a:ea typeface="MingLiU-ExtB" panose="02020500000000000000" charset="-120"/>
                <a:cs typeface="+mn-ea"/>
                <a:sym typeface="+mn-lt"/>
              </a:rPr>
              <a:t>Z</a:t>
            </a:r>
            <a:r>
              <a:rPr lang="zh-CN" altLang="en-US" sz="4000" b="1" i="1" dirty="0">
                <a:solidFill>
                  <a:schemeClr val="bg1"/>
                </a:solidFill>
                <a:effectLst/>
                <a:latin typeface="MingLiU-ExtB" panose="02020500000000000000" charset="-120"/>
                <a:ea typeface="MingLiU-ExtB" panose="02020500000000000000" charset="-120"/>
                <a:cs typeface="+mn-ea"/>
                <a:sym typeface="+mn-lt"/>
              </a:rPr>
              <a:t>hui</a:t>
            </a:r>
            <a:endParaRPr lang="zh-CN" altLang="en-US" sz="4000" b="1" dirty="0">
              <a:solidFill>
                <a:schemeClr val="bg1"/>
              </a:solidFill>
              <a:effectLst/>
              <a:latin typeface="MingLiU-ExtB" panose="02020500000000000000" charset="-120"/>
              <a:ea typeface="MingLiU-ExtB" panose="02020500000000000000" charset="-120"/>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bldLst>
      <p:bldP spid="9"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508635" y="1782445"/>
            <a:ext cx="4219575" cy="340550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4745990" y="4996815"/>
            <a:ext cx="7446010" cy="1660525"/>
          </a:xfrm>
          <a:prstGeom prst="rect">
            <a:avLst/>
          </a:prstGeom>
          <a:noFill/>
        </p:spPr>
        <p:txBody>
          <a:bodyPr wrap="square" rtlCol="0">
            <a:spAutoFit/>
          </a:bodyPr>
          <a:lstStyle/>
          <a:p>
            <a:pPr algn="l" fontAlgn="auto" hangingPunct="0">
              <a:lnSpc>
                <a:spcPct val="150000"/>
              </a:lnSpc>
            </a:pPr>
            <a:r>
              <a:rPr lang="en-US" alt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en-US" altLang="zh-CN" sz="36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a:t>
            </a:r>
            <a:r>
              <a:rPr 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从辵， 聲。」</a:t>
            </a:r>
            <a:endParaRPr 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a:p>
            <a:pPr algn="l" fontAlgn="auto" hangingPunct="0">
              <a:lnSpc>
                <a:spcPct val="150000"/>
              </a:lnSpc>
            </a:pPr>
            <a:r>
              <a:rPr 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en-US" alt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a:t>
            </a:r>
            <a:r>
              <a:rPr lang="zh-CN" altLang="en-US"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《說文解字注》</a:t>
            </a:r>
            <a:endParaRPr lang="zh-CN" altLang="en-US" sz="3200" b="1" i="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pic>
        <p:nvPicPr>
          <p:cNvPr id="8" name="图片 7">
            <a:hlinkClick r:id="" action="ppaction://hlinkshowjump?jump=previousslide"/>
          </p:cNvPr>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944664" y="-72033"/>
            <a:ext cx="2103880" cy="1854200"/>
          </a:xfrm>
          <a:prstGeom prst="rect">
            <a:avLst/>
          </a:prstGeom>
        </p:spPr>
      </p:pic>
      <p:sp>
        <p:nvSpPr>
          <p:cNvPr id="10" name="文本框 9"/>
          <p:cNvSpPr txBox="1"/>
          <p:nvPr/>
        </p:nvSpPr>
        <p:spPr>
          <a:xfrm>
            <a:off x="1094105" y="437515"/>
            <a:ext cx="714184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13" name="图片 2" descr="IMG_256"/>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82410" y="3261995"/>
            <a:ext cx="334010" cy="334010"/>
          </a:xfrm>
          <a:prstGeom prst="rect">
            <a:avLst/>
          </a:prstGeom>
          <a:noFill/>
        </p:spPr>
      </p:pic>
      <p:sp>
        <p:nvSpPr>
          <p:cNvPr id="16" name="文本框 15"/>
          <p:cNvSpPr txBox="1"/>
          <p:nvPr/>
        </p:nvSpPr>
        <p:spPr>
          <a:xfrm>
            <a:off x="5078095" y="1495425"/>
            <a:ext cx="6477000" cy="3692525"/>
          </a:xfrm>
          <a:prstGeom prst="rect">
            <a:avLst/>
          </a:prstGeom>
          <a:noFill/>
        </p:spPr>
        <p:txBody>
          <a:bodyPr wrap="square" rtlCol="0">
            <a:spAutoFit/>
          </a:bodyPr>
          <a:p>
            <a:pPr algn="l" hangingPunct="0">
              <a:lnSpc>
                <a:spcPct val="150000"/>
              </a:lnSpc>
            </a:pPr>
            <a:r>
              <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he character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zhui</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has the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chuo</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辵 radical as a semantic constituent and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dui</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as a phonetic constituent</a:t>
            </a:r>
            <a:r>
              <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endPar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hangingPunct="0">
              <a:lnSpc>
                <a:spcPct val="150000"/>
              </a:lnSpc>
            </a:pP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Shuowen jiezi zhu</a:t>
            </a:r>
            <a:endPar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hangingPunct="0">
              <a:lnSpc>
                <a:spcPct val="150000"/>
              </a:lnSpc>
            </a:pP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endParaRPr lang="zh-CN"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pic>
        <p:nvPicPr>
          <p:cNvPr id="18" name="图片 17" descr="追 说文  小篆"/>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105" y="1579880"/>
            <a:ext cx="3810000" cy="3810000"/>
          </a:xfrm>
          <a:prstGeom prst="rect">
            <a:avLst/>
          </a:prstGeom>
        </p:spPr>
      </p:pic>
      <p:sp>
        <p:nvSpPr>
          <p:cNvPr id="20" name="文本框 19"/>
          <p:cNvSpPr txBox="1"/>
          <p:nvPr/>
        </p:nvSpPr>
        <p:spPr>
          <a:xfrm>
            <a:off x="635635" y="5480685"/>
            <a:ext cx="3966210" cy="953135"/>
          </a:xfrm>
          <a:prstGeom prst="rect">
            <a:avLst/>
          </a:prstGeom>
          <a:noFill/>
        </p:spPr>
        <p:txBody>
          <a:bodyPr wrap="square" rtlCol="0">
            <a:spAutoFit/>
          </a:bodyPr>
          <a:p>
            <a:pPr algn="ctr"/>
            <a:r>
              <a:rPr lang="en-US" altLang="zh-CN" sz="2800" i="1"/>
              <a:t>zhui</a:t>
            </a:r>
            <a:r>
              <a:rPr lang="en-US" altLang="zh-CN" sz="2800"/>
              <a:t> </a:t>
            </a:r>
            <a:r>
              <a:rPr lang="zh-CN" altLang="en-US" sz="2800"/>
              <a:t>追 </a:t>
            </a:r>
            <a:endParaRPr lang="zh-CN" altLang="en-US" sz="2800"/>
          </a:p>
          <a:p>
            <a:pPr algn="ctr"/>
            <a:r>
              <a:rPr lang="zh-CN" altLang="en-US" sz="2800"/>
              <a:t>（</a:t>
            </a:r>
            <a:r>
              <a:rPr lang="en-US" altLang="zh-CN" sz="2800"/>
              <a:t>small seal script</a:t>
            </a:r>
            <a:r>
              <a:rPr lang="en-US" altLang="zh-CN" sz="2800" i="1"/>
              <a:t> </a:t>
            </a:r>
            <a:r>
              <a:rPr lang="zh-CN" altLang="en-US" sz="2800"/>
              <a:t>小篆）</a:t>
            </a:r>
            <a:endParaRPr lang="zh-CN" altLang="en-US" sz="2800"/>
          </a:p>
        </p:txBody>
      </p:sp>
      <p:sp>
        <p:nvSpPr>
          <p:cNvPr id="2" name="矩形 1"/>
          <p:cNvSpPr/>
          <p:nvPr/>
        </p:nvSpPr>
        <p:spPr>
          <a:xfrm>
            <a:off x="5013325" y="1528445"/>
            <a:ext cx="6687185" cy="323151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4" name="图片 2" descr="IMG_256"/>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57645" y="5330190"/>
            <a:ext cx="384175" cy="384175"/>
          </a:xfrm>
          <a:prstGeom prst="rect">
            <a:avLst/>
          </a:prstGeom>
          <a:noFill/>
        </p:spPr>
      </p:pic>
    </p:spTree>
    <p:custDataLst>
      <p:tags r:id="rId7"/>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508635" y="1782445"/>
            <a:ext cx="4219575" cy="340550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447665" y="4105275"/>
            <a:ext cx="5798820" cy="2306955"/>
          </a:xfrm>
          <a:prstGeom prst="rect">
            <a:avLst/>
          </a:prstGeom>
          <a:noFill/>
        </p:spPr>
        <p:txBody>
          <a:bodyPr wrap="square" rtlCol="0">
            <a:spAutoFit/>
          </a:bodyPr>
          <a:lstStyle/>
          <a:p>
            <a:pPr algn="l" fontAlgn="auto" hangingPunct="0">
              <a:lnSpc>
                <a:spcPct val="150000"/>
              </a:lnSpc>
            </a:pPr>
            <a:r>
              <a:rPr lang="en-US" alt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he common words </a:t>
            </a:r>
            <a:r>
              <a:rPr lang="en-US" altLang="zh-CN"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guan</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官 and </a:t>
            </a:r>
            <a:r>
              <a:rPr lang="en-US" altLang="zh-CN"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shi</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師 both come from the root of </a:t>
            </a:r>
            <a:r>
              <a:rPr lang="en-US" altLang="zh-CN"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dui.</a:t>
            </a:r>
            <a:endParaRPr lang="zh-CN" altLang="en-US"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sp>
        <p:nvSpPr>
          <p:cNvPr id="5" name="矩形 4"/>
          <p:cNvSpPr/>
          <p:nvPr/>
        </p:nvSpPr>
        <p:spPr>
          <a:xfrm>
            <a:off x="5234305" y="1401445"/>
            <a:ext cx="6226175" cy="22110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a:hlinkClick r:id="" action="ppaction://hlinkshowjump?jump=previousslide"/>
          </p:cNvPr>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712889" y="-278"/>
            <a:ext cx="2103880" cy="1854200"/>
          </a:xfrm>
          <a:prstGeom prst="rect">
            <a:avLst/>
          </a:prstGeom>
        </p:spPr>
      </p:pic>
      <p:sp>
        <p:nvSpPr>
          <p:cNvPr id="10" name="文本框 9"/>
          <p:cNvSpPr txBox="1"/>
          <p:nvPr/>
        </p:nvSpPr>
        <p:spPr>
          <a:xfrm>
            <a:off x="1094105" y="437515"/>
            <a:ext cx="714184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234305" y="4105275"/>
            <a:ext cx="6226175" cy="22110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556250" y="1353820"/>
            <a:ext cx="6091555" cy="2306955"/>
          </a:xfrm>
          <a:prstGeom prst="rect">
            <a:avLst/>
          </a:prstGeom>
          <a:noFill/>
        </p:spPr>
        <p:txBody>
          <a:bodyPr wrap="square" rtlCol="0">
            <a:spAutoFit/>
          </a:bodyPr>
          <a:p>
            <a:pPr algn="l" hangingPunct="0">
              <a:lnSpc>
                <a:spcPct val="150000"/>
              </a:lnSpc>
              <a:buClrTx/>
              <a:buSzTx/>
              <a:buFontTx/>
            </a:pP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phonetic component of phonograms can represent the root of words.</a:t>
            </a:r>
            <a:endPar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sp>
        <p:nvSpPr>
          <p:cNvPr id="20" name="文本框 19"/>
          <p:cNvSpPr txBox="1"/>
          <p:nvPr/>
        </p:nvSpPr>
        <p:spPr>
          <a:xfrm>
            <a:off x="508635" y="5531485"/>
            <a:ext cx="4218940" cy="953135"/>
          </a:xfrm>
          <a:prstGeom prst="rect">
            <a:avLst/>
          </a:prstGeom>
          <a:noFill/>
        </p:spPr>
        <p:txBody>
          <a:bodyPr wrap="square" rtlCol="0">
            <a:spAutoFit/>
          </a:bodyPr>
          <a:p>
            <a:pPr algn="l"/>
            <a:r>
              <a:rPr lang="en-US" altLang="zh-CN" sz="2800" i="1"/>
              <a:t>             dui</a:t>
            </a:r>
            <a:r>
              <a:rPr lang="en-US" altLang="zh-CN" sz="2800"/>
              <a:t> </a:t>
            </a:r>
            <a:endParaRPr lang="en-US" altLang="zh-CN" sz="2800"/>
          </a:p>
          <a:p>
            <a:pPr algn="l"/>
            <a:r>
              <a:rPr lang="zh-CN" altLang="en-US" sz="2800">
                <a:sym typeface="+mn-ea"/>
              </a:rPr>
              <a:t>（</a:t>
            </a:r>
            <a:r>
              <a:rPr lang="en-US" altLang="zh-CN" sz="2800">
                <a:sym typeface="+mn-ea"/>
              </a:rPr>
              <a:t>small seal script</a:t>
            </a:r>
            <a:r>
              <a:rPr lang="en-US" altLang="zh-CN" sz="2800" i="1">
                <a:sym typeface="+mn-ea"/>
              </a:rPr>
              <a:t> </a:t>
            </a:r>
            <a:r>
              <a:rPr lang="zh-CN" altLang="en-US" sz="2800">
                <a:sym typeface="+mn-ea"/>
              </a:rPr>
              <a:t>小篆）</a:t>
            </a:r>
            <a:endParaRPr lang="zh-CN" altLang="en-US" sz="2800"/>
          </a:p>
        </p:txBody>
      </p:sp>
      <p:pic>
        <p:nvPicPr>
          <p:cNvPr id="2" name="图片 1" descr="dui"/>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8860" y="1769110"/>
            <a:ext cx="3620770" cy="3620770"/>
          </a:xfrm>
          <a:prstGeom prst="rect">
            <a:avLst/>
          </a:prstGeom>
        </p:spPr>
      </p:pic>
      <p:pic>
        <p:nvPicPr>
          <p:cNvPr id="3" name="图片 2" descr="IMG_256"/>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82240" y="5628640"/>
            <a:ext cx="334010" cy="334010"/>
          </a:xfrm>
          <a:prstGeom prst="rect">
            <a:avLst/>
          </a:prstGeom>
          <a:noFill/>
        </p:spPr>
      </p:pic>
    </p:spTree>
    <p:custDataLst>
      <p:tags r:id="rId7"/>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508635" y="1782445"/>
            <a:ext cx="4219575" cy="340550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290820" y="2419985"/>
            <a:ext cx="6112510" cy="4199890"/>
          </a:xfrm>
          <a:prstGeom prst="rect">
            <a:avLst/>
          </a:prstGeom>
          <a:noFill/>
        </p:spPr>
        <p:txBody>
          <a:bodyPr wrap="square" rtlCol="0">
            <a:spAutoFit/>
          </a:bodyPr>
          <a:lstStyle/>
          <a:p>
            <a:pPr algn="l" fontAlgn="auto" hangingPunct="0">
              <a:lnSpc>
                <a:spcPts val="8500"/>
              </a:lnSpc>
            </a:pPr>
            <a:r>
              <a:rPr lang="en-US"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G</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uan </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means to govern the public</a:t>
            </a:r>
            <a:r>
              <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t>
            </a: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zh-CN" sz="24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endPar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ts val="8500"/>
              </a:lnSpc>
            </a:pP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Shuowen jiezi zhu</a:t>
            </a:r>
            <a:endPar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ts val="10000"/>
              </a:lnSpc>
            </a:pP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endParaRPr lang="zh-CN"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5" name="矩形 4"/>
          <p:cNvSpPr/>
          <p:nvPr/>
        </p:nvSpPr>
        <p:spPr>
          <a:xfrm>
            <a:off x="5290820" y="2482215"/>
            <a:ext cx="6226175" cy="270573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791629" y="17502"/>
            <a:ext cx="2103880" cy="1854200"/>
          </a:xfrm>
          <a:prstGeom prst="rect">
            <a:avLst/>
          </a:prstGeom>
        </p:spPr>
      </p:pic>
      <p:sp>
        <p:nvSpPr>
          <p:cNvPr id="10" name="文本框 9"/>
          <p:cNvSpPr txBox="1"/>
          <p:nvPr/>
        </p:nvSpPr>
        <p:spPr>
          <a:xfrm>
            <a:off x="1094105" y="44831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6" name="文本框 5"/>
          <p:cNvSpPr txBox="1"/>
          <p:nvPr/>
        </p:nvSpPr>
        <p:spPr>
          <a:xfrm>
            <a:off x="508635" y="5518785"/>
            <a:ext cx="4277995" cy="953135"/>
          </a:xfrm>
          <a:prstGeom prst="rect">
            <a:avLst/>
          </a:prstGeom>
          <a:noFill/>
        </p:spPr>
        <p:txBody>
          <a:bodyPr wrap="square" rtlCol="0">
            <a:spAutoFit/>
          </a:bodyPr>
          <a:p>
            <a:pPr algn="l"/>
            <a:r>
              <a:rPr lang="en-US" altLang="zh-CN" sz="2800" i="1">
                <a:sym typeface="+mn-ea"/>
              </a:rPr>
              <a:t>             guan</a:t>
            </a:r>
            <a:r>
              <a:rPr lang="en-US" altLang="zh-CN" sz="2800">
                <a:sym typeface="+mn-ea"/>
              </a:rPr>
              <a:t> </a:t>
            </a:r>
            <a:r>
              <a:rPr lang="zh-CN" altLang="en-US" sz="2800">
                <a:sym typeface="+mn-ea"/>
              </a:rPr>
              <a:t>官</a:t>
            </a:r>
            <a:endParaRPr lang="zh-CN" altLang="en-US" sz="2800">
              <a:sym typeface="+mn-ea"/>
            </a:endParaRPr>
          </a:p>
          <a:p>
            <a:r>
              <a:rPr sz="2800">
                <a:sym typeface="+mn-ea"/>
              </a:rPr>
              <a:t>（small seal script</a:t>
            </a:r>
            <a:r>
              <a:rPr sz="2800">
                <a:sym typeface="+mn-ea"/>
              </a:rPr>
              <a:t> 小篆）</a:t>
            </a:r>
            <a:endParaRPr sz="2800">
              <a:sym typeface="+mn-ea"/>
            </a:endParaRPr>
          </a:p>
        </p:txBody>
      </p:sp>
      <p:pic>
        <p:nvPicPr>
          <p:cNvPr id="2" name="图片 1" descr="官"/>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8635" y="1580515"/>
            <a:ext cx="3810000" cy="3810000"/>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508635" y="1782445"/>
            <a:ext cx="4219575" cy="340550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347970" y="2421255"/>
            <a:ext cx="6112510" cy="3692525"/>
          </a:xfrm>
          <a:prstGeom prst="rect">
            <a:avLst/>
          </a:prstGeom>
          <a:noFill/>
        </p:spPr>
        <p:txBody>
          <a:bodyPr wrap="square" rtlCol="0">
            <a:spAutoFit/>
          </a:bodyPr>
          <a:lstStyle/>
          <a:p>
            <a:pPr algn="l" fontAlgn="auto" hangingPunct="0">
              <a:lnSpc>
                <a:spcPct val="150000"/>
              </a:lnSpc>
            </a:pPr>
            <a:r>
              <a:rPr lang="en-US"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rPr>
              <a:t>S</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rPr>
              <a:t>hi </a:t>
            </a: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rPr>
              <a:t>means that 2500 people constitute a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rPr>
              <a:t>shi</a:t>
            </a:r>
            <a:r>
              <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rPr>
              <a:t>.</a:t>
            </a:r>
            <a:endPar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ea"/>
            </a:endParaRPr>
          </a:p>
          <a:p>
            <a:pPr algn="l" hangingPunct="0">
              <a:lnSpc>
                <a:spcPct val="150000"/>
              </a:lnSpc>
            </a:pPr>
            <a:r>
              <a:rPr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Shuowen jiezi zhu</a:t>
            </a:r>
            <a:endParaRPr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endParaRPr lang="en-US"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endParaRPr>
          </a:p>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5" name="矩形 4"/>
          <p:cNvSpPr/>
          <p:nvPr/>
        </p:nvSpPr>
        <p:spPr>
          <a:xfrm>
            <a:off x="5234305" y="2267585"/>
            <a:ext cx="6226175" cy="269494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8" name="图片 7"/>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791629" y="17502"/>
            <a:ext cx="2103880" cy="1854200"/>
          </a:xfrm>
          <a:prstGeom prst="rect">
            <a:avLst/>
          </a:prstGeom>
        </p:spPr>
      </p:pic>
      <p:sp>
        <p:nvSpPr>
          <p:cNvPr id="10" name="文本框 9"/>
          <p:cNvSpPr txBox="1"/>
          <p:nvPr/>
        </p:nvSpPr>
        <p:spPr>
          <a:xfrm>
            <a:off x="1094105" y="44831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6" name="文本框 5"/>
          <p:cNvSpPr txBox="1"/>
          <p:nvPr/>
        </p:nvSpPr>
        <p:spPr>
          <a:xfrm>
            <a:off x="508635" y="5518785"/>
            <a:ext cx="4277995" cy="953135"/>
          </a:xfrm>
          <a:prstGeom prst="rect">
            <a:avLst/>
          </a:prstGeom>
          <a:noFill/>
        </p:spPr>
        <p:txBody>
          <a:bodyPr wrap="square" rtlCol="0">
            <a:spAutoFit/>
          </a:bodyPr>
          <a:p>
            <a:pPr algn="l"/>
            <a:r>
              <a:rPr lang="en-US" altLang="zh-CN" sz="2800" i="1">
                <a:sym typeface="+mn-ea"/>
              </a:rPr>
              <a:t>             </a:t>
            </a:r>
            <a:r>
              <a:rPr lang="en-US" altLang="zh-CN" sz="2800" i="1">
                <a:sym typeface="+mn-ea"/>
              </a:rPr>
              <a:t> shi</a:t>
            </a:r>
            <a:r>
              <a:rPr lang="en-US" altLang="zh-CN" sz="2800">
                <a:sym typeface="+mn-ea"/>
              </a:rPr>
              <a:t> </a:t>
            </a:r>
            <a:r>
              <a:rPr lang="zh-CN" altLang="en-US" sz="2800">
                <a:sym typeface="+mn-ea"/>
              </a:rPr>
              <a:t>師</a:t>
            </a:r>
            <a:endParaRPr lang="zh-CN" altLang="en-US" sz="2800">
              <a:sym typeface="+mn-ea"/>
            </a:endParaRPr>
          </a:p>
          <a:p>
            <a:r>
              <a:rPr sz="2800">
                <a:sym typeface="+mn-ea"/>
              </a:rPr>
              <a:t>（small seal script</a:t>
            </a:r>
            <a:r>
              <a:rPr sz="2800">
                <a:sym typeface="+mn-ea"/>
              </a:rPr>
              <a:t> 小篆）</a:t>
            </a:r>
            <a:endParaRPr sz="2800">
              <a:sym typeface="+mn-ea"/>
            </a:endParaRPr>
          </a:p>
        </p:txBody>
      </p:sp>
      <p:pic>
        <p:nvPicPr>
          <p:cNvPr id="3" name="图片 2" descr="师"/>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3105" y="1630045"/>
            <a:ext cx="3810000" cy="3810000"/>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508635" y="1782445"/>
            <a:ext cx="4219575" cy="340550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450840" y="1678940"/>
            <a:ext cx="6112510" cy="2861310"/>
          </a:xfrm>
          <a:prstGeom prst="rect">
            <a:avLst/>
          </a:prstGeom>
          <a:noFill/>
        </p:spPr>
        <p:txBody>
          <a:bodyPr wrap="square" rtlCol="0">
            <a:spAutoFit/>
          </a:bodyPr>
          <a:lstStyle/>
          <a:p>
            <a:pPr algn="l" fontAlgn="auto" hangingPunct="0">
              <a:lnSpc>
                <a:spcPct val="150000"/>
              </a:lnSpc>
            </a:pPr>
            <a:r>
              <a:rPr lang="en-US" altLang="zh-CN"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Chuo </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means to </a:t>
            </a:r>
            <a:r>
              <a:rPr 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go suddenly and   stop suddenly</a:t>
            </a:r>
            <a:r>
              <a:rPr lang="en-US" altLang="zh-CN" sz="32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t>
            </a:r>
            <a:r>
              <a:rPr lang="zh-CN"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en-US" altLang="zh-CN"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t>
            </a:r>
            <a:r>
              <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Shuowen jiezi zhu</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5" name="矩形 4"/>
          <p:cNvSpPr/>
          <p:nvPr/>
        </p:nvSpPr>
        <p:spPr>
          <a:xfrm>
            <a:off x="5234305" y="1549400"/>
            <a:ext cx="6226175" cy="246888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pic>
        <p:nvPicPr>
          <p:cNvPr id="8" name="图片 7"/>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791629" y="17502"/>
            <a:ext cx="2103880" cy="1854200"/>
          </a:xfrm>
          <a:prstGeom prst="rect">
            <a:avLst/>
          </a:prstGeom>
        </p:spPr>
      </p:pic>
      <p:sp>
        <p:nvSpPr>
          <p:cNvPr id="10" name="文本框 9"/>
          <p:cNvSpPr txBox="1"/>
          <p:nvPr/>
        </p:nvSpPr>
        <p:spPr>
          <a:xfrm>
            <a:off x="1094105" y="44831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6" name="文本框 5"/>
          <p:cNvSpPr txBox="1"/>
          <p:nvPr/>
        </p:nvSpPr>
        <p:spPr>
          <a:xfrm>
            <a:off x="427355" y="5519420"/>
            <a:ext cx="4381500" cy="953135"/>
          </a:xfrm>
          <a:prstGeom prst="rect">
            <a:avLst/>
          </a:prstGeom>
          <a:noFill/>
        </p:spPr>
        <p:txBody>
          <a:bodyPr wrap="square" rtlCol="0">
            <a:spAutoFit/>
          </a:bodyPr>
          <a:p>
            <a:pPr algn="l"/>
            <a:r>
              <a:rPr lang="en-US" altLang="zh-CN" sz="2800" i="1">
                <a:sym typeface="+mn-ea"/>
              </a:rPr>
              <a:t>            chuo</a:t>
            </a:r>
            <a:r>
              <a:rPr lang="zh-CN" altLang="en-US" sz="2800">
                <a:sym typeface="+mn-ea"/>
              </a:rPr>
              <a:t> 辵</a:t>
            </a:r>
            <a:endParaRPr lang="zh-CN" altLang="en-US" sz="2800">
              <a:sym typeface="+mn-ea"/>
            </a:endParaRPr>
          </a:p>
          <a:p>
            <a:pPr algn="l"/>
            <a:r>
              <a:rPr sz="2800">
                <a:sym typeface="+mn-ea"/>
              </a:rPr>
              <a:t>（small seal script </a:t>
            </a:r>
            <a:r>
              <a:rPr sz="2800">
                <a:sym typeface="+mn-ea"/>
              </a:rPr>
              <a:t>小篆）</a:t>
            </a:r>
            <a:endParaRPr lang="zh-CN" altLang="en-US" sz="2800"/>
          </a:p>
        </p:txBody>
      </p:sp>
      <p:sp>
        <p:nvSpPr>
          <p:cNvPr id="11" name="文本框 10"/>
          <p:cNvSpPr txBox="1"/>
          <p:nvPr/>
        </p:nvSpPr>
        <p:spPr>
          <a:xfrm>
            <a:off x="5233670" y="4432935"/>
            <a:ext cx="6087745" cy="645160"/>
          </a:xfrm>
          <a:prstGeom prst="rect">
            <a:avLst/>
          </a:prstGeom>
          <a:noFill/>
        </p:spPr>
        <p:txBody>
          <a:bodyPr wrap="square" rtlCol="0">
            <a:spAutoFit/>
          </a:bodyPr>
          <a:p>
            <a:r>
              <a:rPr lang="en-US" altLang="zh-CN" sz="36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rPr>
              <a:t>   </a:t>
            </a:r>
            <a:endParaRPr 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pic>
        <p:nvPicPr>
          <p:cNvPr id="17" name="图片 16" descr="辵"/>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7835" y="1524000"/>
            <a:ext cx="3810000" cy="3810000"/>
          </a:xfrm>
          <a:prstGeom prst="rect">
            <a:avLst/>
          </a:prstGeom>
        </p:spPr>
      </p:pic>
      <p:sp>
        <p:nvSpPr>
          <p:cNvPr id="2" name="矩形 1"/>
          <p:cNvSpPr/>
          <p:nvPr/>
        </p:nvSpPr>
        <p:spPr>
          <a:xfrm>
            <a:off x="5234305" y="4347210"/>
            <a:ext cx="6226175" cy="224599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文本框 2"/>
          <p:cNvSpPr txBox="1"/>
          <p:nvPr/>
        </p:nvSpPr>
        <p:spPr>
          <a:xfrm>
            <a:off x="5616575" y="4669790"/>
            <a:ext cx="6278245" cy="1660525"/>
          </a:xfrm>
          <a:prstGeom prst="rect">
            <a:avLst/>
          </a:prstGeom>
          <a:noFill/>
        </p:spPr>
        <p:txBody>
          <a:bodyPr wrap="square" rtlCol="0" anchor="t">
            <a:spAutoFit/>
          </a:bodyPr>
          <a:p>
            <a:pPr algn="l" fontAlgn="auto" hangingPunct="0">
              <a:lnSpc>
                <a:spcPct val="150000"/>
              </a:lnSpc>
            </a:pPr>
            <a:r>
              <a:rPr lang="en-US" altLang="zh-CN" sz="36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a:t>
            </a:r>
            <a:r>
              <a:rPr 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辵，乍行乍止也。」</a:t>
            </a:r>
            <a:endParaRPr 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a:p>
            <a:pPr algn="l" fontAlgn="auto" hangingPunct="0">
              <a:lnSpc>
                <a:spcPct val="150000"/>
              </a:lnSpc>
            </a:pPr>
            <a:r>
              <a:rPr lang="en-US" altLang="zh-CN"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zh-CN" altLang="en-US" sz="32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《說文解字注》</a:t>
            </a:r>
            <a:endParaRPr lang="zh-CN" altLang="en-US"/>
          </a:p>
        </p:txBody>
      </p:sp>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732790" y="1840230"/>
            <a:ext cx="2001520" cy="202247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502275" y="1630045"/>
            <a:ext cx="6112510" cy="737235"/>
          </a:xfrm>
          <a:prstGeom prst="rect">
            <a:avLst/>
          </a:prstGeom>
          <a:noFill/>
        </p:spPr>
        <p:txBody>
          <a:bodyPr wrap="square" rtlCol="0">
            <a:spAutoFit/>
          </a:bodyPr>
          <a:lstStyle/>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10" name="文本框 9"/>
          <p:cNvSpPr txBox="1"/>
          <p:nvPr/>
        </p:nvSpPr>
        <p:spPr>
          <a:xfrm>
            <a:off x="1094105" y="47244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6" name="文本框 5"/>
          <p:cNvSpPr txBox="1"/>
          <p:nvPr/>
        </p:nvSpPr>
        <p:spPr>
          <a:xfrm>
            <a:off x="121285" y="4758690"/>
            <a:ext cx="3223895" cy="1753235"/>
          </a:xfrm>
          <a:prstGeom prst="rect">
            <a:avLst/>
          </a:prstGeom>
          <a:noFill/>
        </p:spPr>
        <p:txBody>
          <a:bodyPr wrap="square" rtlCol="0">
            <a:spAutoFit/>
          </a:bodyPr>
          <a:p>
            <a:pPr algn="ctr"/>
            <a:r>
              <a:rPr lang="en-US" altLang="zh-CN" sz="3600" b="1">
                <a:solidFill>
                  <a:schemeClr val="accent1">
                    <a:lumMod val="75000"/>
                  </a:schemeClr>
                </a:solidFill>
                <a:latin typeface="Times New Roman" panose="02020603050405020304" charset="0"/>
                <a:cs typeface="Times New Roman" panose="02020603050405020304" charset="0"/>
                <a:sym typeface="+mn-ea"/>
              </a:rPr>
              <a:t>walk one moment and stop the next</a:t>
            </a:r>
            <a:endParaRPr lang="en-US" altLang="zh-CN" sz="3600" b="1">
              <a:solidFill>
                <a:schemeClr val="accent1">
                  <a:lumMod val="75000"/>
                </a:schemeClr>
              </a:solidFill>
              <a:latin typeface="Times New Roman" panose="02020603050405020304" charset="0"/>
              <a:cs typeface="Times New Roman" panose="02020603050405020304" charset="0"/>
              <a:sym typeface="+mn-ea"/>
            </a:endParaRPr>
          </a:p>
        </p:txBody>
      </p:sp>
      <p:pic>
        <p:nvPicPr>
          <p:cNvPr id="17" name="图片 16" descr="辵"/>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1780" y="1425575"/>
            <a:ext cx="2852420" cy="2852420"/>
          </a:xfrm>
          <a:prstGeom prst="rect">
            <a:avLst/>
          </a:prstGeom>
        </p:spPr>
      </p:pic>
      <p:sp>
        <p:nvSpPr>
          <p:cNvPr id="9" name="加号 8"/>
          <p:cNvSpPr/>
          <p:nvPr/>
        </p:nvSpPr>
        <p:spPr>
          <a:xfrm>
            <a:off x="3345180" y="2286000"/>
            <a:ext cx="1315720" cy="1283335"/>
          </a:xfrm>
          <a:prstGeom prst="mathPlus">
            <a:avLst/>
          </a:prstGeom>
          <a:solidFill>
            <a:schemeClr val="accent1">
              <a:lumMod val="75000"/>
            </a:schemeClr>
          </a:solidFill>
          <a:ln>
            <a:solidFill>
              <a:srgbClr val="798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5" name="文本框 14"/>
          <p:cNvSpPr txBox="1"/>
          <p:nvPr/>
        </p:nvSpPr>
        <p:spPr>
          <a:xfrm>
            <a:off x="5360035" y="5118735"/>
            <a:ext cx="2964180" cy="645160"/>
          </a:xfrm>
          <a:prstGeom prst="rect">
            <a:avLst/>
          </a:prstGeom>
          <a:noFill/>
        </p:spPr>
        <p:txBody>
          <a:bodyPr wrap="square" rtlCol="0">
            <a:spAutoFit/>
          </a:bodyPr>
          <a:p>
            <a:r>
              <a:rPr lang="en-US" altLang="zh-CN" sz="3600" b="1">
                <a:solidFill>
                  <a:schemeClr val="accent1">
                    <a:lumMod val="75000"/>
                  </a:schemeClr>
                </a:solidFill>
                <a:latin typeface="Times New Roman" panose="02020603050405020304" charset="0"/>
                <a:cs typeface="Times New Roman" panose="02020603050405020304" charset="0"/>
              </a:rPr>
              <a:t>public</a:t>
            </a:r>
            <a:r>
              <a:rPr lang="en-US" altLang="zh-CN" sz="3600" b="1">
                <a:solidFill>
                  <a:schemeClr val="accent1">
                    <a:lumMod val="75000"/>
                  </a:schemeClr>
                </a:solidFill>
              </a:rPr>
              <a:t> </a:t>
            </a:r>
            <a:endParaRPr lang="en-US" altLang="zh-CN" sz="3600" b="1">
              <a:solidFill>
                <a:schemeClr val="accent1">
                  <a:lumMod val="75000"/>
                </a:schemeClr>
              </a:solidFill>
            </a:endParaRPr>
          </a:p>
        </p:txBody>
      </p:sp>
      <p:sp>
        <p:nvSpPr>
          <p:cNvPr id="16" name="矩形 15"/>
          <p:cNvSpPr/>
          <p:nvPr/>
        </p:nvSpPr>
        <p:spPr>
          <a:xfrm>
            <a:off x="5062220" y="1840230"/>
            <a:ext cx="2030095" cy="2022475"/>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18" name="矩形 17"/>
          <p:cNvSpPr/>
          <p:nvPr/>
        </p:nvSpPr>
        <p:spPr>
          <a:xfrm>
            <a:off x="9457055" y="1703070"/>
            <a:ext cx="2302510" cy="2190750"/>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0" name="等于号 19"/>
          <p:cNvSpPr/>
          <p:nvPr/>
        </p:nvSpPr>
        <p:spPr>
          <a:xfrm>
            <a:off x="7522210" y="2479675"/>
            <a:ext cx="1050290" cy="743585"/>
          </a:xfrm>
          <a:prstGeom prst="mathEqual">
            <a:avLst/>
          </a:prstGeom>
          <a:solidFill>
            <a:schemeClr val="accent1">
              <a:lumMod val="75000"/>
            </a:schemeClr>
          </a:solidFill>
          <a:ln>
            <a:solidFill>
              <a:srgbClr val="798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1" name="文本框 10"/>
          <p:cNvSpPr txBox="1"/>
          <p:nvPr/>
        </p:nvSpPr>
        <p:spPr>
          <a:xfrm>
            <a:off x="5062220" y="4098925"/>
            <a:ext cx="6087745" cy="645160"/>
          </a:xfrm>
          <a:prstGeom prst="rect">
            <a:avLst/>
          </a:prstGeom>
          <a:noFill/>
        </p:spPr>
        <p:txBody>
          <a:bodyPr wrap="square" rtlCol="0">
            <a:spAutoFit/>
          </a:bodyPr>
          <a:p>
            <a:r>
              <a:rPr lang="en-US" altLang="zh-CN" sz="36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pic>
        <p:nvPicPr>
          <p:cNvPr id="13" name="图片 12" descr="dui"/>
          <p:cNvPicPr>
            <a:picLocks noChangeAspect="1"/>
          </p:cNvPicPr>
          <p:nvPr/>
        </p:nvPicPr>
        <p:blipFill>
          <a:blip r:embed="rId4"/>
          <a:stretch>
            <a:fillRect/>
          </a:stretch>
        </p:blipFill>
        <p:spPr>
          <a:xfrm>
            <a:off x="5062220" y="1871345"/>
            <a:ext cx="2112645" cy="2112645"/>
          </a:xfrm>
          <a:prstGeom prst="rect">
            <a:avLst/>
          </a:prstGeom>
        </p:spPr>
      </p:pic>
      <p:pic>
        <p:nvPicPr>
          <p:cNvPr id="21" name="图片 20" descr="追 说文  小篆"/>
          <p:cNvPicPr>
            <a:picLocks noChangeAspect="1"/>
          </p:cNvPicPr>
          <p:nvPr/>
        </p:nvPicPr>
        <p:blipFill>
          <a:blip r:embed="rId5"/>
          <a:stretch>
            <a:fillRect/>
          </a:stretch>
        </p:blipFill>
        <p:spPr>
          <a:xfrm>
            <a:off x="9457055" y="1577340"/>
            <a:ext cx="2442845" cy="2442845"/>
          </a:xfrm>
          <a:prstGeom prst="rect">
            <a:avLst/>
          </a:prstGeom>
        </p:spPr>
      </p:pic>
      <p:sp>
        <p:nvSpPr>
          <p:cNvPr id="22" name="文本框 21"/>
          <p:cNvSpPr txBox="1"/>
          <p:nvPr/>
        </p:nvSpPr>
        <p:spPr>
          <a:xfrm>
            <a:off x="9591675" y="4862195"/>
            <a:ext cx="2683510" cy="1198880"/>
          </a:xfrm>
          <a:prstGeom prst="rect">
            <a:avLst/>
          </a:prstGeom>
          <a:noFill/>
        </p:spPr>
        <p:txBody>
          <a:bodyPr wrap="square" rtlCol="0">
            <a:spAutoFit/>
          </a:bodyPr>
          <a:p>
            <a:pPr algn="l"/>
            <a:r>
              <a:rPr lang="en-US" altLang="zh-CN" sz="3600" b="1">
                <a:solidFill>
                  <a:schemeClr val="accent1">
                    <a:lumMod val="75000"/>
                  </a:schemeClr>
                </a:solidFill>
                <a:latin typeface="Times New Roman" panose="02020603050405020304" charset="0"/>
                <a:cs typeface="Times New Roman" panose="02020603050405020304" charset="0"/>
              </a:rPr>
              <a:t>expelling people </a:t>
            </a:r>
            <a:endParaRPr lang="en-US" altLang="zh-CN" sz="3600" b="1">
              <a:solidFill>
                <a:schemeClr val="accent1">
                  <a:lumMod val="75000"/>
                </a:schemeClr>
              </a:solidFill>
              <a:latin typeface="Times New Roman" panose="02020603050405020304" charset="0"/>
              <a:cs typeface="Times New Roman" panose="02020603050405020304" charset="0"/>
            </a:endParaRPr>
          </a:p>
        </p:txBody>
      </p:sp>
      <p:sp>
        <p:nvSpPr>
          <p:cNvPr id="23" name="加号 22"/>
          <p:cNvSpPr/>
          <p:nvPr/>
        </p:nvSpPr>
        <p:spPr>
          <a:xfrm>
            <a:off x="3345180" y="4744085"/>
            <a:ext cx="1315720" cy="1283335"/>
          </a:xfrm>
          <a:prstGeom prst="mathPlus">
            <a:avLst/>
          </a:prstGeom>
          <a:solidFill>
            <a:schemeClr val="accent1">
              <a:lumMod val="75000"/>
            </a:schemeClr>
          </a:solidFill>
          <a:ln>
            <a:solidFill>
              <a:srgbClr val="798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4" name="等于号 23"/>
          <p:cNvSpPr/>
          <p:nvPr/>
        </p:nvSpPr>
        <p:spPr>
          <a:xfrm>
            <a:off x="7522210" y="5028565"/>
            <a:ext cx="1050290" cy="743585"/>
          </a:xfrm>
          <a:prstGeom prst="mathEqual">
            <a:avLst/>
          </a:prstGeom>
          <a:solidFill>
            <a:schemeClr val="accent1">
              <a:lumMod val="75000"/>
            </a:schemeClr>
          </a:solidFill>
          <a:ln>
            <a:solidFill>
              <a:srgbClr val="798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962025" y="28702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40" name="圆角矩形 16"/>
          <p:cNvSpPr/>
          <p:nvPr>
            <p:custDataLst>
              <p:tags r:id="rId2"/>
            </p:custDataLst>
          </p:nvPr>
        </p:nvSpPr>
        <p:spPr>
          <a:xfrm>
            <a:off x="713105" y="2905760"/>
            <a:ext cx="2682875" cy="1947545"/>
          </a:xfrm>
          <a:prstGeom prst="roundRect">
            <a:avLst>
              <a:gd name="adj" fmla="val 3846"/>
            </a:avLst>
          </a:prstGeom>
          <a:solidFill>
            <a:srgbClr val="1F74AD"/>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sp>
        <p:nvSpPr>
          <p:cNvPr id="41" name="圆角矩形 25"/>
          <p:cNvSpPr/>
          <p:nvPr>
            <p:custDataLst>
              <p:tags r:id="rId3"/>
            </p:custDataLst>
          </p:nvPr>
        </p:nvSpPr>
        <p:spPr>
          <a:xfrm>
            <a:off x="4666615" y="5626735"/>
            <a:ext cx="5006340" cy="876935"/>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sp>
        <p:nvSpPr>
          <p:cNvPr id="42" name="圆角矩形 28"/>
          <p:cNvSpPr/>
          <p:nvPr>
            <p:custDataLst>
              <p:tags r:id="rId4"/>
            </p:custDataLst>
          </p:nvPr>
        </p:nvSpPr>
        <p:spPr>
          <a:xfrm>
            <a:off x="4634865" y="4171315"/>
            <a:ext cx="4916805" cy="842010"/>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sp>
        <p:nvSpPr>
          <p:cNvPr id="45" name="圆角矩形 37"/>
          <p:cNvSpPr/>
          <p:nvPr>
            <p:custDataLst>
              <p:tags r:id="rId5"/>
            </p:custDataLst>
          </p:nvPr>
        </p:nvSpPr>
        <p:spPr>
          <a:xfrm>
            <a:off x="4349115" y="1195070"/>
            <a:ext cx="2473325" cy="1970405"/>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sp>
        <p:nvSpPr>
          <p:cNvPr id="46" name="圆角矩形 75"/>
          <p:cNvSpPr/>
          <p:nvPr>
            <p:custDataLst>
              <p:tags r:id="rId6"/>
            </p:custDataLst>
          </p:nvPr>
        </p:nvSpPr>
        <p:spPr>
          <a:xfrm>
            <a:off x="7228840" y="2064385"/>
            <a:ext cx="2444115" cy="677545"/>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sp>
        <p:nvSpPr>
          <p:cNvPr id="47" name="圆角矩形 78"/>
          <p:cNvSpPr/>
          <p:nvPr>
            <p:custDataLst>
              <p:tags r:id="rId7"/>
            </p:custDataLst>
          </p:nvPr>
        </p:nvSpPr>
        <p:spPr>
          <a:xfrm>
            <a:off x="7228840" y="914400"/>
            <a:ext cx="2988945" cy="977265"/>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cxnSp>
        <p:nvCxnSpPr>
          <p:cNvPr id="63" name="直接连接符 62"/>
          <p:cNvCxnSpPr/>
          <p:nvPr>
            <p:custDataLst>
              <p:tags r:id="rId8"/>
            </p:custDataLst>
          </p:nvPr>
        </p:nvCxnSpPr>
        <p:spPr>
          <a:xfrm flipV="1">
            <a:off x="3920718" y="1316027"/>
            <a:ext cx="0" cy="4837704"/>
          </a:xfrm>
          <a:prstGeom prst="line">
            <a:avLst/>
          </a:prstGeom>
          <a:noFill/>
          <a:ln w="19050" cap="flat" cmpd="sng" algn="ctr">
            <a:solidFill>
              <a:srgbClr val="3498DB"/>
            </a:solidFill>
            <a:prstDash val="solid"/>
            <a:miter lim="800000"/>
          </a:ln>
          <a:effectLst/>
        </p:spPr>
      </p:cxnSp>
      <p:cxnSp>
        <p:nvCxnSpPr>
          <p:cNvPr id="64" name="直接连接符 63"/>
          <p:cNvCxnSpPr/>
          <p:nvPr>
            <p:custDataLst>
              <p:tags r:id="rId9"/>
            </p:custDataLst>
          </p:nvPr>
        </p:nvCxnSpPr>
        <p:spPr>
          <a:xfrm flipH="1">
            <a:off x="3920490" y="6144895"/>
            <a:ext cx="285750" cy="8255"/>
          </a:xfrm>
          <a:prstGeom prst="line">
            <a:avLst/>
          </a:prstGeom>
          <a:noFill/>
          <a:ln w="19050" cap="flat" cmpd="sng" algn="ctr">
            <a:solidFill>
              <a:srgbClr val="3498DB"/>
            </a:solidFill>
            <a:prstDash val="solid"/>
            <a:miter lim="800000"/>
          </a:ln>
          <a:effectLst/>
        </p:spPr>
      </p:cxnSp>
      <p:cxnSp>
        <p:nvCxnSpPr>
          <p:cNvPr id="65" name="直接连接符 64"/>
          <p:cNvCxnSpPr/>
          <p:nvPr>
            <p:custDataLst>
              <p:tags r:id="rId10"/>
            </p:custDataLst>
          </p:nvPr>
        </p:nvCxnSpPr>
        <p:spPr>
          <a:xfrm flipH="1">
            <a:off x="3920490" y="4695825"/>
            <a:ext cx="765810" cy="0"/>
          </a:xfrm>
          <a:prstGeom prst="line">
            <a:avLst/>
          </a:prstGeom>
          <a:noFill/>
          <a:ln w="19050" cap="flat" cmpd="sng" algn="ctr">
            <a:solidFill>
              <a:srgbClr val="3498DB"/>
            </a:solidFill>
            <a:prstDash val="solid"/>
            <a:miter lim="800000"/>
          </a:ln>
          <a:effectLst/>
        </p:spPr>
      </p:cxnSp>
      <p:cxnSp>
        <p:nvCxnSpPr>
          <p:cNvPr id="66" name="直接连接符 65"/>
          <p:cNvCxnSpPr/>
          <p:nvPr>
            <p:custDataLst>
              <p:tags r:id="rId11"/>
            </p:custDataLst>
          </p:nvPr>
        </p:nvCxnSpPr>
        <p:spPr>
          <a:xfrm flipH="1">
            <a:off x="3360420" y="3714750"/>
            <a:ext cx="549910" cy="10795"/>
          </a:xfrm>
          <a:prstGeom prst="line">
            <a:avLst/>
          </a:prstGeom>
          <a:noFill/>
          <a:ln w="19050" cap="flat" cmpd="sng" algn="ctr">
            <a:solidFill>
              <a:srgbClr val="3498DB"/>
            </a:solidFill>
            <a:prstDash val="solid"/>
            <a:miter lim="800000"/>
          </a:ln>
          <a:effectLst/>
        </p:spPr>
      </p:cxnSp>
      <p:cxnSp>
        <p:nvCxnSpPr>
          <p:cNvPr id="67" name="直接连接符 66"/>
          <p:cNvCxnSpPr/>
          <p:nvPr>
            <p:custDataLst>
              <p:tags r:id="rId12"/>
            </p:custDataLst>
          </p:nvPr>
        </p:nvCxnSpPr>
        <p:spPr>
          <a:xfrm rot="16200000" flipV="1">
            <a:off x="4109036" y="1076692"/>
            <a:ext cx="0" cy="435666"/>
          </a:xfrm>
          <a:prstGeom prst="line">
            <a:avLst/>
          </a:prstGeom>
          <a:noFill/>
          <a:ln w="19050" cap="flat" cmpd="sng" algn="ctr">
            <a:solidFill>
              <a:srgbClr val="3498DB"/>
            </a:solidFill>
            <a:prstDash val="solid"/>
            <a:miter lim="800000"/>
          </a:ln>
          <a:effectLst/>
        </p:spPr>
      </p:cxnSp>
      <p:cxnSp>
        <p:nvCxnSpPr>
          <p:cNvPr id="68" name="直接连接符 67"/>
          <p:cNvCxnSpPr/>
          <p:nvPr>
            <p:custDataLst>
              <p:tags r:id="rId13"/>
            </p:custDataLst>
          </p:nvPr>
        </p:nvCxnSpPr>
        <p:spPr>
          <a:xfrm>
            <a:off x="6087884" y="1672234"/>
            <a:ext cx="464740" cy="0"/>
          </a:xfrm>
          <a:prstGeom prst="line">
            <a:avLst/>
          </a:prstGeom>
          <a:noFill/>
          <a:ln w="19050" cap="flat" cmpd="sng" algn="ctr">
            <a:solidFill>
              <a:srgbClr val="3498DB"/>
            </a:solidFill>
            <a:prstDash val="solid"/>
            <a:miter lim="800000"/>
          </a:ln>
          <a:effectLst/>
        </p:spPr>
      </p:cxnSp>
      <p:cxnSp>
        <p:nvCxnSpPr>
          <p:cNvPr id="72" name="直接连接符 71"/>
          <p:cNvCxnSpPr/>
          <p:nvPr>
            <p:custDataLst>
              <p:tags r:id="rId14"/>
            </p:custDataLst>
          </p:nvPr>
        </p:nvCxnSpPr>
        <p:spPr>
          <a:xfrm rot="16200000" flipV="1">
            <a:off x="7008993" y="1255335"/>
            <a:ext cx="0" cy="435666"/>
          </a:xfrm>
          <a:prstGeom prst="line">
            <a:avLst/>
          </a:prstGeom>
          <a:noFill/>
          <a:ln w="19050" cap="flat" cmpd="sng" algn="ctr">
            <a:solidFill>
              <a:srgbClr val="3498DB"/>
            </a:solidFill>
            <a:prstDash val="solid"/>
            <a:miter lim="800000"/>
          </a:ln>
          <a:effectLst/>
        </p:spPr>
      </p:cxnSp>
      <p:sp>
        <p:nvSpPr>
          <p:cNvPr id="84" name="文本框 83"/>
          <p:cNvSpPr txBox="1"/>
          <p:nvPr>
            <p:custDataLst>
              <p:tags r:id="rId15"/>
            </p:custDataLst>
          </p:nvPr>
        </p:nvSpPr>
        <p:spPr>
          <a:xfrm>
            <a:off x="784860" y="3218815"/>
            <a:ext cx="2539365" cy="1322070"/>
          </a:xfrm>
          <a:prstGeom prst="rect">
            <a:avLst/>
          </a:prstGeom>
          <a:noFill/>
        </p:spPr>
        <p:txBody>
          <a:bodyPr wrap="square" rtlCol="0">
            <a:spAutoFit/>
          </a:bodyPr>
          <a:p>
            <a:pPr algn="ctr"/>
            <a:r>
              <a:rPr lang="en-US" altLang="zh-CN" sz="4000" b="1" spc="300">
                <a:solidFill>
                  <a:schemeClr val="bg1"/>
                </a:solidFill>
                <a:uFillTx/>
                <a:latin typeface="Times New Roman" panose="02020603050405020304" charset="0"/>
                <a:ea typeface="微软雅黑" panose="020B0503020204020204" charset="-122"/>
                <a:cs typeface="Times New Roman" panose="02020603050405020304" charset="0"/>
              </a:rPr>
              <a:t>expelling people</a:t>
            </a:r>
            <a:endParaRPr lang="en-US" altLang="zh-CN" sz="4000" b="1" spc="300">
              <a:solidFill>
                <a:schemeClr val="bg1"/>
              </a:solidFill>
              <a:uFillTx/>
              <a:latin typeface="Times New Roman" panose="02020603050405020304" charset="0"/>
              <a:ea typeface="微软雅黑" panose="020B0503020204020204" charset="-122"/>
              <a:cs typeface="Times New Roman" panose="02020603050405020304" charset="0"/>
            </a:endParaRPr>
          </a:p>
        </p:txBody>
      </p:sp>
      <p:sp>
        <p:nvSpPr>
          <p:cNvPr id="86" name="文本框 85"/>
          <p:cNvSpPr txBox="1"/>
          <p:nvPr>
            <p:custDataLst>
              <p:tags r:id="rId16"/>
            </p:custDataLst>
          </p:nvPr>
        </p:nvSpPr>
        <p:spPr>
          <a:xfrm>
            <a:off x="4505960" y="1395730"/>
            <a:ext cx="2285365" cy="1568450"/>
          </a:xfrm>
          <a:prstGeom prst="rect">
            <a:avLst/>
          </a:prstGeom>
          <a:noFill/>
        </p:spPr>
        <p:txBody>
          <a:bodyPr wrap="square" rtlCol="0">
            <a:spAutoFit/>
          </a:bodyPr>
          <a:p>
            <a:pPr algn="l"/>
            <a:r>
              <a:rPr lang="en-US" altLang="zh-CN" sz="3200" b="1" spc="300">
                <a:solidFill>
                  <a:sysClr val="window" lastClr="FFFFFF"/>
                </a:solidFill>
                <a:uFillTx/>
                <a:latin typeface="Times New Roman" panose="02020603050405020304" charset="0"/>
                <a:ea typeface="微软雅黑" panose="020B0503020204020204" charset="-122"/>
                <a:cs typeface="Times New Roman" panose="02020603050405020304" charset="0"/>
              </a:rPr>
              <a:t>catching up from the back</a:t>
            </a:r>
            <a:endParaRPr lang="en-US" altLang="zh-CN" sz="3200" b="1" spc="300">
              <a:solidFill>
                <a:sysClr val="window" lastClr="FFFFFF"/>
              </a:solidFill>
              <a:uFillTx/>
              <a:latin typeface="Times New Roman" panose="02020603050405020304" charset="0"/>
              <a:ea typeface="微软雅黑" panose="020B0503020204020204" charset="-122"/>
              <a:cs typeface="Times New Roman" panose="02020603050405020304" charset="0"/>
            </a:endParaRPr>
          </a:p>
        </p:txBody>
      </p:sp>
      <p:sp>
        <p:nvSpPr>
          <p:cNvPr id="89" name="文本框 88"/>
          <p:cNvSpPr txBox="1"/>
          <p:nvPr>
            <p:custDataLst>
              <p:tags r:id="rId17"/>
            </p:custDataLst>
          </p:nvPr>
        </p:nvSpPr>
        <p:spPr>
          <a:xfrm>
            <a:off x="4944110" y="4331335"/>
            <a:ext cx="4297680" cy="521970"/>
          </a:xfrm>
          <a:prstGeom prst="rect">
            <a:avLst/>
          </a:prstGeom>
          <a:noFill/>
        </p:spPr>
        <p:txBody>
          <a:bodyPr wrap="square" rtlCol="0">
            <a:spAutoFit/>
          </a:bodyPr>
          <a:p>
            <a:pPr algn="ctr"/>
            <a:r>
              <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rPr>
              <a:t>function: remedied</a:t>
            </a:r>
            <a:endPar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endParaRPr>
          </a:p>
        </p:txBody>
      </p:sp>
      <p:sp>
        <p:nvSpPr>
          <p:cNvPr id="90" name="文本框 89"/>
          <p:cNvSpPr txBox="1"/>
          <p:nvPr>
            <p:custDataLst>
              <p:tags r:id="rId18"/>
            </p:custDataLst>
          </p:nvPr>
        </p:nvSpPr>
        <p:spPr>
          <a:xfrm>
            <a:off x="4707255" y="5803900"/>
            <a:ext cx="4844415" cy="521970"/>
          </a:xfrm>
          <a:prstGeom prst="rect">
            <a:avLst/>
          </a:prstGeom>
          <a:noFill/>
        </p:spPr>
        <p:txBody>
          <a:bodyPr wrap="square" rtlCol="0">
            <a:spAutoFit/>
          </a:bodyPr>
          <a:p>
            <a:pPr algn="ctr"/>
            <a:r>
              <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rPr>
              <a:t>phonological borrowing</a:t>
            </a:r>
            <a:endParaRPr lang="en-US" altLang="zh-CN" b="1" spc="300">
              <a:solidFill>
                <a:sysClr val="window" lastClr="FFFFFF"/>
              </a:solidFill>
              <a:uFillTx/>
              <a:latin typeface="微软雅黑" panose="020B0503020204020204" charset="-122"/>
              <a:ea typeface="微软雅黑" panose="020B0503020204020204" charset="-122"/>
            </a:endParaRPr>
          </a:p>
        </p:txBody>
      </p:sp>
      <p:sp>
        <p:nvSpPr>
          <p:cNvPr id="91" name="文本框 90"/>
          <p:cNvSpPr txBox="1"/>
          <p:nvPr>
            <p:custDataLst>
              <p:tags r:id="rId19"/>
            </p:custDataLst>
          </p:nvPr>
        </p:nvSpPr>
        <p:spPr>
          <a:xfrm>
            <a:off x="7266305" y="914400"/>
            <a:ext cx="2951480" cy="953135"/>
          </a:xfrm>
          <a:prstGeom prst="rect">
            <a:avLst/>
          </a:prstGeom>
          <a:noFill/>
        </p:spPr>
        <p:txBody>
          <a:bodyPr wrap="square" rtlCol="0">
            <a:spAutoFit/>
          </a:bodyPr>
          <a:p>
            <a:pPr algn="ctr"/>
            <a:r>
              <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rPr>
              <a:t>external performance</a:t>
            </a:r>
            <a:endPar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endParaRPr>
          </a:p>
        </p:txBody>
      </p:sp>
      <p:sp>
        <p:nvSpPr>
          <p:cNvPr id="92" name="文本框 91"/>
          <p:cNvSpPr txBox="1"/>
          <p:nvPr>
            <p:custDataLst>
              <p:tags r:id="rId20"/>
            </p:custDataLst>
          </p:nvPr>
        </p:nvSpPr>
        <p:spPr>
          <a:xfrm>
            <a:off x="7124065" y="2142490"/>
            <a:ext cx="2548890" cy="521970"/>
          </a:xfrm>
          <a:prstGeom prst="rect">
            <a:avLst/>
          </a:prstGeom>
          <a:noFill/>
        </p:spPr>
        <p:txBody>
          <a:bodyPr wrap="square" rtlCol="0">
            <a:spAutoFit/>
          </a:bodyPr>
          <a:p>
            <a:pPr algn="ctr"/>
            <a:r>
              <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rPr>
              <a:t>reason</a:t>
            </a:r>
            <a:endPar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endParaRPr>
          </a:p>
        </p:txBody>
      </p:sp>
      <p:cxnSp>
        <p:nvCxnSpPr>
          <p:cNvPr id="99" name="直接连接符 98"/>
          <p:cNvCxnSpPr/>
          <p:nvPr>
            <p:custDataLst>
              <p:tags r:id="rId21"/>
            </p:custDataLst>
          </p:nvPr>
        </p:nvCxnSpPr>
        <p:spPr>
          <a:xfrm rot="16200000" flipV="1">
            <a:off x="7009387" y="2185311"/>
            <a:ext cx="0" cy="435666"/>
          </a:xfrm>
          <a:prstGeom prst="line">
            <a:avLst/>
          </a:prstGeom>
          <a:noFill/>
          <a:ln w="19050" cap="flat" cmpd="sng" algn="ctr">
            <a:solidFill>
              <a:srgbClr val="3498DB"/>
            </a:solidFill>
            <a:prstDash val="solid"/>
            <a:miter lim="800000"/>
          </a:ln>
          <a:effectLst/>
        </p:spPr>
      </p:cxnSp>
      <p:sp>
        <p:nvSpPr>
          <p:cNvPr id="100" name="圆角矩形 75"/>
          <p:cNvSpPr/>
          <p:nvPr>
            <p:custDataLst>
              <p:tags r:id="rId22"/>
            </p:custDataLst>
          </p:nvPr>
        </p:nvSpPr>
        <p:spPr>
          <a:xfrm>
            <a:off x="7228840" y="3118485"/>
            <a:ext cx="2444115" cy="622935"/>
          </a:xfrm>
          <a:prstGeom prst="roundRect">
            <a:avLst>
              <a:gd name="adj" fmla="val 3846"/>
            </a:avLst>
          </a:prstGeom>
          <a:solidFill>
            <a:srgbClr val="3498DB"/>
          </a:solidFill>
          <a:ln w="12700" cap="flat" cmpd="sng" algn="ctr">
            <a:noFill/>
            <a:prstDash val="solid"/>
            <a:miter lim="800000"/>
          </a:ln>
          <a:effectLst/>
        </p:spPr>
        <p:txBody>
          <a:bodyPr lIns="0" tIns="0" rIns="0" bIns="0" rtlCol="0" anchor="ctr">
            <a:noAutofit/>
          </a:bodyPr>
          <a:p>
            <a:pPr algn="ctr">
              <a:lnSpc>
                <a:spcPct val="80000"/>
              </a:lnSpc>
              <a:spcAft>
                <a:spcPts val="0"/>
              </a:spcAft>
            </a:pPr>
            <a:endParaRPr lang="en-US" sz="2000" kern="1200">
              <a:solidFill>
                <a:sysClr val="window" lastClr="FFFFFF"/>
              </a:solidFill>
              <a:effectLst/>
              <a:latin typeface="微软雅黑" panose="020B0503020204020204" charset="-122"/>
              <a:ea typeface="微软雅黑" panose="020B0503020204020204" charset="-122"/>
            </a:endParaRPr>
          </a:p>
        </p:txBody>
      </p:sp>
      <p:cxnSp>
        <p:nvCxnSpPr>
          <p:cNvPr id="101" name="直接连接符 100"/>
          <p:cNvCxnSpPr/>
          <p:nvPr>
            <p:custDataLst>
              <p:tags r:id="rId23"/>
            </p:custDataLst>
          </p:nvPr>
        </p:nvCxnSpPr>
        <p:spPr>
          <a:xfrm rot="16200000" flipV="1">
            <a:off x="7011292" y="3239411"/>
            <a:ext cx="0" cy="435666"/>
          </a:xfrm>
          <a:prstGeom prst="line">
            <a:avLst/>
          </a:prstGeom>
          <a:noFill/>
          <a:ln w="19050" cap="flat" cmpd="sng" algn="ctr">
            <a:solidFill>
              <a:srgbClr val="3498DB"/>
            </a:solidFill>
            <a:prstDash val="solid"/>
            <a:miter lim="800000"/>
          </a:ln>
          <a:effectLst/>
        </p:spPr>
      </p:cxnSp>
      <p:sp>
        <p:nvSpPr>
          <p:cNvPr id="102" name="文本框 101"/>
          <p:cNvSpPr txBox="1"/>
          <p:nvPr/>
        </p:nvSpPr>
        <p:spPr>
          <a:xfrm>
            <a:off x="7583170" y="3165475"/>
            <a:ext cx="1735455" cy="368300"/>
          </a:xfrm>
          <a:prstGeom prst="rect">
            <a:avLst/>
          </a:prstGeom>
          <a:noFill/>
        </p:spPr>
        <p:txBody>
          <a:bodyPr wrap="square" rtlCol="0">
            <a:spAutoFit/>
          </a:bodyPr>
          <a:p>
            <a:pPr algn="ctr">
              <a:buClrTx/>
              <a:buSzTx/>
              <a:buFontTx/>
            </a:pPr>
            <a:r>
              <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rPr>
              <a:t>purpose</a:t>
            </a:r>
            <a:endParaRPr lang="en-US" altLang="zh-CN" sz="2800" b="1" spc="300">
              <a:solidFill>
                <a:sysClr val="window" lastClr="FFFFFF"/>
              </a:solidFill>
              <a:uFillTx/>
              <a:latin typeface="Times New Roman" panose="02020603050405020304" charset="0"/>
              <a:ea typeface="微软雅黑" panose="020B0503020204020204" charset="-122"/>
              <a:cs typeface="Times New Roman" panose="02020603050405020304" charset="0"/>
            </a:endParaRPr>
          </a:p>
        </p:txBody>
      </p:sp>
      <p:cxnSp>
        <p:nvCxnSpPr>
          <p:cNvPr id="104" name="直接连接符 103"/>
          <p:cNvCxnSpPr/>
          <p:nvPr>
            <p:custDataLst>
              <p:tags r:id="rId24"/>
            </p:custDataLst>
          </p:nvPr>
        </p:nvCxnSpPr>
        <p:spPr>
          <a:xfrm flipH="1">
            <a:off x="4349115" y="6136640"/>
            <a:ext cx="285750" cy="8255"/>
          </a:xfrm>
          <a:prstGeom prst="line">
            <a:avLst/>
          </a:prstGeom>
          <a:noFill/>
          <a:ln w="19050" cap="flat" cmpd="sng" algn="ctr">
            <a:solidFill>
              <a:srgbClr val="3498DB"/>
            </a:solidFill>
            <a:prstDash val="solid"/>
            <a:miter lim="800000"/>
          </a:ln>
          <a:effectLst/>
        </p:spPr>
      </p:cxnSp>
      <p:cxnSp>
        <p:nvCxnSpPr>
          <p:cNvPr id="105" name="直接连接符 104"/>
          <p:cNvCxnSpPr/>
          <p:nvPr>
            <p:custDataLst>
              <p:tags r:id="rId25"/>
            </p:custDataLst>
          </p:nvPr>
        </p:nvCxnSpPr>
        <p:spPr>
          <a:xfrm flipV="1">
            <a:off x="6788785" y="2906395"/>
            <a:ext cx="2540" cy="571500"/>
          </a:xfrm>
          <a:prstGeom prst="line">
            <a:avLst/>
          </a:prstGeom>
          <a:noFill/>
          <a:ln w="19050" cap="flat" cmpd="sng" algn="ctr">
            <a:solidFill>
              <a:srgbClr val="3498DB"/>
            </a:solidFill>
            <a:prstDash val="solid"/>
            <a:miter lim="800000"/>
          </a:ln>
          <a:effectLst/>
        </p:spPr>
      </p:cxnSp>
    </p:spTree>
    <p:custDataLst>
      <p:tags r:id="rId2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234305" y="4105275"/>
            <a:ext cx="6226175" cy="233108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394960" y="4384040"/>
            <a:ext cx="6065520" cy="1383665"/>
          </a:xfrm>
          <a:prstGeom prst="rect">
            <a:avLst/>
          </a:prstGeom>
          <a:noFill/>
        </p:spPr>
        <p:txBody>
          <a:bodyPr wrap="square" rtlCol="0">
            <a:spAutoFit/>
          </a:bodyPr>
          <a:p>
            <a:pPr algn="l" hangingPunct="0">
              <a:lnSpc>
                <a:spcPct val="150000"/>
              </a:lnSpc>
            </a:pP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Kua Fu d</a:t>
            </a:r>
            <a:r>
              <a:rPr lang="en-US"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id</a:t>
            </a: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not measure his strength and want</a:t>
            </a:r>
            <a:r>
              <a:rPr lang="en-US"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ed</a:t>
            </a: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to pursue the shadow of the sun.  </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85608" y="1260660"/>
            <a:ext cx="7955756" cy="2574187"/>
            <a:chOff x="2659" y="3973"/>
            <a:chExt cx="13890" cy="4495"/>
          </a:xfrm>
        </p:grpSpPr>
        <p:sp>
          <p:nvSpPr>
            <p:cNvPr id="6" name="矩形 5"/>
            <p:cNvSpPr/>
            <p:nvPr/>
          </p:nvSpPr>
          <p:spPr>
            <a:xfrm>
              <a:off x="2659"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37"/>
              <a:ext cx="9806" cy="2739"/>
              <a:chOff x="1694568" y="2944105"/>
              <a:chExt cx="6227191" cy="1739133"/>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773" y="2944105"/>
                <a:ext cx="6103986" cy="1739133"/>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a:t>
                </a:r>
                <a:r>
                  <a:rPr lang="zh-CN" altLang="en-US"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expelling people</a:t>
                </a:r>
                <a:endParaRPr lang="zh-CN" altLang="en-US"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→catching up from the back</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554139" y="354052"/>
            <a:ext cx="2103880" cy="1854200"/>
          </a:xfrm>
          <a:prstGeom prst="rect">
            <a:avLst/>
          </a:prstGeom>
        </p:spPr>
      </p:pic>
      <p:pic>
        <p:nvPicPr>
          <p:cNvPr id="9" name="图片 8"/>
          <p:cNvPicPr>
            <a:picLocks noChangeAspect="1"/>
          </p:cNvPicPr>
          <p:nvPr/>
        </p:nvPicPr>
        <p:blipFill>
          <a:blip r:embed="rId4"/>
          <a:stretch>
            <a:fillRect/>
          </a:stretch>
        </p:blipFill>
        <p:spPr>
          <a:xfrm>
            <a:off x="729615" y="1571625"/>
            <a:ext cx="4229100" cy="3879215"/>
          </a:xfrm>
          <a:prstGeom prst="round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4705985" y="3684270"/>
            <a:ext cx="7077710" cy="26555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4735195" y="3912235"/>
            <a:ext cx="6922770" cy="2245360"/>
          </a:xfrm>
          <a:prstGeom prst="rect">
            <a:avLst/>
          </a:prstGeom>
          <a:noFill/>
        </p:spPr>
        <p:txBody>
          <a:bodyPr wrap="square" rtlCol="0">
            <a:spAutoFit/>
          </a:bodyPr>
          <a:p>
            <a:pPr algn="just" fontAlgn="auto" hangingPunct="0">
              <a:lnSpc>
                <a:spcPct val="100000"/>
              </a:lnSpc>
              <a:buClrTx/>
              <a:buSzTx/>
              <a:buFontTx/>
            </a:pP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The Huns had hundreds of cavalry chasing Li Guang, he took the Hun youth’s bow and arrow while he ran away, and use it to kill the cavalry who tailing him. For this reason, he was able to escape.   </a:t>
            </a:r>
            <a:r>
              <a:rPr sz="24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24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20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endParaRPr sz="20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81650" y="1183640"/>
            <a:ext cx="7980680" cy="2307068"/>
            <a:chOff x="2615" y="3973"/>
            <a:chExt cx="13934" cy="4585"/>
          </a:xfrm>
        </p:grpSpPr>
        <p:sp>
          <p:nvSpPr>
            <p:cNvPr id="6" name="矩形 5"/>
            <p:cNvSpPr/>
            <p:nvPr/>
          </p:nvSpPr>
          <p:spPr>
            <a:xfrm>
              <a:off x="2615"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3973"/>
              <a:ext cx="9805" cy="4585"/>
              <a:chOff x="1694568" y="2522612"/>
              <a:chExt cx="6226487" cy="2911184"/>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069" y="2522612"/>
                <a:ext cx="6103986" cy="2911184"/>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catching up from the back</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following → action tracking</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tailing</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679869" y="154662"/>
            <a:ext cx="2103880" cy="1854200"/>
          </a:xfrm>
          <a:prstGeom prst="rect">
            <a:avLst/>
          </a:prstGeom>
        </p:spPr>
      </p:pic>
      <p:pic>
        <p:nvPicPr>
          <p:cNvPr id="3" name="图片 2"/>
          <p:cNvPicPr>
            <a:picLocks noChangeAspect="1"/>
          </p:cNvPicPr>
          <p:nvPr/>
        </p:nvPicPr>
        <p:blipFill>
          <a:blip r:embed="rId4"/>
          <a:stretch>
            <a:fillRect/>
          </a:stretch>
        </p:blipFill>
        <p:spPr>
          <a:xfrm>
            <a:off x="560070" y="1435100"/>
            <a:ext cx="3803650" cy="4905375"/>
          </a:xfrm>
          <a:prstGeom prst="round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394960" y="4084955"/>
            <a:ext cx="6226175" cy="231902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586095" y="4384040"/>
            <a:ext cx="6065520" cy="1383665"/>
          </a:xfrm>
          <a:prstGeom prst="rect">
            <a:avLst/>
          </a:prstGeom>
          <a:noFill/>
        </p:spPr>
        <p:txBody>
          <a:bodyPr wrap="square" rtlCol="0">
            <a:spAutoFit/>
          </a:bodyPr>
          <a:p>
            <a:pPr algn="l" hangingPunct="0">
              <a:lnSpc>
                <a:spcPct val="150000"/>
              </a:lnSpc>
            </a:pP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lang="en-US"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W</a:t>
            </a: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hen the guest is about to leave, the host will give a banquet to see him off.</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81101" y="1332415"/>
            <a:ext cx="7955183" cy="2574187"/>
            <a:chOff x="2660" y="3973"/>
            <a:chExt cx="13889" cy="4495"/>
          </a:xfrm>
        </p:grpSpPr>
        <p:sp>
          <p:nvSpPr>
            <p:cNvPr id="6" name="矩形 5"/>
            <p:cNvSpPr/>
            <p:nvPr/>
          </p:nvSpPr>
          <p:spPr>
            <a:xfrm>
              <a:off x="2660"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74"/>
              <a:ext cx="9612" cy="2739"/>
              <a:chOff x="1694567" y="2967339"/>
              <a:chExt cx="6103986" cy="1739006"/>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694567" y="2967339"/>
                <a:ext cx="6103986" cy="1739006"/>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following</a:t>
                </a: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 action tracking</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 see off</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663994" y="286742"/>
            <a:ext cx="2103880" cy="1854200"/>
          </a:xfrm>
          <a:prstGeom prst="rect">
            <a:avLst/>
          </a:prstGeom>
        </p:spPr>
      </p:pic>
      <p:pic>
        <p:nvPicPr>
          <p:cNvPr id="3" name="图片 2"/>
          <p:cNvPicPr>
            <a:picLocks noChangeAspect="1"/>
          </p:cNvPicPr>
          <p:nvPr/>
        </p:nvPicPr>
        <p:blipFill>
          <a:blip r:embed="rId4"/>
          <a:stretch>
            <a:fillRect/>
          </a:stretch>
        </p:blipFill>
        <p:spPr>
          <a:xfrm>
            <a:off x="571500" y="1733550"/>
            <a:ext cx="4539615" cy="3822065"/>
          </a:xfrm>
          <a:prstGeom prst="round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234305" y="4105275"/>
            <a:ext cx="6226175" cy="241617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346065" y="4276090"/>
            <a:ext cx="6113780" cy="2245360"/>
          </a:xfrm>
          <a:prstGeom prst="rect">
            <a:avLst/>
          </a:prstGeom>
          <a:noFill/>
        </p:spPr>
        <p:txBody>
          <a:bodyPr wrap="square" rtlCol="0">
            <a:spAutoFit/>
          </a:bodyPr>
          <a:p>
            <a:pPr algn="l" fontAlgn="auto" hangingPunct="0">
              <a:lnSpc>
                <a:spcPct val="100000"/>
              </a:lnSpc>
            </a:pP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a:t>
            </a: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Although the parents have passed away and were buried, and a long time has passed. The filial children still remember them, and show reverence to ancestors with </a:t>
            </a:r>
            <a:r>
              <a:rPr lang="en-US"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sincerity</a:t>
            </a:r>
            <a:r>
              <a:rPr sz="2800"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a:t>
            </a:r>
            <a:r>
              <a:rPr sz="2800"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60406" y="1260660"/>
            <a:ext cx="7980958" cy="2574187"/>
            <a:chOff x="2615" y="3973"/>
            <a:chExt cx="13934" cy="4495"/>
          </a:xfrm>
        </p:grpSpPr>
        <p:sp>
          <p:nvSpPr>
            <p:cNvPr id="6" name="矩形 5"/>
            <p:cNvSpPr/>
            <p:nvPr/>
          </p:nvSpPr>
          <p:spPr>
            <a:xfrm>
              <a:off x="2615"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37"/>
              <a:ext cx="9806" cy="2739"/>
              <a:chOff x="1694568" y="2944105"/>
              <a:chExt cx="6227191" cy="1738879"/>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773" y="2944105"/>
                <a:ext cx="6103986" cy="1738879"/>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following → spiritual tracking</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→remembrance</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723049" y="286742"/>
            <a:ext cx="2103880" cy="1854200"/>
          </a:xfrm>
          <a:prstGeom prst="rect">
            <a:avLst/>
          </a:prstGeom>
        </p:spPr>
      </p:pic>
      <p:pic>
        <p:nvPicPr>
          <p:cNvPr id="4" name="图片 3"/>
          <p:cNvPicPr>
            <a:picLocks noChangeAspect="1"/>
          </p:cNvPicPr>
          <p:nvPr/>
        </p:nvPicPr>
        <p:blipFill>
          <a:blip r:embed="rId4"/>
          <a:stretch>
            <a:fillRect/>
          </a:stretch>
        </p:blipFill>
        <p:spPr>
          <a:xfrm>
            <a:off x="476885" y="1505585"/>
            <a:ext cx="4652010" cy="4156075"/>
          </a:xfrm>
          <a:prstGeom prst="round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034280" y="4126865"/>
            <a:ext cx="6493510" cy="22745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122545" y="4450080"/>
            <a:ext cx="6312535" cy="1383665"/>
          </a:xfrm>
          <a:prstGeom prst="rect">
            <a:avLst/>
          </a:prstGeom>
          <a:noFill/>
        </p:spPr>
        <p:txBody>
          <a:bodyPr wrap="square" rtlCol="0">
            <a:spAutoFit/>
          </a:bodyPr>
          <a:p>
            <a:pPr algn="l" fontAlgn="auto" hangingPunct="0">
              <a:lnSpc>
                <a:spcPct val="150000"/>
              </a:lnSpc>
            </a:pP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Zhuigen </a:t>
            </a:r>
            <a:r>
              <a:rPr lang="en-US"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j</a:t>
            </a: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iudi </a:t>
            </a: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追根究底 has the meaning of investigating the roots of things.   </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60406" y="1260660"/>
            <a:ext cx="7980958" cy="2574187"/>
            <a:chOff x="2615" y="3973"/>
            <a:chExt cx="13934" cy="4495"/>
          </a:xfrm>
        </p:grpSpPr>
        <p:sp>
          <p:nvSpPr>
            <p:cNvPr id="6" name="矩形 5"/>
            <p:cNvSpPr/>
            <p:nvPr/>
          </p:nvSpPr>
          <p:spPr>
            <a:xfrm>
              <a:off x="2615"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37"/>
              <a:ext cx="9806" cy="2739"/>
              <a:chOff x="1694568" y="2944105"/>
              <a:chExt cx="6227191" cy="1738752"/>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773" y="2944105"/>
                <a:ext cx="6103986" cy="1738752"/>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catching up from the back</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→seeking something</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663994" y="286742"/>
            <a:ext cx="2103880" cy="1854200"/>
          </a:xfrm>
          <a:prstGeom prst="rect">
            <a:avLst/>
          </a:prstGeom>
        </p:spPr>
      </p:pic>
      <p:pic>
        <p:nvPicPr>
          <p:cNvPr id="3" name="图片 2"/>
          <p:cNvPicPr>
            <a:picLocks noChangeAspect="1"/>
          </p:cNvPicPr>
          <p:nvPr/>
        </p:nvPicPr>
        <p:blipFill>
          <a:blip r:embed="rId4"/>
          <a:stretch>
            <a:fillRect/>
          </a:stretch>
        </p:blipFill>
        <p:spPr>
          <a:xfrm>
            <a:off x="942340" y="1640840"/>
            <a:ext cx="3681730" cy="3841750"/>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14" name="矩形 13"/>
          <p:cNvSpPr/>
          <p:nvPr/>
        </p:nvSpPr>
        <p:spPr>
          <a:xfrm>
            <a:off x="5208905" y="4126865"/>
            <a:ext cx="6226175" cy="22745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346700" y="4249420"/>
            <a:ext cx="5950585" cy="2030095"/>
          </a:xfrm>
          <a:prstGeom prst="rect">
            <a:avLst/>
          </a:prstGeom>
          <a:noFill/>
        </p:spPr>
        <p:txBody>
          <a:bodyPr wrap="square" rtlCol="0">
            <a:spAutoFit/>
          </a:bodyPr>
          <a:p>
            <a:pPr algn="l" fontAlgn="auto" hangingPunct="0">
              <a:lnSpc>
                <a:spcPct val="150000"/>
              </a:lnSpc>
            </a:pP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Those who are rich have already paid their taxes, and the poor can only be recovered.   </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60406" y="1260660"/>
            <a:ext cx="7980958" cy="2574187"/>
            <a:chOff x="2615" y="3973"/>
            <a:chExt cx="13934" cy="4495"/>
          </a:xfrm>
        </p:grpSpPr>
        <p:sp>
          <p:nvSpPr>
            <p:cNvPr id="6" name="矩形 5"/>
            <p:cNvSpPr/>
            <p:nvPr/>
          </p:nvSpPr>
          <p:spPr>
            <a:xfrm>
              <a:off x="2615"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37"/>
              <a:ext cx="9806" cy="2739"/>
              <a:chOff x="1694568" y="2944105"/>
              <a:chExt cx="6227191" cy="1738962"/>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773" y="2944105"/>
                <a:ext cx="6103986" cy="1738962"/>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catching up from the back</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→clawback and collection</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2" action="ppaction://hlinksldjump"/>
          </p:cNvPr>
          <p:cNvPicPr>
            <a:picLocks noChangeAspect="1"/>
          </p:cNvPicPr>
          <p:nvPr/>
        </p:nvPicPr>
        <p:blipFill rotWithShape="1">
          <a:blip r:embed="rId3">
            <a:extLst>
              <a:ext uri="{28A0092B-C50C-407E-A947-70E740481C1C}">
                <a14:useLocalDpi xmlns:a14="http://schemas.microsoft.com/office/drawing/2010/main" val="0"/>
              </a:ext>
            </a:extLst>
          </a:blip>
          <a:srcRect l="7655" t="14756" r="12394" b="14783"/>
          <a:stretch>
            <a:fillRect/>
          </a:stretch>
        </p:blipFill>
        <p:spPr>
          <a:xfrm>
            <a:off x="9763689" y="194667"/>
            <a:ext cx="2103880" cy="1854200"/>
          </a:xfrm>
          <a:prstGeom prst="rect">
            <a:avLst/>
          </a:prstGeom>
        </p:spPr>
      </p:pic>
      <p:pic>
        <p:nvPicPr>
          <p:cNvPr id="4" name="图片 3"/>
          <p:cNvPicPr>
            <a:picLocks noChangeAspect="1"/>
          </p:cNvPicPr>
          <p:nvPr/>
        </p:nvPicPr>
        <p:blipFill>
          <a:blip r:embed="rId4"/>
          <a:stretch>
            <a:fillRect/>
          </a:stretch>
        </p:blipFill>
        <p:spPr>
          <a:xfrm>
            <a:off x="500380" y="1424940"/>
            <a:ext cx="4575175" cy="4286885"/>
          </a:xfrm>
          <a:prstGeom prst="round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椭圆 1"/>
          <p:cNvSpPr/>
          <p:nvPr/>
        </p:nvSpPr>
        <p:spPr>
          <a:xfrm>
            <a:off x="1155685" y="1856794"/>
            <a:ext cx="3330012" cy="3330012"/>
          </a:xfrm>
          <a:prstGeom prst="ellipse">
            <a:avLst/>
          </a:prstGeom>
          <a:blipFill>
            <a:blip r:embed="rId1"/>
            <a:stretch>
              <a:fillRect/>
            </a:stretch>
          </a:blip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1094105" y="467995"/>
            <a:ext cx="6830695"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Extended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7" name="图片 6"/>
          <p:cNvPicPr>
            <a:picLocks noChangeAspect="1"/>
          </p:cNvPicPr>
          <p:nvPr/>
        </p:nvPicPr>
        <p:blipFill>
          <a:blip r:embed="rId3"/>
          <a:stretch>
            <a:fillRect/>
          </a:stretch>
        </p:blipFill>
        <p:spPr>
          <a:xfrm>
            <a:off x="-20466050" y="2840355"/>
            <a:ext cx="6824980" cy="1177925"/>
          </a:xfrm>
          <a:prstGeom prst="rect">
            <a:avLst/>
          </a:prstGeom>
        </p:spPr>
      </p:pic>
      <p:sp>
        <p:nvSpPr>
          <p:cNvPr id="14" name="矩形 13"/>
          <p:cNvSpPr/>
          <p:nvPr/>
        </p:nvSpPr>
        <p:spPr>
          <a:xfrm>
            <a:off x="5106670" y="4126865"/>
            <a:ext cx="6389370" cy="2274570"/>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nvSpPr>
        <p:spPr>
          <a:xfrm>
            <a:off x="5299075" y="4572000"/>
            <a:ext cx="6311900" cy="1383665"/>
          </a:xfrm>
          <a:prstGeom prst="rect">
            <a:avLst/>
          </a:prstGeom>
          <a:noFill/>
        </p:spPr>
        <p:txBody>
          <a:bodyPr wrap="square" rtlCol="0">
            <a:spAutoFit/>
          </a:bodyPr>
          <a:p>
            <a:pPr algn="l" fontAlgn="auto" hangingPunct="0">
              <a:lnSpc>
                <a:spcPct val="150000"/>
              </a:lnSpc>
            </a:pP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Laizhe </a:t>
            </a:r>
            <a:r>
              <a:rPr lang="en-US"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k</a:t>
            </a: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ezhui</a:t>
            </a: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來者可追 means catching up and in time. </a:t>
            </a:r>
            <a:r>
              <a:rPr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en-US" altLang="zh-CN"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grpSp>
        <p:nvGrpSpPr>
          <p:cNvPr id="50" name="组合 49"/>
          <p:cNvGrpSpPr/>
          <p:nvPr/>
        </p:nvGrpSpPr>
        <p:grpSpPr>
          <a:xfrm>
            <a:off x="5560406" y="1260660"/>
            <a:ext cx="7980958" cy="2574187"/>
            <a:chOff x="2615" y="3973"/>
            <a:chExt cx="13934" cy="4495"/>
          </a:xfrm>
        </p:grpSpPr>
        <p:sp>
          <p:nvSpPr>
            <p:cNvPr id="6" name="矩形 5"/>
            <p:cNvSpPr/>
            <p:nvPr/>
          </p:nvSpPr>
          <p:spPr>
            <a:xfrm>
              <a:off x="2615" y="3973"/>
              <a:ext cx="9641" cy="449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637"/>
              <a:ext cx="9806" cy="2739"/>
              <a:chOff x="1694568" y="2944105"/>
              <a:chExt cx="6227191" cy="1739275"/>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17773" y="2944105"/>
                <a:ext cx="6103986" cy="1739275"/>
              </a:xfrm>
              <a:prstGeom prst="rect">
                <a:avLst/>
              </a:prstGeom>
              <a:noFill/>
            </p:spPr>
            <p:txBody>
              <a:bodyPr wrap="square" rtlCol="0">
                <a:spAutoFit/>
                <a:scene3d>
                  <a:camera prst="orthographicFront"/>
                  <a:lightRig rig="threePt" dir="t"/>
                </a:scene3d>
                <a:sp3d contourW="12700"/>
              </a:bodyPr>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catching up from the back</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a:p>
                <a:pPr algn="l" fontAlgn="auto">
                  <a:lnSpc>
                    <a:spcPct val="150000"/>
                  </a:lnSpc>
                </a:pPr>
                <a:r>
                  <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rPr>
                  <a:t>  →remedied</a:t>
                </a:r>
                <a:endParaRPr lang="en-US" altLang="zh-CN" sz="3200" dirty="0">
                  <a:solidFill>
                    <a:schemeClr val="bg1"/>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4" action="ppaction://hlinksldjump"/>
          </p:cNvPr>
          <p:cNvPicPr>
            <a:picLocks noChangeAspect="1"/>
          </p:cNvPicPr>
          <p:nvPr/>
        </p:nvPicPr>
        <p:blipFill rotWithShape="1">
          <a:blip r:embed="rId5">
            <a:extLst>
              <a:ext uri="{28A0092B-C50C-407E-A947-70E740481C1C}">
                <a14:useLocalDpi xmlns:a14="http://schemas.microsoft.com/office/drawing/2010/main" val="0"/>
              </a:ext>
            </a:extLst>
          </a:blip>
          <a:srcRect l="7655" t="14756" r="12394" b="14783"/>
          <a:stretch>
            <a:fillRect/>
          </a:stretch>
        </p:blipFill>
        <p:spPr>
          <a:xfrm>
            <a:off x="9707809" y="286742"/>
            <a:ext cx="2103880" cy="1854200"/>
          </a:xfrm>
          <a:prstGeom prst="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9" name="矩形 18"/>
          <p:cNvSpPr/>
          <p:nvPr/>
        </p:nvSpPr>
        <p:spPr>
          <a:xfrm>
            <a:off x="478790" y="1730375"/>
            <a:ext cx="4119880" cy="3149600"/>
          </a:xfrm>
          <a:prstGeom prst="rect">
            <a:avLst/>
          </a:prstGeom>
          <a:solidFill>
            <a:srgbClr val="88A4A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CN" altLang="en-US" dirty="0">
              <a:cs typeface="+mn-ea"/>
              <a:sym typeface="+mn-lt"/>
            </a:endParaRPr>
          </a:p>
        </p:txBody>
      </p:sp>
      <p:sp>
        <p:nvSpPr>
          <p:cNvPr id="29" name="文本框 28"/>
          <p:cNvSpPr txBox="1"/>
          <p:nvPr/>
        </p:nvSpPr>
        <p:spPr>
          <a:xfrm>
            <a:off x="5291455" y="1526540"/>
            <a:ext cx="6112510" cy="4061460"/>
          </a:xfrm>
          <a:prstGeom prst="rect">
            <a:avLst/>
          </a:prstGeom>
          <a:noFill/>
        </p:spPr>
        <p:txBody>
          <a:bodyPr wrap="square" rtlCol="0">
            <a:spAutoFit/>
          </a:bodyPr>
          <a:lstStyle/>
          <a:p>
            <a:pPr algn="l" fontAlgn="auto" hangingPunct="0">
              <a:lnSpc>
                <a:spcPct val="150000"/>
              </a:lnSpc>
            </a:pP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In The Book of Songs and The Book of Rites, the word zhui</a:t>
            </a:r>
            <a:r>
              <a:rPr sz="2800" b="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鎚</a:t>
            </a: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is borrowed as a tool for carving gold and jade.</a:t>
            </a:r>
            <a:endPar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r>
              <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rPr>
              <a:t>                     ——The Shuowen jiezi zhu</a:t>
            </a:r>
            <a:endParaRPr sz="28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endParaRPr lang="zh-CN" sz="3200"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a:p>
            <a:pPr algn="l" fontAlgn="auto" hangingPunct="0">
              <a:lnSpc>
                <a:spcPct val="150000"/>
              </a:lnSpc>
            </a:pP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endPar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p:txBody>
      </p:sp>
      <p:sp>
        <p:nvSpPr>
          <p:cNvPr id="5" name="矩形 4"/>
          <p:cNvSpPr/>
          <p:nvPr/>
        </p:nvSpPr>
        <p:spPr>
          <a:xfrm>
            <a:off x="5234305" y="1401445"/>
            <a:ext cx="6226175" cy="307149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b="1" i="1" dirty="0">
              <a:solidFill>
                <a:schemeClr val="tx1">
                  <a:lumMod val="50000"/>
                  <a:lumOff val="50000"/>
                </a:schemeClr>
              </a:solidFill>
              <a:latin typeface="Times New Roman" panose="02020603050405020304" charset="0"/>
              <a:ea typeface="楷体" panose="02010609060101010101" charset="-122"/>
              <a:cs typeface="Times New Roman" panose="02020603050405020304" charset="0"/>
              <a:sym typeface="+mn-lt"/>
            </a:endParaRPr>
          </a:p>
        </p:txBody>
      </p:sp>
      <p:pic>
        <p:nvPicPr>
          <p:cNvPr id="8" name="图片 7"/>
          <p:cNvPicPr>
            <a:picLocks noChangeAspect="1"/>
          </p:cNvPicPr>
          <p:nvPr/>
        </p:nvPicPr>
        <p:blipFill rotWithShape="1">
          <a:blip r:embed="rId1">
            <a:extLst>
              <a:ext uri="{28A0092B-C50C-407E-A947-70E740481C1C}">
                <a14:useLocalDpi xmlns:a14="http://schemas.microsoft.com/office/drawing/2010/main" val="0"/>
              </a:ext>
            </a:extLst>
          </a:blip>
          <a:srcRect l="7655" t="14756" r="12394" b="14783"/>
          <a:stretch>
            <a:fillRect/>
          </a:stretch>
        </p:blipFill>
        <p:spPr>
          <a:xfrm>
            <a:off x="9890689" y="-111403"/>
            <a:ext cx="2103880" cy="1854200"/>
          </a:xfrm>
          <a:prstGeom prst="rect">
            <a:avLst/>
          </a:prstGeom>
        </p:spPr>
      </p:pic>
      <p:sp>
        <p:nvSpPr>
          <p:cNvPr id="10" name="文本框 9"/>
          <p:cNvSpPr txBox="1"/>
          <p:nvPr/>
        </p:nvSpPr>
        <p:spPr>
          <a:xfrm>
            <a:off x="1094105" y="448310"/>
            <a:ext cx="7419975" cy="953135"/>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02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The Original Meaning of </a:t>
            </a:r>
            <a:r>
              <a:rPr lang="en-US" altLang="zh-CN"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Z</a:t>
            </a:r>
            <a:r>
              <a:rPr lang="zh-CN" altLang="en-US" sz="2800" i="1"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hui</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 </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a:p>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sp>
        <p:nvSpPr>
          <p:cNvPr id="6" name="文本框 5"/>
          <p:cNvSpPr txBox="1"/>
          <p:nvPr/>
        </p:nvSpPr>
        <p:spPr>
          <a:xfrm>
            <a:off x="478790" y="5310505"/>
            <a:ext cx="4505960" cy="953135"/>
          </a:xfrm>
          <a:prstGeom prst="rect">
            <a:avLst/>
          </a:prstGeom>
          <a:noFill/>
        </p:spPr>
        <p:txBody>
          <a:bodyPr wrap="square" rtlCol="0">
            <a:spAutoFit/>
          </a:bodyPr>
          <a:p>
            <a:pPr algn="l"/>
            <a:r>
              <a:rPr lang="en-US" altLang="zh-CN" sz="2800" i="1">
                <a:sym typeface="+mn-ea"/>
              </a:rPr>
              <a:t>           zhui</a:t>
            </a:r>
            <a:r>
              <a:rPr lang="zh-CN" altLang="en-US" sz="2800">
                <a:sym typeface="+mn-ea"/>
              </a:rPr>
              <a:t> 鎚</a:t>
            </a:r>
            <a:endParaRPr lang="zh-CN" altLang="en-US" sz="2800">
              <a:sym typeface="+mn-ea"/>
            </a:endParaRPr>
          </a:p>
          <a:p>
            <a:r>
              <a:rPr lang="zh-CN" altLang="en-US" sz="2800">
                <a:sym typeface="+mn-ea"/>
              </a:rPr>
              <a:t>（</a:t>
            </a:r>
            <a:r>
              <a:rPr lang="en-US" altLang="zh-CN" sz="2800">
                <a:sym typeface="+mn-ea"/>
              </a:rPr>
              <a:t>regular script </a:t>
            </a:r>
            <a:r>
              <a:rPr lang="zh-CN" altLang="en-US" sz="2800">
                <a:sym typeface="+mn-ea"/>
              </a:rPr>
              <a:t>楷書</a:t>
            </a:r>
            <a:r>
              <a:rPr lang="zh-CN" altLang="en-US" sz="2800" i="1">
                <a:sym typeface="+mn-ea"/>
              </a:rPr>
              <a:t> </a:t>
            </a:r>
            <a:r>
              <a:rPr lang="zh-CN" altLang="en-US" sz="2800">
                <a:sym typeface="+mn-ea"/>
              </a:rPr>
              <a:t>）</a:t>
            </a:r>
            <a:endParaRPr lang="zh-CN" altLang="en-US" sz="2800"/>
          </a:p>
        </p:txBody>
      </p:sp>
      <p:pic>
        <p:nvPicPr>
          <p:cNvPr id="3" name="图片 2" descr="鎚 楷书"/>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4225" y="1730375"/>
            <a:ext cx="3352800" cy="3352800"/>
          </a:xfrm>
          <a:prstGeom prst="rect">
            <a:avLst/>
          </a:prstGeom>
        </p:spPr>
      </p:pic>
      <p:sp>
        <p:nvSpPr>
          <p:cNvPr id="2" name="文本框 1"/>
          <p:cNvSpPr txBox="1"/>
          <p:nvPr/>
        </p:nvSpPr>
        <p:spPr>
          <a:xfrm>
            <a:off x="5234305" y="4879975"/>
            <a:ext cx="6278880" cy="1383665"/>
          </a:xfrm>
          <a:prstGeom prst="rect">
            <a:avLst/>
          </a:prstGeom>
          <a:noFill/>
        </p:spPr>
        <p:txBody>
          <a:bodyPr wrap="square" rtlCol="0">
            <a:spAutoFit/>
          </a:bodyPr>
          <a:p>
            <a:pPr algn="l" hangingPunct="0">
              <a:lnSpc>
                <a:spcPct val="150000"/>
              </a:lnSpc>
            </a:pPr>
            <a:r>
              <a:rPr lang="en-US" alt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「詩禮假為治金玉之鎚」 </a:t>
            </a:r>
            <a:endParaRPr 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endParaRPr>
          </a:p>
          <a:p>
            <a:pPr algn="l" hangingPunct="0">
              <a:lnSpc>
                <a:spcPct val="150000"/>
              </a:lnSpc>
            </a:pPr>
            <a:r>
              <a:rPr lang="en-US" altLang="zh-CN"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                ——</a:t>
            </a:r>
            <a:r>
              <a:rPr lang="zh-CN" altLang="en-US" sz="2800" b="1" dirty="0">
                <a:solidFill>
                  <a:schemeClr val="tx1">
                    <a:lumMod val="50000"/>
                    <a:lumOff val="50000"/>
                  </a:schemeClr>
                </a:solidFill>
                <a:latin typeface="楷体" panose="02010609060101010101" charset="-122"/>
                <a:ea typeface="楷体" panose="02010609060101010101" charset="-122"/>
                <a:cs typeface="楷体" panose="02010609060101010101" charset="-122"/>
                <a:sym typeface="+mn-lt"/>
              </a:rPr>
              <a:t>《說文解字注》</a:t>
            </a:r>
            <a:endParaRPr lang="zh-CN" altLang="en-US"/>
          </a:p>
        </p:txBody>
      </p:sp>
    </p:spTree>
    <p:custDataLst>
      <p:tags r:id="rId5"/>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05" y="0"/>
            <a:ext cx="12191140" cy="6858000"/>
          </a:xfrm>
          <a:prstGeom prst="rect">
            <a:avLst/>
          </a:prstGeom>
        </p:spPr>
      </p:pic>
      <p:sp>
        <p:nvSpPr>
          <p:cNvPr id="7" name="圆角矩形 6"/>
          <p:cNvSpPr/>
          <p:nvPr/>
        </p:nvSpPr>
        <p:spPr>
          <a:xfrm>
            <a:off x="3505376" y="2750820"/>
            <a:ext cx="5548630" cy="867410"/>
          </a:xfrm>
          <a:prstGeom prst="roundRect">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5325921" y="1894840"/>
            <a:ext cx="2124710" cy="645160"/>
          </a:xfrm>
          <a:prstGeom prst="rect">
            <a:avLst/>
          </a:prstGeom>
          <a:noFill/>
        </p:spPr>
        <p:txBody>
          <a:bodyPr wrap="square" rtlCol="0">
            <a:spAutoFit/>
          </a:bodyPr>
          <a:lstStyle/>
          <a:p>
            <a:r>
              <a:rPr lang="en-US" altLang="zh-CN" sz="3600" b="1" dirty="0">
                <a:solidFill>
                  <a:srgbClr val="88A4A8"/>
                </a:solidFill>
                <a:latin typeface="等线" panose="02010600030101010101" pitchFamily="2" charset="-122"/>
                <a:ea typeface="等线" panose="02010600030101010101" pitchFamily="2" charset="-122"/>
              </a:rPr>
              <a:t>PART  03</a:t>
            </a:r>
            <a:endParaRPr lang="en-US" altLang="zh-CN" sz="3600" b="1" dirty="0">
              <a:solidFill>
                <a:srgbClr val="88A4A8"/>
              </a:solidFill>
              <a:latin typeface="等线" panose="02010600030101010101" pitchFamily="2" charset="-122"/>
              <a:ea typeface="等线" panose="02010600030101010101" pitchFamily="2" charset="-122"/>
            </a:endParaRPr>
          </a:p>
        </p:txBody>
      </p:sp>
      <p:sp>
        <p:nvSpPr>
          <p:cNvPr id="16" name="文本框 15"/>
          <p:cNvSpPr txBox="1"/>
          <p:nvPr/>
        </p:nvSpPr>
        <p:spPr>
          <a:xfrm>
            <a:off x="2788285" y="2861945"/>
            <a:ext cx="6982460" cy="706755"/>
          </a:xfrm>
          <a:prstGeom prst="rect">
            <a:avLst/>
          </a:prstGeom>
          <a:noFill/>
        </p:spPr>
        <p:txBody>
          <a:bodyPr wrap="square" rtlCol="0">
            <a:spAutoFit/>
          </a:bodyPr>
          <a:lstStyle/>
          <a:p>
            <a:pPr algn="ctr" fontAlgn="auto">
              <a:lnSpc>
                <a:spcPct val="100000"/>
              </a:lnSpc>
            </a:pPr>
            <a:r>
              <a:rPr lang="zh-CN" altLang="en-US" sz="4000" b="1" dirty="0">
                <a:solidFill>
                  <a:schemeClr val="bg1"/>
                </a:solidFill>
                <a:latin typeface="MingLiU-ExtB" panose="02020500000000000000" charset="-120"/>
                <a:ea typeface="MingLiU-ExtB" panose="02020500000000000000" charset="-120"/>
                <a:cs typeface="+mn-ea"/>
                <a:sym typeface="+mn-lt"/>
              </a:rPr>
              <a:t>Self-Reflection</a:t>
            </a:r>
            <a:endParaRPr lang="zh-CN" altLang="en-US" sz="4000" b="1" dirty="0">
              <a:solidFill>
                <a:schemeClr val="bg1"/>
              </a:solidFill>
              <a:latin typeface="MingLiU-ExtB" panose="02020500000000000000" charset="-120"/>
              <a:ea typeface="MingLiU-ExtB" panose="02020500000000000000" charset="-120"/>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bldLst>
      <p:bldP spid="9" grpId="0"/>
      <p:bldP spid="1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矩形 2"/>
          <p:cNvSpPr/>
          <p:nvPr/>
        </p:nvSpPr>
        <p:spPr>
          <a:xfrm>
            <a:off x="4755515" y="1988820"/>
            <a:ext cx="6680200" cy="229806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1094105" y="436880"/>
            <a:ext cx="5156200"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03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Self-Reflection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7" name="图片 6"/>
          <p:cNvPicPr>
            <a:picLocks noChangeAspect="1"/>
          </p:cNvPicPr>
          <p:nvPr/>
        </p:nvPicPr>
        <p:blipFill>
          <a:blip r:embed="rId2"/>
          <a:stretch>
            <a:fillRect/>
          </a:stretch>
        </p:blipFill>
        <p:spPr>
          <a:xfrm>
            <a:off x="-20466050" y="2840355"/>
            <a:ext cx="6824980" cy="1177925"/>
          </a:xfrm>
          <a:prstGeom prst="rect">
            <a:avLst/>
          </a:prstGeom>
        </p:spPr>
      </p:pic>
      <p:grpSp>
        <p:nvGrpSpPr>
          <p:cNvPr id="50" name="组合 49"/>
          <p:cNvGrpSpPr/>
          <p:nvPr/>
        </p:nvGrpSpPr>
        <p:grpSpPr>
          <a:xfrm>
            <a:off x="5141256" y="1323078"/>
            <a:ext cx="8400119" cy="4765092"/>
            <a:chOff x="2669" y="4025"/>
            <a:chExt cx="13880" cy="3958"/>
          </a:xfrm>
        </p:grpSpPr>
        <p:sp>
          <p:nvSpPr>
            <p:cNvPr id="6" name="矩形 5"/>
            <p:cNvSpPr/>
            <p:nvPr/>
          </p:nvSpPr>
          <p:spPr>
            <a:xfrm>
              <a:off x="3093" y="4025"/>
              <a:ext cx="10402" cy="3143"/>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226"/>
              <a:ext cx="10827" cy="3757"/>
              <a:chOff x="1694568" y="2682868"/>
              <a:chExt cx="6875563" cy="2385491"/>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2565424" y="2682868"/>
                <a:ext cx="6004707" cy="2385491"/>
              </a:xfrm>
              <a:prstGeom prst="rect">
                <a:avLst/>
              </a:prstGeom>
              <a:noFill/>
            </p:spPr>
            <p:txBody>
              <a:bodyPr wrap="square" rtlCol="0">
                <a:spAutoFit/>
                <a:scene3d>
                  <a:camera prst="orthographicFront"/>
                  <a:lightRig rig="threePt" dir="t"/>
                </a:scene3d>
                <a:sp3d contourW="12700"/>
              </a:bodyPr>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The past has no beginning, and the future has no end. We are an inseparable whole with our ancestors and the future generation. </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3" action="ppaction://hlinksldjump"/>
          </p:cNvPr>
          <p:cNvPicPr>
            <a:picLocks noChangeAspect="1"/>
          </p:cNvPicPr>
          <p:nvPr/>
        </p:nvPicPr>
        <p:blipFill rotWithShape="1">
          <a:blip r:embed="rId4">
            <a:extLst>
              <a:ext uri="{28A0092B-C50C-407E-A947-70E740481C1C}">
                <a14:useLocalDpi xmlns:a14="http://schemas.microsoft.com/office/drawing/2010/main" val="0"/>
              </a:ext>
            </a:extLst>
          </a:blip>
          <a:srcRect l="7655" t="14756" r="12394" b="14783"/>
          <a:stretch>
            <a:fillRect/>
          </a:stretch>
        </p:blipFill>
        <p:spPr>
          <a:xfrm>
            <a:off x="9676765" y="52705"/>
            <a:ext cx="2196465" cy="1936115"/>
          </a:xfrm>
          <a:prstGeom prst="rect">
            <a:avLst/>
          </a:prstGeom>
        </p:spPr>
      </p:pic>
      <p:pic>
        <p:nvPicPr>
          <p:cNvPr id="4" name="图片 3"/>
          <p:cNvPicPr>
            <a:picLocks noChangeAspect="1"/>
          </p:cNvPicPr>
          <p:nvPr/>
        </p:nvPicPr>
        <p:blipFill>
          <a:blip r:embed="rId5"/>
          <a:stretch>
            <a:fillRect/>
          </a:stretch>
        </p:blipFill>
        <p:spPr>
          <a:xfrm>
            <a:off x="271780" y="2684145"/>
            <a:ext cx="5565775" cy="3157220"/>
          </a:xfrm>
          <a:prstGeom prst="round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矩形 2"/>
          <p:cNvSpPr/>
          <p:nvPr/>
        </p:nvSpPr>
        <p:spPr>
          <a:xfrm>
            <a:off x="4755515" y="1988820"/>
            <a:ext cx="6680200" cy="229806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1094105" y="467995"/>
            <a:ext cx="5156200"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03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Self-Reflection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7" name="图片 6"/>
          <p:cNvPicPr>
            <a:picLocks noChangeAspect="1"/>
          </p:cNvPicPr>
          <p:nvPr/>
        </p:nvPicPr>
        <p:blipFill>
          <a:blip r:embed="rId2"/>
          <a:stretch>
            <a:fillRect/>
          </a:stretch>
        </p:blipFill>
        <p:spPr>
          <a:xfrm>
            <a:off x="-20466050" y="2840355"/>
            <a:ext cx="6824980" cy="1177925"/>
          </a:xfrm>
          <a:prstGeom prst="rect">
            <a:avLst/>
          </a:prstGeom>
        </p:spPr>
      </p:pic>
      <p:grpSp>
        <p:nvGrpSpPr>
          <p:cNvPr id="50" name="组合 49"/>
          <p:cNvGrpSpPr/>
          <p:nvPr/>
        </p:nvGrpSpPr>
        <p:grpSpPr>
          <a:xfrm>
            <a:off x="5140960" y="1565275"/>
            <a:ext cx="8400415" cy="3089406"/>
            <a:chOff x="2668" y="4226"/>
            <a:chExt cx="13881" cy="2868"/>
          </a:xfrm>
        </p:grpSpPr>
        <p:sp>
          <p:nvSpPr>
            <p:cNvPr id="6" name="矩形 5"/>
            <p:cNvSpPr/>
            <p:nvPr/>
          </p:nvSpPr>
          <p:spPr>
            <a:xfrm>
              <a:off x="2668" y="4226"/>
              <a:ext cx="10402" cy="2725"/>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4266"/>
              <a:ext cx="10399" cy="2828"/>
              <a:chOff x="1694568" y="2708321"/>
              <a:chExt cx="6604217" cy="1795597"/>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86477" y="2708321"/>
                <a:ext cx="6412308" cy="1795597"/>
              </a:xfrm>
              <a:prstGeom prst="rect">
                <a:avLst/>
              </a:prstGeom>
              <a:noFill/>
            </p:spPr>
            <p:txBody>
              <a:bodyPr wrap="square" rtlCol="0">
                <a:spAutoFit/>
                <a:scene3d>
                  <a:camera prst="orthographicFront"/>
                  <a:lightRig rig="threePt" dir="t"/>
                </a:scene3d>
                <a:sp3d contourW="12700"/>
              </a:bodyPr>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I will serve my departed parents as if they were still alive.</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                                 —</a:t>
                </a:r>
                <a:r>
                  <a:rPr lang="en-US" altLang="zh-CN" sz="3200" b="1" i="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The Dizigui</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3" action="ppaction://hlinksldjump"/>
          </p:cNvPr>
          <p:cNvPicPr>
            <a:picLocks noChangeAspect="1"/>
          </p:cNvPicPr>
          <p:nvPr/>
        </p:nvPicPr>
        <p:blipFill rotWithShape="1">
          <a:blip r:embed="rId4">
            <a:extLst>
              <a:ext uri="{28A0092B-C50C-407E-A947-70E740481C1C}">
                <a14:useLocalDpi xmlns:a14="http://schemas.microsoft.com/office/drawing/2010/main" val="0"/>
              </a:ext>
            </a:extLst>
          </a:blip>
          <a:srcRect l="7655" t="14756" r="12394" b="14783"/>
          <a:stretch>
            <a:fillRect/>
          </a:stretch>
        </p:blipFill>
        <p:spPr>
          <a:xfrm>
            <a:off x="9779635" y="287020"/>
            <a:ext cx="2196465" cy="1936115"/>
          </a:xfrm>
          <a:prstGeom prst="rect">
            <a:avLst/>
          </a:prstGeom>
        </p:spPr>
      </p:pic>
      <p:sp>
        <p:nvSpPr>
          <p:cNvPr id="4" name="文本框 3"/>
          <p:cNvSpPr txBox="1"/>
          <p:nvPr/>
        </p:nvSpPr>
        <p:spPr>
          <a:xfrm>
            <a:off x="5324475" y="4845685"/>
            <a:ext cx="5727700" cy="1568450"/>
          </a:xfrm>
          <a:prstGeom prst="rect">
            <a:avLst/>
          </a:prstGeom>
          <a:noFill/>
        </p:spPr>
        <p:txBody>
          <a:bodyPr wrap="square" rtlCol="0">
            <a:spAutoFit/>
          </a:bodyPr>
          <a:p>
            <a:pPr algn="l"/>
            <a:r>
              <a:rPr lang="en-US" altLang="zh-CN" sz="2800" b="1">
                <a:solidFill>
                  <a:srgbClr val="88A4A8"/>
                </a:solidFill>
                <a:latin typeface="楷体" panose="02010609060101010101" charset="-122"/>
                <a:ea typeface="楷体" panose="02010609060101010101" charset="-122"/>
                <a:cs typeface="楷体" panose="02010609060101010101" charset="-122"/>
              </a:rPr>
              <a:t>  </a:t>
            </a:r>
            <a:r>
              <a:rPr lang="en-US" altLang="zh-CN"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a:t>
            </a:r>
            <a:r>
              <a:rPr lang="zh-CN" altLang="en-US"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事死者，如事生。」</a:t>
            </a:r>
            <a:endParaRPr lang="zh-CN" altLang="en-US"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endParaRPr>
          </a:p>
          <a:p>
            <a:pPr algn="r"/>
            <a:r>
              <a:rPr lang="en-US" altLang="zh-CN"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                                                              </a:t>
            </a:r>
            <a:br>
              <a:rPr lang="en-US" altLang="zh-CN"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br>
            <a:r>
              <a:rPr lang="en-US" altLang="zh-CN"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a:t>
            </a:r>
            <a:r>
              <a:rPr lang="zh-CN" altLang="en-US"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《弟子規》</a:t>
            </a:r>
            <a:endParaRPr lang="zh-CN" altLang="en-US" sz="3200">
              <a:solidFill>
                <a:srgbClr val="88A4A8"/>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endParaRPr>
          </a:p>
        </p:txBody>
      </p:sp>
      <p:pic>
        <p:nvPicPr>
          <p:cNvPr id="5" name="图片 4"/>
          <p:cNvPicPr>
            <a:picLocks noChangeAspect="1"/>
          </p:cNvPicPr>
          <p:nvPr/>
        </p:nvPicPr>
        <p:blipFill>
          <a:blip r:embed="rId5"/>
          <a:stretch>
            <a:fillRect/>
          </a:stretch>
        </p:blipFill>
        <p:spPr>
          <a:xfrm>
            <a:off x="489585" y="1564640"/>
            <a:ext cx="4023360" cy="3435350"/>
          </a:xfrm>
          <a:prstGeom prst="round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矩形 2"/>
          <p:cNvSpPr/>
          <p:nvPr/>
        </p:nvSpPr>
        <p:spPr>
          <a:xfrm>
            <a:off x="4755515" y="1988820"/>
            <a:ext cx="6680200" cy="229806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1094105" y="467995"/>
            <a:ext cx="5156200"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03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Self-Reflection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7" name="图片 6"/>
          <p:cNvPicPr>
            <a:picLocks noChangeAspect="1"/>
          </p:cNvPicPr>
          <p:nvPr/>
        </p:nvPicPr>
        <p:blipFill>
          <a:blip r:embed="rId2"/>
          <a:stretch>
            <a:fillRect/>
          </a:stretch>
        </p:blipFill>
        <p:spPr>
          <a:xfrm>
            <a:off x="-20466050" y="2840355"/>
            <a:ext cx="6824980" cy="1177925"/>
          </a:xfrm>
          <a:prstGeom prst="rect">
            <a:avLst/>
          </a:prstGeom>
        </p:spPr>
      </p:pic>
      <p:grpSp>
        <p:nvGrpSpPr>
          <p:cNvPr id="50" name="组合 49"/>
          <p:cNvGrpSpPr/>
          <p:nvPr/>
        </p:nvGrpSpPr>
        <p:grpSpPr>
          <a:xfrm>
            <a:off x="4755515" y="1250315"/>
            <a:ext cx="8854440" cy="5015864"/>
            <a:chOff x="2669" y="3740"/>
            <a:chExt cx="13880" cy="3693"/>
          </a:xfrm>
        </p:grpSpPr>
        <p:sp>
          <p:nvSpPr>
            <p:cNvPr id="6" name="矩形 5"/>
            <p:cNvSpPr/>
            <p:nvPr/>
          </p:nvSpPr>
          <p:spPr>
            <a:xfrm>
              <a:off x="2669" y="3965"/>
              <a:ext cx="10810" cy="3143"/>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3740"/>
              <a:ext cx="10664" cy="3693"/>
              <a:chOff x="1694568" y="2374213"/>
              <a:chExt cx="6771800" cy="2345084"/>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02027" y="2374213"/>
                <a:ext cx="6664341" cy="2345084"/>
              </a:xfrm>
              <a:prstGeom prst="rect">
                <a:avLst/>
              </a:prstGeom>
              <a:noFill/>
            </p:spPr>
            <p:txBody>
              <a:bodyPr wrap="square" rtlCol="0">
                <a:spAutoFit/>
                <a:scene3d>
                  <a:camera prst="orthographicFront"/>
                  <a:lightRig rig="threePt" dir="t"/>
                </a:scene3d>
                <a:sp3d contourW="12700"/>
              </a:bodyPr>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When people are careful to offer sacrifices to their ancestors, the virtues of the people will increase.</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慎終追遠德歸厚,</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This fine tradition has been adhered to for generations.</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世代承傳皆恪守</a:t>
                </a:r>
                <a:r>
                  <a:rPr lang="zh-CN" altLang="en-US"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3" action="ppaction://hlinksldjump"/>
          </p:cNvPr>
          <p:cNvPicPr>
            <a:picLocks noChangeAspect="1"/>
          </p:cNvPicPr>
          <p:nvPr/>
        </p:nvPicPr>
        <p:blipFill rotWithShape="1">
          <a:blip r:embed="rId4">
            <a:extLst>
              <a:ext uri="{28A0092B-C50C-407E-A947-70E740481C1C}">
                <a14:useLocalDpi xmlns:a14="http://schemas.microsoft.com/office/drawing/2010/main" val="0"/>
              </a:ext>
            </a:extLst>
          </a:blip>
          <a:srcRect l="7655" t="14756" r="12394" b="14783"/>
          <a:stretch>
            <a:fillRect/>
          </a:stretch>
        </p:blipFill>
        <p:spPr>
          <a:xfrm>
            <a:off x="9789795" y="132715"/>
            <a:ext cx="2196465" cy="1936115"/>
          </a:xfrm>
          <a:prstGeom prst="rect">
            <a:avLst/>
          </a:prstGeom>
        </p:spPr>
      </p:pic>
      <p:pic>
        <p:nvPicPr>
          <p:cNvPr id="4" name="图片 3"/>
          <p:cNvPicPr>
            <a:picLocks noChangeAspect="1"/>
          </p:cNvPicPr>
          <p:nvPr/>
        </p:nvPicPr>
        <p:blipFill>
          <a:blip r:embed="rId5"/>
          <a:stretch>
            <a:fillRect/>
          </a:stretch>
        </p:blipFill>
        <p:spPr>
          <a:xfrm>
            <a:off x="821055" y="1830070"/>
            <a:ext cx="3168650" cy="3781425"/>
          </a:xfrm>
          <a:prstGeom prst="round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矩形 2"/>
          <p:cNvSpPr/>
          <p:nvPr/>
        </p:nvSpPr>
        <p:spPr>
          <a:xfrm>
            <a:off x="4755515" y="1988820"/>
            <a:ext cx="6680200" cy="2298065"/>
          </a:xfrm>
          <a:prstGeom prst="rect">
            <a:avLst/>
          </a:prstGeom>
          <a:noFill/>
          <a:ln>
            <a:solidFill>
              <a:srgbClr val="88A4A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1094105" y="467995"/>
            <a:ext cx="5156200" cy="521970"/>
          </a:xfrm>
          <a:prstGeom prst="rect">
            <a:avLst/>
          </a:prstGeom>
          <a:noFill/>
        </p:spPr>
        <p:txBody>
          <a:bodyPr wrap="square" rtlCol="0">
            <a:spAutoFit/>
            <a:scene3d>
              <a:camera prst="orthographicFront"/>
              <a:lightRig rig="threePt" dir="t"/>
            </a:scene3d>
            <a:sp3d contourW="12700"/>
          </a:bodyPr>
          <a:lstStyle/>
          <a:p>
            <a:r>
              <a:rPr lang="en-US" altLang="zh-CN"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03   </a:t>
            </a:r>
            <a:r>
              <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rPr>
              <a:t>Self-Reflection</a:t>
            </a:r>
            <a:endParaRPr lang="zh-CN" altLang="en-US" sz="2800" dirty="0">
              <a:solidFill>
                <a:srgbClr val="88A4A8"/>
              </a:solidFill>
              <a:effectLst>
                <a:outerShdw blurRad="38100" dist="38100" dir="2700000" algn="tl">
                  <a:srgbClr val="000000">
                    <a:alpha val="43137"/>
                  </a:srgbClr>
                </a:outerShdw>
              </a:effectLst>
              <a:latin typeface="等线" panose="02010600030101010101" pitchFamily="2" charset="-122"/>
              <a:ea typeface="等线" panose="02010600030101010101" pitchFamily="2" charset="-122"/>
              <a:cs typeface="+mn-ea"/>
              <a:sym typeface="+mn-lt"/>
            </a:endParaRPr>
          </a:p>
        </p:txBody>
      </p:sp>
      <p:pic>
        <p:nvPicPr>
          <p:cNvPr id="12" name="图片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271798" y="286967"/>
            <a:ext cx="822417" cy="822417"/>
          </a:xfrm>
          <a:prstGeom prst="rect">
            <a:avLst/>
          </a:prstGeom>
        </p:spPr>
      </p:pic>
      <p:pic>
        <p:nvPicPr>
          <p:cNvPr id="7" name="图片 6"/>
          <p:cNvPicPr>
            <a:picLocks noChangeAspect="1"/>
          </p:cNvPicPr>
          <p:nvPr/>
        </p:nvPicPr>
        <p:blipFill>
          <a:blip r:embed="rId2"/>
          <a:stretch>
            <a:fillRect/>
          </a:stretch>
        </p:blipFill>
        <p:spPr>
          <a:xfrm>
            <a:off x="-20466050" y="2840355"/>
            <a:ext cx="6824980" cy="1177925"/>
          </a:xfrm>
          <a:prstGeom prst="rect">
            <a:avLst/>
          </a:prstGeom>
        </p:spPr>
      </p:pic>
      <p:grpSp>
        <p:nvGrpSpPr>
          <p:cNvPr id="50" name="组合 49"/>
          <p:cNvGrpSpPr/>
          <p:nvPr/>
        </p:nvGrpSpPr>
        <p:grpSpPr>
          <a:xfrm>
            <a:off x="4593590" y="1108710"/>
            <a:ext cx="9200515" cy="5015864"/>
            <a:chOff x="2669" y="3768"/>
            <a:chExt cx="13880" cy="3845"/>
          </a:xfrm>
        </p:grpSpPr>
        <p:sp>
          <p:nvSpPr>
            <p:cNvPr id="6" name="矩形 5"/>
            <p:cNvSpPr/>
            <p:nvPr/>
          </p:nvSpPr>
          <p:spPr>
            <a:xfrm>
              <a:off x="2669" y="3965"/>
              <a:ext cx="10810" cy="3143"/>
            </a:xfrm>
            <a:prstGeom prst="rect">
              <a:avLst/>
            </a:prstGeom>
            <a:solidFill>
              <a:srgbClr val="88A4A8"/>
            </a:solidFill>
            <a:ln w="12700">
              <a:solidFill>
                <a:schemeClr val="bg1">
                  <a:lumMod val="8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105" tIns="45052" rIns="90105" bIns="45052" numCol="1" spcCol="0" rtlCol="0" fromWordArt="0" anchor="ctr" anchorCtr="0" forceAA="0" compatLnSpc="1">
              <a:noAutofit/>
            </a:bodyPr>
            <a:p>
              <a:pPr algn="ctr"/>
              <a:endParaRPr lang="zh-CN" altLang="en-US" sz="1775">
                <a:solidFill>
                  <a:schemeClr val="bg1"/>
                </a:solidFill>
                <a:cs typeface="+mn-ea"/>
                <a:sym typeface="+mn-lt"/>
              </a:endParaRPr>
            </a:p>
          </p:txBody>
        </p:sp>
        <p:grpSp>
          <p:nvGrpSpPr>
            <p:cNvPr id="36" name="组合 35"/>
            <p:cNvGrpSpPr/>
            <p:nvPr/>
          </p:nvGrpSpPr>
          <p:grpSpPr>
            <a:xfrm>
              <a:off x="2669" y="3768"/>
              <a:ext cx="11130" cy="3845"/>
              <a:chOff x="1694568" y="2391830"/>
              <a:chExt cx="7067778" cy="2441845"/>
            </a:xfrm>
          </p:grpSpPr>
          <p:sp>
            <p:nvSpPr>
              <p:cNvPr id="38" name="文本框 37"/>
              <p:cNvSpPr txBox="1"/>
              <p:nvPr/>
            </p:nvSpPr>
            <p:spPr>
              <a:xfrm>
                <a:off x="1694568" y="4008373"/>
                <a:ext cx="2587146" cy="404883"/>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sp>
            <p:nvSpPr>
              <p:cNvPr id="11" name="文本框 10"/>
              <p:cNvSpPr txBox="1"/>
              <p:nvPr/>
            </p:nvSpPr>
            <p:spPr>
              <a:xfrm>
                <a:off x="1852527" y="2391830"/>
                <a:ext cx="6909819" cy="2441845"/>
              </a:xfrm>
              <a:prstGeom prst="rect">
                <a:avLst/>
              </a:prstGeom>
              <a:noFill/>
            </p:spPr>
            <p:txBody>
              <a:bodyPr wrap="square" rtlCol="0">
                <a:spAutoFit/>
                <a:scene3d>
                  <a:camera prst="orthographicFront"/>
                  <a:lightRig rig="threePt" dir="t"/>
                </a:scene3d>
                <a:sp3d contourW="12700"/>
              </a:bodyPr>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It's people's true nature to think about the source when drinking water.</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飲水思源本真性,</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It’s all natural for people to do it, what reason is needed?</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r>
                  <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rPr>
                  <a:t>自然流露何須由?</a:t>
                </a:r>
                <a:endParaRPr lang="en-US" altLang="zh-CN" sz="3200" b="1" dirty="0">
                  <a:solidFill>
                    <a:schemeClr val="bg1"/>
                  </a:solidFill>
                  <a:effectLst>
                    <a:outerShdw blurRad="38100" dist="38100" dir="2700000" algn="tl">
                      <a:srgbClr val="000000">
                        <a:alpha val="43137"/>
                      </a:srgbClr>
                    </a:outerShdw>
                  </a:effectLst>
                  <a:latin typeface="Times New Roman" panose="02020603050405020304" charset="0"/>
                  <a:ea typeface="楷体" panose="02010609060101010101" charset="-122"/>
                  <a:cs typeface="Times New Roman" panose="02020603050405020304" charset="0"/>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a:p>
                <a:pPr algn="l" fontAlgn="auto">
                  <a:lnSpc>
                    <a:spcPct val="100000"/>
                  </a:lnSpc>
                </a:pPr>
                <a:endParaRPr lang="en-US" altLang="zh-CN" sz="3200" dirty="0">
                  <a:solidFill>
                    <a:schemeClr val="bg1"/>
                  </a:solidFill>
                  <a:effectLst>
                    <a:outerShdw blurRad="38100" dist="38100" dir="2700000" algn="tl">
                      <a:srgbClr val="000000">
                        <a:alpha val="43137"/>
                      </a:srgbClr>
                    </a:outerShdw>
                  </a:effectLst>
                  <a:cs typeface="+mn-ea"/>
                  <a:sym typeface="+mn-lt"/>
                </a:endParaRPr>
              </a:p>
            </p:txBody>
          </p:sp>
        </p:grpSp>
        <p:sp>
          <p:nvSpPr>
            <p:cNvPr id="24" name="文本框 23"/>
            <p:cNvSpPr txBox="1"/>
            <p:nvPr/>
          </p:nvSpPr>
          <p:spPr>
            <a:xfrm>
              <a:off x="12475" y="6313"/>
              <a:ext cx="4074" cy="638"/>
            </a:xfrm>
            <a:prstGeom prst="rect">
              <a:avLst/>
            </a:prstGeom>
            <a:noFill/>
          </p:spPr>
          <p:txBody>
            <a:bodyPr wrap="square" rtlCol="0">
              <a:spAutoFit/>
              <a:scene3d>
                <a:camera prst="orthographicFront"/>
                <a:lightRig rig="threePt" dir="t"/>
              </a:scene3d>
              <a:sp3d contourW="12700"/>
            </a:bodyPr>
            <a:p>
              <a:pPr lvl="0" algn="ctr" defTabSz="913765">
                <a:lnSpc>
                  <a:spcPct val="180000"/>
                </a:lnSpc>
                <a:spcBef>
                  <a:spcPct val="0"/>
                </a:spcBef>
                <a:spcAft>
                  <a:spcPct val="0"/>
                </a:spcAft>
                <a:buClrTx/>
                <a:buSzTx/>
                <a:defRPr/>
              </a:pPr>
              <a:endParaRPr lang="zh-CN" altLang="en-US" sz="985" dirty="0">
                <a:solidFill>
                  <a:schemeClr val="bg1"/>
                </a:solidFill>
                <a:cs typeface="+mn-ea"/>
                <a:sym typeface="+mn-lt"/>
              </a:endParaRPr>
            </a:p>
          </p:txBody>
        </p:sp>
      </p:grpSp>
      <p:pic>
        <p:nvPicPr>
          <p:cNvPr id="8" name="图片 7">
            <a:hlinkClick r:id="rId3" action="ppaction://hlinksldjump"/>
          </p:cNvPr>
          <p:cNvPicPr>
            <a:picLocks noChangeAspect="1"/>
          </p:cNvPicPr>
          <p:nvPr/>
        </p:nvPicPr>
        <p:blipFill rotWithShape="1">
          <a:blip r:embed="rId4">
            <a:extLst>
              <a:ext uri="{28A0092B-C50C-407E-A947-70E740481C1C}">
                <a14:useLocalDpi xmlns:a14="http://schemas.microsoft.com/office/drawing/2010/main" val="0"/>
              </a:ext>
            </a:extLst>
          </a:blip>
          <a:srcRect l="7655" t="14756" r="12394" b="14783"/>
          <a:stretch>
            <a:fillRect/>
          </a:stretch>
        </p:blipFill>
        <p:spPr>
          <a:xfrm>
            <a:off x="9995535" y="-269875"/>
            <a:ext cx="2196465" cy="1936115"/>
          </a:xfrm>
          <a:prstGeom prst="rect">
            <a:avLst/>
          </a:prstGeom>
        </p:spPr>
      </p:pic>
      <p:pic>
        <p:nvPicPr>
          <p:cNvPr id="4" name="图片 3"/>
          <p:cNvPicPr>
            <a:picLocks noChangeAspect="1"/>
          </p:cNvPicPr>
          <p:nvPr/>
        </p:nvPicPr>
        <p:blipFill>
          <a:blip r:embed="rId5"/>
          <a:stretch>
            <a:fillRect/>
          </a:stretch>
        </p:blipFill>
        <p:spPr>
          <a:xfrm>
            <a:off x="800100" y="1365885"/>
            <a:ext cx="2841625" cy="4100195"/>
          </a:xfrm>
          <a:prstGeom prst="round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fade/>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05" y="0"/>
            <a:ext cx="12191140" cy="6858000"/>
          </a:xfrm>
          <a:prstGeom prst="rect">
            <a:avLst/>
          </a:prstGeom>
        </p:spPr>
      </p:pic>
      <p:sp>
        <p:nvSpPr>
          <p:cNvPr id="7" name="圆角矩形 6"/>
          <p:cNvSpPr/>
          <p:nvPr/>
        </p:nvSpPr>
        <p:spPr>
          <a:xfrm>
            <a:off x="2020570" y="1842770"/>
            <a:ext cx="8380095" cy="2192655"/>
          </a:xfrm>
          <a:prstGeom prst="roundRect">
            <a:avLst/>
          </a:prstGeom>
          <a:solidFill>
            <a:srgbClr val="88A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2564130" y="2477770"/>
            <a:ext cx="8358505" cy="922020"/>
          </a:xfrm>
          <a:prstGeom prst="rect">
            <a:avLst/>
          </a:prstGeom>
          <a:noFill/>
        </p:spPr>
        <p:txBody>
          <a:bodyPr wrap="square" rtlCol="0">
            <a:spAutoFit/>
          </a:bodyPr>
          <a:lstStyle/>
          <a:p>
            <a:pPr algn="l">
              <a:spcBef>
                <a:spcPct val="0"/>
              </a:spcBef>
            </a:pPr>
            <a:r>
              <a:rPr lang="zh-CN" altLang="en-US" sz="5400" b="1" dirty="0">
                <a:solidFill>
                  <a:schemeClr val="bg1"/>
                </a:solidFill>
                <a:latin typeface="Times New Roman" panose="02020603050405020304" charset="0"/>
                <a:ea typeface="MingLiU-ExtB" panose="02020500000000000000" charset="-120"/>
                <a:cs typeface="Times New Roman" panose="02020603050405020304" charset="0"/>
                <a:sym typeface="+mn-lt"/>
              </a:rPr>
              <a:t>Thank </a:t>
            </a:r>
            <a:r>
              <a:rPr lang="en-US" altLang="zh-CN" sz="5400" b="1" dirty="0">
                <a:solidFill>
                  <a:schemeClr val="bg1"/>
                </a:solidFill>
                <a:latin typeface="Times New Roman" panose="02020603050405020304" charset="0"/>
                <a:ea typeface="MingLiU-ExtB" panose="02020500000000000000" charset="-120"/>
                <a:cs typeface="Times New Roman" panose="02020603050405020304" charset="0"/>
                <a:sym typeface="+mn-lt"/>
              </a:rPr>
              <a:t>y</a:t>
            </a:r>
            <a:r>
              <a:rPr lang="zh-CN" altLang="en-US" sz="5400" b="1" dirty="0">
                <a:solidFill>
                  <a:schemeClr val="bg1"/>
                </a:solidFill>
                <a:latin typeface="Times New Roman" panose="02020603050405020304" charset="0"/>
                <a:ea typeface="MingLiU-ExtB" panose="02020500000000000000" charset="-120"/>
                <a:cs typeface="Times New Roman" panose="02020603050405020304" charset="0"/>
                <a:sym typeface="+mn-lt"/>
              </a:rPr>
              <a:t>ou for </a:t>
            </a:r>
            <a:r>
              <a:rPr lang="en-US" altLang="zh-CN" sz="5400" b="1" dirty="0">
                <a:solidFill>
                  <a:schemeClr val="bg1"/>
                </a:solidFill>
                <a:latin typeface="Times New Roman" panose="02020603050405020304" charset="0"/>
                <a:ea typeface="MingLiU-ExtB" panose="02020500000000000000" charset="-120"/>
                <a:cs typeface="Times New Roman" panose="02020603050405020304" charset="0"/>
                <a:sym typeface="+mn-lt"/>
              </a:rPr>
              <a:t>l</a:t>
            </a:r>
            <a:r>
              <a:rPr lang="zh-CN" altLang="en-US" sz="5400" b="1" dirty="0">
                <a:solidFill>
                  <a:schemeClr val="bg1"/>
                </a:solidFill>
                <a:latin typeface="Times New Roman" panose="02020603050405020304" charset="0"/>
                <a:ea typeface="MingLiU-ExtB" panose="02020500000000000000" charset="-120"/>
                <a:cs typeface="Times New Roman" panose="02020603050405020304" charset="0"/>
                <a:sym typeface="+mn-lt"/>
              </a:rPr>
              <a:t>istening</a:t>
            </a:r>
            <a:endParaRPr lang="zh-CN" altLang="en-US" sz="5400" dirty="0">
              <a:solidFill>
                <a:schemeClr val="bg1"/>
              </a:solidFill>
              <a:latin typeface="Times New Roman" panose="02020603050405020304" charset="0"/>
              <a:ea typeface="MingLiU-ExtB" panose="02020500000000000000" charset="-12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tags/tag1.xml><?xml version="1.0" encoding="utf-8"?>
<p:tagLst xmlns:p="http://schemas.openxmlformats.org/presentationml/2006/main">
  <p:tag name="KSO_WM_SLIDE_MODEL_TYPE" val="cover"/>
</p:tagLst>
</file>

<file path=ppt/tags/tag2.xml><?xml version="1.0" encoding="utf-8"?>
<p:tagLst xmlns:p="http://schemas.openxmlformats.org/presentationml/2006/main">
  <p:tag name="ISLIDE.ICON" val="#400458;"/>
</p:tagLst>
</file>

<file path=ppt/tags/tag3.xml><?xml version="1.0" encoding="utf-8"?>
<p:tagLst xmlns:p="http://schemas.openxmlformats.org/presentationml/2006/main">
  <p:tag name="ISLIDE.ICON" val="#400458;"/>
</p:tagLst>
</file>

<file path=ppt/tags/tag4.xml><?xml version="1.0" encoding="utf-8"?>
<p:tagLst xmlns:p="http://schemas.openxmlformats.org/presentationml/2006/main">
  <p:tag name="ISLIDE.ICON" val="#400458;"/>
</p:tagLst>
</file>

<file path=ppt/tags/tag5.xml><?xml version="1.0" encoding="utf-8"?>
<p:tagLst xmlns:p="http://schemas.openxmlformats.org/presentationml/2006/main">
  <p:tag name="ISLIDE.ICON" val="#400458;"/>
</p:tagLst>
</file>

<file path=ppt/tags/tag6.xml><?xml version="1.0" encoding="utf-8"?>
<p:tagLst xmlns:p="http://schemas.openxmlformats.org/presentationml/2006/main">
  <p:tag name="ISLIDE.ICON" val="#400458;"/>
</p:tagLst>
</file>

<file path=ppt/tags/tag7.xml><?xml version="1.0" encoding="utf-8"?>
<p:tagLst xmlns:p="http://schemas.openxmlformats.org/presentationml/2006/main">
  <p:tag name="ISLIDE.ICON" val="#400458;"/>
</p:tagLst>
</file>

<file path=ppt/tags/tag8.xml><?xml version="1.0" encoding="utf-8"?>
<p:tagLst xmlns:p="http://schemas.openxmlformats.org/presentationml/2006/main">
  <p:tag name="ISLIDE.ICON" val="#400458;"/>
</p:tagLst>
</file>

<file path=ppt/tags/tag9.xml><?xml version="1.0" encoding="utf-8"?>
<p:tagLst xmlns:p="http://schemas.openxmlformats.org/presentationml/2006/main">
  <p:tag name="ISLIDE.ICON" val="#400458;"/>
</p:tagLst>
</file>

<file path=ppt/tags/tag10.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i"/>
  <p:tag name="KSO_WM_UNIT_INDEX" val="1_1_2_1"/>
  <p:tag name="KSO_WM_UNIT_ID" val="diagram20165055_6*p_h_h_i*1_1_2_1"/>
  <p:tag name="KSO_WM_TEMPLATE_CATEGORY" val="diagram"/>
  <p:tag name="KSO_WM_TEMPLATE_INDEX" val="20165055"/>
  <p:tag name="KSO_WM_UNIT_LAYERLEVEL" val="1_1_1_1"/>
  <p:tag name="KSO_WM_TAG_VERSION" val="1.0"/>
  <p:tag name="KSO_WM_BEAUTIFY_FLAG" val="#wm#"/>
  <p:tag name="KSO_WM_UNIT_FILL_FORE_SCHEMECOLOR_INDEX" val="5"/>
  <p:tag name="KSO_WM_UNIT_FILL_TYPE" val="1"/>
  <p:tag name="KSO_WM_UNIT_TEXT_FILL_FORE_SCHEMECOLOR_INDEX" val="14"/>
  <p:tag name="KSO_WM_UNIT_TEXT_FILL_TYPE" val="1"/>
</p:tagLst>
</file>

<file path=ppt/tags/tag11.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5_1"/>
  <p:tag name="KSO_WM_UNIT_ID" val="diagram20165055_6*p_h_h_h_i*1_1_2_5_1"/>
  <p:tag name="KSO_WM_TEMPLATE_CATEGORY" val="diagram"/>
  <p:tag name="KSO_WM_TEMPLATE_INDEX" val="20165055"/>
  <p:tag name="KSO_WM_UNIT_LAYERLEVEL" val="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12.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4_1"/>
  <p:tag name="KSO_WM_UNIT_ID" val="diagram20165055_6*p_h_h_h_i*1_1_2_4_1"/>
  <p:tag name="KSO_WM_TEMPLATE_CATEGORY" val="diagram"/>
  <p:tag name="KSO_WM_TEMPLATE_INDEX" val="20165055"/>
  <p:tag name="KSO_WM_UNIT_LAYERLEVEL" val="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13.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1_1"/>
  <p:tag name="KSO_WM_UNIT_ID" val="diagram20165055_6*p_h_h_h_i*1_1_2_1_1"/>
  <p:tag name="KSO_WM_TEMPLATE_CATEGORY" val="diagram"/>
  <p:tag name="KSO_WM_TEMPLATE_INDEX" val="20165055"/>
  <p:tag name="KSO_WM_UNIT_LAYERLEVEL" val="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14.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h_i"/>
  <p:tag name="KSO_WM_UNIT_INDEX" val="1_1_2_1_2_1"/>
  <p:tag name="KSO_WM_UNIT_ID" val="diagram20165055_6*p_h_h_h_h_i*1_1_2_1_2_1"/>
  <p:tag name="KSO_WM_TEMPLATE_CATEGORY" val="diagram"/>
  <p:tag name="KSO_WM_TEMPLATE_INDEX" val="20165055"/>
  <p:tag name="KSO_WM_UNIT_LAYERLEVEL" val="1_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15.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h_i"/>
  <p:tag name="KSO_WM_UNIT_INDEX" val="1_1_2_1_1_1"/>
  <p:tag name="KSO_WM_UNIT_ID" val="diagram20165055_6*p_h_h_h_h_i*1_1_2_1_1_1"/>
  <p:tag name="KSO_WM_TEMPLATE_CATEGORY" val="diagram"/>
  <p:tag name="KSO_WM_TEMPLATE_INDEX" val="20165055"/>
  <p:tag name="KSO_WM_UNIT_LAYERLEVEL" val="1_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i"/>
  <p:tag name="KSO_WM_UNIT_INDEX" val="1_1_2_4"/>
  <p:tag name="KSO_WM_UNIT_ID" val="diagram20165055_6*p_h_h_i*1_1_2_4"/>
  <p:tag name="KSO_WM_TEMPLATE_CATEGORY" val="diagram"/>
  <p:tag name="KSO_WM_TEMPLATE_INDEX" val="20165055"/>
  <p:tag name="KSO_WM_UNIT_LAYERLEVEL" val="1_1_1_1"/>
  <p:tag name="KSO_WM_TAG_VERSION" val="1.0"/>
  <p:tag name="KSO_WM_BEAUTIFY_FLAG" val="#wm#"/>
  <p:tag name="KSO_WM_UNIT_LINE_FORE_SCHEMECOLOR_INDEX" val="6"/>
  <p:tag name="KSO_WM_UNIT_LINE_FILL_TYPE" val="2"/>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5_3"/>
  <p:tag name="KSO_WM_UNIT_ID" val="diagram20165055_6*p_h_h_h_i*1_1_2_5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4_3"/>
  <p:tag name="KSO_WM_UNIT_ID" val="diagram20165055_6*p_h_h_h_i*1_1_2_4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3_4"/>
  <p:tag name="KSO_WM_UNIT_ID" val="diagram20165055_6*p_h_h_h_i*1_1_2_3_4"/>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1_3"/>
  <p:tag name="KSO_WM_UNIT_ID" val="diagram20165055_6*p_h_h_h_i*1_1_2_1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h_i"/>
  <p:tag name="KSO_WM_UNIT_INDEX" val="1_1_2_1_2_2"/>
  <p:tag name="KSO_WM_UNIT_ID" val="diagram20165055_6*p_h_h_h_h_i*1_1_2_1_2_2"/>
  <p:tag name="KSO_WM_TEMPLATE_CATEGORY" val="diagram"/>
  <p:tag name="KSO_WM_TEMPLATE_INDEX" val="20165055"/>
  <p:tag name="KSO_WM_UNIT_LAYERLEVEL" val="1_1_1_1_1_1"/>
  <p:tag name="KSO_WM_TAG_VERSION" val="1.0"/>
  <p:tag name="KSO_WM_BEAUTIFY_FLAG" val="#wm#"/>
  <p:tag name="KSO_WM_UNIT_LINE_FORE_SCHEMECOLOR_INDEX" val="6"/>
  <p:tag name="KSO_WM_UNIT_LINE_FILL_TYPE" val="2"/>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h_i"/>
  <p:tag name="KSO_WM_UNIT_INDEX" val="1_1_2_1_1_3"/>
  <p:tag name="KSO_WM_UNIT_ID" val="diagram20165055_6*p_h_h_h_h_i*1_1_2_1_1_3"/>
  <p:tag name="KSO_WM_TEMPLATE_CATEGORY" val="diagram"/>
  <p:tag name="KSO_WM_TEMPLATE_INDEX" val="20165055"/>
  <p:tag name="KSO_WM_UNIT_LAYERLEVEL" val="1_1_1_1_1_1"/>
  <p:tag name="KSO_WM_TAG_VERSION" val="1.0"/>
  <p:tag name="KSO_WM_BEAUTIFY_FLAG" val="#wm#"/>
  <p:tag name="KSO_WM_UNIT_LINE_FORE_SCHEMECOLOR_INDEX" val="6"/>
  <p:tag name="KSO_WM_UNIT_LINE_FILL_TYPE" val="2"/>
</p:tagLst>
</file>

<file path=ppt/tags/tag23.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a"/>
  <p:tag name="KSO_WM_UNIT_INDEX" val="1_1_2_1"/>
  <p:tag name="KSO_WM_UNIT_ID" val="diagram20165055_6*p_h_h_a*1_1_2_1"/>
  <p:tag name="KSO_WM_TEMPLATE_CATEGORY" val="diagram"/>
  <p:tag name="KSO_WM_TEMPLATE_INDEX" val="20165055"/>
  <p:tag name="KSO_WM_UNIT_LAYERLEVEL" val="1_1_1_1"/>
  <p:tag name="KSO_WM_TAG_VERSION" val="1.0"/>
  <p:tag name="KSO_WM_BEAUTIFY_FLAG" val="#wm#"/>
  <p:tag name="KSO_WM_UNIT_TEXT_FILL_FORE_SCHEMECOLOR_INDEX" val="14"/>
  <p:tag name="KSO_WM_UNIT_TEXT_FILL_TYPE" val="1"/>
</p:tagLst>
</file>

<file path=ppt/tags/tag24.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h_a"/>
  <p:tag name="KSO_WM_UNIT_INDEX" val="1_1_2_1_1"/>
  <p:tag name="KSO_WM_UNIT_ID" val="diagram20165055_6*p_h_h_h_a*1_1_2_1_1"/>
  <p:tag name="KSO_WM_TEMPLATE_CATEGORY" val="diagram"/>
  <p:tag name="KSO_WM_TEMPLATE_INDEX" val="20165055"/>
  <p:tag name="KSO_WM_UNIT_LAYERLEVEL" val="1_1_1_1_1"/>
  <p:tag name="KSO_WM_TAG_VERSION" val="1.0"/>
  <p:tag name="KSO_WM_BEAUTIFY_FLAG" val="#wm#"/>
  <p:tag name="KSO_WM_UNIT_TEXT_FILL_FORE_SCHEMECOLOR_INDEX" val="14"/>
  <p:tag name="KSO_WM_UNIT_TEXT_FILL_TYPE" val="1"/>
</p:tagLst>
</file>

<file path=ppt/tags/tag25.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h_a"/>
  <p:tag name="KSO_WM_UNIT_INDEX" val="1_1_2_4_1"/>
  <p:tag name="KSO_WM_UNIT_ID" val="diagram20165055_6*p_h_h_h_a*1_1_2_4_1"/>
  <p:tag name="KSO_WM_TEMPLATE_CATEGORY" val="diagram"/>
  <p:tag name="KSO_WM_TEMPLATE_INDEX" val="20165055"/>
  <p:tag name="KSO_WM_UNIT_LAYERLEVEL" val="1_1_1_1_1"/>
  <p:tag name="KSO_WM_TAG_VERSION" val="1.0"/>
  <p:tag name="KSO_WM_BEAUTIFY_FLAG" val="#wm#"/>
  <p:tag name="KSO_WM_UNIT_TEXT_FILL_FORE_SCHEMECOLOR_INDEX" val="14"/>
  <p:tag name="KSO_WM_UNIT_TEXT_FILL_TYPE" val="1"/>
</p:tagLst>
</file>

<file path=ppt/tags/tag26.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h_a"/>
  <p:tag name="KSO_WM_UNIT_INDEX" val="1_1_2_5_1"/>
  <p:tag name="KSO_WM_UNIT_ID" val="diagram20165055_6*p_h_h_h_a*1_1_2_5_1"/>
  <p:tag name="KSO_WM_TEMPLATE_CATEGORY" val="diagram"/>
  <p:tag name="KSO_WM_TEMPLATE_INDEX" val="20165055"/>
  <p:tag name="KSO_WM_UNIT_LAYERLEVEL" val="1_1_1_1_1"/>
  <p:tag name="KSO_WM_TAG_VERSION" val="1.0"/>
  <p:tag name="KSO_WM_BEAUTIFY_FLAG" val="#wm#"/>
  <p:tag name="KSO_WM_UNIT_TEXT_FILL_FORE_SCHEMECOLOR_INDEX" val="14"/>
  <p:tag name="KSO_WM_UNIT_TEXT_FILL_TYPE" val="1"/>
</p:tagLst>
</file>

<file path=ppt/tags/tag27.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h_h_a"/>
  <p:tag name="KSO_WM_UNIT_INDEX" val="1_1_2_1_1_1"/>
  <p:tag name="KSO_WM_UNIT_ID" val="diagram20165055_6*p_h_h_h_h_a*1_1_2_1_1_1"/>
  <p:tag name="KSO_WM_TEMPLATE_CATEGORY" val="diagram"/>
  <p:tag name="KSO_WM_TEMPLATE_INDEX" val="20165055"/>
  <p:tag name="KSO_WM_UNIT_LAYERLEVEL" val="1_1_1_1_1_1"/>
  <p:tag name="KSO_WM_TAG_VERSION" val="1.0"/>
  <p:tag name="KSO_WM_BEAUTIFY_FLAG" val="#wm#"/>
  <p:tag name="KSO_WM_UNIT_TEXT_FILL_FORE_SCHEMECOLOR_INDEX" val="14"/>
  <p:tag name="KSO_WM_UNIT_TEXT_FILL_TYPE" val="1"/>
</p:tagLst>
</file>

<file path=ppt/tags/tag28.xml><?xml version="1.0" encoding="utf-8"?>
<p:tagLst xmlns:p="http://schemas.openxmlformats.org/presentationml/2006/main">
  <p:tag name="KSO_WM_UNIT_ISCONTENTSTITLE" val="0"/>
  <p:tag name="KSO_WM_UNIT_PRESET_TEXT" val="添加标题"/>
  <p:tag name="KSO_WM_UNIT_NOCLEAR" val="0"/>
  <p:tag name="KSO_WM_UNIT_VALUE" val="5"/>
  <p:tag name="KSO_WM_UNIT_HIGHLIGHT" val="0"/>
  <p:tag name="KSO_WM_UNIT_COMPATIBLE" val="0"/>
  <p:tag name="KSO_WM_UNIT_DIAGRAM_ISNUMVISUAL" val="0"/>
  <p:tag name="KSO_WM_UNIT_DIAGRAM_ISREFERUNIT" val="0"/>
  <p:tag name="KSO_WM_DIAGRAM_GROUP_CODE" val="p1-1"/>
  <p:tag name="KSO_WM_UNIT_TYPE" val="p_h_h_h_h_a"/>
  <p:tag name="KSO_WM_UNIT_INDEX" val="1_1_2_1_2_1"/>
  <p:tag name="KSO_WM_UNIT_ID" val="diagram20165055_6*p_h_h_h_h_a*1_1_2_1_2_1"/>
  <p:tag name="KSO_WM_TEMPLATE_CATEGORY" val="diagram"/>
  <p:tag name="KSO_WM_TEMPLATE_INDEX" val="20165055"/>
  <p:tag name="KSO_WM_UNIT_LAYERLEVEL" val="1_1_1_1_1_1"/>
  <p:tag name="KSO_WM_TAG_VERSION" val="1.0"/>
  <p:tag name="KSO_WM_BEAUTIFY_FLAG" val="#wm#"/>
  <p:tag name="KSO_WM_UNIT_TEXT_FILL_FORE_SCHEMECOLOR_INDEX" val="14"/>
  <p:tag name="KSO_WM_UNIT_TEXT_FILL_TYPE" val="1"/>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4_3"/>
  <p:tag name="KSO_WM_UNIT_ID" val="diagram20165055_6*p_h_h_h_i*1_1_2_4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30.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p1-1"/>
  <p:tag name="KSO_WM_UNIT_TYPE" val="p_h_h_h_h_i"/>
  <p:tag name="KSO_WM_UNIT_INDEX" val="1_1_2_1_2_1"/>
  <p:tag name="KSO_WM_UNIT_ID" val="diagram20165055_6*p_h_h_h_h_i*1_1_2_1_2_1"/>
  <p:tag name="KSO_WM_TEMPLATE_CATEGORY" val="diagram"/>
  <p:tag name="KSO_WM_TEMPLATE_INDEX" val="20165055"/>
  <p:tag name="KSO_WM_UNIT_LAYERLEVEL" val="1_1_1_1_1_1"/>
  <p:tag name="KSO_WM_TAG_VERSION" val="1.0"/>
  <p:tag name="KSO_WM_BEAUTIFY_FLAG" val="#wm#"/>
  <p:tag name="KSO_WM_UNIT_FILL_FORE_SCHEMECOLOR_INDEX" val="6"/>
  <p:tag name="KSO_WM_UNIT_FILL_TYPE" val="1"/>
  <p:tag name="KSO_WM_UNIT_TEXT_FILL_FORE_SCHEMECOLOR_INDEX" val="14"/>
  <p:tag name="KSO_WM_UNIT_TEXT_FILL_TYPE" val="1"/>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4_3"/>
  <p:tag name="KSO_WM_UNIT_ID" val="diagram20165055_6*p_h_h_h_i*1_1_2_4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5_3"/>
  <p:tag name="KSO_WM_UNIT_ID" val="diagram20165055_6*p_h_h_h_i*1_1_2_5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p1-1"/>
  <p:tag name="KSO_WM_UNIT_TYPE" val="p_h_h_h_i"/>
  <p:tag name="KSO_WM_UNIT_INDEX" val="1_1_2_4_3"/>
  <p:tag name="KSO_WM_UNIT_ID" val="diagram20165055_6*p_h_h_h_i*1_1_2_4_3"/>
  <p:tag name="KSO_WM_TEMPLATE_CATEGORY" val="diagram"/>
  <p:tag name="KSO_WM_TEMPLATE_INDEX" val="20165055"/>
  <p:tag name="KSO_WM_UNIT_LAYERLEVEL" val="1_1_1_1_1"/>
  <p:tag name="KSO_WM_TAG_VERSION" val="1.0"/>
  <p:tag name="KSO_WM_BEAUTIFY_FLAG" val="#wm#"/>
  <p:tag name="KSO_WM_UNIT_LINE_FORE_SCHEMECOLOR_INDEX" val="6"/>
  <p:tag name="KSO_WM_UNIT_LINE_FILL_TYPE" val="2"/>
</p:tagLst>
</file>

<file path=ppt/tags/tag34.xml><?xml version="1.0" encoding="utf-8"?>
<p:tagLst xmlns:p="http://schemas.openxmlformats.org/presentationml/2006/main">
  <p:tag name="ISLIDE.ICON" val="#400458;"/>
</p:tagLst>
</file>

<file path=ppt/tags/tag35.xml><?xml version="1.0" encoding="utf-8"?>
<p:tagLst xmlns:p="http://schemas.openxmlformats.org/presentationml/2006/main">
  <p:tag name="ISLIDE.ICON" val="#400458;"/>
</p:tagLst>
</file>

<file path=ppt/tags/tag36.xml><?xml version="1.0" encoding="utf-8"?>
<p:tagLst xmlns:p="http://schemas.openxmlformats.org/presentationml/2006/main">
  <p:tag name="ISLIDE.ICON" val="#400458;"/>
</p:tagLst>
</file>

<file path=ppt/tags/tag37.xml><?xml version="1.0" encoding="utf-8"?>
<p:tagLst xmlns:p="http://schemas.openxmlformats.org/presentationml/2006/main">
  <p:tag name="ISLIDE.ICON" val="#400458;"/>
</p:tagLst>
</file>

<file path=ppt/tags/tag38.xml><?xml version="1.0" encoding="utf-8"?>
<p:tagLst xmlns:p="http://schemas.openxmlformats.org/presentationml/2006/main">
  <p:tag name="ISLIDE.ICON" val="#400458;"/>
</p:tagLst>
</file>

<file path=ppt/tags/tag39.xml><?xml version="1.0" encoding="utf-8"?>
<p:tagLst xmlns:p="http://schemas.openxmlformats.org/presentationml/2006/main">
  <p:tag name="ISLIDE.ICON" val="#400458;"/>
</p:tagLst>
</file>

<file path=ppt/tags/tag40.xml><?xml version="1.0" encoding="utf-8"?>
<p:tagLst xmlns:p="http://schemas.openxmlformats.org/presentationml/2006/main">
  <p:tag name="ISLIDE.ICON" val="#400458;"/>
</p:tagLst>
</file>

<file path=ppt/tags/tag41.xml><?xml version="1.0" encoding="utf-8"?>
<p:tagLst xmlns:p="http://schemas.openxmlformats.org/presentationml/2006/main">
  <p:tag name="ISLIDE.ICON" val="#400458;"/>
</p:tagLst>
</file>

<file path=ppt/tags/tag42.xml><?xml version="1.0" encoding="utf-8"?>
<p:tagLst xmlns:p="http://schemas.openxmlformats.org/presentationml/2006/main">
  <p:tag name="ISLIDE.ICON" val="#400458;"/>
</p:tagLst>
</file>

<file path=ppt/tags/tag43.xml><?xml version="1.0" encoding="utf-8"?>
<p:tagLst xmlns:p="http://schemas.openxmlformats.org/presentationml/2006/main">
  <p:tag name="ISLIDE.ICON" val="#400458;"/>
</p:tagLst>
</file>

<file path=ppt/tags/tag44.xml><?xml version="1.0" encoding="utf-8"?>
<p:tagLst xmlns:p="http://schemas.openxmlformats.org/presentationml/2006/main">
  <p:tag name="ISLIDE.ICON" val="#400458;"/>
</p:tagLst>
</file>

<file path=ppt/tags/tag45.xml><?xml version="1.0" encoding="utf-8"?>
<p:tagLst xmlns:p="http://schemas.openxmlformats.org/presentationml/2006/main">
  <p:tag name="ISLIDE.ICON" val="#400458;"/>
</p:tagLst>
</file>

<file path=ppt/tags/tag46.xml><?xml version="1.0" encoding="utf-8"?>
<p:tagLst xmlns:p="http://schemas.openxmlformats.org/presentationml/2006/main">
  <p:tag name="ISLIDE.ICON" val="#400458;"/>
</p:tagLst>
</file>

<file path=ppt/theme/_rels/theme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lipFill rotWithShape="1">
          <a:blip xmlns:r="http://schemas.openxmlformats.org/officeDocument/2006/relationships" r:embed="rId1"/>
          <a:stretch>
            <a:fillRect/>
          </a:stretch>
        </a:blipFill>
        <a:ln>
          <a:solidFill>
            <a:srgbClr val="79849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4278</Words>
  <Application>WPS 演示</Application>
  <PresentationFormat>宽屏</PresentationFormat>
  <Paragraphs>240</Paragraphs>
  <Slides>27</Slides>
  <Notes>17</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27</vt:i4>
      </vt:variant>
    </vt:vector>
  </HeadingPairs>
  <TitlesOfParts>
    <vt:vector size="40" baseType="lpstr">
      <vt:lpstr>Arial</vt:lpstr>
      <vt:lpstr>宋体</vt:lpstr>
      <vt:lpstr>Wingdings</vt:lpstr>
      <vt:lpstr>等线</vt:lpstr>
      <vt:lpstr>Times New Roman</vt:lpstr>
      <vt:lpstr>MingLiU-ExtB</vt:lpstr>
      <vt:lpstr>思源黑体 CN Light</vt:lpstr>
      <vt:lpstr>黑体</vt:lpstr>
      <vt:lpstr>仿宋</vt:lpstr>
      <vt:lpstr>楷体</vt:lpstr>
      <vt:lpstr>微软雅黑</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40733</dc:creator>
  <cp:lastModifiedBy>Rosy</cp:lastModifiedBy>
  <cp:revision>74</cp:revision>
  <dcterms:created xsi:type="dcterms:W3CDTF">2020-11-08T01:32:00Z</dcterms:created>
  <dcterms:modified xsi:type="dcterms:W3CDTF">2021-01-28T15:18:30Z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2052-11.1.0.10314</vt:lpwstr>
  </property>
</Properties>
</file>