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3" r:id="rId9"/>
    <p:sldId id="264" r:id="rId10"/>
    <p:sldId id="265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583"/>
    <p:restoredTop sz="94646"/>
  </p:normalViewPr>
  <p:slideViewPr>
    <p:cSldViewPr snapToGrid="0" snapToObjects="1">
      <p:cViewPr varScale="1">
        <p:scale>
          <a:sx n="101" d="100"/>
          <a:sy n="101" d="100"/>
        </p:scale>
        <p:origin x="200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89FA5F-92D5-6F4D-8774-3201C73512E2}" type="doc">
      <dgm:prSet loTypeId="urn:microsoft.com/office/officeart/2005/8/layout/lProcess2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13135E-5BD2-AB48-A353-41658E771363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Definition</a:t>
          </a:r>
        </a:p>
      </dgm:t>
    </dgm:pt>
    <dgm:pt modelId="{DF0B7ED4-62A3-7848-BD9E-ED116CBC8364}" type="parTrans" cxnId="{1E697A85-73ED-DF47-998C-82E1FE384301}">
      <dgm:prSet/>
      <dgm:spPr/>
      <dgm:t>
        <a:bodyPr/>
        <a:lstStyle/>
        <a:p>
          <a:endParaRPr lang="en-US"/>
        </a:p>
      </dgm:t>
    </dgm:pt>
    <dgm:pt modelId="{603337A8-39A8-B048-837B-5335D21AF9D0}" type="sibTrans" cxnId="{1E697A85-73ED-DF47-998C-82E1FE384301}">
      <dgm:prSet/>
      <dgm:spPr/>
      <dgm:t>
        <a:bodyPr/>
        <a:lstStyle/>
        <a:p>
          <a:endParaRPr lang="en-US"/>
        </a:p>
      </dgm:t>
    </dgm:pt>
    <dgm:pt modelId="{B1BA77E4-6A2E-8547-A884-1CAE1EFD9D57}">
      <dgm:prSet phldrT="[Text]" custT="1"/>
      <dgm:spPr/>
      <dgm:t>
        <a:bodyPr/>
        <a:lstStyle/>
        <a:p>
          <a:pPr algn="ctr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PESTEL is a framework can assist in the identification of political, economic, social, technical, environmental, and legal factors which affect a firm (</a:t>
          </a:r>
          <a:r>
            <a:rPr lang="en-GB" sz="1800" dirty="0">
              <a:solidFill>
                <a:schemeClr val="bg1"/>
              </a:solidFill>
              <a:latin typeface="Arial" panose="020B0604020202020204" pitchFamily="34" charset="0"/>
            </a:rPr>
            <a:t>Kar </a:t>
          </a:r>
          <a:r>
            <a:rPr lang="en-GB" sz="1800" i="1" dirty="0">
              <a:solidFill>
                <a:schemeClr val="bg1"/>
              </a:solidFill>
              <a:latin typeface="Arial" panose="020B0604020202020204" pitchFamily="34" charset="0"/>
            </a:rPr>
            <a:t>et al., </a:t>
          </a:r>
          <a:r>
            <a:rPr lang="en-GB" sz="1800" dirty="0">
              <a:solidFill>
                <a:schemeClr val="bg1"/>
              </a:solidFill>
              <a:latin typeface="Arial" panose="020B0604020202020204" pitchFamily="34" charset="0"/>
            </a:rPr>
            <a:t>2025)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dirty="0"/>
        </a:p>
      </dgm:t>
    </dgm:pt>
    <dgm:pt modelId="{BD33AD4F-4C0F-3847-BE3D-6B82F13DD1CE}" type="parTrans" cxnId="{EFB33AD7-C5DA-AC48-B58A-D892C409A2A8}">
      <dgm:prSet/>
      <dgm:spPr/>
      <dgm:t>
        <a:bodyPr/>
        <a:lstStyle/>
        <a:p>
          <a:endParaRPr lang="en-US"/>
        </a:p>
      </dgm:t>
    </dgm:pt>
    <dgm:pt modelId="{0435085C-7B22-5E4D-AF8F-5268B989DD58}" type="sibTrans" cxnId="{EFB33AD7-C5DA-AC48-B58A-D892C409A2A8}">
      <dgm:prSet/>
      <dgm:spPr/>
      <dgm:t>
        <a:bodyPr/>
        <a:lstStyle/>
        <a:p>
          <a:endParaRPr lang="en-US"/>
        </a:p>
      </dgm:t>
    </dgm:pt>
    <dgm:pt modelId="{5A19DE89-076C-AB45-A1A0-E58CC1FB34EC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Why it is used? </a:t>
          </a:r>
        </a:p>
      </dgm:t>
    </dgm:pt>
    <dgm:pt modelId="{CCEDF2CB-419C-F147-862C-D6E618BCFD6B}" type="parTrans" cxnId="{4E3E8E9E-FC1A-BA4C-A1F3-4F38BD2FD5E8}">
      <dgm:prSet/>
      <dgm:spPr/>
      <dgm:t>
        <a:bodyPr/>
        <a:lstStyle/>
        <a:p>
          <a:endParaRPr lang="en-US"/>
        </a:p>
      </dgm:t>
    </dgm:pt>
    <dgm:pt modelId="{412C20B8-F436-F742-AFBA-0E89A77E0869}" type="sibTrans" cxnId="{4E3E8E9E-FC1A-BA4C-A1F3-4F38BD2FD5E8}">
      <dgm:prSet/>
      <dgm:spPr/>
      <dgm:t>
        <a:bodyPr/>
        <a:lstStyle/>
        <a:p>
          <a:endParaRPr lang="en-US"/>
        </a:p>
      </dgm:t>
    </dgm:pt>
    <dgm:pt modelId="{E92FFF0A-6D49-5146-96BF-ED868025E018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Assists to plan strategies to tackle threats and how to gain entry into marketing (</a:t>
          </a:r>
          <a:r>
            <a:rPr lang="en-GB" sz="1800" dirty="0"/>
            <a:t>De Sousa and </a:t>
          </a:r>
          <a:r>
            <a:rPr lang="en-GB" sz="1800" dirty="0" err="1"/>
            <a:t>Castañeda-Ayarza</a:t>
          </a:r>
          <a:r>
            <a:rPr lang="en-GB" sz="1800" dirty="0"/>
            <a:t>, 2022).</a:t>
          </a:r>
          <a:endParaRPr lang="en-US" sz="1800" dirty="0"/>
        </a:p>
      </dgm:t>
    </dgm:pt>
    <dgm:pt modelId="{18F9C76A-2FB5-7242-A30F-178D8FF14079}" type="parTrans" cxnId="{4E39B8C2-2029-454F-BC31-FEF1FC79CAB3}">
      <dgm:prSet/>
      <dgm:spPr/>
      <dgm:t>
        <a:bodyPr/>
        <a:lstStyle/>
        <a:p>
          <a:endParaRPr lang="en-US"/>
        </a:p>
      </dgm:t>
    </dgm:pt>
    <dgm:pt modelId="{BDE5495D-E049-1B45-8D46-7D80A84DA6C3}" type="sibTrans" cxnId="{4E39B8C2-2029-454F-BC31-FEF1FC79CAB3}">
      <dgm:prSet/>
      <dgm:spPr/>
      <dgm:t>
        <a:bodyPr/>
        <a:lstStyle/>
        <a:p>
          <a:endParaRPr lang="en-US"/>
        </a:p>
      </dgm:t>
    </dgm:pt>
    <dgm:pt modelId="{14584EB4-E8F7-1243-9EFD-B7F86E72D3E6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Who uses it? </a:t>
          </a:r>
        </a:p>
      </dgm:t>
    </dgm:pt>
    <dgm:pt modelId="{2367BEF9-3C94-E14A-9EB9-81A44A98E9DD}" type="parTrans" cxnId="{C7F64297-1FAE-B647-837E-DE9DE5A11F37}">
      <dgm:prSet/>
      <dgm:spPr/>
      <dgm:t>
        <a:bodyPr/>
        <a:lstStyle/>
        <a:p>
          <a:endParaRPr lang="en-US"/>
        </a:p>
      </dgm:t>
    </dgm:pt>
    <dgm:pt modelId="{5A9ECCDC-1BB7-AD4F-9781-FD99702955AF}" type="sibTrans" cxnId="{C7F64297-1FAE-B647-837E-DE9DE5A11F37}">
      <dgm:prSet/>
      <dgm:spPr/>
      <dgm:t>
        <a:bodyPr/>
        <a:lstStyle/>
        <a:p>
          <a:endParaRPr lang="en-US"/>
        </a:p>
      </dgm:t>
    </dgm:pt>
    <dgm:pt modelId="{EC7AE814-65C0-944F-8091-FBF2EA22708A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Businesses use this framework when making changes through research (</a:t>
          </a:r>
          <a:r>
            <a:rPr lang="en-GB" sz="1800" dirty="0" err="1"/>
            <a:t>Ulubeyli</a:t>
          </a:r>
          <a:r>
            <a:rPr lang="en-GB" sz="1800" dirty="0"/>
            <a:t> </a:t>
          </a:r>
          <a:r>
            <a:rPr lang="en-GB" sz="1800" i="1" dirty="0"/>
            <a:t>et al., </a:t>
          </a:r>
          <a:r>
            <a:rPr lang="en-GB" sz="1800" dirty="0"/>
            <a:t>2019)</a:t>
          </a:r>
          <a:endParaRPr lang="en-US" sz="1800" dirty="0"/>
        </a:p>
      </dgm:t>
    </dgm:pt>
    <dgm:pt modelId="{FF74FE1A-A2A9-6548-B3D1-9043A0CFE657}" type="parTrans" cxnId="{1A254B56-D7A9-0844-891B-1ECA2D3A63BC}">
      <dgm:prSet/>
      <dgm:spPr/>
      <dgm:t>
        <a:bodyPr/>
        <a:lstStyle/>
        <a:p>
          <a:endParaRPr lang="en-US"/>
        </a:p>
      </dgm:t>
    </dgm:pt>
    <dgm:pt modelId="{7E34309E-1C59-FE49-B484-2D1AD2CA3A29}" type="sibTrans" cxnId="{1A254B56-D7A9-0844-891B-1ECA2D3A63BC}">
      <dgm:prSet/>
      <dgm:spPr/>
      <dgm:t>
        <a:bodyPr/>
        <a:lstStyle/>
        <a:p>
          <a:endParaRPr lang="en-US"/>
        </a:p>
      </dgm:t>
    </dgm:pt>
    <dgm:pt modelId="{257E968F-0A8C-754B-A136-304997E549CB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</a:p>
      </dgm:t>
    </dgm:pt>
    <dgm:pt modelId="{D0D1B342-A9AB-5944-98AB-0BB23695003C}" type="parTrans" cxnId="{3CD8A6CC-8A7F-9144-A22B-061C529A1B7E}">
      <dgm:prSet/>
      <dgm:spPr/>
      <dgm:t>
        <a:bodyPr/>
        <a:lstStyle/>
        <a:p>
          <a:endParaRPr lang="en-US"/>
        </a:p>
      </dgm:t>
    </dgm:pt>
    <dgm:pt modelId="{ACDAF945-7E63-4F40-9D6C-A6612325A62A}" type="sibTrans" cxnId="{3CD8A6CC-8A7F-9144-A22B-061C529A1B7E}">
      <dgm:prSet/>
      <dgm:spPr/>
      <dgm:t>
        <a:bodyPr/>
        <a:lstStyle/>
        <a:p>
          <a:endParaRPr lang="en-US"/>
        </a:p>
      </dgm:t>
    </dgm:pt>
    <dgm:pt modelId="{4C1CE95B-F03E-384A-B01B-3BCCE8ECB3F7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It provides a clear sight of outside problems, can help with long-term changes externally (</a:t>
          </a:r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Siddiqui,  2021)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dirty="0"/>
        </a:p>
      </dgm:t>
    </dgm:pt>
    <dgm:pt modelId="{BE818CCC-A397-D448-8405-71CAEF4C9979}" type="parTrans" cxnId="{306E7639-C49A-1A4F-8014-4B3EDAD6B83B}">
      <dgm:prSet/>
      <dgm:spPr/>
      <dgm:t>
        <a:bodyPr/>
        <a:lstStyle/>
        <a:p>
          <a:endParaRPr lang="en-US"/>
        </a:p>
      </dgm:t>
    </dgm:pt>
    <dgm:pt modelId="{EBB0508A-493B-7F4B-A069-16E4FB417644}" type="sibTrans" cxnId="{306E7639-C49A-1A4F-8014-4B3EDAD6B83B}">
      <dgm:prSet/>
      <dgm:spPr/>
      <dgm:t>
        <a:bodyPr/>
        <a:lstStyle/>
        <a:p>
          <a:endParaRPr lang="en-US"/>
        </a:p>
      </dgm:t>
    </dgm:pt>
    <dgm:pt modelId="{B306E1CF-A01A-4348-839F-084CD131C19A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Criticism </a:t>
          </a:r>
        </a:p>
      </dgm:t>
    </dgm:pt>
    <dgm:pt modelId="{B707F87D-4623-6149-A793-0BA0B0D92140}" type="parTrans" cxnId="{D7D27A3A-5498-F54A-9CA1-D8D07A7E01B9}">
      <dgm:prSet/>
      <dgm:spPr/>
      <dgm:t>
        <a:bodyPr/>
        <a:lstStyle/>
        <a:p>
          <a:endParaRPr lang="en-US"/>
        </a:p>
      </dgm:t>
    </dgm:pt>
    <dgm:pt modelId="{E08FD765-B343-A246-A780-E123AEA0E130}" type="sibTrans" cxnId="{D7D27A3A-5498-F54A-9CA1-D8D07A7E01B9}">
      <dgm:prSet/>
      <dgm:spPr/>
      <dgm:t>
        <a:bodyPr/>
        <a:lstStyle/>
        <a:p>
          <a:endParaRPr lang="en-US"/>
        </a:p>
      </dgm:t>
    </dgm:pt>
    <dgm:pt modelId="{D419F38F-92B9-7C4D-BEDA-F1B8D27592CA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Can become difficult at times as information is restricted to outside issues (</a:t>
          </a:r>
          <a:r>
            <a:rPr lang="en-GB" sz="1800" b="0" i="0" dirty="0" err="1">
              <a:latin typeface="Arial" panose="020B0604020202020204" pitchFamily="34" charset="0"/>
              <a:cs typeface="Arial" panose="020B0604020202020204" pitchFamily="34" charset="0"/>
            </a:rPr>
            <a:t>Buye</a:t>
          </a:r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, 2021)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5E94C3B4-4A36-5641-AB6B-7B6AAE79AB53}" type="sibTrans" cxnId="{33411EAA-D24C-484C-96DD-4C639581758B}">
      <dgm:prSet/>
      <dgm:spPr/>
      <dgm:t>
        <a:bodyPr/>
        <a:lstStyle/>
        <a:p>
          <a:endParaRPr lang="en-US"/>
        </a:p>
      </dgm:t>
    </dgm:pt>
    <dgm:pt modelId="{2D5D7828-962C-5F44-A456-ED12C983377B}" type="parTrans" cxnId="{33411EAA-D24C-484C-96DD-4C639581758B}">
      <dgm:prSet/>
      <dgm:spPr/>
      <dgm:t>
        <a:bodyPr/>
        <a:lstStyle/>
        <a:p>
          <a:endParaRPr lang="en-US"/>
        </a:p>
      </dgm:t>
    </dgm:pt>
    <dgm:pt modelId="{164320DA-4978-C848-93B8-22772289D31F}" type="pres">
      <dgm:prSet presAssocID="{9289FA5F-92D5-6F4D-8774-3201C73512E2}" presName="theList" presStyleCnt="0">
        <dgm:presLayoutVars>
          <dgm:dir/>
          <dgm:animLvl val="lvl"/>
          <dgm:resizeHandles val="exact"/>
        </dgm:presLayoutVars>
      </dgm:prSet>
      <dgm:spPr/>
    </dgm:pt>
    <dgm:pt modelId="{1F220B9A-B396-9346-B6C0-770C2FCFE6A1}" type="pres">
      <dgm:prSet presAssocID="{C013135E-5BD2-AB48-A353-41658E771363}" presName="compNode" presStyleCnt="0"/>
      <dgm:spPr/>
    </dgm:pt>
    <dgm:pt modelId="{6BAA26BE-6DA6-624D-9675-EB12D3E88D5B}" type="pres">
      <dgm:prSet presAssocID="{C013135E-5BD2-AB48-A353-41658E771363}" presName="aNode" presStyleLbl="bgShp" presStyleIdx="0" presStyleCnt="5"/>
      <dgm:spPr/>
    </dgm:pt>
    <dgm:pt modelId="{B27F5405-4B4B-C141-AF33-4BE871B8066D}" type="pres">
      <dgm:prSet presAssocID="{C013135E-5BD2-AB48-A353-41658E771363}" presName="textNode" presStyleLbl="bgShp" presStyleIdx="0" presStyleCnt="5"/>
      <dgm:spPr/>
    </dgm:pt>
    <dgm:pt modelId="{B91AE626-7BEA-B54E-9497-B1B7A736CBDB}" type="pres">
      <dgm:prSet presAssocID="{C013135E-5BD2-AB48-A353-41658E771363}" presName="compChildNode" presStyleCnt="0"/>
      <dgm:spPr/>
    </dgm:pt>
    <dgm:pt modelId="{EE41EB34-8333-ED4A-9195-501BBA9AD1D4}" type="pres">
      <dgm:prSet presAssocID="{C013135E-5BD2-AB48-A353-41658E771363}" presName="theInnerList" presStyleCnt="0"/>
      <dgm:spPr/>
    </dgm:pt>
    <dgm:pt modelId="{92005A43-7AC3-6045-87F8-4A0F5527BA81}" type="pres">
      <dgm:prSet presAssocID="{B1BA77E4-6A2E-8547-A884-1CAE1EFD9D57}" presName="childNode" presStyleLbl="node1" presStyleIdx="0" presStyleCnt="5" custScaleX="114026" custScaleY="116054">
        <dgm:presLayoutVars>
          <dgm:bulletEnabled val="1"/>
        </dgm:presLayoutVars>
      </dgm:prSet>
      <dgm:spPr/>
    </dgm:pt>
    <dgm:pt modelId="{08057BAE-A383-604E-9EF2-D4BC750CB39F}" type="pres">
      <dgm:prSet presAssocID="{C013135E-5BD2-AB48-A353-41658E771363}" presName="aSpace" presStyleCnt="0"/>
      <dgm:spPr/>
    </dgm:pt>
    <dgm:pt modelId="{3C39FEBE-4CD0-DD43-A678-34A09FEC235F}" type="pres">
      <dgm:prSet presAssocID="{5A19DE89-076C-AB45-A1A0-E58CC1FB34EC}" presName="compNode" presStyleCnt="0"/>
      <dgm:spPr/>
    </dgm:pt>
    <dgm:pt modelId="{41F02CD2-8DDB-7B40-8697-63131086E1D1}" type="pres">
      <dgm:prSet presAssocID="{5A19DE89-076C-AB45-A1A0-E58CC1FB34EC}" presName="aNode" presStyleLbl="bgShp" presStyleIdx="1" presStyleCnt="5"/>
      <dgm:spPr/>
    </dgm:pt>
    <dgm:pt modelId="{A3E68C12-9E5B-EF4B-8D62-8D9649085A4C}" type="pres">
      <dgm:prSet presAssocID="{5A19DE89-076C-AB45-A1A0-E58CC1FB34EC}" presName="textNode" presStyleLbl="bgShp" presStyleIdx="1" presStyleCnt="5"/>
      <dgm:spPr/>
    </dgm:pt>
    <dgm:pt modelId="{13C6B375-C160-B24D-B151-3510EFF2A3DD}" type="pres">
      <dgm:prSet presAssocID="{5A19DE89-076C-AB45-A1A0-E58CC1FB34EC}" presName="compChildNode" presStyleCnt="0"/>
      <dgm:spPr/>
    </dgm:pt>
    <dgm:pt modelId="{19C03027-37DB-344C-AD1F-77682C1DA100}" type="pres">
      <dgm:prSet presAssocID="{5A19DE89-076C-AB45-A1A0-E58CC1FB34EC}" presName="theInnerList" presStyleCnt="0"/>
      <dgm:spPr/>
    </dgm:pt>
    <dgm:pt modelId="{5EE07375-35F0-C34D-BA0D-EE494C30BBE4}" type="pres">
      <dgm:prSet presAssocID="{E92FFF0A-6D49-5146-96BF-ED868025E018}" presName="childNode" presStyleLbl="node1" presStyleIdx="1" presStyleCnt="5" custScaleX="117166" custLinFactNeighborX="-1777" custLinFactNeighborY="534">
        <dgm:presLayoutVars>
          <dgm:bulletEnabled val="1"/>
        </dgm:presLayoutVars>
      </dgm:prSet>
      <dgm:spPr/>
    </dgm:pt>
    <dgm:pt modelId="{6A0138B2-9387-B749-950A-A1656988DCFB}" type="pres">
      <dgm:prSet presAssocID="{5A19DE89-076C-AB45-A1A0-E58CC1FB34EC}" presName="aSpace" presStyleCnt="0"/>
      <dgm:spPr/>
    </dgm:pt>
    <dgm:pt modelId="{E9492169-91BE-BE49-A9CC-AABBEEBF0D26}" type="pres">
      <dgm:prSet presAssocID="{14584EB4-E8F7-1243-9EFD-B7F86E72D3E6}" presName="compNode" presStyleCnt="0"/>
      <dgm:spPr/>
    </dgm:pt>
    <dgm:pt modelId="{08876799-A9D4-6947-A229-680B3A01A7C8}" type="pres">
      <dgm:prSet presAssocID="{14584EB4-E8F7-1243-9EFD-B7F86E72D3E6}" presName="aNode" presStyleLbl="bgShp" presStyleIdx="2" presStyleCnt="5"/>
      <dgm:spPr/>
    </dgm:pt>
    <dgm:pt modelId="{9DC892FC-2C96-7B40-9DB4-1CE1FDAA3138}" type="pres">
      <dgm:prSet presAssocID="{14584EB4-E8F7-1243-9EFD-B7F86E72D3E6}" presName="textNode" presStyleLbl="bgShp" presStyleIdx="2" presStyleCnt="5"/>
      <dgm:spPr/>
    </dgm:pt>
    <dgm:pt modelId="{38496F2F-48C9-5A45-A7BB-D3074172FD9D}" type="pres">
      <dgm:prSet presAssocID="{14584EB4-E8F7-1243-9EFD-B7F86E72D3E6}" presName="compChildNode" presStyleCnt="0"/>
      <dgm:spPr/>
    </dgm:pt>
    <dgm:pt modelId="{F05340DD-E5FC-7643-9600-DDE239299629}" type="pres">
      <dgm:prSet presAssocID="{14584EB4-E8F7-1243-9EFD-B7F86E72D3E6}" presName="theInnerList" presStyleCnt="0"/>
      <dgm:spPr/>
    </dgm:pt>
    <dgm:pt modelId="{F59A0579-C25C-E34B-B7AD-1B5CA44F6E2A}" type="pres">
      <dgm:prSet presAssocID="{EC7AE814-65C0-944F-8091-FBF2EA22708A}" presName="childNode" presStyleLbl="node1" presStyleIdx="2" presStyleCnt="5" custScaleX="117963" custScaleY="104100">
        <dgm:presLayoutVars>
          <dgm:bulletEnabled val="1"/>
        </dgm:presLayoutVars>
      </dgm:prSet>
      <dgm:spPr/>
    </dgm:pt>
    <dgm:pt modelId="{0D3544A6-978E-194A-879A-49E13725AF65}" type="pres">
      <dgm:prSet presAssocID="{14584EB4-E8F7-1243-9EFD-B7F86E72D3E6}" presName="aSpace" presStyleCnt="0"/>
      <dgm:spPr/>
    </dgm:pt>
    <dgm:pt modelId="{302FAE11-A18C-3E43-914F-2254AAA245FA}" type="pres">
      <dgm:prSet presAssocID="{257E968F-0A8C-754B-A136-304997E549CB}" presName="compNode" presStyleCnt="0"/>
      <dgm:spPr/>
    </dgm:pt>
    <dgm:pt modelId="{6F0DFEBA-186F-824C-8DC2-D24877B64B17}" type="pres">
      <dgm:prSet presAssocID="{257E968F-0A8C-754B-A136-304997E549CB}" presName="aNode" presStyleLbl="bgShp" presStyleIdx="3" presStyleCnt="5"/>
      <dgm:spPr/>
    </dgm:pt>
    <dgm:pt modelId="{8801F121-0660-B84D-984D-86028F875D41}" type="pres">
      <dgm:prSet presAssocID="{257E968F-0A8C-754B-A136-304997E549CB}" presName="textNode" presStyleLbl="bgShp" presStyleIdx="3" presStyleCnt="5"/>
      <dgm:spPr/>
    </dgm:pt>
    <dgm:pt modelId="{9BB747AD-B360-EC4B-9855-9B2F52ABAAB8}" type="pres">
      <dgm:prSet presAssocID="{257E968F-0A8C-754B-A136-304997E549CB}" presName="compChildNode" presStyleCnt="0"/>
      <dgm:spPr/>
    </dgm:pt>
    <dgm:pt modelId="{3018E8A1-39F4-2041-877E-088BA0904843}" type="pres">
      <dgm:prSet presAssocID="{257E968F-0A8C-754B-A136-304997E549CB}" presName="theInnerList" presStyleCnt="0"/>
      <dgm:spPr/>
    </dgm:pt>
    <dgm:pt modelId="{92590025-06CA-C648-928E-8EF1B80D92E7}" type="pres">
      <dgm:prSet presAssocID="{4C1CE95B-F03E-384A-B01B-3BCCE8ECB3F7}" presName="childNode" presStyleLbl="node1" presStyleIdx="3" presStyleCnt="5" custScaleX="116709" custLinFactNeighborX="0" custLinFactNeighborY="0">
        <dgm:presLayoutVars>
          <dgm:bulletEnabled val="1"/>
        </dgm:presLayoutVars>
      </dgm:prSet>
      <dgm:spPr/>
    </dgm:pt>
    <dgm:pt modelId="{E3C1B307-B1ED-3641-9FD4-9E69FF98780B}" type="pres">
      <dgm:prSet presAssocID="{257E968F-0A8C-754B-A136-304997E549CB}" presName="aSpace" presStyleCnt="0"/>
      <dgm:spPr/>
    </dgm:pt>
    <dgm:pt modelId="{77DD306A-83BB-304A-A876-34931DB09776}" type="pres">
      <dgm:prSet presAssocID="{B306E1CF-A01A-4348-839F-084CD131C19A}" presName="compNode" presStyleCnt="0"/>
      <dgm:spPr/>
    </dgm:pt>
    <dgm:pt modelId="{FEFA3DDC-FC8E-BD4C-ABFD-26B8344AB3B6}" type="pres">
      <dgm:prSet presAssocID="{B306E1CF-A01A-4348-839F-084CD131C19A}" presName="aNode" presStyleLbl="bgShp" presStyleIdx="4" presStyleCnt="5"/>
      <dgm:spPr/>
    </dgm:pt>
    <dgm:pt modelId="{DDEFC6DC-9063-CD4B-9DE4-7CAB2E17383E}" type="pres">
      <dgm:prSet presAssocID="{B306E1CF-A01A-4348-839F-084CD131C19A}" presName="textNode" presStyleLbl="bgShp" presStyleIdx="4" presStyleCnt="5"/>
      <dgm:spPr/>
    </dgm:pt>
    <dgm:pt modelId="{21D0765B-5DDE-2846-A460-2EC076F57FFE}" type="pres">
      <dgm:prSet presAssocID="{B306E1CF-A01A-4348-839F-084CD131C19A}" presName="compChildNode" presStyleCnt="0"/>
      <dgm:spPr/>
    </dgm:pt>
    <dgm:pt modelId="{FFF314D7-E0A5-CD49-AA0D-688D7CDC761B}" type="pres">
      <dgm:prSet presAssocID="{B306E1CF-A01A-4348-839F-084CD131C19A}" presName="theInnerList" presStyleCnt="0"/>
      <dgm:spPr/>
    </dgm:pt>
    <dgm:pt modelId="{4ABCC6B7-4009-7E45-B635-9EC91CBAABA0}" type="pres">
      <dgm:prSet presAssocID="{D419F38F-92B9-7C4D-BEDA-F1B8D27592CA}" presName="childNode" presStyleLbl="node1" presStyleIdx="4" presStyleCnt="5" custScaleX="118077" custScaleY="104100">
        <dgm:presLayoutVars>
          <dgm:bulletEnabled val="1"/>
        </dgm:presLayoutVars>
      </dgm:prSet>
      <dgm:spPr/>
    </dgm:pt>
  </dgm:ptLst>
  <dgm:cxnLst>
    <dgm:cxn modelId="{AA23CB16-6FAB-3C4C-A456-EF17AAAC6BF6}" type="presOf" srcId="{B306E1CF-A01A-4348-839F-084CD131C19A}" destId="{DDEFC6DC-9063-CD4B-9DE4-7CAB2E17383E}" srcOrd="1" destOrd="0" presId="urn:microsoft.com/office/officeart/2005/8/layout/lProcess2"/>
    <dgm:cxn modelId="{FE09DE2D-EBB8-124F-81A9-46A5C00C1141}" type="presOf" srcId="{B1BA77E4-6A2E-8547-A884-1CAE1EFD9D57}" destId="{92005A43-7AC3-6045-87F8-4A0F5527BA81}" srcOrd="0" destOrd="0" presId="urn:microsoft.com/office/officeart/2005/8/layout/lProcess2"/>
    <dgm:cxn modelId="{CEA24033-11C1-C243-BC36-4C8BFD9CA625}" type="presOf" srcId="{257E968F-0A8C-754B-A136-304997E549CB}" destId="{6F0DFEBA-186F-824C-8DC2-D24877B64B17}" srcOrd="0" destOrd="0" presId="urn:microsoft.com/office/officeart/2005/8/layout/lProcess2"/>
    <dgm:cxn modelId="{306E7639-C49A-1A4F-8014-4B3EDAD6B83B}" srcId="{257E968F-0A8C-754B-A136-304997E549CB}" destId="{4C1CE95B-F03E-384A-B01B-3BCCE8ECB3F7}" srcOrd="0" destOrd="0" parTransId="{BE818CCC-A397-D448-8405-71CAEF4C9979}" sibTransId="{EBB0508A-493B-7F4B-A069-16E4FB417644}"/>
    <dgm:cxn modelId="{D7D27A3A-5498-F54A-9CA1-D8D07A7E01B9}" srcId="{9289FA5F-92D5-6F4D-8774-3201C73512E2}" destId="{B306E1CF-A01A-4348-839F-084CD131C19A}" srcOrd="4" destOrd="0" parTransId="{B707F87D-4623-6149-A793-0BA0B0D92140}" sibTransId="{E08FD765-B343-A246-A780-E123AEA0E130}"/>
    <dgm:cxn modelId="{1A254B56-D7A9-0844-891B-1ECA2D3A63BC}" srcId="{14584EB4-E8F7-1243-9EFD-B7F86E72D3E6}" destId="{EC7AE814-65C0-944F-8091-FBF2EA22708A}" srcOrd="0" destOrd="0" parTransId="{FF74FE1A-A2A9-6548-B3D1-9043A0CFE657}" sibTransId="{7E34309E-1C59-FE49-B484-2D1AD2CA3A29}"/>
    <dgm:cxn modelId="{7FEAFB5D-A51D-2448-B71C-7354CE4B035C}" type="presOf" srcId="{14584EB4-E8F7-1243-9EFD-B7F86E72D3E6}" destId="{08876799-A9D4-6947-A229-680B3A01A7C8}" srcOrd="0" destOrd="0" presId="urn:microsoft.com/office/officeart/2005/8/layout/lProcess2"/>
    <dgm:cxn modelId="{468FCB68-B755-1D43-91D2-38832F250809}" type="presOf" srcId="{5A19DE89-076C-AB45-A1A0-E58CC1FB34EC}" destId="{41F02CD2-8DDB-7B40-8697-63131086E1D1}" srcOrd="0" destOrd="0" presId="urn:microsoft.com/office/officeart/2005/8/layout/lProcess2"/>
    <dgm:cxn modelId="{9207346C-A633-6342-B434-1605E0D7C703}" type="presOf" srcId="{C013135E-5BD2-AB48-A353-41658E771363}" destId="{B27F5405-4B4B-C141-AF33-4BE871B8066D}" srcOrd="1" destOrd="0" presId="urn:microsoft.com/office/officeart/2005/8/layout/lProcess2"/>
    <dgm:cxn modelId="{0B49B473-4473-834C-B9F3-FCFC0C91C930}" type="presOf" srcId="{14584EB4-E8F7-1243-9EFD-B7F86E72D3E6}" destId="{9DC892FC-2C96-7B40-9DB4-1CE1FDAA3138}" srcOrd="1" destOrd="0" presId="urn:microsoft.com/office/officeart/2005/8/layout/lProcess2"/>
    <dgm:cxn modelId="{AFC0C179-5524-084A-BD98-BD3DC06741CE}" type="presOf" srcId="{5A19DE89-076C-AB45-A1A0-E58CC1FB34EC}" destId="{A3E68C12-9E5B-EF4B-8D62-8D9649085A4C}" srcOrd="1" destOrd="0" presId="urn:microsoft.com/office/officeart/2005/8/layout/lProcess2"/>
    <dgm:cxn modelId="{1E697A85-73ED-DF47-998C-82E1FE384301}" srcId="{9289FA5F-92D5-6F4D-8774-3201C73512E2}" destId="{C013135E-5BD2-AB48-A353-41658E771363}" srcOrd="0" destOrd="0" parTransId="{DF0B7ED4-62A3-7848-BD9E-ED116CBC8364}" sibTransId="{603337A8-39A8-B048-837B-5335D21AF9D0}"/>
    <dgm:cxn modelId="{6DAB728A-26D0-EB44-A1E1-CF83A44463CF}" type="presOf" srcId="{4C1CE95B-F03E-384A-B01B-3BCCE8ECB3F7}" destId="{92590025-06CA-C648-928E-8EF1B80D92E7}" srcOrd="0" destOrd="0" presId="urn:microsoft.com/office/officeart/2005/8/layout/lProcess2"/>
    <dgm:cxn modelId="{C7F64297-1FAE-B647-837E-DE9DE5A11F37}" srcId="{9289FA5F-92D5-6F4D-8774-3201C73512E2}" destId="{14584EB4-E8F7-1243-9EFD-B7F86E72D3E6}" srcOrd="2" destOrd="0" parTransId="{2367BEF9-3C94-E14A-9EB9-81A44A98E9DD}" sibTransId="{5A9ECCDC-1BB7-AD4F-9781-FD99702955AF}"/>
    <dgm:cxn modelId="{BE4C1A98-2B80-F746-ACFB-EE40E8375841}" type="presOf" srcId="{B306E1CF-A01A-4348-839F-084CD131C19A}" destId="{FEFA3DDC-FC8E-BD4C-ABFD-26B8344AB3B6}" srcOrd="0" destOrd="0" presId="urn:microsoft.com/office/officeart/2005/8/layout/lProcess2"/>
    <dgm:cxn modelId="{4E3E8E9E-FC1A-BA4C-A1F3-4F38BD2FD5E8}" srcId="{9289FA5F-92D5-6F4D-8774-3201C73512E2}" destId="{5A19DE89-076C-AB45-A1A0-E58CC1FB34EC}" srcOrd="1" destOrd="0" parTransId="{CCEDF2CB-419C-F147-862C-D6E618BCFD6B}" sibTransId="{412C20B8-F436-F742-AFBA-0E89A77E0869}"/>
    <dgm:cxn modelId="{33411EAA-D24C-484C-96DD-4C639581758B}" srcId="{B306E1CF-A01A-4348-839F-084CD131C19A}" destId="{D419F38F-92B9-7C4D-BEDA-F1B8D27592CA}" srcOrd="0" destOrd="0" parTransId="{2D5D7828-962C-5F44-A456-ED12C983377B}" sibTransId="{5E94C3B4-4A36-5641-AB6B-7B6AAE79AB53}"/>
    <dgm:cxn modelId="{507CD1AB-7646-0844-B5B8-E2FEA88390AD}" type="presOf" srcId="{C013135E-5BD2-AB48-A353-41658E771363}" destId="{6BAA26BE-6DA6-624D-9675-EB12D3E88D5B}" srcOrd="0" destOrd="0" presId="urn:microsoft.com/office/officeart/2005/8/layout/lProcess2"/>
    <dgm:cxn modelId="{C58BB7B5-6C75-C648-9044-8FBFD486A6A4}" type="presOf" srcId="{257E968F-0A8C-754B-A136-304997E549CB}" destId="{8801F121-0660-B84D-984D-86028F875D41}" srcOrd="1" destOrd="0" presId="urn:microsoft.com/office/officeart/2005/8/layout/lProcess2"/>
    <dgm:cxn modelId="{4E39B8C2-2029-454F-BC31-FEF1FC79CAB3}" srcId="{5A19DE89-076C-AB45-A1A0-E58CC1FB34EC}" destId="{E92FFF0A-6D49-5146-96BF-ED868025E018}" srcOrd="0" destOrd="0" parTransId="{18F9C76A-2FB5-7242-A30F-178D8FF14079}" sibTransId="{BDE5495D-E049-1B45-8D46-7D80A84DA6C3}"/>
    <dgm:cxn modelId="{3CD8A6CC-8A7F-9144-A22B-061C529A1B7E}" srcId="{9289FA5F-92D5-6F4D-8774-3201C73512E2}" destId="{257E968F-0A8C-754B-A136-304997E549CB}" srcOrd="3" destOrd="0" parTransId="{D0D1B342-A9AB-5944-98AB-0BB23695003C}" sibTransId="{ACDAF945-7E63-4F40-9D6C-A6612325A62A}"/>
    <dgm:cxn modelId="{EFB33AD7-C5DA-AC48-B58A-D892C409A2A8}" srcId="{C013135E-5BD2-AB48-A353-41658E771363}" destId="{B1BA77E4-6A2E-8547-A884-1CAE1EFD9D57}" srcOrd="0" destOrd="0" parTransId="{BD33AD4F-4C0F-3847-BE3D-6B82F13DD1CE}" sibTransId="{0435085C-7B22-5E4D-AF8F-5268B989DD58}"/>
    <dgm:cxn modelId="{212746E9-B4C1-8347-98A2-C8BFCC150DDC}" type="presOf" srcId="{EC7AE814-65C0-944F-8091-FBF2EA22708A}" destId="{F59A0579-C25C-E34B-B7AD-1B5CA44F6E2A}" srcOrd="0" destOrd="0" presId="urn:microsoft.com/office/officeart/2005/8/layout/lProcess2"/>
    <dgm:cxn modelId="{D86F23EB-7799-CB40-9472-C90C88AE1947}" type="presOf" srcId="{D419F38F-92B9-7C4D-BEDA-F1B8D27592CA}" destId="{4ABCC6B7-4009-7E45-B635-9EC91CBAABA0}" srcOrd="0" destOrd="0" presId="urn:microsoft.com/office/officeart/2005/8/layout/lProcess2"/>
    <dgm:cxn modelId="{BD5E5BEE-B55C-704F-82F6-EB38DBFC9E13}" type="presOf" srcId="{E92FFF0A-6D49-5146-96BF-ED868025E018}" destId="{5EE07375-35F0-C34D-BA0D-EE494C30BBE4}" srcOrd="0" destOrd="0" presId="urn:microsoft.com/office/officeart/2005/8/layout/lProcess2"/>
    <dgm:cxn modelId="{9AF080FE-7848-E649-9957-CAC210FB340D}" type="presOf" srcId="{9289FA5F-92D5-6F4D-8774-3201C73512E2}" destId="{164320DA-4978-C848-93B8-22772289D31F}" srcOrd="0" destOrd="0" presId="urn:microsoft.com/office/officeart/2005/8/layout/lProcess2"/>
    <dgm:cxn modelId="{17B555F1-8FFF-264D-B404-D00DA5A6A560}" type="presParOf" srcId="{164320DA-4978-C848-93B8-22772289D31F}" destId="{1F220B9A-B396-9346-B6C0-770C2FCFE6A1}" srcOrd="0" destOrd="0" presId="urn:microsoft.com/office/officeart/2005/8/layout/lProcess2"/>
    <dgm:cxn modelId="{B446FE78-48DD-2C4F-BC5E-504F78A95C97}" type="presParOf" srcId="{1F220B9A-B396-9346-B6C0-770C2FCFE6A1}" destId="{6BAA26BE-6DA6-624D-9675-EB12D3E88D5B}" srcOrd="0" destOrd="0" presId="urn:microsoft.com/office/officeart/2005/8/layout/lProcess2"/>
    <dgm:cxn modelId="{7BFE827E-5374-4849-AEA1-EAA399FE057B}" type="presParOf" srcId="{1F220B9A-B396-9346-B6C0-770C2FCFE6A1}" destId="{B27F5405-4B4B-C141-AF33-4BE871B8066D}" srcOrd="1" destOrd="0" presId="urn:microsoft.com/office/officeart/2005/8/layout/lProcess2"/>
    <dgm:cxn modelId="{E1C8AABE-E801-8E42-A8F9-1CC1983D0638}" type="presParOf" srcId="{1F220B9A-B396-9346-B6C0-770C2FCFE6A1}" destId="{B91AE626-7BEA-B54E-9497-B1B7A736CBDB}" srcOrd="2" destOrd="0" presId="urn:microsoft.com/office/officeart/2005/8/layout/lProcess2"/>
    <dgm:cxn modelId="{7327DFC4-DFC3-FD4C-A7E0-D99D9F75D9CA}" type="presParOf" srcId="{B91AE626-7BEA-B54E-9497-B1B7A736CBDB}" destId="{EE41EB34-8333-ED4A-9195-501BBA9AD1D4}" srcOrd="0" destOrd="0" presId="urn:microsoft.com/office/officeart/2005/8/layout/lProcess2"/>
    <dgm:cxn modelId="{294DFE8D-0D5E-644E-A3D3-87A2DCE843E7}" type="presParOf" srcId="{EE41EB34-8333-ED4A-9195-501BBA9AD1D4}" destId="{92005A43-7AC3-6045-87F8-4A0F5527BA81}" srcOrd="0" destOrd="0" presId="urn:microsoft.com/office/officeart/2005/8/layout/lProcess2"/>
    <dgm:cxn modelId="{05E27AE6-FC54-8E4F-B1CC-A027EBFA19EC}" type="presParOf" srcId="{164320DA-4978-C848-93B8-22772289D31F}" destId="{08057BAE-A383-604E-9EF2-D4BC750CB39F}" srcOrd="1" destOrd="0" presId="urn:microsoft.com/office/officeart/2005/8/layout/lProcess2"/>
    <dgm:cxn modelId="{352E3CA3-B1C4-0748-9FAE-1CF63783CCBC}" type="presParOf" srcId="{164320DA-4978-C848-93B8-22772289D31F}" destId="{3C39FEBE-4CD0-DD43-A678-34A09FEC235F}" srcOrd="2" destOrd="0" presId="urn:microsoft.com/office/officeart/2005/8/layout/lProcess2"/>
    <dgm:cxn modelId="{2124E396-4E93-2543-AD3A-9F729E47F65C}" type="presParOf" srcId="{3C39FEBE-4CD0-DD43-A678-34A09FEC235F}" destId="{41F02CD2-8DDB-7B40-8697-63131086E1D1}" srcOrd="0" destOrd="0" presId="urn:microsoft.com/office/officeart/2005/8/layout/lProcess2"/>
    <dgm:cxn modelId="{2ED8E15D-C1F6-364E-90B5-0EA2F625173B}" type="presParOf" srcId="{3C39FEBE-4CD0-DD43-A678-34A09FEC235F}" destId="{A3E68C12-9E5B-EF4B-8D62-8D9649085A4C}" srcOrd="1" destOrd="0" presId="urn:microsoft.com/office/officeart/2005/8/layout/lProcess2"/>
    <dgm:cxn modelId="{E92E4EF2-7414-7A41-B934-27940C0A4D84}" type="presParOf" srcId="{3C39FEBE-4CD0-DD43-A678-34A09FEC235F}" destId="{13C6B375-C160-B24D-B151-3510EFF2A3DD}" srcOrd="2" destOrd="0" presId="urn:microsoft.com/office/officeart/2005/8/layout/lProcess2"/>
    <dgm:cxn modelId="{5B6CFDC8-5A25-F145-AB53-4B872E7AD1C5}" type="presParOf" srcId="{13C6B375-C160-B24D-B151-3510EFF2A3DD}" destId="{19C03027-37DB-344C-AD1F-77682C1DA100}" srcOrd="0" destOrd="0" presId="urn:microsoft.com/office/officeart/2005/8/layout/lProcess2"/>
    <dgm:cxn modelId="{4A1EF67D-9569-3E48-817F-814FED4910CA}" type="presParOf" srcId="{19C03027-37DB-344C-AD1F-77682C1DA100}" destId="{5EE07375-35F0-C34D-BA0D-EE494C30BBE4}" srcOrd="0" destOrd="0" presId="urn:microsoft.com/office/officeart/2005/8/layout/lProcess2"/>
    <dgm:cxn modelId="{B20D0C0F-2E8B-CF4C-98B3-5CD3B57BA1EF}" type="presParOf" srcId="{164320DA-4978-C848-93B8-22772289D31F}" destId="{6A0138B2-9387-B749-950A-A1656988DCFB}" srcOrd="3" destOrd="0" presId="urn:microsoft.com/office/officeart/2005/8/layout/lProcess2"/>
    <dgm:cxn modelId="{E7B19285-43A4-ED47-B4DF-8A66B4D71D58}" type="presParOf" srcId="{164320DA-4978-C848-93B8-22772289D31F}" destId="{E9492169-91BE-BE49-A9CC-AABBEEBF0D26}" srcOrd="4" destOrd="0" presId="urn:microsoft.com/office/officeart/2005/8/layout/lProcess2"/>
    <dgm:cxn modelId="{3334EE76-D96F-804A-9DA5-EDB2F3AAACA9}" type="presParOf" srcId="{E9492169-91BE-BE49-A9CC-AABBEEBF0D26}" destId="{08876799-A9D4-6947-A229-680B3A01A7C8}" srcOrd="0" destOrd="0" presId="urn:microsoft.com/office/officeart/2005/8/layout/lProcess2"/>
    <dgm:cxn modelId="{B59621B4-2D1C-D54E-A165-43F7C63B795D}" type="presParOf" srcId="{E9492169-91BE-BE49-A9CC-AABBEEBF0D26}" destId="{9DC892FC-2C96-7B40-9DB4-1CE1FDAA3138}" srcOrd="1" destOrd="0" presId="urn:microsoft.com/office/officeart/2005/8/layout/lProcess2"/>
    <dgm:cxn modelId="{A6E7AD44-85DE-EC48-A4D5-B491635F7610}" type="presParOf" srcId="{E9492169-91BE-BE49-A9CC-AABBEEBF0D26}" destId="{38496F2F-48C9-5A45-A7BB-D3074172FD9D}" srcOrd="2" destOrd="0" presId="urn:microsoft.com/office/officeart/2005/8/layout/lProcess2"/>
    <dgm:cxn modelId="{93219669-08C3-AD41-874F-B3C3ABEA91A5}" type="presParOf" srcId="{38496F2F-48C9-5A45-A7BB-D3074172FD9D}" destId="{F05340DD-E5FC-7643-9600-DDE239299629}" srcOrd="0" destOrd="0" presId="urn:microsoft.com/office/officeart/2005/8/layout/lProcess2"/>
    <dgm:cxn modelId="{9D10705F-FD2A-EB43-9609-0A2EBC78675F}" type="presParOf" srcId="{F05340DD-E5FC-7643-9600-DDE239299629}" destId="{F59A0579-C25C-E34B-B7AD-1B5CA44F6E2A}" srcOrd="0" destOrd="0" presId="urn:microsoft.com/office/officeart/2005/8/layout/lProcess2"/>
    <dgm:cxn modelId="{E9606E14-F400-F848-A8B5-8D1DB2218F1F}" type="presParOf" srcId="{164320DA-4978-C848-93B8-22772289D31F}" destId="{0D3544A6-978E-194A-879A-49E13725AF65}" srcOrd="5" destOrd="0" presId="urn:microsoft.com/office/officeart/2005/8/layout/lProcess2"/>
    <dgm:cxn modelId="{62A6FDF0-F640-0646-AB4B-B3F8E60336D5}" type="presParOf" srcId="{164320DA-4978-C848-93B8-22772289D31F}" destId="{302FAE11-A18C-3E43-914F-2254AAA245FA}" srcOrd="6" destOrd="0" presId="urn:microsoft.com/office/officeart/2005/8/layout/lProcess2"/>
    <dgm:cxn modelId="{CFBFACBC-CCCF-FF40-9BC9-D2A382CA7187}" type="presParOf" srcId="{302FAE11-A18C-3E43-914F-2254AAA245FA}" destId="{6F0DFEBA-186F-824C-8DC2-D24877B64B17}" srcOrd="0" destOrd="0" presId="urn:microsoft.com/office/officeart/2005/8/layout/lProcess2"/>
    <dgm:cxn modelId="{837CF490-D2B2-E043-970F-CFD48216A168}" type="presParOf" srcId="{302FAE11-A18C-3E43-914F-2254AAA245FA}" destId="{8801F121-0660-B84D-984D-86028F875D41}" srcOrd="1" destOrd="0" presId="urn:microsoft.com/office/officeart/2005/8/layout/lProcess2"/>
    <dgm:cxn modelId="{6D44B6EF-7190-894E-A7D7-21C6CA34E7CF}" type="presParOf" srcId="{302FAE11-A18C-3E43-914F-2254AAA245FA}" destId="{9BB747AD-B360-EC4B-9855-9B2F52ABAAB8}" srcOrd="2" destOrd="0" presId="urn:microsoft.com/office/officeart/2005/8/layout/lProcess2"/>
    <dgm:cxn modelId="{4BD202F5-FBCC-D345-8F1A-A6D61B78B7B9}" type="presParOf" srcId="{9BB747AD-B360-EC4B-9855-9B2F52ABAAB8}" destId="{3018E8A1-39F4-2041-877E-088BA0904843}" srcOrd="0" destOrd="0" presId="urn:microsoft.com/office/officeart/2005/8/layout/lProcess2"/>
    <dgm:cxn modelId="{EE414F43-D41C-B246-B5E4-A2D37EABBA6C}" type="presParOf" srcId="{3018E8A1-39F4-2041-877E-088BA0904843}" destId="{92590025-06CA-C648-928E-8EF1B80D92E7}" srcOrd="0" destOrd="0" presId="urn:microsoft.com/office/officeart/2005/8/layout/lProcess2"/>
    <dgm:cxn modelId="{693DF345-90F3-124E-827E-C548DF0F4CE5}" type="presParOf" srcId="{164320DA-4978-C848-93B8-22772289D31F}" destId="{E3C1B307-B1ED-3641-9FD4-9E69FF98780B}" srcOrd="7" destOrd="0" presId="urn:microsoft.com/office/officeart/2005/8/layout/lProcess2"/>
    <dgm:cxn modelId="{D9BEC01C-8CE6-9B4C-9C21-514ADFFB8294}" type="presParOf" srcId="{164320DA-4978-C848-93B8-22772289D31F}" destId="{77DD306A-83BB-304A-A876-34931DB09776}" srcOrd="8" destOrd="0" presId="urn:microsoft.com/office/officeart/2005/8/layout/lProcess2"/>
    <dgm:cxn modelId="{B5B25EB7-62CE-8D49-B39F-A2D33A081A86}" type="presParOf" srcId="{77DD306A-83BB-304A-A876-34931DB09776}" destId="{FEFA3DDC-FC8E-BD4C-ABFD-26B8344AB3B6}" srcOrd="0" destOrd="0" presId="urn:microsoft.com/office/officeart/2005/8/layout/lProcess2"/>
    <dgm:cxn modelId="{865FE0B4-989B-A747-A815-EE3270288895}" type="presParOf" srcId="{77DD306A-83BB-304A-A876-34931DB09776}" destId="{DDEFC6DC-9063-CD4B-9DE4-7CAB2E17383E}" srcOrd="1" destOrd="0" presId="urn:microsoft.com/office/officeart/2005/8/layout/lProcess2"/>
    <dgm:cxn modelId="{4A20292C-A5DF-7F40-ACCA-998D2408138B}" type="presParOf" srcId="{77DD306A-83BB-304A-A876-34931DB09776}" destId="{21D0765B-5DDE-2846-A460-2EC076F57FFE}" srcOrd="2" destOrd="0" presId="urn:microsoft.com/office/officeart/2005/8/layout/lProcess2"/>
    <dgm:cxn modelId="{C5A6767E-DF21-AA4D-AE4F-FAB7AF48BDAC}" type="presParOf" srcId="{21D0765B-5DDE-2846-A460-2EC076F57FFE}" destId="{FFF314D7-E0A5-CD49-AA0D-688D7CDC761B}" srcOrd="0" destOrd="0" presId="urn:microsoft.com/office/officeart/2005/8/layout/lProcess2"/>
    <dgm:cxn modelId="{CF353409-C7EB-9B47-91A2-209C38599ECA}" type="presParOf" srcId="{FFF314D7-E0A5-CD49-AA0D-688D7CDC761B}" destId="{4ABCC6B7-4009-7E45-B635-9EC91CBAABA0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89FA5F-92D5-6F4D-8774-3201C73512E2}" type="doc">
      <dgm:prSet loTypeId="urn:microsoft.com/office/officeart/2005/8/layout/lProcess2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13135E-5BD2-AB48-A353-41658E771363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Definition </a:t>
          </a:r>
        </a:p>
      </dgm:t>
    </dgm:pt>
    <dgm:pt modelId="{DF0B7ED4-62A3-7848-BD9E-ED116CBC8364}" type="parTrans" cxnId="{1E697A85-73ED-DF47-998C-82E1FE384301}">
      <dgm:prSet/>
      <dgm:spPr/>
      <dgm:t>
        <a:bodyPr/>
        <a:lstStyle/>
        <a:p>
          <a:endParaRPr lang="en-US"/>
        </a:p>
      </dgm:t>
    </dgm:pt>
    <dgm:pt modelId="{603337A8-39A8-B048-837B-5335D21AF9D0}" type="sibTrans" cxnId="{1E697A85-73ED-DF47-998C-82E1FE384301}">
      <dgm:prSet/>
      <dgm:spPr/>
      <dgm:t>
        <a:bodyPr/>
        <a:lstStyle/>
        <a:p>
          <a:endParaRPr lang="en-US"/>
        </a:p>
      </dgm:t>
    </dgm:pt>
    <dgm:pt modelId="{B1BA77E4-6A2E-8547-A884-1CAE1EFD9D57}">
      <dgm:prSet phldrT="[Text]" custT="1"/>
      <dgm:spPr/>
      <dgm:t>
        <a:bodyPr/>
        <a:lstStyle/>
        <a:p>
          <a:pPr algn="ctr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 tool also called the fishbone or Ishikawa, it finds root causes of a problem in organisations (</a:t>
          </a:r>
          <a:r>
            <a:rPr lang="en-GB" sz="1800" dirty="0" err="1"/>
            <a:t>Radziwill</a:t>
          </a:r>
          <a:r>
            <a:rPr lang="en-GB" sz="1800" dirty="0"/>
            <a:t>, 2017). </a:t>
          </a:r>
          <a:endParaRPr lang="en-US" sz="1800" dirty="0">
            <a:solidFill>
              <a:schemeClr val="bg1"/>
            </a:solidFill>
          </a:endParaRPr>
        </a:p>
      </dgm:t>
    </dgm:pt>
    <dgm:pt modelId="{BD33AD4F-4C0F-3847-BE3D-6B82F13DD1CE}" type="parTrans" cxnId="{EFB33AD7-C5DA-AC48-B58A-D892C409A2A8}">
      <dgm:prSet/>
      <dgm:spPr/>
      <dgm:t>
        <a:bodyPr/>
        <a:lstStyle/>
        <a:p>
          <a:endParaRPr lang="en-US"/>
        </a:p>
      </dgm:t>
    </dgm:pt>
    <dgm:pt modelId="{0435085C-7B22-5E4D-AF8F-5268B989DD58}" type="sibTrans" cxnId="{EFB33AD7-C5DA-AC48-B58A-D892C409A2A8}">
      <dgm:prSet/>
      <dgm:spPr/>
      <dgm:t>
        <a:bodyPr/>
        <a:lstStyle/>
        <a:p>
          <a:endParaRPr lang="en-US"/>
        </a:p>
      </dgm:t>
    </dgm:pt>
    <dgm:pt modelId="{5A19DE89-076C-AB45-A1A0-E58CC1FB34EC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Why it is used? </a:t>
          </a:r>
        </a:p>
      </dgm:t>
    </dgm:pt>
    <dgm:pt modelId="{CCEDF2CB-419C-F147-862C-D6E618BCFD6B}" type="parTrans" cxnId="{4E3E8E9E-FC1A-BA4C-A1F3-4F38BD2FD5E8}">
      <dgm:prSet/>
      <dgm:spPr/>
      <dgm:t>
        <a:bodyPr/>
        <a:lstStyle/>
        <a:p>
          <a:endParaRPr lang="en-US"/>
        </a:p>
      </dgm:t>
    </dgm:pt>
    <dgm:pt modelId="{412C20B8-F436-F742-AFBA-0E89A77E0869}" type="sibTrans" cxnId="{4E3E8E9E-FC1A-BA4C-A1F3-4F38BD2FD5E8}">
      <dgm:prSet/>
      <dgm:spPr/>
      <dgm:t>
        <a:bodyPr/>
        <a:lstStyle/>
        <a:p>
          <a:endParaRPr lang="en-US"/>
        </a:p>
      </dgm:t>
    </dgm:pt>
    <dgm:pt modelId="{E92FFF0A-6D49-5146-96BF-ED868025E018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To identify internal causes that add to the root problem (</a:t>
          </a:r>
          <a:r>
            <a:rPr lang="en-GB" sz="1800" dirty="0"/>
            <a:t>Lee </a:t>
          </a:r>
          <a:r>
            <a:rPr lang="en-GB" sz="1800" i="1" dirty="0"/>
            <a:t>et al., </a:t>
          </a:r>
          <a:r>
            <a:rPr lang="en-GB" sz="1800" dirty="0"/>
            <a:t>2018)</a:t>
          </a:r>
          <a:endParaRPr lang="en-US" sz="1800" dirty="0"/>
        </a:p>
      </dgm:t>
    </dgm:pt>
    <dgm:pt modelId="{18F9C76A-2FB5-7242-A30F-178D8FF14079}" type="parTrans" cxnId="{4E39B8C2-2029-454F-BC31-FEF1FC79CAB3}">
      <dgm:prSet/>
      <dgm:spPr/>
      <dgm:t>
        <a:bodyPr/>
        <a:lstStyle/>
        <a:p>
          <a:endParaRPr lang="en-US"/>
        </a:p>
      </dgm:t>
    </dgm:pt>
    <dgm:pt modelId="{BDE5495D-E049-1B45-8D46-7D80A84DA6C3}" type="sibTrans" cxnId="{4E39B8C2-2029-454F-BC31-FEF1FC79CAB3}">
      <dgm:prSet/>
      <dgm:spPr/>
      <dgm:t>
        <a:bodyPr/>
        <a:lstStyle/>
        <a:p>
          <a:endParaRPr lang="en-US"/>
        </a:p>
      </dgm:t>
    </dgm:pt>
    <dgm:pt modelId="{14584EB4-E8F7-1243-9EFD-B7F86E72D3E6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Where it is used </a:t>
          </a:r>
        </a:p>
      </dgm:t>
    </dgm:pt>
    <dgm:pt modelId="{2367BEF9-3C94-E14A-9EB9-81A44A98E9DD}" type="parTrans" cxnId="{C7F64297-1FAE-B647-837E-DE9DE5A11F37}">
      <dgm:prSet/>
      <dgm:spPr/>
      <dgm:t>
        <a:bodyPr/>
        <a:lstStyle/>
        <a:p>
          <a:endParaRPr lang="en-US"/>
        </a:p>
      </dgm:t>
    </dgm:pt>
    <dgm:pt modelId="{5A9ECCDC-1BB7-AD4F-9781-FD99702955AF}" type="sibTrans" cxnId="{C7F64297-1FAE-B647-837E-DE9DE5A11F37}">
      <dgm:prSet/>
      <dgm:spPr/>
      <dgm:t>
        <a:bodyPr/>
        <a:lstStyle/>
        <a:p>
          <a:endParaRPr lang="en-US"/>
        </a:p>
      </dgm:t>
    </dgm:pt>
    <dgm:pt modelId="{EC7AE814-65C0-944F-8091-FBF2EA22708A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Companies  use the tool to assist with investigating all the issues contributing to the main problem (</a:t>
          </a:r>
          <a:r>
            <a:rPr lang="en-GB" sz="1800" dirty="0" err="1"/>
            <a:t>Silaban</a:t>
          </a:r>
          <a:r>
            <a:rPr lang="en-GB" sz="1800" dirty="0"/>
            <a:t>, 2020)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dirty="0"/>
        </a:p>
      </dgm:t>
    </dgm:pt>
    <dgm:pt modelId="{FF74FE1A-A2A9-6548-B3D1-9043A0CFE657}" type="parTrans" cxnId="{1A254B56-D7A9-0844-891B-1ECA2D3A63BC}">
      <dgm:prSet/>
      <dgm:spPr/>
      <dgm:t>
        <a:bodyPr/>
        <a:lstStyle/>
        <a:p>
          <a:endParaRPr lang="en-US"/>
        </a:p>
      </dgm:t>
    </dgm:pt>
    <dgm:pt modelId="{7E34309E-1C59-FE49-B484-2D1AD2CA3A29}" type="sibTrans" cxnId="{1A254B56-D7A9-0844-891B-1ECA2D3A63BC}">
      <dgm:prSet/>
      <dgm:spPr/>
      <dgm:t>
        <a:bodyPr/>
        <a:lstStyle/>
        <a:p>
          <a:endParaRPr lang="en-US"/>
        </a:p>
      </dgm:t>
    </dgm:pt>
    <dgm:pt modelId="{257E968F-0A8C-754B-A136-304997E549CB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  <a:endParaRPr lang="en-US" sz="3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D1B342-A9AB-5944-98AB-0BB23695003C}" type="parTrans" cxnId="{3CD8A6CC-8A7F-9144-A22B-061C529A1B7E}">
      <dgm:prSet/>
      <dgm:spPr/>
      <dgm:t>
        <a:bodyPr/>
        <a:lstStyle/>
        <a:p>
          <a:endParaRPr lang="en-US"/>
        </a:p>
      </dgm:t>
    </dgm:pt>
    <dgm:pt modelId="{ACDAF945-7E63-4F40-9D6C-A6612325A62A}" type="sibTrans" cxnId="{3CD8A6CC-8A7F-9144-A22B-061C529A1B7E}">
      <dgm:prSet/>
      <dgm:spPr/>
      <dgm:t>
        <a:bodyPr/>
        <a:lstStyle/>
        <a:p>
          <a:endParaRPr lang="en-US"/>
        </a:p>
      </dgm:t>
    </dgm:pt>
    <dgm:pt modelId="{4C1CE95B-F03E-384A-B01B-3BCCE8ECB3F7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This gives an insight to all the findings and team members brainstorm together with there ideas 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Sakdiyah</a:t>
          </a:r>
          <a:r>
            <a:rPr lang="en-GB" sz="1800" i="1" dirty="0">
              <a:latin typeface="Arial" panose="020B0604020202020204" pitchFamily="34" charset="0"/>
              <a:cs typeface="Arial" panose="020B0604020202020204" pitchFamily="34" charset="0"/>
            </a:rPr>
            <a:t> et al.,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2022)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818CCC-A397-D448-8405-71CAEF4C9979}" type="parTrans" cxnId="{306E7639-C49A-1A4F-8014-4B3EDAD6B83B}">
      <dgm:prSet/>
      <dgm:spPr/>
      <dgm:t>
        <a:bodyPr/>
        <a:lstStyle/>
        <a:p>
          <a:endParaRPr lang="en-US"/>
        </a:p>
      </dgm:t>
    </dgm:pt>
    <dgm:pt modelId="{EBB0508A-493B-7F4B-A069-16E4FB417644}" type="sibTrans" cxnId="{306E7639-C49A-1A4F-8014-4B3EDAD6B83B}">
      <dgm:prSet/>
      <dgm:spPr/>
      <dgm:t>
        <a:bodyPr/>
        <a:lstStyle/>
        <a:p>
          <a:endParaRPr lang="en-US"/>
        </a:p>
      </dgm:t>
    </dgm:pt>
    <dgm:pt modelId="{B306E1CF-A01A-4348-839F-084CD131C19A}">
      <dgm:prSet phldrT="[Text]" custT="1"/>
      <dgm:spPr/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Criticism</a:t>
          </a:r>
          <a:r>
            <a:rPr lang="en-US" sz="3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B707F87D-4623-6149-A793-0BA0B0D92140}" type="parTrans" cxnId="{D7D27A3A-5498-F54A-9CA1-D8D07A7E01B9}">
      <dgm:prSet/>
      <dgm:spPr/>
      <dgm:t>
        <a:bodyPr/>
        <a:lstStyle/>
        <a:p>
          <a:endParaRPr lang="en-US"/>
        </a:p>
      </dgm:t>
    </dgm:pt>
    <dgm:pt modelId="{E08FD765-B343-A246-A780-E123AEA0E130}" type="sibTrans" cxnId="{D7D27A3A-5498-F54A-9CA1-D8D07A7E01B9}">
      <dgm:prSet/>
      <dgm:spPr/>
      <dgm:t>
        <a:bodyPr/>
        <a:lstStyle/>
        <a:p>
          <a:endParaRPr lang="en-US"/>
        </a:p>
      </dgm:t>
    </dgm:pt>
    <dgm:pt modelId="{D419F38F-92B9-7C4D-BEDA-F1B8D27592CA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May become confusing with the amount of information found and affect the original solution (</a:t>
          </a:r>
          <a:r>
            <a:rPr lang="en-GB" sz="1800" b="0" i="0" dirty="0" err="1"/>
            <a:t>Moeng</a:t>
          </a:r>
          <a:r>
            <a:rPr lang="en-GB" sz="1800" b="0" i="0" dirty="0"/>
            <a:t> and </a:t>
          </a:r>
          <a:r>
            <a:rPr lang="en-GB" sz="1800" b="0" i="0" dirty="0" err="1"/>
            <a:t>Luvhengo</a:t>
          </a:r>
          <a:r>
            <a:rPr lang="en-GB" sz="1800" b="0" i="0" dirty="0"/>
            <a:t>,  2022).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94C3B4-4A36-5641-AB6B-7B6AAE79AB53}" type="sibTrans" cxnId="{33411EAA-D24C-484C-96DD-4C639581758B}">
      <dgm:prSet/>
      <dgm:spPr/>
      <dgm:t>
        <a:bodyPr/>
        <a:lstStyle/>
        <a:p>
          <a:endParaRPr lang="en-US"/>
        </a:p>
      </dgm:t>
    </dgm:pt>
    <dgm:pt modelId="{2D5D7828-962C-5F44-A456-ED12C983377B}" type="parTrans" cxnId="{33411EAA-D24C-484C-96DD-4C639581758B}">
      <dgm:prSet/>
      <dgm:spPr/>
      <dgm:t>
        <a:bodyPr/>
        <a:lstStyle/>
        <a:p>
          <a:endParaRPr lang="en-US"/>
        </a:p>
      </dgm:t>
    </dgm:pt>
    <dgm:pt modelId="{164320DA-4978-C848-93B8-22772289D31F}" type="pres">
      <dgm:prSet presAssocID="{9289FA5F-92D5-6F4D-8774-3201C73512E2}" presName="theList" presStyleCnt="0">
        <dgm:presLayoutVars>
          <dgm:dir/>
          <dgm:animLvl val="lvl"/>
          <dgm:resizeHandles val="exact"/>
        </dgm:presLayoutVars>
      </dgm:prSet>
      <dgm:spPr/>
    </dgm:pt>
    <dgm:pt modelId="{1F220B9A-B396-9346-B6C0-770C2FCFE6A1}" type="pres">
      <dgm:prSet presAssocID="{C013135E-5BD2-AB48-A353-41658E771363}" presName="compNode" presStyleCnt="0"/>
      <dgm:spPr/>
    </dgm:pt>
    <dgm:pt modelId="{6BAA26BE-6DA6-624D-9675-EB12D3E88D5B}" type="pres">
      <dgm:prSet presAssocID="{C013135E-5BD2-AB48-A353-41658E771363}" presName="aNode" presStyleLbl="bgShp" presStyleIdx="0" presStyleCnt="5"/>
      <dgm:spPr/>
    </dgm:pt>
    <dgm:pt modelId="{B27F5405-4B4B-C141-AF33-4BE871B8066D}" type="pres">
      <dgm:prSet presAssocID="{C013135E-5BD2-AB48-A353-41658E771363}" presName="textNode" presStyleLbl="bgShp" presStyleIdx="0" presStyleCnt="5"/>
      <dgm:spPr/>
    </dgm:pt>
    <dgm:pt modelId="{B91AE626-7BEA-B54E-9497-B1B7A736CBDB}" type="pres">
      <dgm:prSet presAssocID="{C013135E-5BD2-AB48-A353-41658E771363}" presName="compChildNode" presStyleCnt="0"/>
      <dgm:spPr/>
    </dgm:pt>
    <dgm:pt modelId="{EE41EB34-8333-ED4A-9195-501BBA9AD1D4}" type="pres">
      <dgm:prSet presAssocID="{C013135E-5BD2-AB48-A353-41658E771363}" presName="theInnerList" presStyleCnt="0"/>
      <dgm:spPr/>
    </dgm:pt>
    <dgm:pt modelId="{92005A43-7AC3-6045-87F8-4A0F5527BA81}" type="pres">
      <dgm:prSet presAssocID="{B1BA77E4-6A2E-8547-A884-1CAE1EFD9D57}" presName="childNode" presStyleLbl="node1" presStyleIdx="0" presStyleCnt="5">
        <dgm:presLayoutVars>
          <dgm:bulletEnabled val="1"/>
        </dgm:presLayoutVars>
      </dgm:prSet>
      <dgm:spPr/>
    </dgm:pt>
    <dgm:pt modelId="{08057BAE-A383-604E-9EF2-D4BC750CB39F}" type="pres">
      <dgm:prSet presAssocID="{C013135E-5BD2-AB48-A353-41658E771363}" presName="aSpace" presStyleCnt="0"/>
      <dgm:spPr/>
    </dgm:pt>
    <dgm:pt modelId="{3C39FEBE-4CD0-DD43-A678-34A09FEC235F}" type="pres">
      <dgm:prSet presAssocID="{5A19DE89-076C-AB45-A1A0-E58CC1FB34EC}" presName="compNode" presStyleCnt="0"/>
      <dgm:spPr/>
    </dgm:pt>
    <dgm:pt modelId="{41F02CD2-8DDB-7B40-8697-63131086E1D1}" type="pres">
      <dgm:prSet presAssocID="{5A19DE89-076C-AB45-A1A0-E58CC1FB34EC}" presName="aNode" presStyleLbl="bgShp" presStyleIdx="1" presStyleCnt="5"/>
      <dgm:spPr/>
    </dgm:pt>
    <dgm:pt modelId="{A3E68C12-9E5B-EF4B-8D62-8D9649085A4C}" type="pres">
      <dgm:prSet presAssocID="{5A19DE89-076C-AB45-A1A0-E58CC1FB34EC}" presName="textNode" presStyleLbl="bgShp" presStyleIdx="1" presStyleCnt="5"/>
      <dgm:spPr/>
    </dgm:pt>
    <dgm:pt modelId="{13C6B375-C160-B24D-B151-3510EFF2A3DD}" type="pres">
      <dgm:prSet presAssocID="{5A19DE89-076C-AB45-A1A0-E58CC1FB34EC}" presName="compChildNode" presStyleCnt="0"/>
      <dgm:spPr/>
    </dgm:pt>
    <dgm:pt modelId="{19C03027-37DB-344C-AD1F-77682C1DA100}" type="pres">
      <dgm:prSet presAssocID="{5A19DE89-076C-AB45-A1A0-E58CC1FB34EC}" presName="theInnerList" presStyleCnt="0"/>
      <dgm:spPr/>
    </dgm:pt>
    <dgm:pt modelId="{5EE07375-35F0-C34D-BA0D-EE494C30BBE4}" type="pres">
      <dgm:prSet presAssocID="{E92FFF0A-6D49-5146-96BF-ED868025E018}" presName="childNode" presStyleLbl="node1" presStyleIdx="1" presStyleCnt="5">
        <dgm:presLayoutVars>
          <dgm:bulletEnabled val="1"/>
        </dgm:presLayoutVars>
      </dgm:prSet>
      <dgm:spPr/>
    </dgm:pt>
    <dgm:pt modelId="{6A0138B2-9387-B749-950A-A1656988DCFB}" type="pres">
      <dgm:prSet presAssocID="{5A19DE89-076C-AB45-A1A0-E58CC1FB34EC}" presName="aSpace" presStyleCnt="0"/>
      <dgm:spPr/>
    </dgm:pt>
    <dgm:pt modelId="{E9492169-91BE-BE49-A9CC-AABBEEBF0D26}" type="pres">
      <dgm:prSet presAssocID="{14584EB4-E8F7-1243-9EFD-B7F86E72D3E6}" presName="compNode" presStyleCnt="0"/>
      <dgm:spPr/>
    </dgm:pt>
    <dgm:pt modelId="{08876799-A9D4-6947-A229-680B3A01A7C8}" type="pres">
      <dgm:prSet presAssocID="{14584EB4-E8F7-1243-9EFD-B7F86E72D3E6}" presName="aNode" presStyleLbl="bgShp" presStyleIdx="2" presStyleCnt="5"/>
      <dgm:spPr/>
    </dgm:pt>
    <dgm:pt modelId="{9DC892FC-2C96-7B40-9DB4-1CE1FDAA3138}" type="pres">
      <dgm:prSet presAssocID="{14584EB4-E8F7-1243-9EFD-B7F86E72D3E6}" presName="textNode" presStyleLbl="bgShp" presStyleIdx="2" presStyleCnt="5"/>
      <dgm:spPr/>
    </dgm:pt>
    <dgm:pt modelId="{38496F2F-48C9-5A45-A7BB-D3074172FD9D}" type="pres">
      <dgm:prSet presAssocID="{14584EB4-E8F7-1243-9EFD-B7F86E72D3E6}" presName="compChildNode" presStyleCnt="0"/>
      <dgm:spPr/>
    </dgm:pt>
    <dgm:pt modelId="{F05340DD-E5FC-7643-9600-DDE239299629}" type="pres">
      <dgm:prSet presAssocID="{14584EB4-E8F7-1243-9EFD-B7F86E72D3E6}" presName="theInnerList" presStyleCnt="0"/>
      <dgm:spPr/>
    </dgm:pt>
    <dgm:pt modelId="{F59A0579-C25C-E34B-B7AD-1B5CA44F6E2A}" type="pres">
      <dgm:prSet presAssocID="{EC7AE814-65C0-944F-8091-FBF2EA22708A}" presName="childNode" presStyleLbl="node1" presStyleIdx="2" presStyleCnt="5" custScaleY="104100">
        <dgm:presLayoutVars>
          <dgm:bulletEnabled val="1"/>
        </dgm:presLayoutVars>
      </dgm:prSet>
      <dgm:spPr/>
    </dgm:pt>
    <dgm:pt modelId="{0D3544A6-978E-194A-879A-49E13725AF65}" type="pres">
      <dgm:prSet presAssocID="{14584EB4-E8F7-1243-9EFD-B7F86E72D3E6}" presName="aSpace" presStyleCnt="0"/>
      <dgm:spPr/>
    </dgm:pt>
    <dgm:pt modelId="{302FAE11-A18C-3E43-914F-2254AAA245FA}" type="pres">
      <dgm:prSet presAssocID="{257E968F-0A8C-754B-A136-304997E549CB}" presName="compNode" presStyleCnt="0"/>
      <dgm:spPr/>
    </dgm:pt>
    <dgm:pt modelId="{6F0DFEBA-186F-824C-8DC2-D24877B64B17}" type="pres">
      <dgm:prSet presAssocID="{257E968F-0A8C-754B-A136-304997E549CB}" presName="aNode" presStyleLbl="bgShp" presStyleIdx="3" presStyleCnt="5"/>
      <dgm:spPr/>
    </dgm:pt>
    <dgm:pt modelId="{8801F121-0660-B84D-984D-86028F875D41}" type="pres">
      <dgm:prSet presAssocID="{257E968F-0A8C-754B-A136-304997E549CB}" presName="textNode" presStyleLbl="bgShp" presStyleIdx="3" presStyleCnt="5"/>
      <dgm:spPr/>
    </dgm:pt>
    <dgm:pt modelId="{9BB747AD-B360-EC4B-9855-9B2F52ABAAB8}" type="pres">
      <dgm:prSet presAssocID="{257E968F-0A8C-754B-A136-304997E549CB}" presName="compChildNode" presStyleCnt="0"/>
      <dgm:spPr/>
    </dgm:pt>
    <dgm:pt modelId="{3018E8A1-39F4-2041-877E-088BA0904843}" type="pres">
      <dgm:prSet presAssocID="{257E968F-0A8C-754B-A136-304997E549CB}" presName="theInnerList" presStyleCnt="0"/>
      <dgm:spPr/>
    </dgm:pt>
    <dgm:pt modelId="{92590025-06CA-C648-928E-8EF1B80D92E7}" type="pres">
      <dgm:prSet presAssocID="{4C1CE95B-F03E-384A-B01B-3BCCE8ECB3F7}" presName="childNode" presStyleLbl="node1" presStyleIdx="3" presStyleCnt="5">
        <dgm:presLayoutVars>
          <dgm:bulletEnabled val="1"/>
        </dgm:presLayoutVars>
      </dgm:prSet>
      <dgm:spPr/>
    </dgm:pt>
    <dgm:pt modelId="{E3C1B307-B1ED-3641-9FD4-9E69FF98780B}" type="pres">
      <dgm:prSet presAssocID="{257E968F-0A8C-754B-A136-304997E549CB}" presName="aSpace" presStyleCnt="0"/>
      <dgm:spPr/>
    </dgm:pt>
    <dgm:pt modelId="{77DD306A-83BB-304A-A876-34931DB09776}" type="pres">
      <dgm:prSet presAssocID="{B306E1CF-A01A-4348-839F-084CD131C19A}" presName="compNode" presStyleCnt="0"/>
      <dgm:spPr/>
    </dgm:pt>
    <dgm:pt modelId="{FEFA3DDC-FC8E-BD4C-ABFD-26B8344AB3B6}" type="pres">
      <dgm:prSet presAssocID="{B306E1CF-A01A-4348-839F-084CD131C19A}" presName="aNode" presStyleLbl="bgShp" presStyleIdx="4" presStyleCnt="5"/>
      <dgm:spPr/>
    </dgm:pt>
    <dgm:pt modelId="{DDEFC6DC-9063-CD4B-9DE4-7CAB2E17383E}" type="pres">
      <dgm:prSet presAssocID="{B306E1CF-A01A-4348-839F-084CD131C19A}" presName="textNode" presStyleLbl="bgShp" presStyleIdx="4" presStyleCnt="5"/>
      <dgm:spPr/>
    </dgm:pt>
    <dgm:pt modelId="{21D0765B-5DDE-2846-A460-2EC076F57FFE}" type="pres">
      <dgm:prSet presAssocID="{B306E1CF-A01A-4348-839F-084CD131C19A}" presName="compChildNode" presStyleCnt="0"/>
      <dgm:spPr/>
    </dgm:pt>
    <dgm:pt modelId="{FFF314D7-E0A5-CD49-AA0D-688D7CDC761B}" type="pres">
      <dgm:prSet presAssocID="{B306E1CF-A01A-4348-839F-084CD131C19A}" presName="theInnerList" presStyleCnt="0"/>
      <dgm:spPr/>
    </dgm:pt>
    <dgm:pt modelId="{4ABCC6B7-4009-7E45-B635-9EC91CBAABA0}" type="pres">
      <dgm:prSet presAssocID="{D419F38F-92B9-7C4D-BEDA-F1B8D27592CA}" presName="childNode" presStyleLbl="node1" presStyleIdx="4" presStyleCnt="5" custScaleY="104100">
        <dgm:presLayoutVars>
          <dgm:bulletEnabled val="1"/>
        </dgm:presLayoutVars>
      </dgm:prSet>
      <dgm:spPr/>
    </dgm:pt>
  </dgm:ptLst>
  <dgm:cxnLst>
    <dgm:cxn modelId="{AA23CB16-6FAB-3C4C-A456-EF17AAAC6BF6}" type="presOf" srcId="{B306E1CF-A01A-4348-839F-084CD131C19A}" destId="{DDEFC6DC-9063-CD4B-9DE4-7CAB2E17383E}" srcOrd="1" destOrd="0" presId="urn:microsoft.com/office/officeart/2005/8/layout/lProcess2"/>
    <dgm:cxn modelId="{FE09DE2D-EBB8-124F-81A9-46A5C00C1141}" type="presOf" srcId="{B1BA77E4-6A2E-8547-A884-1CAE1EFD9D57}" destId="{92005A43-7AC3-6045-87F8-4A0F5527BA81}" srcOrd="0" destOrd="0" presId="urn:microsoft.com/office/officeart/2005/8/layout/lProcess2"/>
    <dgm:cxn modelId="{CEA24033-11C1-C243-BC36-4C8BFD9CA625}" type="presOf" srcId="{257E968F-0A8C-754B-A136-304997E549CB}" destId="{6F0DFEBA-186F-824C-8DC2-D24877B64B17}" srcOrd="0" destOrd="0" presId="urn:microsoft.com/office/officeart/2005/8/layout/lProcess2"/>
    <dgm:cxn modelId="{306E7639-C49A-1A4F-8014-4B3EDAD6B83B}" srcId="{257E968F-0A8C-754B-A136-304997E549CB}" destId="{4C1CE95B-F03E-384A-B01B-3BCCE8ECB3F7}" srcOrd="0" destOrd="0" parTransId="{BE818CCC-A397-D448-8405-71CAEF4C9979}" sibTransId="{EBB0508A-493B-7F4B-A069-16E4FB417644}"/>
    <dgm:cxn modelId="{D7D27A3A-5498-F54A-9CA1-D8D07A7E01B9}" srcId="{9289FA5F-92D5-6F4D-8774-3201C73512E2}" destId="{B306E1CF-A01A-4348-839F-084CD131C19A}" srcOrd="4" destOrd="0" parTransId="{B707F87D-4623-6149-A793-0BA0B0D92140}" sibTransId="{E08FD765-B343-A246-A780-E123AEA0E130}"/>
    <dgm:cxn modelId="{1A254B56-D7A9-0844-891B-1ECA2D3A63BC}" srcId="{14584EB4-E8F7-1243-9EFD-B7F86E72D3E6}" destId="{EC7AE814-65C0-944F-8091-FBF2EA22708A}" srcOrd="0" destOrd="0" parTransId="{FF74FE1A-A2A9-6548-B3D1-9043A0CFE657}" sibTransId="{7E34309E-1C59-FE49-B484-2D1AD2CA3A29}"/>
    <dgm:cxn modelId="{7FEAFB5D-A51D-2448-B71C-7354CE4B035C}" type="presOf" srcId="{14584EB4-E8F7-1243-9EFD-B7F86E72D3E6}" destId="{08876799-A9D4-6947-A229-680B3A01A7C8}" srcOrd="0" destOrd="0" presId="urn:microsoft.com/office/officeart/2005/8/layout/lProcess2"/>
    <dgm:cxn modelId="{468FCB68-B755-1D43-91D2-38832F250809}" type="presOf" srcId="{5A19DE89-076C-AB45-A1A0-E58CC1FB34EC}" destId="{41F02CD2-8DDB-7B40-8697-63131086E1D1}" srcOrd="0" destOrd="0" presId="urn:microsoft.com/office/officeart/2005/8/layout/lProcess2"/>
    <dgm:cxn modelId="{9207346C-A633-6342-B434-1605E0D7C703}" type="presOf" srcId="{C013135E-5BD2-AB48-A353-41658E771363}" destId="{B27F5405-4B4B-C141-AF33-4BE871B8066D}" srcOrd="1" destOrd="0" presId="urn:microsoft.com/office/officeart/2005/8/layout/lProcess2"/>
    <dgm:cxn modelId="{0B49B473-4473-834C-B9F3-FCFC0C91C930}" type="presOf" srcId="{14584EB4-E8F7-1243-9EFD-B7F86E72D3E6}" destId="{9DC892FC-2C96-7B40-9DB4-1CE1FDAA3138}" srcOrd="1" destOrd="0" presId="urn:microsoft.com/office/officeart/2005/8/layout/lProcess2"/>
    <dgm:cxn modelId="{AFC0C179-5524-084A-BD98-BD3DC06741CE}" type="presOf" srcId="{5A19DE89-076C-AB45-A1A0-E58CC1FB34EC}" destId="{A3E68C12-9E5B-EF4B-8D62-8D9649085A4C}" srcOrd="1" destOrd="0" presId="urn:microsoft.com/office/officeart/2005/8/layout/lProcess2"/>
    <dgm:cxn modelId="{1E697A85-73ED-DF47-998C-82E1FE384301}" srcId="{9289FA5F-92D5-6F4D-8774-3201C73512E2}" destId="{C013135E-5BD2-AB48-A353-41658E771363}" srcOrd="0" destOrd="0" parTransId="{DF0B7ED4-62A3-7848-BD9E-ED116CBC8364}" sibTransId="{603337A8-39A8-B048-837B-5335D21AF9D0}"/>
    <dgm:cxn modelId="{6DAB728A-26D0-EB44-A1E1-CF83A44463CF}" type="presOf" srcId="{4C1CE95B-F03E-384A-B01B-3BCCE8ECB3F7}" destId="{92590025-06CA-C648-928E-8EF1B80D92E7}" srcOrd="0" destOrd="0" presId="urn:microsoft.com/office/officeart/2005/8/layout/lProcess2"/>
    <dgm:cxn modelId="{C7F64297-1FAE-B647-837E-DE9DE5A11F37}" srcId="{9289FA5F-92D5-6F4D-8774-3201C73512E2}" destId="{14584EB4-E8F7-1243-9EFD-B7F86E72D3E6}" srcOrd="2" destOrd="0" parTransId="{2367BEF9-3C94-E14A-9EB9-81A44A98E9DD}" sibTransId="{5A9ECCDC-1BB7-AD4F-9781-FD99702955AF}"/>
    <dgm:cxn modelId="{BE4C1A98-2B80-F746-ACFB-EE40E8375841}" type="presOf" srcId="{B306E1CF-A01A-4348-839F-084CD131C19A}" destId="{FEFA3DDC-FC8E-BD4C-ABFD-26B8344AB3B6}" srcOrd="0" destOrd="0" presId="urn:microsoft.com/office/officeart/2005/8/layout/lProcess2"/>
    <dgm:cxn modelId="{4E3E8E9E-FC1A-BA4C-A1F3-4F38BD2FD5E8}" srcId="{9289FA5F-92D5-6F4D-8774-3201C73512E2}" destId="{5A19DE89-076C-AB45-A1A0-E58CC1FB34EC}" srcOrd="1" destOrd="0" parTransId="{CCEDF2CB-419C-F147-862C-D6E618BCFD6B}" sibTransId="{412C20B8-F436-F742-AFBA-0E89A77E0869}"/>
    <dgm:cxn modelId="{33411EAA-D24C-484C-96DD-4C639581758B}" srcId="{B306E1CF-A01A-4348-839F-084CD131C19A}" destId="{D419F38F-92B9-7C4D-BEDA-F1B8D27592CA}" srcOrd="0" destOrd="0" parTransId="{2D5D7828-962C-5F44-A456-ED12C983377B}" sibTransId="{5E94C3B4-4A36-5641-AB6B-7B6AAE79AB53}"/>
    <dgm:cxn modelId="{507CD1AB-7646-0844-B5B8-E2FEA88390AD}" type="presOf" srcId="{C013135E-5BD2-AB48-A353-41658E771363}" destId="{6BAA26BE-6DA6-624D-9675-EB12D3E88D5B}" srcOrd="0" destOrd="0" presId="urn:microsoft.com/office/officeart/2005/8/layout/lProcess2"/>
    <dgm:cxn modelId="{C58BB7B5-6C75-C648-9044-8FBFD486A6A4}" type="presOf" srcId="{257E968F-0A8C-754B-A136-304997E549CB}" destId="{8801F121-0660-B84D-984D-86028F875D41}" srcOrd="1" destOrd="0" presId="urn:microsoft.com/office/officeart/2005/8/layout/lProcess2"/>
    <dgm:cxn modelId="{4E39B8C2-2029-454F-BC31-FEF1FC79CAB3}" srcId="{5A19DE89-076C-AB45-A1A0-E58CC1FB34EC}" destId="{E92FFF0A-6D49-5146-96BF-ED868025E018}" srcOrd="0" destOrd="0" parTransId="{18F9C76A-2FB5-7242-A30F-178D8FF14079}" sibTransId="{BDE5495D-E049-1B45-8D46-7D80A84DA6C3}"/>
    <dgm:cxn modelId="{3CD8A6CC-8A7F-9144-A22B-061C529A1B7E}" srcId="{9289FA5F-92D5-6F4D-8774-3201C73512E2}" destId="{257E968F-0A8C-754B-A136-304997E549CB}" srcOrd="3" destOrd="0" parTransId="{D0D1B342-A9AB-5944-98AB-0BB23695003C}" sibTransId="{ACDAF945-7E63-4F40-9D6C-A6612325A62A}"/>
    <dgm:cxn modelId="{EFB33AD7-C5DA-AC48-B58A-D892C409A2A8}" srcId="{C013135E-5BD2-AB48-A353-41658E771363}" destId="{B1BA77E4-6A2E-8547-A884-1CAE1EFD9D57}" srcOrd="0" destOrd="0" parTransId="{BD33AD4F-4C0F-3847-BE3D-6B82F13DD1CE}" sibTransId="{0435085C-7B22-5E4D-AF8F-5268B989DD58}"/>
    <dgm:cxn modelId="{212746E9-B4C1-8347-98A2-C8BFCC150DDC}" type="presOf" srcId="{EC7AE814-65C0-944F-8091-FBF2EA22708A}" destId="{F59A0579-C25C-E34B-B7AD-1B5CA44F6E2A}" srcOrd="0" destOrd="0" presId="urn:microsoft.com/office/officeart/2005/8/layout/lProcess2"/>
    <dgm:cxn modelId="{D86F23EB-7799-CB40-9472-C90C88AE1947}" type="presOf" srcId="{D419F38F-92B9-7C4D-BEDA-F1B8D27592CA}" destId="{4ABCC6B7-4009-7E45-B635-9EC91CBAABA0}" srcOrd="0" destOrd="0" presId="urn:microsoft.com/office/officeart/2005/8/layout/lProcess2"/>
    <dgm:cxn modelId="{BD5E5BEE-B55C-704F-82F6-EB38DBFC9E13}" type="presOf" srcId="{E92FFF0A-6D49-5146-96BF-ED868025E018}" destId="{5EE07375-35F0-C34D-BA0D-EE494C30BBE4}" srcOrd="0" destOrd="0" presId="urn:microsoft.com/office/officeart/2005/8/layout/lProcess2"/>
    <dgm:cxn modelId="{9AF080FE-7848-E649-9957-CAC210FB340D}" type="presOf" srcId="{9289FA5F-92D5-6F4D-8774-3201C73512E2}" destId="{164320DA-4978-C848-93B8-22772289D31F}" srcOrd="0" destOrd="0" presId="urn:microsoft.com/office/officeart/2005/8/layout/lProcess2"/>
    <dgm:cxn modelId="{17B555F1-8FFF-264D-B404-D00DA5A6A560}" type="presParOf" srcId="{164320DA-4978-C848-93B8-22772289D31F}" destId="{1F220B9A-B396-9346-B6C0-770C2FCFE6A1}" srcOrd="0" destOrd="0" presId="urn:microsoft.com/office/officeart/2005/8/layout/lProcess2"/>
    <dgm:cxn modelId="{B446FE78-48DD-2C4F-BC5E-504F78A95C97}" type="presParOf" srcId="{1F220B9A-B396-9346-B6C0-770C2FCFE6A1}" destId="{6BAA26BE-6DA6-624D-9675-EB12D3E88D5B}" srcOrd="0" destOrd="0" presId="urn:microsoft.com/office/officeart/2005/8/layout/lProcess2"/>
    <dgm:cxn modelId="{7BFE827E-5374-4849-AEA1-EAA399FE057B}" type="presParOf" srcId="{1F220B9A-B396-9346-B6C0-770C2FCFE6A1}" destId="{B27F5405-4B4B-C141-AF33-4BE871B8066D}" srcOrd="1" destOrd="0" presId="urn:microsoft.com/office/officeart/2005/8/layout/lProcess2"/>
    <dgm:cxn modelId="{E1C8AABE-E801-8E42-A8F9-1CC1983D0638}" type="presParOf" srcId="{1F220B9A-B396-9346-B6C0-770C2FCFE6A1}" destId="{B91AE626-7BEA-B54E-9497-B1B7A736CBDB}" srcOrd="2" destOrd="0" presId="urn:microsoft.com/office/officeart/2005/8/layout/lProcess2"/>
    <dgm:cxn modelId="{7327DFC4-DFC3-FD4C-A7E0-D99D9F75D9CA}" type="presParOf" srcId="{B91AE626-7BEA-B54E-9497-B1B7A736CBDB}" destId="{EE41EB34-8333-ED4A-9195-501BBA9AD1D4}" srcOrd="0" destOrd="0" presId="urn:microsoft.com/office/officeart/2005/8/layout/lProcess2"/>
    <dgm:cxn modelId="{294DFE8D-0D5E-644E-A3D3-87A2DCE843E7}" type="presParOf" srcId="{EE41EB34-8333-ED4A-9195-501BBA9AD1D4}" destId="{92005A43-7AC3-6045-87F8-4A0F5527BA81}" srcOrd="0" destOrd="0" presId="urn:microsoft.com/office/officeart/2005/8/layout/lProcess2"/>
    <dgm:cxn modelId="{05E27AE6-FC54-8E4F-B1CC-A027EBFA19EC}" type="presParOf" srcId="{164320DA-4978-C848-93B8-22772289D31F}" destId="{08057BAE-A383-604E-9EF2-D4BC750CB39F}" srcOrd="1" destOrd="0" presId="urn:microsoft.com/office/officeart/2005/8/layout/lProcess2"/>
    <dgm:cxn modelId="{352E3CA3-B1C4-0748-9FAE-1CF63783CCBC}" type="presParOf" srcId="{164320DA-4978-C848-93B8-22772289D31F}" destId="{3C39FEBE-4CD0-DD43-A678-34A09FEC235F}" srcOrd="2" destOrd="0" presId="urn:microsoft.com/office/officeart/2005/8/layout/lProcess2"/>
    <dgm:cxn modelId="{2124E396-4E93-2543-AD3A-9F729E47F65C}" type="presParOf" srcId="{3C39FEBE-4CD0-DD43-A678-34A09FEC235F}" destId="{41F02CD2-8DDB-7B40-8697-63131086E1D1}" srcOrd="0" destOrd="0" presId="urn:microsoft.com/office/officeart/2005/8/layout/lProcess2"/>
    <dgm:cxn modelId="{2ED8E15D-C1F6-364E-90B5-0EA2F625173B}" type="presParOf" srcId="{3C39FEBE-4CD0-DD43-A678-34A09FEC235F}" destId="{A3E68C12-9E5B-EF4B-8D62-8D9649085A4C}" srcOrd="1" destOrd="0" presId="urn:microsoft.com/office/officeart/2005/8/layout/lProcess2"/>
    <dgm:cxn modelId="{E92E4EF2-7414-7A41-B934-27940C0A4D84}" type="presParOf" srcId="{3C39FEBE-4CD0-DD43-A678-34A09FEC235F}" destId="{13C6B375-C160-B24D-B151-3510EFF2A3DD}" srcOrd="2" destOrd="0" presId="urn:microsoft.com/office/officeart/2005/8/layout/lProcess2"/>
    <dgm:cxn modelId="{5B6CFDC8-5A25-F145-AB53-4B872E7AD1C5}" type="presParOf" srcId="{13C6B375-C160-B24D-B151-3510EFF2A3DD}" destId="{19C03027-37DB-344C-AD1F-77682C1DA100}" srcOrd="0" destOrd="0" presId="urn:microsoft.com/office/officeart/2005/8/layout/lProcess2"/>
    <dgm:cxn modelId="{4A1EF67D-9569-3E48-817F-814FED4910CA}" type="presParOf" srcId="{19C03027-37DB-344C-AD1F-77682C1DA100}" destId="{5EE07375-35F0-C34D-BA0D-EE494C30BBE4}" srcOrd="0" destOrd="0" presId="urn:microsoft.com/office/officeart/2005/8/layout/lProcess2"/>
    <dgm:cxn modelId="{B20D0C0F-2E8B-CF4C-98B3-5CD3B57BA1EF}" type="presParOf" srcId="{164320DA-4978-C848-93B8-22772289D31F}" destId="{6A0138B2-9387-B749-950A-A1656988DCFB}" srcOrd="3" destOrd="0" presId="urn:microsoft.com/office/officeart/2005/8/layout/lProcess2"/>
    <dgm:cxn modelId="{E7B19285-43A4-ED47-B4DF-8A66B4D71D58}" type="presParOf" srcId="{164320DA-4978-C848-93B8-22772289D31F}" destId="{E9492169-91BE-BE49-A9CC-AABBEEBF0D26}" srcOrd="4" destOrd="0" presId="urn:microsoft.com/office/officeart/2005/8/layout/lProcess2"/>
    <dgm:cxn modelId="{3334EE76-D96F-804A-9DA5-EDB2F3AAACA9}" type="presParOf" srcId="{E9492169-91BE-BE49-A9CC-AABBEEBF0D26}" destId="{08876799-A9D4-6947-A229-680B3A01A7C8}" srcOrd="0" destOrd="0" presId="urn:microsoft.com/office/officeart/2005/8/layout/lProcess2"/>
    <dgm:cxn modelId="{B59621B4-2D1C-D54E-A165-43F7C63B795D}" type="presParOf" srcId="{E9492169-91BE-BE49-A9CC-AABBEEBF0D26}" destId="{9DC892FC-2C96-7B40-9DB4-1CE1FDAA3138}" srcOrd="1" destOrd="0" presId="urn:microsoft.com/office/officeart/2005/8/layout/lProcess2"/>
    <dgm:cxn modelId="{A6E7AD44-85DE-EC48-A4D5-B491635F7610}" type="presParOf" srcId="{E9492169-91BE-BE49-A9CC-AABBEEBF0D26}" destId="{38496F2F-48C9-5A45-A7BB-D3074172FD9D}" srcOrd="2" destOrd="0" presId="urn:microsoft.com/office/officeart/2005/8/layout/lProcess2"/>
    <dgm:cxn modelId="{93219669-08C3-AD41-874F-B3C3ABEA91A5}" type="presParOf" srcId="{38496F2F-48C9-5A45-A7BB-D3074172FD9D}" destId="{F05340DD-E5FC-7643-9600-DDE239299629}" srcOrd="0" destOrd="0" presId="urn:microsoft.com/office/officeart/2005/8/layout/lProcess2"/>
    <dgm:cxn modelId="{9D10705F-FD2A-EB43-9609-0A2EBC78675F}" type="presParOf" srcId="{F05340DD-E5FC-7643-9600-DDE239299629}" destId="{F59A0579-C25C-E34B-B7AD-1B5CA44F6E2A}" srcOrd="0" destOrd="0" presId="urn:microsoft.com/office/officeart/2005/8/layout/lProcess2"/>
    <dgm:cxn modelId="{E9606E14-F400-F848-A8B5-8D1DB2218F1F}" type="presParOf" srcId="{164320DA-4978-C848-93B8-22772289D31F}" destId="{0D3544A6-978E-194A-879A-49E13725AF65}" srcOrd="5" destOrd="0" presId="urn:microsoft.com/office/officeart/2005/8/layout/lProcess2"/>
    <dgm:cxn modelId="{62A6FDF0-F640-0646-AB4B-B3F8E60336D5}" type="presParOf" srcId="{164320DA-4978-C848-93B8-22772289D31F}" destId="{302FAE11-A18C-3E43-914F-2254AAA245FA}" srcOrd="6" destOrd="0" presId="urn:microsoft.com/office/officeart/2005/8/layout/lProcess2"/>
    <dgm:cxn modelId="{CFBFACBC-CCCF-FF40-9BC9-D2A382CA7187}" type="presParOf" srcId="{302FAE11-A18C-3E43-914F-2254AAA245FA}" destId="{6F0DFEBA-186F-824C-8DC2-D24877B64B17}" srcOrd="0" destOrd="0" presId="urn:microsoft.com/office/officeart/2005/8/layout/lProcess2"/>
    <dgm:cxn modelId="{837CF490-D2B2-E043-970F-CFD48216A168}" type="presParOf" srcId="{302FAE11-A18C-3E43-914F-2254AAA245FA}" destId="{8801F121-0660-B84D-984D-86028F875D41}" srcOrd="1" destOrd="0" presId="urn:microsoft.com/office/officeart/2005/8/layout/lProcess2"/>
    <dgm:cxn modelId="{6D44B6EF-7190-894E-A7D7-21C6CA34E7CF}" type="presParOf" srcId="{302FAE11-A18C-3E43-914F-2254AAA245FA}" destId="{9BB747AD-B360-EC4B-9855-9B2F52ABAAB8}" srcOrd="2" destOrd="0" presId="urn:microsoft.com/office/officeart/2005/8/layout/lProcess2"/>
    <dgm:cxn modelId="{4BD202F5-FBCC-D345-8F1A-A6D61B78B7B9}" type="presParOf" srcId="{9BB747AD-B360-EC4B-9855-9B2F52ABAAB8}" destId="{3018E8A1-39F4-2041-877E-088BA0904843}" srcOrd="0" destOrd="0" presId="urn:microsoft.com/office/officeart/2005/8/layout/lProcess2"/>
    <dgm:cxn modelId="{EE414F43-D41C-B246-B5E4-A2D37EABBA6C}" type="presParOf" srcId="{3018E8A1-39F4-2041-877E-088BA0904843}" destId="{92590025-06CA-C648-928E-8EF1B80D92E7}" srcOrd="0" destOrd="0" presId="urn:microsoft.com/office/officeart/2005/8/layout/lProcess2"/>
    <dgm:cxn modelId="{693DF345-90F3-124E-827E-C548DF0F4CE5}" type="presParOf" srcId="{164320DA-4978-C848-93B8-22772289D31F}" destId="{E3C1B307-B1ED-3641-9FD4-9E69FF98780B}" srcOrd="7" destOrd="0" presId="urn:microsoft.com/office/officeart/2005/8/layout/lProcess2"/>
    <dgm:cxn modelId="{D9BEC01C-8CE6-9B4C-9C21-514ADFFB8294}" type="presParOf" srcId="{164320DA-4978-C848-93B8-22772289D31F}" destId="{77DD306A-83BB-304A-A876-34931DB09776}" srcOrd="8" destOrd="0" presId="urn:microsoft.com/office/officeart/2005/8/layout/lProcess2"/>
    <dgm:cxn modelId="{B5B25EB7-62CE-8D49-B39F-A2D33A081A86}" type="presParOf" srcId="{77DD306A-83BB-304A-A876-34931DB09776}" destId="{FEFA3DDC-FC8E-BD4C-ABFD-26B8344AB3B6}" srcOrd="0" destOrd="0" presId="urn:microsoft.com/office/officeart/2005/8/layout/lProcess2"/>
    <dgm:cxn modelId="{865FE0B4-989B-A747-A815-EE3270288895}" type="presParOf" srcId="{77DD306A-83BB-304A-A876-34931DB09776}" destId="{DDEFC6DC-9063-CD4B-9DE4-7CAB2E17383E}" srcOrd="1" destOrd="0" presId="urn:microsoft.com/office/officeart/2005/8/layout/lProcess2"/>
    <dgm:cxn modelId="{4A20292C-A5DF-7F40-ACCA-998D2408138B}" type="presParOf" srcId="{77DD306A-83BB-304A-A876-34931DB09776}" destId="{21D0765B-5DDE-2846-A460-2EC076F57FFE}" srcOrd="2" destOrd="0" presId="urn:microsoft.com/office/officeart/2005/8/layout/lProcess2"/>
    <dgm:cxn modelId="{C5A6767E-DF21-AA4D-AE4F-FAB7AF48BDAC}" type="presParOf" srcId="{21D0765B-5DDE-2846-A460-2EC076F57FFE}" destId="{FFF314D7-E0A5-CD49-AA0D-688D7CDC761B}" srcOrd="0" destOrd="0" presId="urn:microsoft.com/office/officeart/2005/8/layout/lProcess2"/>
    <dgm:cxn modelId="{CF353409-C7EB-9B47-91A2-209C38599ECA}" type="presParOf" srcId="{FFF314D7-E0A5-CD49-AA0D-688D7CDC761B}" destId="{4ABCC6B7-4009-7E45-B635-9EC91CBAABA0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E4C76D-DA08-484D-B325-8EECB8231F87}" type="doc">
      <dgm:prSet loTypeId="urn:microsoft.com/office/officeart/2005/8/layout/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3A0F7B-D740-084C-8259-DC94BBE564DF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Bakery has continuous reduced sales since Covid-19 restrictions</a:t>
          </a:r>
        </a:p>
      </dgm:t>
    </dgm:pt>
    <dgm:pt modelId="{EE1F8290-3FE0-CA4D-9494-C1B9955E47A9}" type="parTrans" cxnId="{BB3D4331-22CB-264E-9DCA-79A27F39FEC2}">
      <dgm:prSet/>
      <dgm:spPr/>
      <dgm:t>
        <a:bodyPr/>
        <a:lstStyle/>
        <a:p>
          <a:endParaRPr lang="en-US"/>
        </a:p>
      </dgm:t>
    </dgm:pt>
    <dgm:pt modelId="{522568AE-8DF2-D64B-ABD9-613357FAEF82}" type="sibTrans" cxnId="{BB3D4331-22CB-264E-9DCA-79A27F39FEC2}">
      <dgm:prSet/>
      <dgm:spPr/>
      <dgm:t>
        <a:bodyPr/>
        <a:lstStyle/>
        <a:p>
          <a:endParaRPr lang="en-US"/>
        </a:p>
      </dgm:t>
    </dgm:pt>
    <dgm:pt modelId="{884B022E-079D-8846-8A03-BEAB53C24817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No technology services for online orders or delivery services</a:t>
          </a:r>
        </a:p>
      </dgm:t>
    </dgm:pt>
    <dgm:pt modelId="{DC9DFE17-4688-214B-9D25-997BAF2E3962}" type="parTrans" cxnId="{C49D7B53-A43E-4C44-9506-4C6974AB4E90}">
      <dgm:prSet/>
      <dgm:spPr/>
      <dgm:t>
        <a:bodyPr/>
        <a:lstStyle/>
        <a:p>
          <a:endParaRPr lang="en-US"/>
        </a:p>
      </dgm:t>
    </dgm:pt>
    <dgm:pt modelId="{B70E71DA-440D-2345-ADD0-9B40C8756ABC}" type="sibTrans" cxnId="{C49D7B53-A43E-4C44-9506-4C6974AB4E90}">
      <dgm:prSet/>
      <dgm:spPr/>
      <dgm:t>
        <a:bodyPr/>
        <a:lstStyle/>
        <a:p>
          <a:endParaRPr lang="en-US"/>
        </a:p>
      </dgm:t>
    </dgm:pt>
    <dgm:pt modelId="{5BB470EB-5A5A-C647-96CB-01563415207F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Increased rent and product prices, pressure on business</a:t>
          </a:r>
        </a:p>
      </dgm:t>
    </dgm:pt>
    <dgm:pt modelId="{91661C02-B45A-654A-9E44-7797E0A13C30}" type="parTrans" cxnId="{57482FEA-F74C-5043-A649-7D0D3C39B6B2}">
      <dgm:prSet/>
      <dgm:spPr/>
      <dgm:t>
        <a:bodyPr/>
        <a:lstStyle/>
        <a:p>
          <a:endParaRPr lang="en-US"/>
        </a:p>
      </dgm:t>
    </dgm:pt>
    <dgm:pt modelId="{7307760C-E35F-3B46-9181-B5348769AD0B}" type="sibTrans" cxnId="{57482FEA-F74C-5043-A649-7D0D3C39B6B2}">
      <dgm:prSet/>
      <dgm:spPr/>
      <dgm:t>
        <a:bodyPr/>
        <a:lstStyle/>
        <a:p>
          <a:endParaRPr lang="en-US"/>
        </a:p>
      </dgm:t>
    </dgm:pt>
    <dgm:pt modelId="{1C1E5D68-FBA5-D245-8F70-E5ACB1D57C53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Regular customers work from home, reducing footfall at bakery</a:t>
          </a:r>
        </a:p>
      </dgm:t>
    </dgm:pt>
    <dgm:pt modelId="{7D3259BB-060D-6E46-8781-B874A1DB7A43}" type="parTrans" cxnId="{BCA41BB3-42C9-F340-9977-00920BCA33A8}">
      <dgm:prSet/>
      <dgm:spPr/>
      <dgm:t>
        <a:bodyPr/>
        <a:lstStyle/>
        <a:p>
          <a:endParaRPr lang="en-US"/>
        </a:p>
      </dgm:t>
    </dgm:pt>
    <dgm:pt modelId="{49D2FA26-0CE7-9D4F-A976-8915989DD98A}" type="sibTrans" cxnId="{BCA41BB3-42C9-F340-9977-00920BCA33A8}">
      <dgm:prSet/>
      <dgm:spPr/>
      <dgm:t>
        <a:bodyPr/>
        <a:lstStyle/>
        <a:p>
          <a:endParaRPr lang="en-US"/>
        </a:p>
      </dgm:t>
    </dgm:pt>
    <dgm:pt modelId="{DD2AE277-D552-8C42-90BD-309553382662}" type="pres">
      <dgm:prSet presAssocID="{22E4C76D-DA08-484D-B325-8EECB8231F87}" presName="linear" presStyleCnt="0">
        <dgm:presLayoutVars>
          <dgm:dir/>
          <dgm:animLvl val="lvl"/>
          <dgm:resizeHandles val="exact"/>
        </dgm:presLayoutVars>
      </dgm:prSet>
      <dgm:spPr/>
    </dgm:pt>
    <dgm:pt modelId="{673A4707-F2A0-9F47-A5B1-9631CB6563FF}" type="pres">
      <dgm:prSet presAssocID="{953A0F7B-D740-084C-8259-DC94BBE564DF}" presName="parentLin" presStyleCnt="0"/>
      <dgm:spPr/>
    </dgm:pt>
    <dgm:pt modelId="{24692E3E-51A1-F142-BF62-FBFE6ACFD1C8}" type="pres">
      <dgm:prSet presAssocID="{953A0F7B-D740-084C-8259-DC94BBE564DF}" presName="parentLeftMargin" presStyleLbl="node1" presStyleIdx="0" presStyleCnt="4"/>
      <dgm:spPr/>
    </dgm:pt>
    <dgm:pt modelId="{7771DFDF-54D9-354B-9823-D305DDF248F6}" type="pres">
      <dgm:prSet presAssocID="{953A0F7B-D740-084C-8259-DC94BBE564D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C1392DF-5B08-114E-8B9F-EA629496A32F}" type="pres">
      <dgm:prSet presAssocID="{953A0F7B-D740-084C-8259-DC94BBE564DF}" presName="negativeSpace" presStyleCnt="0"/>
      <dgm:spPr/>
    </dgm:pt>
    <dgm:pt modelId="{7C796A4E-D142-FB4D-9ABE-57C1586A5A36}" type="pres">
      <dgm:prSet presAssocID="{953A0F7B-D740-084C-8259-DC94BBE564DF}" presName="childText" presStyleLbl="conFgAcc1" presStyleIdx="0" presStyleCnt="4">
        <dgm:presLayoutVars>
          <dgm:bulletEnabled val="1"/>
        </dgm:presLayoutVars>
      </dgm:prSet>
      <dgm:spPr/>
    </dgm:pt>
    <dgm:pt modelId="{EB1E7A59-32C2-1B4C-B234-8722A5CD89B7}" type="pres">
      <dgm:prSet presAssocID="{522568AE-8DF2-D64B-ABD9-613357FAEF82}" presName="spaceBetweenRectangles" presStyleCnt="0"/>
      <dgm:spPr/>
    </dgm:pt>
    <dgm:pt modelId="{7DD9BFF6-C146-1D42-9F0A-9699F795EA45}" type="pres">
      <dgm:prSet presAssocID="{884B022E-079D-8846-8A03-BEAB53C24817}" presName="parentLin" presStyleCnt="0"/>
      <dgm:spPr/>
    </dgm:pt>
    <dgm:pt modelId="{57C7CA18-AA42-A840-9D4D-0C38CCA15B8E}" type="pres">
      <dgm:prSet presAssocID="{884B022E-079D-8846-8A03-BEAB53C24817}" presName="parentLeftMargin" presStyleLbl="node1" presStyleIdx="0" presStyleCnt="4"/>
      <dgm:spPr/>
    </dgm:pt>
    <dgm:pt modelId="{F923CDE8-4455-5F4C-9A4B-DA38E715188A}" type="pres">
      <dgm:prSet presAssocID="{884B022E-079D-8846-8A03-BEAB53C2481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1ED8170-453A-8648-9BA1-D2A7B1A4FE07}" type="pres">
      <dgm:prSet presAssocID="{884B022E-079D-8846-8A03-BEAB53C24817}" presName="negativeSpace" presStyleCnt="0"/>
      <dgm:spPr/>
    </dgm:pt>
    <dgm:pt modelId="{5B08F29E-D2F6-9042-8C7C-8CD3D5C5E122}" type="pres">
      <dgm:prSet presAssocID="{884B022E-079D-8846-8A03-BEAB53C24817}" presName="childText" presStyleLbl="conFgAcc1" presStyleIdx="1" presStyleCnt="4">
        <dgm:presLayoutVars>
          <dgm:bulletEnabled val="1"/>
        </dgm:presLayoutVars>
      </dgm:prSet>
      <dgm:spPr/>
    </dgm:pt>
    <dgm:pt modelId="{0D585C7D-3D7B-234F-91A2-32AE9D3E868E}" type="pres">
      <dgm:prSet presAssocID="{B70E71DA-440D-2345-ADD0-9B40C8756ABC}" presName="spaceBetweenRectangles" presStyleCnt="0"/>
      <dgm:spPr/>
    </dgm:pt>
    <dgm:pt modelId="{13159590-7526-8B4C-9C57-897D3A5BFFD0}" type="pres">
      <dgm:prSet presAssocID="{5BB470EB-5A5A-C647-96CB-01563415207F}" presName="parentLin" presStyleCnt="0"/>
      <dgm:spPr/>
    </dgm:pt>
    <dgm:pt modelId="{3849EF0E-10A4-6847-9EF4-C82EBD9FD8C0}" type="pres">
      <dgm:prSet presAssocID="{5BB470EB-5A5A-C647-96CB-01563415207F}" presName="parentLeftMargin" presStyleLbl="node1" presStyleIdx="1" presStyleCnt="4"/>
      <dgm:spPr/>
    </dgm:pt>
    <dgm:pt modelId="{942D6C7F-59F6-0643-92FE-1B58F572FBE6}" type="pres">
      <dgm:prSet presAssocID="{5BB470EB-5A5A-C647-96CB-01563415207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7D5296D-74E3-344B-8F29-01512C8A5ACE}" type="pres">
      <dgm:prSet presAssocID="{5BB470EB-5A5A-C647-96CB-01563415207F}" presName="negativeSpace" presStyleCnt="0"/>
      <dgm:spPr/>
    </dgm:pt>
    <dgm:pt modelId="{40FB43E7-A62F-A049-8C35-67997CDB9603}" type="pres">
      <dgm:prSet presAssocID="{5BB470EB-5A5A-C647-96CB-01563415207F}" presName="childText" presStyleLbl="conFgAcc1" presStyleIdx="2" presStyleCnt="4">
        <dgm:presLayoutVars>
          <dgm:bulletEnabled val="1"/>
        </dgm:presLayoutVars>
      </dgm:prSet>
      <dgm:spPr/>
    </dgm:pt>
    <dgm:pt modelId="{03894DFC-FA38-1D49-9B30-C350B3CDD8B2}" type="pres">
      <dgm:prSet presAssocID="{7307760C-E35F-3B46-9181-B5348769AD0B}" presName="spaceBetweenRectangles" presStyleCnt="0"/>
      <dgm:spPr/>
    </dgm:pt>
    <dgm:pt modelId="{E8B0A852-DEEB-8743-9029-220594EC5411}" type="pres">
      <dgm:prSet presAssocID="{1C1E5D68-FBA5-D245-8F70-E5ACB1D57C53}" presName="parentLin" presStyleCnt="0"/>
      <dgm:spPr/>
    </dgm:pt>
    <dgm:pt modelId="{249F14FA-8DEC-A14F-9CC5-4871BCBDCA02}" type="pres">
      <dgm:prSet presAssocID="{1C1E5D68-FBA5-D245-8F70-E5ACB1D57C53}" presName="parentLeftMargin" presStyleLbl="node1" presStyleIdx="2" presStyleCnt="4"/>
      <dgm:spPr/>
    </dgm:pt>
    <dgm:pt modelId="{7CF26776-07E6-7D43-BE73-E8DC4F0A5D7E}" type="pres">
      <dgm:prSet presAssocID="{1C1E5D68-FBA5-D245-8F70-E5ACB1D57C5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375BD35C-5C40-6841-9892-AD0C60E6B2B4}" type="pres">
      <dgm:prSet presAssocID="{1C1E5D68-FBA5-D245-8F70-E5ACB1D57C53}" presName="negativeSpace" presStyleCnt="0"/>
      <dgm:spPr/>
    </dgm:pt>
    <dgm:pt modelId="{18B8DFC5-8A83-9942-B730-EEF08C72511C}" type="pres">
      <dgm:prSet presAssocID="{1C1E5D68-FBA5-D245-8F70-E5ACB1D57C5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B3D4331-22CB-264E-9DCA-79A27F39FEC2}" srcId="{22E4C76D-DA08-484D-B325-8EECB8231F87}" destId="{953A0F7B-D740-084C-8259-DC94BBE564DF}" srcOrd="0" destOrd="0" parTransId="{EE1F8290-3FE0-CA4D-9494-C1B9955E47A9}" sibTransId="{522568AE-8DF2-D64B-ABD9-613357FAEF82}"/>
    <dgm:cxn modelId="{77340153-860D-1140-8B15-15B35DB3F3CC}" type="presOf" srcId="{953A0F7B-D740-084C-8259-DC94BBE564DF}" destId="{7771DFDF-54D9-354B-9823-D305DDF248F6}" srcOrd="1" destOrd="0" presId="urn:microsoft.com/office/officeart/2005/8/layout/list1"/>
    <dgm:cxn modelId="{C49D7B53-A43E-4C44-9506-4C6974AB4E90}" srcId="{22E4C76D-DA08-484D-B325-8EECB8231F87}" destId="{884B022E-079D-8846-8A03-BEAB53C24817}" srcOrd="1" destOrd="0" parTransId="{DC9DFE17-4688-214B-9D25-997BAF2E3962}" sibTransId="{B70E71DA-440D-2345-ADD0-9B40C8756ABC}"/>
    <dgm:cxn modelId="{941A0D72-D35E-2A4F-B51B-00690911D2FA}" type="presOf" srcId="{953A0F7B-D740-084C-8259-DC94BBE564DF}" destId="{24692E3E-51A1-F142-BF62-FBFE6ACFD1C8}" srcOrd="0" destOrd="0" presId="urn:microsoft.com/office/officeart/2005/8/layout/list1"/>
    <dgm:cxn modelId="{2AC05F73-2D5D-344A-A95B-51EA449B8E42}" type="presOf" srcId="{884B022E-079D-8846-8A03-BEAB53C24817}" destId="{57C7CA18-AA42-A840-9D4D-0C38CCA15B8E}" srcOrd="0" destOrd="0" presId="urn:microsoft.com/office/officeart/2005/8/layout/list1"/>
    <dgm:cxn modelId="{18A8ABAF-0F55-8142-AAA9-1649D9C82FBF}" type="presOf" srcId="{22E4C76D-DA08-484D-B325-8EECB8231F87}" destId="{DD2AE277-D552-8C42-90BD-309553382662}" srcOrd="0" destOrd="0" presId="urn:microsoft.com/office/officeart/2005/8/layout/list1"/>
    <dgm:cxn modelId="{BCA41BB3-42C9-F340-9977-00920BCA33A8}" srcId="{22E4C76D-DA08-484D-B325-8EECB8231F87}" destId="{1C1E5D68-FBA5-D245-8F70-E5ACB1D57C53}" srcOrd="3" destOrd="0" parTransId="{7D3259BB-060D-6E46-8781-B874A1DB7A43}" sibTransId="{49D2FA26-0CE7-9D4F-A976-8915989DD98A}"/>
    <dgm:cxn modelId="{507E93B5-273D-334F-924E-31C14F1833DE}" type="presOf" srcId="{884B022E-079D-8846-8A03-BEAB53C24817}" destId="{F923CDE8-4455-5F4C-9A4B-DA38E715188A}" srcOrd="1" destOrd="0" presId="urn:microsoft.com/office/officeart/2005/8/layout/list1"/>
    <dgm:cxn modelId="{9A95DED8-3C7B-5748-88E9-3CD402818CC2}" type="presOf" srcId="{1C1E5D68-FBA5-D245-8F70-E5ACB1D57C53}" destId="{7CF26776-07E6-7D43-BE73-E8DC4F0A5D7E}" srcOrd="1" destOrd="0" presId="urn:microsoft.com/office/officeart/2005/8/layout/list1"/>
    <dgm:cxn modelId="{7AF10CE2-41F7-BA41-84ED-AFD5BA34C6D6}" type="presOf" srcId="{1C1E5D68-FBA5-D245-8F70-E5ACB1D57C53}" destId="{249F14FA-8DEC-A14F-9CC5-4871BCBDCA02}" srcOrd="0" destOrd="0" presId="urn:microsoft.com/office/officeart/2005/8/layout/list1"/>
    <dgm:cxn modelId="{57482FEA-F74C-5043-A649-7D0D3C39B6B2}" srcId="{22E4C76D-DA08-484D-B325-8EECB8231F87}" destId="{5BB470EB-5A5A-C647-96CB-01563415207F}" srcOrd="2" destOrd="0" parTransId="{91661C02-B45A-654A-9E44-7797E0A13C30}" sibTransId="{7307760C-E35F-3B46-9181-B5348769AD0B}"/>
    <dgm:cxn modelId="{7B1B72ED-96D3-4348-A9D2-3CFCD71666F9}" type="presOf" srcId="{5BB470EB-5A5A-C647-96CB-01563415207F}" destId="{942D6C7F-59F6-0643-92FE-1B58F572FBE6}" srcOrd="1" destOrd="0" presId="urn:microsoft.com/office/officeart/2005/8/layout/list1"/>
    <dgm:cxn modelId="{570788F2-5F90-1E44-B3F1-C1431EF01101}" type="presOf" srcId="{5BB470EB-5A5A-C647-96CB-01563415207F}" destId="{3849EF0E-10A4-6847-9EF4-C82EBD9FD8C0}" srcOrd="0" destOrd="0" presId="urn:microsoft.com/office/officeart/2005/8/layout/list1"/>
    <dgm:cxn modelId="{43A07144-13F2-CA44-94EF-64600178A9AE}" type="presParOf" srcId="{DD2AE277-D552-8C42-90BD-309553382662}" destId="{673A4707-F2A0-9F47-A5B1-9631CB6563FF}" srcOrd="0" destOrd="0" presId="urn:microsoft.com/office/officeart/2005/8/layout/list1"/>
    <dgm:cxn modelId="{B9EF53C9-66E4-3449-B5B3-848BD7A3B2B3}" type="presParOf" srcId="{673A4707-F2A0-9F47-A5B1-9631CB6563FF}" destId="{24692E3E-51A1-F142-BF62-FBFE6ACFD1C8}" srcOrd="0" destOrd="0" presId="urn:microsoft.com/office/officeart/2005/8/layout/list1"/>
    <dgm:cxn modelId="{5181BCAA-07EC-EB49-8D68-8239DF3EB65E}" type="presParOf" srcId="{673A4707-F2A0-9F47-A5B1-9631CB6563FF}" destId="{7771DFDF-54D9-354B-9823-D305DDF248F6}" srcOrd="1" destOrd="0" presId="urn:microsoft.com/office/officeart/2005/8/layout/list1"/>
    <dgm:cxn modelId="{F8A3DF78-12E1-5241-B898-32DADC28FE11}" type="presParOf" srcId="{DD2AE277-D552-8C42-90BD-309553382662}" destId="{AC1392DF-5B08-114E-8B9F-EA629496A32F}" srcOrd="1" destOrd="0" presId="urn:microsoft.com/office/officeart/2005/8/layout/list1"/>
    <dgm:cxn modelId="{A83AE939-DCC2-E144-BE74-BC031EBCB1DA}" type="presParOf" srcId="{DD2AE277-D552-8C42-90BD-309553382662}" destId="{7C796A4E-D142-FB4D-9ABE-57C1586A5A36}" srcOrd="2" destOrd="0" presId="urn:microsoft.com/office/officeart/2005/8/layout/list1"/>
    <dgm:cxn modelId="{E967D9D9-262B-6047-BA1B-FB51134DC4D4}" type="presParOf" srcId="{DD2AE277-D552-8C42-90BD-309553382662}" destId="{EB1E7A59-32C2-1B4C-B234-8722A5CD89B7}" srcOrd="3" destOrd="0" presId="urn:microsoft.com/office/officeart/2005/8/layout/list1"/>
    <dgm:cxn modelId="{BB9C51D1-1442-B146-896A-0A180302B9BE}" type="presParOf" srcId="{DD2AE277-D552-8C42-90BD-309553382662}" destId="{7DD9BFF6-C146-1D42-9F0A-9699F795EA45}" srcOrd="4" destOrd="0" presId="urn:microsoft.com/office/officeart/2005/8/layout/list1"/>
    <dgm:cxn modelId="{FB05E7B1-A5F9-BA4A-B31A-D3BC4757BC9D}" type="presParOf" srcId="{7DD9BFF6-C146-1D42-9F0A-9699F795EA45}" destId="{57C7CA18-AA42-A840-9D4D-0C38CCA15B8E}" srcOrd="0" destOrd="0" presId="urn:microsoft.com/office/officeart/2005/8/layout/list1"/>
    <dgm:cxn modelId="{32480323-B721-3449-8B73-4DB72B614CE7}" type="presParOf" srcId="{7DD9BFF6-C146-1D42-9F0A-9699F795EA45}" destId="{F923CDE8-4455-5F4C-9A4B-DA38E715188A}" srcOrd="1" destOrd="0" presId="urn:microsoft.com/office/officeart/2005/8/layout/list1"/>
    <dgm:cxn modelId="{5C172E0C-94EB-CC40-B3F9-4A5F7166C14E}" type="presParOf" srcId="{DD2AE277-D552-8C42-90BD-309553382662}" destId="{11ED8170-453A-8648-9BA1-D2A7B1A4FE07}" srcOrd="5" destOrd="0" presId="urn:microsoft.com/office/officeart/2005/8/layout/list1"/>
    <dgm:cxn modelId="{8C293626-AF12-954F-9FF8-3BEB4BFDD04F}" type="presParOf" srcId="{DD2AE277-D552-8C42-90BD-309553382662}" destId="{5B08F29E-D2F6-9042-8C7C-8CD3D5C5E122}" srcOrd="6" destOrd="0" presId="urn:microsoft.com/office/officeart/2005/8/layout/list1"/>
    <dgm:cxn modelId="{DBA9DD6B-3ABB-E648-BC8C-E9FEBAE2F18F}" type="presParOf" srcId="{DD2AE277-D552-8C42-90BD-309553382662}" destId="{0D585C7D-3D7B-234F-91A2-32AE9D3E868E}" srcOrd="7" destOrd="0" presId="urn:microsoft.com/office/officeart/2005/8/layout/list1"/>
    <dgm:cxn modelId="{CBB539A0-FB81-7A4A-B1C7-4BD608B94B24}" type="presParOf" srcId="{DD2AE277-D552-8C42-90BD-309553382662}" destId="{13159590-7526-8B4C-9C57-897D3A5BFFD0}" srcOrd="8" destOrd="0" presId="urn:microsoft.com/office/officeart/2005/8/layout/list1"/>
    <dgm:cxn modelId="{BC0BAA9A-7A61-0D47-AF82-4C2D2632250C}" type="presParOf" srcId="{13159590-7526-8B4C-9C57-897D3A5BFFD0}" destId="{3849EF0E-10A4-6847-9EF4-C82EBD9FD8C0}" srcOrd="0" destOrd="0" presId="urn:microsoft.com/office/officeart/2005/8/layout/list1"/>
    <dgm:cxn modelId="{277CAFD7-B59E-A446-81C9-2B5F49A9CCEA}" type="presParOf" srcId="{13159590-7526-8B4C-9C57-897D3A5BFFD0}" destId="{942D6C7F-59F6-0643-92FE-1B58F572FBE6}" srcOrd="1" destOrd="0" presId="urn:microsoft.com/office/officeart/2005/8/layout/list1"/>
    <dgm:cxn modelId="{13C9FF98-37B0-D542-B339-B29FDE6E754C}" type="presParOf" srcId="{DD2AE277-D552-8C42-90BD-309553382662}" destId="{37D5296D-74E3-344B-8F29-01512C8A5ACE}" srcOrd="9" destOrd="0" presId="urn:microsoft.com/office/officeart/2005/8/layout/list1"/>
    <dgm:cxn modelId="{73ACC721-0480-6342-827F-4C3F65762C6D}" type="presParOf" srcId="{DD2AE277-D552-8C42-90BD-309553382662}" destId="{40FB43E7-A62F-A049-8C35-67997CDB9603}" srcOrd="10" destOrd="0" presId="urn:microsoft.com/office/officeart/2005/8/layout/list1"/>
    <dgm:cxn modelId="{B4EF7213-D73E-9549-B4D9-FA7F372EA686}" type="presParOf" srcId="{DD2AE277-D552-8C42-90BD-309553382662}" destId="{03894DFC-FA38-1D49-9B30-C350B3CDD8B2}" srcOrd="11" destOrd="0" presId="urn:microsoft.com/office/officeart/2005/8/layout/list1"/>
    <dgm:cxn modelId="{35B793DA-80D6-BB41-B2BD-D69024947304}" type="presParOf" srcId="{DD2AE277-D552-8C42-90BD-309553382662}" destId="{E8B0A852-DEEB-8743-9029-220594EC5411}" srcOrd="12" destOrd="0" presId="urn:microsoft.com/office/officeart/2005/8/layout/list1"/>
    <dgm:cxn modelId="{F47F0435-AA8A-134A-9360-3658AADA62AD}" type="presParOf" srcId="{E8B0A852-DEEB-8743-9029-220594EC5411}" destId="{249F14FA-8DEC-A14F-9CC5-4871BCBDCA02}" srcOrd="0" destOrd="0" presId="urn:microsoft.com/office/officeart/2005/8/layout/list1"/>
    <dgm:cxn modelId="{00DF9382-8325-CC44-9447-F1E119A9EFDF}" type="presParOf" srcId="{E8B0A852-DEEB-8743-9029-220594EC5411}" destId="{7CF26776-07E6-7D43-BE73-E8DC4F0A5D7E}" srcOrd="1" destOrd="0" presId="urn:microsoft.com/office/officeart/2005/8/layout/list1"/>
    <dgm:cxn modelId="{17CC8D31-A4A7-1745-B1CC-FF8625B3F2F1}" type="presParOf" srcId="{DD2AE277-D552-8C42-90BD-309553382662}" destId="{375BD35C-5C40-6841-9892-AD0C60E6B2B4}" srcOrd="13" destOrd="0" presId="urn:microsoft.com/office/officeart/2005/8/layout/list1"/>
    <dgm:cxn modelId="{ACEDA32E-5025-9B4F-8E67-1E80858A4508}" type="presParOf" srcId="{DD2AE277-D552-8C42-90BD-309553382662}" destId="{18B8DFC5-8A83-9942-B730-EEF08C72511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AA26BE-6DA6-624D-9675-EB12D3E88D5B}">
      <dsp:nvSpPr>
        <dsp:cNvPr id="0" name=""/>
        <dsp:cNvSpPr/>
      </dsp:nvSpPr>
      <dsp:spPr>
        <a:xfrm>
          <a:off x="6212" y="0"/>
          <a:ext cx="2180138" cy="4464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Definition</a:t>
          </a:r>
        </a:p>
      </dsp:txBody>
      <dsp:txXfrm>
        <a:off x="6212" y="0"/>
        <a:ext cx="2180138" cy="1339277"/>
      </dsp:txXfrm>
    </dsp:sp>
    <dsp:sp modelId="{92005A43-7AC3-6045-87F8-4A0F5527BA81}">
      <dsp:nvSpPr>
        <dsp:cNvPr id="0" name=""/>
        <dsp:cNvSpPr/>
      </dsp:nvSpPr>
      <dsp:spPr>
        <a:xfrm>
          <a:off x="101912" y="1339850"/>
          <a:ext cx="1988739" cy="29006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PESTEL is a framework can assist in the identification of political, economic, social, technical, environmental, and legal factors which affect a firm (</a:t>
          </a:r>
          <a:r>
            <a:rPr lang="en-GB" sz="1800" kern="1200" dirty="0">
              <a:solidFill>
                <a:schemeClr val="bg1"/>
              </a:solidFill>
              <a:latin typeface="Arial" panose="020B0604020202020204" pitchFamily="34" charset="0"/>
            </a:rPr>
            <a:t>Kar </a:t>
          </a:r>
          <a:r>
            <a:rPr lang="en-GB" sz="1800" i="1" kern="1200" dirty="0">
              <a:solidFill>
                <a:schemeClr val="bg1"/>
              </a:solidFill>
              <a:latin typeface="Arial" panose="020B0604020202020204" pitchFamily="34" charset="0"/>
            </a:rPr>
            <a:t>et al., </a:t>
          </a:r>
          <a:r>
            <a:rPr lang="en-GB" sz="1800" kern="1200" dirty="0">
              <a:solidFill>
                <a:schemeClr val="bg1"/>
              </a:solidFill>
              <a:latin typeface="Arial" panose="020B0604020202020204" pitchFamily="34" charset="0"/>
            </a:rPr>
            <a:t>2025)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kern="1200" dirty="0"/>
        </a:p>
      </dsp:txBody>
      <dsp:txXfrm>
        <a:off x="160160" y="1398098"/>
        <a:ext cx="1872243" cy="2784128"/>
      </dsp:txXfrm>
    </dsp:sp>
    <dsp:sp modelId="{41F02CD2-8DDB-7B40-8697-63131086E1D1}">
      <dsp:nvSpPr>
        <dsp:cNvPr id="0" name=""/>
        <dsp:cNvSpPr/>
      </dsp:nvSpPr>
      <dsp:spPr>
        <a:xfrm>
          <a:off x="2349861" y="0"/>
          <a:ext cx="2180138" cy="4464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Why it is used? </a:t>
          </a:r>
        </a:p>
      </dsp:txBody>
      <dsp:txXfrm>
        <a:off x="2349861" y="0"/>
        <a:ext cx="2180138" cy="1339277"/>
      </dsp:txXfrm>
    </dsp:sp>
    <dsp:sp modelId="{5EE07375-35F0-C34D-BA0D-EE494C30BBE4}">
      <dsp:nvSpPr>
        <dsp:cNvPr id="0" name=""/>
        <dsp:cNvSpPr/>
      </dsp:nvSpPr>
      <dsp:spPr>
        <a:xfrm>
          <a:off x="2387185" y="1354773"/>
          <a:ext cx="2043504" cy="29017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Assists to plan strategies to tackle threats and how to gain entry into marketing (</a:t>
          </a:r>
          <a:r>
            <a:rPr lang="en-GB" sz="1800" kern="1200" dirty="0"/>
            <a:t>De Sousa and </a:t>
          </a:r>
          <a:r>
            <a:rPr lang="en-GB" sz="1800" kern="1200" dirty="0" err="1"/>
            <a:t>Castañeda-Ayarza</a:t>
          </a:r>
          <a:r>
            <a:rPr lang="en-GB" sz="1800" kern="1200" dirty="0"/>
            <a:t>, 2022).</a:t>
          </a:r>
          <a:endParaRPr lang="en-US" sz="1800" kern="1200" dirty="0"/>
        </a:p>
      </dsp:txBody>
      <dsp:txXfrm>
        <a:off x="2447037" y="1414625"/>
        <a:ext cx="1923800" cy="2782065"/>
      </dsp:txXfrm>
    </dsp:sp>
    <dsp:sp modelId="{08876799-A9D4-6947-A229-680B3A01A7C8}">
      <dsp:nvSpPr>
        <dsp:cNvPr id="0" name=""/>
        <dsp:cNvSpPr/>
      </dsp:nvSpPr>
      <dsp:spPr>
        <a:xfrm>
          <a:off x="4693510" y="0"/>
          <a:ext cx="2180138" cy="4464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Who uses it? </a:t>
          </a:r>
        </a:p>
      </dsp:txBody>
      <dsp:txXfrm>
        <a:off x="4693510" y="0"/>
        <a:ext cx="2180138" cy="1339277"/>
      </dsp:txXfrm>
    </dsp:sp>
    <dsp:sp modelId="{F59A0579-C25C-E34B-B7AD-1B5CA44F6E2A}">
      <dsp:nvSpPr>
        <dsp:cNvPr id="0" name=""/>
        <dsp:cNvSpPr/>
      </dsp:nvSpPr>
      <dsp:spPr>
        <a:xfrm>
          <a:off x="4754877" y="1340265"/>
          <a:ext cx="2057405" cy="28997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Businesses use this framework when making changes through research (</a:t>
          </a:r>
          <a:r>
            <a:rPr lang="en-GB" sz="1800" kern="1200" dirty="0" err="1"/>
            <a:t>Ulubeyli</a:t>
          </a:r>
          <a:r>
            <a:rPr lang="en-GB" sz="1800" kern="1200" dirty="0"/>
            <a:t> </a:t>
          </a:r>
          <a:r>
            <a:rPr lang="en-GB" sz="1800" i="1" kern="1200" dirty="0"/>
            <a:t>et al., </a:t>
          </a:r>
          <a:r>
            <a:rPr lang="en-GB" sz="1800" kern="1200" dirty="0"/>
            <a:t>2019)</a:t>
          </a:r>
          <a:endParaRPr lang="en-US" sz="1800" kern="1200" dirty="0"/>
        </a:p>
      </dsp:txBody>
      <dsp:txXfrm>
        <a:off x="4815136" y="1400524"/>
        <a:ext cx="1936887" cy="2779275"/>
      </dsp:txXfrm>
    </dsp:sp>
    <dsp:sp modelId="{6F0DFEBA-186F-824C-8DC2-D24877B64B17}">
      <dsp:nvSpPr>
        <dsp:cNvPr id="0" name=""/>
        <dsp:cNvSpPr/>
      </dsp:nvSpPr>
      <dsp:spPr>
        <a:xfrm>
          <a:off x="7037159" y="0"/>
          <a:ext cx="2180138" cy="4464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</a:p>
      </dsp:txBody>
      <dsp:txXfrm>
        <a:off x="7037159" y="0"/>
        <a:ext cx="2180138" cy="1339277"/>
      </dsp:txXfrm>
    </dsp:sp>
    <dsp:sp modelId="{92590025-06CA-C648-928E-8EF1B80D92E7}">
      <dsp:nvSpPr>
        <dsp:cNvPr id="0" name=""/>
        <dsp:cNvSpPr/>
      </dsp:nvSpPr>
      <dsp:spPr>
        <a:xfrm>
          <a:off x="7109461" y="1339277"/>
          <a:ext cx="2035534" cy="29017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It provides a clear sight of outside problems, can help with long-term changes externally (</a:t>
          </a: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Siddiqui,  2021)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kern="1200" dirty="0"/>
        </a:p>
      </dsp:txBody>
      <dsp:txXfrm>
        <a:off x="7169080" y="1398896"/>
        <a:ext cx="1916296" cy="2782531"/>
      </dsp:txXfrm>
    </dsp:sp>
    <dsp:sp modelId="{FEFA3DDC-FC8E-BD4C-ABFD-26B8344AB3B6}">
      <dsp:nvSpPr>
        <dsp:cNvPr id="0" name=""/>
        <dsp:cNvSpPr/>
      </dsp:nvSpPr>
      <dsp:spPr>
        <a:xfrm>
          <a:off x="9380808" y="0"/>
          <a:ext cx="2180138" cy="44642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Criticism </a:t>
          </a:r>
        </a:p>
      </dsp:txBody>
      <dsp:txXfrm>
        <a:off x="9380808" y="0"/>
        <a:ext cx="2180138" cy="1339277"/>
      </dsp:txXfrm>
    </dsp:sp>
    <dsp:sp modelId="{4ABCC6B7-4009-7E45-B635-9EC91CBAABA0}">
      <dsp:nvSpPr>
        <dsp:cNvPr id="0" name=""/>
        <dsp:cNvSpPr/>
      </dsp:nvSpPr>
      <dsp:spPr>
        <a:xfrm>
          <a:off x="9441181" y="1340265"/>
          <a:ext cx="2059393" cy="28997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Can become difficult at times as information is restricted to outside issues (</a:t>
          </a:r>
          <a:r>
            <a:rPr lang="en-GB" sz="18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Buye</a:t>
          </a: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, 2021)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>
        <a:off x="9501499" y="1400583"/>
        <a:ext cx="1938757" cy="2779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AA26BE-6DA6-624D-9675-EB12D3E88D5B}">
      <dsp:nvSpPr>
        <dsp:cNvPr id="0" name=""/>
        <dsp:cNvSpPr/>
      </dsp:nvSpPr>
      <dsp:spPr>
        <a:xfrm>
          <a:off x="6085" y="0"/>
          <a:ext cx="2135371" cy="47781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Definition </a:t>
          </a:r>
        </a:p>
      </dsp:txBody>
      <dsp:txXfrm>
        <a:off x="6085" y="0"/>
        <a:ext cx="2135371" cy="1433450"/>
      </dsp:txXfrm>
    </dsp:sp>
    <dsp:sp modelId="{92005A43-7AC3-6045-87F8-4A0F5527BA81}">
      <dsp:nvSpPr>
        <dsp:cNvPr id="0" name=""/>
        <dsp:cNvSpPr/>
      </dsp:nvSpPr>
      <dsp:spPr>
        <a:xfrm>
          <a:off x="219622" y="1433450"/>
          <a:ext cx="1708297" cy="31058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 tool also called the fishbone or Ishikawa, it finds root causes of a problem in organisations (</a:t>
          </a:r>
          <a:r>
            <a:rPr lang="en-GB" sz="1800" kern="1200" dirty="0" err="1"/>
            <a:t>Radziwill</a:t>
          </a:r>
          <a:r>
            <a:rPr lang="en-GB" sz="1800" kern="1200" dirty="0"/>
            <a:t>, 2017). 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269656" y="1483484"/>
        <a:ext cx="1608229" cy="3005741"/>
      </dsp:txXfrm>
    </dsp:sp>
    <dsp:sp modelId="{41F02CD2-8DDB-7B40-8697-63131086E1D1}">
      <dsp:nvSpPr>
        <dsp:cNvPr id="0" name=""/>
        <dsp:cNvSpPr/>
      </dsp:nvSpPr>
      <dsp:spPr>
        <a:xfrm>
          <a:off x="2301609" y="0"/>
          <a:ext cx="2135371" cy="47781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Why it is used? </a:t>
          </a:r>
        </a:p>
      </dsp:txBody>
      <dsp:txXfrm>
        <a:off x="2301609" y="0"/>
        <a:ext cx="2135371" cy="1433450"/>
      </dsp:txXfrm>
    </dsp:sp>
    <dsp:sp modelId="{5EE07375-35F0-C34D-BA0D-EE494C30BBE4}">
      <dsp:nvSpPr>
        <dsp:cNvPr id="0" name=""/>
        <dsp:cNvSpPr/>
      </dsp:nvSpPr>
      <dsp:spPr>
        <a:xfrm>
          <a:off x="2515146" y="1433450"/>
          <a:ext cx="1708297" cy="31058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To identify internal causes that add to the root problem (</a:t>
          </a:r>
          <a:r>
            <a:rPr lang="en-GB" sz="1800" kern="1200" dirty="0"/>
            <a:t>Lee </a:t>
          </a:r>
          <a:r>
            <a:rPr lang="en-GB" sz="1800" i="1" kern="1200" dirty="0"/>
            <a:t>et al., </a:t>
          </a:r>
          <a:r>
            <a:rPr lang="en-GB" sz="1800" kern="1200" dirty="0"/>
            <a:t>2018)</a:t>
          </a:r>
          <a:endParaRPr lang="en-US" sz="1800" kern="1200" dirty="0"/>
        </a:p>
      </dsp:txBody>
      <dsp:txXfrm>
        <a:off x="2565180" y="1483484"/>
        <a:ext cx="1608229" cy="3005741"/>
      </dsp:txXfrm>
    </dsp:sp>
    <dsp:sp modelId="{08876799-A9D4-6947-A229-680B3A01A7C8}">
      <dsp:nvSpPr>
        <dsp:cNvPr id="0" name=""/>
        <dsp:cNvSpPr/>
      </dsp:nvSpPr>
      <dsp:spPr>
        <a:xfrm>
          <a:off x="4597133" y="0"/>
          <a:ext cx="2135371" cy="47781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Where it is used </a:t>
          </a:r>
        </a:p>
      </dsp:txBody>
      <dsp:txXfrm>
        <a:off x="4597133" y="0"/>
        <a:ext cx="2135371" cy="1433450"/>
      </dsp:txXfrm>
    </dsp:sp>
    <dsp:sp modelId="{F59A0579-C25C-E34B-B7AD-1B5CA44F6E2A}">
      <dsp:nvSpPr>
        <dsp:cNvPr id="0" name=""/>
        <dsp:cNvSpPr/>
      </dsp:nvSpPr>
      <dsp:spPr>
        <a:xfrm>
          <a:off x="4810670" y="1434507"/>
          <a:ext cx="1708297" cy="3103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Companies  use the tool to assist with investigating all the issues contributing to the main problem (</a:t>
          </a:r>
          <a:r>
            <a:rPr lang="en-GB" sz="1800" kern="1200" dirty="0" err="1"/>
            <a:t>Silaban</a:t>
          </a:r>
          <a:r>
            <a:rPr lang="en-GB" sz="1800" kern="1200" dirty="0"/>
            <a:t>, 2020)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kern="1200" dirty="0"/>
        </a:p>
      </dsp:txBody>
      <dsp:txXfrm>
        <a:off x="4860704" y="1484541"/>
        <a:ext cx="1608229" cy="3003627"/>
      </dsp:txXfrm>
    </dsp:sp>
    <dsp:sp modelId="{6F0DFEBA-186F-824C-8DC2-D24877B64B17}">
      <dsp:nvSpPr>
        <dsp:cNvPr id="0" name=""/>
        <dsp:cNvSpPr/>
      </dsp:nvSpPr>
      <dsp:spPr>
        <a:xfrm>
          <a:off x="6892658" y="0"/>
          <a:ext cx="2135371" cy="47781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  <a:endParaRPr lang="en-US" sz="3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92658" y="0"/>
        <a:ext cx="2135371" cy="1433450"/>
      </dsp:txXfrm>
    </dsp:sp>
    <dsp:sp modelId="{92590025-06CA-C648-928E-8EF1B80D92E7}">
      <dsp:nvSpPr>
        <dsp:cNvPr id="0" name=""/>
        <dsp:cNvSpPr/>
      </dsp:nvSpPr>
      <dsp:spPr>
        <a:xfrm>
          <a:off x="7106195" y="1433450"/>
          <a:ext cx="1708297" cy="31058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This gives an insight to all the findings and team members brainstorm together with there ideas 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Sakdiyah</a:t>
          </a:r>
          <a:r>
            <a:rPr lang="en-GB" sz="1800" i="1" kern="1200" dirty="0">
              <a:latin typeface="Arial" panose="020B0604020202020204" pitchFamily="34" charset="0"/>
              <a:cs typeface="Arial" panose="020B0604020202020204" pitchFamily="34" charset="0"/>
            </a:rPr>
            <a:t> et al.,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2022)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56229" y="1483484"/>
        <a:ext cx="1608229" cy="3005741"/>
      </dsp:txXfrm>
    </dsp:sp>
    <dsp:sp modelId="{FEFA3DDC-FC8E-BD4C-ABFD-26B8344AB3B6}">
      <dsp:nvSpPr>
        <dsp:cNvPr id="0" name=""/>
        <dsp:cNvSpPr/>
      </dsp:nvSpPr>
      <dsp:spPr>
        <a:xfrm>
          <a:off x="9188182" y="0"/>
          <a:ext cx="2135371" cy="47781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Criticism</a:t>
          </a:r>
          <a:r>
            <a:rPr lang="en-US" sz="3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9188182" y="0"/>
        <a:ext cx="2135371" cy="1433450"/>
      </dsp:txXfrm>
    </dsp:sp>
    <dsp:sp modelId="{4ABCC6B7-4009-7E45-B635-9EC91CBAABA0}">
      <dsp:nvSpPr>
        <dsp:cNvPr id="0" name=""/>
        <dsp:cNvSpPr/>
      </dsp:nvSpPr>
      <dsp:spPr>
        <a:xfrm>
          <a:off x="9401719" y="1434507"/>
          <a:ext cx="1708297" cy="3103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May become confusing with the amount of information found and affect the original solution (</a:t>
          </a:r>
          <a:r>
            <a:rPr lang="en-GB" sz="1800" b="0" i="0" kern="1200" dirty="0" err="1"/>
            <a:t>Moeng</a:t>
          </a:r>
          <a:r>
            <a:rPr lang="en-GB" sz="1800" b="0" i="0" kern="1200" dirty="0"/>
            <a:t> and </a:t>
          </a:r>
          <a:r>
            <a:rPr lang="en-GB" sz="1800" b="0" i="0" kern="1200" dirty="0" err="1"/>
            <a:t>Luvhengo</a:t>
          </a:r>
          <a:r>
            <a:rPr lang="en-GB" sz="1800" b="0" i="0" kern="1200" dirty="0"/>
            <a:t>,  2022).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51753" y="1484541"/>
        <a:ext cx="1608229" cy="30036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796A4E-D142-FB4D-9ABE-57C1586A5A36}">
      <dsp:nvSpPr>
        <dsp:cNvPr id="0" name=""/>
        <dsp:cNvSpPr/>
      </dsp:nvSpPr>
      <dsp:spPr>
        <a:xfrm>
          <a:off x="0" y="379170"/>
          <a:ext cx="10309860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71DFDF-54D9-354B-9823-D305DDF248F6}">
      <dsp:nvSpPr>
        <dsp:cNvPr id="0" name=""/>
        <dsp:cNvSpPr/>
      </dsp:nvSpPr>
      <dsp:spPr>
        <a:xfrm>
          <a:off x="515493" y="24930"/>
          <a:ext cx="721690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2782" tIns="0" rIns="27278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Bakery has continuous reduced sales since Covid-19 restrictions</a:t>
          </a:r>
        </a:p>
      </dsp:txBody>
      <dsp:txXfrm>
        <a:off x="550078" y="59515"/>
        <a:ext cx="7147732" cy="639310"/>
      </dsp:txXfrm>
    </dsp:sp>
    <dsp:sp modelId="{5B08F29E-D2F6-9042-8C7C-8CD3D5C5E122}">
      <dsp:nvSpPr>
        <dsp:cNvPr id="0" name=""/>
        <dsp:cNvSpPr/>
      </dsp:nvSpPr>
      <dsp:spPr>
        <a:xfrm>
          <a:off x="0" y="1467810"/>
          <a:ext cx="10309860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23CDE8-4455-5F4C-9A4B-DA38E715188A}">
      <dsp:nvSpPr>
        <dsp:cNvPr id="0" name=""/>
        <dsp:cNvSpPr/>
      </dsp:nvSpPr>
      <dsp:spPr>
        <a:xfrm>
          <a:off x="515493" y="1113570"/>
          <a:ext cx="721690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2782" tIns="0" rIns="27278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No technology services for online orders or delivery services</a:t>
          </a:r>
        </a:p>
      </dsp:txBody>
      <dsp:txXfrm>
        <a:off x="550078" y="1148155"/>
        <a:ext cx="7147732" cy="639310"/>
      </dsp:txXfrm>
    </dsp:sp>
    <dsp:sp modelId="{40FB43E7-A62F-A049-8C35-67997CDB9603}">
      <dsp:nvSpPr>
        <dsp:cNvPr id="0" name=""/>
        <dsp:cNvSpPr/>
      </dsp:nvSpPr>
      <dsp:spPr>
        <a:xfrm>
          <a:off x="0" y="2556450"/>
          <a:ext cx="10309860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D6C7F-59F6-0643-92FE-1B58F572FBE6}">
      <dsp:nvSpPr>
        <dsp:cNvPr id="0" name=""/>
        <dsp:cNvSpPr/>
      </dsp:nvSpPr>
      <dsp:spPr>
        <a:xfrm>
          <a:off x="515493" y="2202210"/>
          <a:ext cx="721690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2782" tIns="0" rIns="27278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Increased rent and product prices, pressure on business</a:t>
          </a:r>
        </a:p>
      </dsp:txBody>
      <dsp:txXfrm>
        <a:off x="550078" y="2236795"/>
        <a:ext cx="7147732" cy="639310"/>
      </dsp:txXfrm>
    </dsp:sp>
    <dsp:sp modelId="{18B8DFC5-8A83-9942-B730-EEF08C72511C}">
      <dsp:nvSpPr>
        <dsp:cNvPr id="0" name=""/>
        <dsp:cNvSpPr/>
      </dsp:nvSpPr>
      <dsp:spPr>
        <a:xfrm>
          <a:off x="0" y="3645090"/>
          <a:ext cx="10309860" cy="604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F26776-07E6-7D43-BE73-E8DC4F0A5D7E}">
      <dsp:nvSpPr>
        <dsp:cNvPr id="0" name=""/>
        <dsp:cNvSpPr/>
      </dsp:nvSpPr>
      <dsp:spPr>
        <a:xfrm>
          <a:off x="515493" y="3290849"/>
          <a:ext cx="721690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2782" tIns="0" rIns="27278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Regular customers work from home, reducing footfall at bakery</a:t>
          </a:r>
        </a:p>
      </dsp:txBody>
      <dsp:txXfrm>
        <a:off x="550078" y="3325434"/>
        <a:ext cx="7147732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6/11/26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224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6/11/26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564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6/11/26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510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6/11/26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138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6/11/26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502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6/11/26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442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6/11/26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211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6/11/26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522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6/11/26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279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6/11/26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52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97456-1A1F-6A40-A7E1-F6262C346569}" type="datetimeFigureOut">
              <a:rPr lang="en-US" smtClean="0"/>
              <a:t>6/11/26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678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B97456-1A1F-6A40-A7E1-F6262C346569}" type="datetimeFigureOut">
              <a:rPr lang="en-US" smtClean="0"/>
              <a:t>6/11/26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C8D83-FF57-6644-8C2F-C81DD130F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53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A47A385-8080-1242-8C21-E45640A7D998}"/>
              </a:ext>
            </a:extLst>
          </p:cNvPr>
          <p:cNvSpPr/>
          <p:nvPr/>
        </p:nvSpPr>
        <p:spPr>
          <a:xfrm>
            <a:off x="1357313" y="1343025"/>
            <a:ext cx="9872662" cy="44330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 Waqar Ahmed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Id: 2527077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name: Problem-Solving and Decision-Making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 LCLM4004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3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</a:t>
            </a: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Annamarie Dufficy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Title: Component 1 - 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3892677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7A331-6C31-D343-BB8C-48853A923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494D160-8C31-784A-BBAF-420477E84BD5}"/>
              </a:ext>
            </a:extLst>
          </p:cNvPr>
          <p:cNvSpPr/>
          <p:nvPr/>
        </p:nvSpPr>
        <p:spPr>
          <a:xfrm>
            <a:off x="409575" y="2200275"/>
            <a:ext cx="9134475" cy="39719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Background of Basil’s Bakery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Insight of the problem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PESTEL Framework and application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 and application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  <a:p>
            <a:pPr marL="285750" indent="-28575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2F633A-2E00-CE45-9846-DDE7FF4544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599" y="3443288"/>
            <a:ext cx="6255417" cy="306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424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Background of Basil’s Bakery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EC01802-E8B4-A04C-9E45-E7084DA9F262}"/>
              </a:ext>
            </a:extLst>
          </p:cNvPr>
          <p:cNvSpPr/>
          <p:nvPr/>
        </p:nvSpPr>
        <p:spPr>
          <a:xfrm>
            <a:off x="1171575" y="2471738"/>
            <a:ext cx="9958388" cy="35575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Opened since 2015 and run by Basil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Based in a retail park in Coventry, UK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Sales before lockdown were excellent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Products are made from organic ingredients</a:t>
            </a:r>
          </a:p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CF94EA-839E-034B-92D5-687848B4A4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5113" y="1690688"/>
            <a:ext cx="4110037" cy="2592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387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Insight of the problem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EC01802-E8B4-A04C-9E45-E7084DA9F262}"/>
              </a:ext>
            </a:extLst>
          </p:cNvPr>
          <p:cNvSpPr/>
          <p:nvPr/>
        </p:nvSpPr>
        <p:spPr>
          <a:xfrm>
            <a:off x="1094083" y="2487236"/>
            <a:ext cx="9958388" cy="35575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profit margin has reduced since Covid-19 restrictions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Most customers are working from home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Many empty units without business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delivery apps available for online orders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Cost of organic ingredients has become high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Cannot provide delivery services and manage alone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Business rates have increased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924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50F8BFB-BFD0-ED40-AD66-8586A08FF3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1273843"/>
              </p:ext>
            </p:extLst>
          </p:nvPr>
        </p:nvGraphicFramePr>
        <p:xfrm>
          <a:off x="320041" y="1867960"/>
          <a:ext cx="11567160" cy="4464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6127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PESTEL Framework Application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B5A74E-4A57-6B48-91FD-1D664A2BDF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835" y="1407948"/>
            <a:ext cx="11406753" cy="50969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373778-CA55-DD40-A477-3EDF3C535008}"/>
              </a:ext>
            </a:extLst>
          </p:cNvPr>
          <p:cNvSpPr txBox="1"/>
          <p:nvPr/>
        </p:nvSpPr>
        <p:spPr>
          <a:xfrm>
            <a:off x="9354861" y="2015346"/>
            <a:ext cx="138736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(Kung, 2023).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253D6C-489A-2146-BDFE-776A6F057E45}"/>
              </a:ext>
            </a:extLst>
          </p:cNvPr>
          <p:cNvSpPr txBox="1"/>
          <p:nvPr/>
        </p:nvSpPr>
        <p:spPr>
          <a:xfrm>
            <a:off x="10214741" y="4283771"/>
            <a:ext cx="13098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(Wu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2024).</a:t>
            </a:r>
          </a:p>
        </p:txBody>
      </p:sp>
    </p:spTree>
    <p:extLst>
      <p:ext uri="{BB962C8B-B14F-4D97-AF65-F5344CB8AC3E}">
        <p14:creationId xmlns:p14="http://schemas.microsoft.com/office/powerpoint/2010/main" val="2265319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50F8BFB-BFD0-ED40-AD66-8586A08FF3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1961891"/>
              </p:ext>
            </p:extLst>
          </p:nvPr>
        </p:nvGraphicFramePr>
        <p:xfrm>
          <a:off x="557561" y="1867960"/>
          <a:ext cx="11329639" cy="4778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4647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6936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Cause-and-Effect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model Application</a:t>
            </a:r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51D276E0-D7A3-0F4E-9DB3-1B2384507EBC}"/>
              </a:ext>
            </a:extLst>
          </p:cNvPr>
          <p:cNvSpPr/>
          <p:nvPr/>
        </p:nvSpPr>
        <p:spPr>
          <a:xfrm rot="5400000">
            <a:off x="9495984" y="2865768"/>
            <a:ext cx="2799534" cy="205433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670D803-EBFC-F945-AB63-51B050BDB94C}"/>
              </a:ext>
            </a:extLst>
          </p:cNvPr>
          <p:cNvCxnSpPr>
            <a:cxnSpLocks/>
            <a:stCxn id="27" idx="1"/>
          </p:cNvCxnSpPr>
          <p:nvPr/>
        </p:nvCxnSpPr>
        <p:spPr>
          <a:xfrm flipH="1" flipV="1">
            <a:off x="978759" y="3757614"/>
            <a:ext cx="8889824" cy="4834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D080EB1-20F4-2E4A-BD8E-4979D4A7C3C9}"/>
              </a:ext>
            </a:extLst>
          </p:cNvPr>
          <p:cNvCxnSpPr>
            <a:cxnSpLocks/>
          </p:cNvCxnSpPr>
          <p:nvPr/>
        </p:nvCxnSpPr>
        <p:spPr>
          <a:xfrm flipH="1">
            <a:off x="8646804" y="3828893"/>
            <a:ext cx="1125015" cy="220018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F3E6B40-033C-C84D-9B19-FA1DF7EA91B4}"/>
              </a:ext>
            </a:extLst>
          </p:cNvPr>
          <p:cNvCxnSpPr>
            <a:cxnSpLocks/>
          </p:cNvCxnSpPr>
          <p:nvPr/>
        </p:nvCxnSpPr>
        <p:spPr>
          <a:xfrm flipH="1" flipV="1">
            <a:off x="8360797" y="2100070"/>
            <a:ext cx="1411022" cy="168151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C514599-878F-E447-9AA9-A8E0EB3A1E20}"/>
              </a:ext>
            </a:extLst>
          </p:cNvPr>
          <p:cNvCxnSpPr>
            <a:cxnSpLocks/>
          </p:cNvCxnSpPr>
          <p:nvPr/>
        </p:nvCxnSpPr>
        <p:spPr>
          <a:xfrm flipH="1">
            <a:off x="5551335" y="3794815"/>
            <a:ext cx="946390" cy="226833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3848342-CD99-0548-839C-E2BF75DA4881}"/>
              </a:ext>
            </a:extLst>
          </p:cNvPr>
          <p:cNvCxnSpPr>
            <a:cxnSpLocks/>
          </p:cNvCxnSpPr>
          <p:nvPr/>
        </p:nvCxnSpPr>
        <p:spPr>
          <a:xfrm flipH="1" flipV="1">
            <a:off x="5074260" y="2076084"/>
            <a:ext cx="1343943" cy="175280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DF6677E2-FEC1-8045-9B9A-7E56CF9ED75D}"/>
              </a:ext>
            </a:extLst>
          </p:cNvPr>
          <p:cNvSpPr txBox="1"/>
          <p:nvPr/>
        </p:nvSpPr>
        <p:spPr>
          <a:xfrm>
            <a:off x="3825845" y="1586375"/>
            <a:ext cx="1802651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Measurements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D59053-B3C4-B541-8AC2-F59A004DDCF1}"/>
              </a:ext>
            </a:extLst>
          </p:cNvPr>
          <p:cNvSpPr txBox="1"/>
          <p:nvPr/>
        </p:nvSpPr>
        <p:spPr>
          <a:xfrm>
            <a:off x="7404409" y="1488632"/>
            <a:ext cx="1204332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27B2B9D-0DEE-0C4D-B0D3-F6B829409AE0}"/>
              </a:ext>
            </a:extLst>
          </p:cNvPr>
          <p:cNvSpPr txBox="1"/>
          <p:nvPr/>
        </p:nvSpPr>
        <p:spPr>
          <a:xfrm>
            <a:off x="4598192" y="6036548"/>
            <a:ext cx="2039245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ADF0E7-8513-7D42-A940-89420E6B68DF}"/>
              </a:ext>
            </a:extLst>
          </p:cNvPr>
          <p:cNvSpPr txBox="1"/>
          <p:nvPr/>
        </p:nvSpPr>
        <p:spPr>
          <a:xfrm>
            <a:off x="7797677" y="6025950"/>
            <a:ext cx="1728381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410EDE6-5994-794B-AB18-8A13B2A96BE0}"/>
              </a:ext>
            </a:extLst>
          </p:cNvPr>
          <p:cNvSpPr txBox="1"/>
          <p:nvPr/>
        </p:nvSpPr>
        <p:spPr>
          <a:xfrm>
            <a:off x="9868583" y="3144234"/>
            <a:ext cx="1100662" cy="1323439"/>
          </a:xfrm>
          <a:prstGeom prst="rect">
            <a:avLst/>
          </a:prstGeom>
          <a:solidFill>
            <a:schemeClr val="bg1">
              <a:alpha val="11000"/>
            </a:schemeClr>
          </a:solidFill>
          <a:ln w="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 sales in Basil’s Bakery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C9DCBE7-DAD6-B945-B27F-DEBC44B0C0F2}"/>
              </a:ext>
            </a:extLst>
          </p:cNvPr>
          <p:cNvCxnSpPr>
            <a:cxnSpLocks/>
          </p:cNvCxnSpPr>
          <p:nvPr/>
        </p:nvCxnSpPr>
        <p:spPr>
          <a:xfrm flipH="1">
            <a:off x="4893847" y="2452250"/>
            <a:ext cx="476092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01D613A-DA72-CC49-A179-A4FBFCF23CCA}"/>
              </a:ext>
            </a:extLst>
          </p:cNvPr>
          <p:cNvCxnSpPr/>
          <p:nvPr/>
        </p:nvCxnSpPr>
        <p:spPr>
          <a:xfrm flipH="1">
            <a:off x="5592053" y="3432518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AFAC835-019A-2F4C-A12F-4C0A437B6024}"/>
              </a:ext>
            </a:extLst>
          </p:cNvPr>
          <p:cNvCxnSpPr/>
          <p:nvPr/>
        </p:nvCxnSpPr>
        <p:spPr>
          <a:xfrm flipH="1">
            <a:off x="9056449" y="4105749"/>
            <a:ext cx="574920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C7F0FCB-7F31-F940-A2A8-EC3F5BFC175D}"/>
              </a:ext>
            </a:extLst>
          </p:cNvPr>
          <p:cNvCxnSpPr/>
          <p:nvPr/>
        </p:nvCxnSpPr>
        <p:spPr>
          <a:xfrm flipH="1">
            <a:off x="8901874" y="3403017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4E6E651-66EE-B143-B611-BD293642A6A0}"/>
              </a:ext>
            </a:extLst>
          </p:cNvPr>
          <p:cNvCxnSpPr/>
          <p:nvPr/>
        </p:nvCxnSpPr>
        <p:spPr>
          <a:xfrm flipH="1">
            <a:off x="8143524" y="2488398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353FC479-5654-DF4D-B8D9-9E7A0A2E934B}"/>
              </a:ext>
            </a:extLst>
          </p:cNvPr>
          <p:cNvCxnSpPr/>
          <p:nvPr/>
        </p:nvCxnSpPr>
        <p:spPr>
          <a:xfrm flipH="1">
            <a:off x="5356486" y="5273379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05E9BAE1-E79C-C648-8EC7-D32D07D0ACF8}"/>
              </a:ext>
            </a:extLst>
          </p:cNvPr>
          <p:cNvCxnSpPr/>
          <p:nvPr/>
        </p:nvCxnSpPr>
        <p:spPr>
          <a:xfrm flipH="1">
            <a:off x="5834672" y="4134001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EC234CBE-176E-BF4D-82BC-0B0B5B725A01}"/>
              </a:ext>
            </a:extLst>
          </p:cNvPr>
          <p:cNvCxnSpPr/>
          <p:nvPr/>
        </p:nvCxnSpPr>
        <p:spPr>
          <a:xfrm flipH="1">
            <a:off x="8360796" y="5279113"/>
            <a:ext cx="695653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8BC1F0DA-A19C-ED4F-80B7-0D2ABF9A1DB8}"/>
              </a:ext>
            </a:extLst>
          </p:cNvPr>
          <p:cNvSpPr txBox="1"/>
          <p:nvPr/>
        </p:nvSpPr>
        <p:spPr>
          <a:xfrm>
            <a:off x="7909787" y="3084698"/>
            <a:ext cx="1019804" cy="6001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Less visitors since lockdown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70DAE8D-6A2D-ED4B-9814-0CD2C7592085}"/>
              </a:ext>
            </a:extLst>
          </p:cNvPr>
          <p:cNvSpPr txBox="1"/>
          <p:nvPr/>
        </p:nvSpPr>
        <p:spPr>
          <a:xfrm>
            <a:off x="7254657" y="2118398"/>
            <a:ext cx="886281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Office people work from home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35ABF90-B2D2-6544-92C7-F781134ACB8B}"/>
              </a:ext>
            </a:extLst>
          </p:cNvPr>
          <p:cNvSpPr txBox="1"/>
          <p:nvPr/>
        </p:nvSpPr>
        <p:spPr>
          <a:xfrm>
            <a:off x="4994060" y="3899220"/>
            <a:ext cx="861738" cy="430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</a:rPr>
              <a:t>Business rates</a:t>
            </a:r>
            <a:endParaRPr lang="en-US" sz="11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FEAB763-EA61-0243-B9AB-4C9EB21EB445}"/>
              </a:ext>
            </a:extLst>
          </p:cNvPr>
          <p:cNvSpPr txBox="1"/>
          <p:nvPr/>
        </p:nvSpPr>
        <p:spPr>
          <a:xfrm>
            <a:off x="4395716" y="4955974"/>
            <a:ext cx="977555" cy="430887"/>
          </a:xfrm>
          <a:prstGeom prst="rect">
            <a:avLst/>
          </a:prstGeom>
          <a:solidFill>
            <a:schemeClr val="accent1">
              <a:lumMod val="20000"/>
              <a:lumOff val="80000"/>
              <a:alpha val="98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Retail park unit closures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01129A1-1F7C-8C4B-841F-A3E2E7A13D5A}"/>
              </a:ext>
            </a:extLst>
          </p:cNvPr>
          <p:cNvSpPr txBox="1"/>
          <p:nvPr/>
        </p:nvSpPr>
        <p:spPr>
          <a:xfrm>
            <a:off x="8120688" y="3897061"/>
            <a:ext cx="935761" cy="430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 online ordering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4B7FAD1-210A-8C4F-A9FD-FE6B6C3BFB78}"/>
              </a:ext>
            </a:extLst>
          </p:cNvPr>
          <p:cNvSpPr txBox="1"/>
          <p:nvPr/>
        </p:nvSpPr>
        <p:spPr>
          <a:xfrm>
            <a:off x="7547477" y="4814665"/>
            <a:ext cx="852549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Does not provide delivery services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10C341B-BE5C-E643-AA33-6F4499B0BF25}"/>
              </a:ext>
            </a:extLst>
          </p:cNvPr>
          <p:cNvSpPr txBox="1"/>
          <p:nvPr/>
        </p:nvSpPr>
        <p:spPr>
          <a:xfrm>
            <a:off x="3914854" y="2242823"/>
            <a:ext cx="978791" cy="2616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Pre-ordering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B8F053F-7F33-9548-A912-81F0C2467E4A}"/>
              </a:ext>
            </a:extLst>
          </p:cNvPr>
          <p:cNvSpPr txBox="1"/>
          <p:nvPr/>
        </p:nvSpPr>
        <p:spPr>
          <a:xfrm>
            <a:off x="4575045" y="2998805"/>
            <a:ext cx="1024371" cy="430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25% sales lower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6FF7CE6-CE3F-5E43-821E-148B48F674D6}"/>
              </a:ext>
            </a:extLst>
          </p:cNvPr>
          <p:cNvSpPr txBox="1"/>
          <p:nvPr/>
        </p:nvSpPr>
        <p:spPr>
          <a:xfrm>
            <a:off x="6057206" y="4999616"/>
            <a:ext cx="997794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No updated technology</a:t>
            </a:r>
            <a:endParaRPr lang="en-US" sz="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5B98831-CC2B-A24B-87E8-5DE6D5F9E0F5}"/>
              </a:ext>
            </a:extLst>
          </p:cNvPr>
          <p:cNvSpPr txBox="1"/>
          <p:nvPr/>
        </p:nvSpPr>
        <p:spPr>
          <a:xfrm>
            <a:off x="6696347" y="3983859"/>
            <a:ext cx="935761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Loss of sales</a:t>
            </a:r>
            <a:endParaRPr lang="en-US" sz="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A1DF1CBD-1307-5242-9A4E-91409C3A5054}"/>
              </a:ext>
            </a:extLst>
          </p:cNvPr>
          <p:cNvCxnSpPr/>
          <p:nvPr/>
        </p:nvCxnSpPr>
        <p:spPr>
          <a:xfrm flipH="1">
            <a:off x="7070176" y="5155378"/>
            <a:ext cx="431946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B5AF29FE-BE1D-9F44-BD65-D2A83FEEF7E2}"/>
              </a:ext>
            </a:extLst>
          </p:cNvPr>
          <p:cNvCxnSpPr/>
          <p:nvPr/>
        </p:nvCxnSpPr>
        <p:spPr>
          <a:xfrm flipH="1">
            <a:off x="7630168" y="4104006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2DAC6BE5-3C52-4448-89D4-437FCC6A74B5}"/>
              </a:ext>
            </a:extLst>
          </p:cNvPr>
          <p:cNvCxnSpPr/>
          <p:nvPr/>
        </p:nvCxnSpPr>
        <p:spPr>
          <a:xfrm flipH="1">
            <a:off x="4471405" y="4136933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090B8E7B-A883-0348-B5AC-EF8AC4B7536C}"/>
              </a:ext>
            </a:extLst>
          </p:cNvPr>
          <p:cNvCxnSpPr/>
          <p:nvPr/>
        </p:nvCxnSpPr>
        <p:spPr>
          <a:xfrm flipH="1">
            <a:off x="3944173" y="5266231"/>
            <a:ext cx="431946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A57D2821-FBAC-3642-ADB1-5BDF7FE416FE}"/>
              </a:ext>
            </a:extLst>
          </p:cNvPr>
          <p:cNvCxnSpPr/>
          <p:nvPr/>
        </p:nvCxnSpPr>
        <p:spPr>
          <a:xfrm flipH="1">
            <a:off x="6809507" y="2493957"/>
            <a:ext cx="431946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6E7EC732-EA4B-4A45-855E-7CD59FDFF765}"/>
              </a:ext>
            </a:extLst>
          </p:cNvPr>
          <p:cNvCxnSpPr>
            <a:cxnSpLocks/>
          </p:cNvCxnSpPr>
          <p:nvPr/>
        </p:nvCxnSpPr>
        <p:spPr>
          <a:xfrm flipH="1">
            <a:off x="7495322" y="3205607"/>
            <a:ext cx="417668" cy="186042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26D50F5E-B877-E641-A5DA-2CBCCF43259E}"/>
              </a:ext>
            </a:extLst>
          </p:cNvPr>
          <p:cNvCxnSpPr/>
          <p:nvPr/>
        </p:nvCxnSpPr>
        <p:spPr>
          <a:xfrm flipH="1">
            <a:off x="4143099" y="3232716"/>
            <a:ext cx="431946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EFA4604D-9716-CA46-9387-2C4F0D1FA137}"/>
              </a:ext>
            </a:extLst>
          </p:cNvPr>
          <p:cNvCxnSpPr>
            <a:cxnSpLocks/>
          </p:cNvCxnSpPr>
          <p:nvPr/>
        </p:nvCxnSpPr>
        <p:spPr>
          <a:xfrm flipH="1">
            <a:off x="3535406" y="2392150"/>
            <a:ext cx="379448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F133A4F0-FD72-384C-BC6E-FDCDB831D771}"/>
              </a:ext>
            </a:extLst>
          </p:cNvPr>
          <p:cNvSpPr txBox="1"/>
          <p:nvPr/>
        </p:nvSpPr>
        <p:spPr>
          <a:xfrm>
            <a:off x="2556615" y="2253638"/>
            <a:ext cx="978791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Long waiting times 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8F7B44F-6120-924F-BA32-60131025A23E}"/>
              </a:ext>
            </a:extLst>
          </p:cNvPr>
          <p:cNvSpPr txBox="1"/>
          <p:nvPr/>
        </p:nvSpPr>
        <p:spPr>
          <a:xfrm>
            <a:off x="3163978" y="2982114"/>
            <a:ext cx="978791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Sales reduced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92B8DF9C-0460-6748-8855-C48087B19B15}"/>
              </a:ext>
            </a:extLst>
          </p:cNvPr>
          <p:cNvSpPr txBox="1"/>
          <p:nvPr/>
        </p:nvSpPr>
        <p:spPr>
          <a:xfrm>
            <a:off x="1208612" y="4726349"/>
            <a:ext cx="978791" cy="430887"/>
          </a:xfrm>
          <a:prstGeom prst="rect">
            <a:avLst/>
          </a:prstGeom>
          <a:solidFill>
            <a:schemeClr val="accent1">
              <a:lumMod val="40000"/>
              <a:lumOff val="60000"/>
              <a:alpha val="9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Products demands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C10384C-A29A-3749-AEA1-4D3D8DA227D2}"/>
              </a:ext>
            </a:extLst>
          </p:cNvPr>
          <p:cNvSpPr txBox="1"/>
          <p:nvPr/>
        </p:nvSpPr>
        <p:spPr>
          <a:xfrm>
            <a:off x="3521288" y="3905047"/>
            <a:ext cx="978791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Rent has increased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F0A8963F-8D8A-B745-A07D-2C4E3E6713CD}"/>
              </a:ext>
            </a:extLst>
          </p:cNvPr>
          <p:cNvSpPr txBox="1"/>
          <p:nvPr/>
        </p:nvSpPr>
        <p:spPr>
          <a:xfrm>
            <a:off x="5857032" y="2183560"/>
            <a:ext cx="978791" cy="600164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Ordering from competitors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57A291C-A92D-D34C-B269-F0E5CA78A394}"/>
              </a:ext>
            </a:extLst>
          </p:cNvPr>
          <p:cNvSpPr txBox="1"/>
          <p:nvPr/>
        </p:nvSpPr>
        <p:spPr>
          <a:xfrm>
            <a:off x="6485504" y="3220065"/>
            <a:ext cx="1031649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Buying habit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changes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A39A312-2D03-5341-88B4-B9B01310D09B}"/>
              </a:ext>
            </a:extLst>
          </p:cNvPr>
          <p:cNvCxnSpPr>
            <a:cxnSpLocks/>
          </p:cNvCxnSpPr>
          <p:nvPr/>
        </p:nvCxnSpPr>
        <p:spPr>
          <a:xfrm flipH="1" flipV="1">
            <a:off x="1813759" y="2012302"/>
            <a:ext cx="1492817" cy="178251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06215385-BA9C-7449-99BC-5C48ECD97B5B}"/>
              </a:ext>
            </a:extLst>
          </p:cNvPr>
          <p:cNvCxnSpPr>
            <a:cxnSpLocks/>
          </p:cNvCxnSpPr>
          <p:nvPr/>
        </p:nvCxnSpPr>
        <p:spPr>
          <a:xfrm flipH="1">
            <a:off x="2136926" y="3828893"/>
            <a:ext cx="1109041" cy="223425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>
            <a:extLst>
              <a:ext uri="{FF2B5EF4-FFF2-40B4-BE49-F238E27FC236}">
                <a16:creationId xmlns:a16="http://schemas.microsoft.com/office/drawing/2014/main" id="{0A46360E-9039-8F44-88DB-CD22E0588C20}"/>
              </a:ext>
            </a:extLst>
          </p:cNvPr>
          <p:cNvSpPr txBox="1"/>
          <p:nvPr/>
        </p:nvSpPr>
        <p:spPr>
          <a:xfrm>
            <a:off x="1227335" y="6065664"/>
            <a:ext cx="143262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Supply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1CDE1517-6D6F-9241-9694-8040C482B678}"/>
              </a:ext>
            </a:extLst>
          </p:cNvPr>
          <p:cNvSpPr txBox="1"/>
          <p:nvPr/>
        </p:nvSpPr>
        <p:spPr>
          <a:xfrm>
            <a:off x="630437" y="1555630"/>
            <a:ext cx="1516566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8B6BBCA8-4BFF-1C43-BF82-F2780021382D}"/>
              </a:ext>
            </a:extLst>
          </p:cNvPr>
          <p:cNvCxnSpPr>
            <a:cxnSpLocks/>
          </p:cNvCxnSpPr>
          <p:nvPr/>
        </p:nvCxnSpPr>
        <p:spPr>
          <a:xfrm flipH="1">
            <a:off x="2215354" y="3084698"/>
            <a:ext cx="476092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7" name="TextBox 66">
            <a:extLst>
              <a:ext uri="{FF2B5EF4-FFF2-40B4-BE49-F238E27FC236}">
                <a16:creationId xmlns:a16="http://schemas.microsoft.com/office/drawing/2014/main" id="{1741266E-3D98-6F49-AB1B-86611D2765FA}"/>
              </a:ext>
            </a:extLst>
          </p:cNvPr>
          <p:cNvSpPr txBox="1"/>
          <p:nvPr/>
        </p:nvSpPr>
        <p:spPr>
          <a:xfrm>
            <a:off x="1677713" y="3937706"/>
            <a:ext cx="978791" cy="2616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Inflation cost </a:t>
            </a:r>
          </a:p>
        </p:txBody>
      </p: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77F8B296-0785-BD49-9501-6516A80FDF7B}"/>
              </a:ext>
            </a:extLst>
          </p:cNvPr>
          <p:cNvCxnSpPr/>
          <p:nvPr/>
        </p:nvCxnSpPr>
        <p:spPr>
          <a:xfrm flipH="1">
            <a:off x="2621904" y="4098461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003E96F4-3FF6-B944-90F7-F3DA86AC8768}"/>
              </a:ext>
            </a:extLst>
          </p:cNvPr>
          <p:cNvCxnSpPr/>
          <p:nvPr/>
        </p:nvCxnSpPr>
        <p:spPr>
          <a:xfrm flipH="1">
            <a:off x="2177275" y="4916937"/>
            <a:ext cx="522655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4" name="TextBox 73">
            <a:extLst>
              <a:ext uri="{FF2B5EF4-FFF2-40B4-BE49-F238E27FC236}">
                <a16:creationId xmlns:a16="http://schemas.microsoft.com/office/drawing/2014/main" id="{54121F56-9FBC-3743-AA79-F22A55925E4E}"/>
              </a:ext>
            </a:extLst>
          </p:cNvPr>
          <p:cNvSpPr txBox="1"/>
          <p:nvPr/>
        </p:nvSpPr>
        <p:spPr>
          <a:xfrm>
            <a:off x="2965382" y="5004293"/>
            <a:ext cx="978791" cy="600164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Reduced business operations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2A6EA88F-9D50-BF40-A979-F3EC5BEB969C}"/>
              </a:ext>
            </a:extLst>
          </p:cNvPr>
          <p:cNvSpPr txBox="1"/>
          <p:nvPr/>
        </p:nvSpPr>
        <p:spPr>
          <a:xfrm>
            <a:off x="204583" y="5220403"/>
            <a:ext cx="978791" cy="600164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 supply of organics ingredients</a:t>
            </a:r>
          </a:p>
        </p:txBody>
      </p: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80E02F32-E0F7-9444-A42F-55B4C152EE6E}"/>
              </a:ext>
            </a:extLst>
          </p:cNvPr>
          <p:cNvCxnSpPr>
            <a:cxnSpLocks/>
          </p:cNvCxnSpPr>
          <p:nvPr/>
        </p:nvCxnSpPr>
        <p:spPr>
          <a:xfrm flipH="1">
            <a:off x="1167147" y="5172063"/>
            <a:ext cx="336092" cy="269711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69F1ED82-F49A-5040-8886-F06C12F22595}"/>
              </a:ext>
            </a:extLst>
          </p:cNvPr>
          <p:cNvSpPr txBox="1"/>
          <p:nvPr/>
        </p:nvSpPr>
        <p:spPr>
          <a:xfrm>
            <a:off x="394590" y="3968569"/>
            <a:ext cx="978791" cy="600164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Rising costs of organics goods</a:t>
            </a:r>
          </a:p>
        </p:txBody>
      </p: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76CE8D41-3578-2541-935B-9C3987C53843}"/>
              </a:ext>
            </a:extLst>
          </p:cNvPr>
          <p:cNvCxnSpPr>
            <a:cxnSpLocks/>
          </p:cNvCxnSpPr>
          <p:nvPr/>
        </p:nvCxnSpPr>
        <p:spPr>
          <a:xfrm flipH="1">
            <a:off x="1388720" y="4148083"/>
            <a:ext cx="282691" cy="0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5" name="TextBox 84">
            <a:extLst>
              <a:ext uri="{FF2B5EF4-FFF2-40B4-BE49-F238E27FC236}">
                <a16:creationId xmlns:a16="http://schemas.microsoft.com/office/drawing/2014/main" id="{9670AC80-7B3F-9C44-A69B-E416F2B10979}"/>
              </a:ext>
            </a:extLst>
          </p:cNvPr>
          <p:cNvSpPr txBox="1"/>
          <p:nvPr/>
        </p:nvSpPr>
        <p:spPr>
          <a:xfrm>
            <a:off x="1433203" y="2784616"/>
            <a:ext cx="790777" cy="600164"/>
          </a:xfrm>
          <a:prstGeom prst="rect">
            <a:avLst/>
          </a:prstGeom>
          <a:solidFill>
            <a:schemeClr val="accent1">
              <a:lumMod val="40000"/>
              <a:lumOff val="60000"/>
              <a:alpha val="99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Handling sales alone</a:t>
            </a:r>
          </a:p>
        </p:txBody>
      </p: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0BEBC88E-B848-864B-BA47-5A61411A83C7}"/>
              </a:ext>
            </a:extLst>
          </p:cNvPr>
          <p:cNvCxnSpPr>
            <a:cxnSpLocks/>
          </p:cNvCxnSpPr>
          <p:nvPr/>
        </p:nvCxnSpPr>
        <p:spPr>
          <a:xfrm flipH="1" flipV="1">
            <a:off x="977305" y="2872543"/>
            <a:ext cx="420074" cy="203426"/>
          </a:xfrm>
          <a:prstGeom prst="straightConnector1">
            <a:avLst/>
          </a:prstGeom>
          <a:ln w="44450"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9" name="TextBox 88">
            <a:extLst>
              <a:ext uri="{FF2B5EF4-FFF2-40B4-BE49-F238E27FC236}">
                <a16:creationId xmlns:a16="http://schemas.microsoft.com/office/drawing/2014/main" id="{83647228-A912-684E-B946-194473FF942D}"/>
              </a:ext>
            </a:extLst>
          </p:cNvPr>
          <p:cNvSpPr txBox="1"/>
          <p:nvPr/>
        </p:nvSpPr>
        <p:spPr>
          <a:xfrm>
            <a:off x="119435" y="2355950"/>
            <a:ext cx="1093909" cy="430887"/>
          </a:xfrm>
          <a:prstGeom prst="rect">
            <a:avLst/>
          </a:prstGeom>
          <a:solidFill>
            <a:schemeClr val="bg1">
              <a:alpha val="11000"/>
            </a:schemeClr>
          </a:solidFill>
          <a:ln w="127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Poor management</a:t>
            </a:r>
          </a:p>
        </p:txBody>
      </p:sp>
    </p:spTree>
    <p:extLst>
      <p:ext uri="{BB962C8B-B14F-4D97-AF65-F5344CB8AC3E}">
        <p14:creationId xmlns:p14="http://schemas.microsoft.com/office/powerpoint/2010/main" val="2241238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5982EAA-BD50-FA44-97CB-1EC701B6EE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0285799"/>
              </p:ext>
            </p:extLst>
          </p:nvPr>
        </p:nvGraphicFramePr>
        <p:xfrm>
          <a:off x="1257300" y="1920240"/>
          <a:ext cx="10309860" cy="4274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0867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78632-A6BE-B642-A4AF-344EAD837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6D3C2CB-4C7B-7344-88E9-D1B16778BF95}"/>
              </a:ext>
            </a:extLst>
          </p:cNvPr>
          <p:cNvSpPr/>
          <p:nvPr/>
        </p:nvSpPr>
        <p:spPr>
          <a:xfrm>
            <a:off x="418407" y="1690688"/>
            <a:ext cx="11355185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Buye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R. (2021) ‘Critical examination of the PESTEL Analysis Model’,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Project: Action Research for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pp.1-12.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 Sousa, G.C.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Castañeda-Ayarza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J.A. (2022) ‘PESTEL analysis and the macro-environmental factors that influence the development of the electric and hybrid vehicles industry in Brazil’,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Case Studies on Transport Policy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10(1), pp.686-699.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Kar, S., Das, S. and Kar, B. (2025) ‘PESTEL framework analysis: challenges, government support and performance in agricultural SMEs’, 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SEDME (Small Enterprises Development, Management &amp; Extension Journal)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52(2), pp.142-153.</a:t>
            </a:r>
          </a:p>
          <a:p>
            <a:endParaRPr lang="en-GB" sz="1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Kung, W. (2023) ‘Using the PESTEL analysis to determine the effectiveness of new digital media strategies’, 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Advances in Economics, Management and Political Sciences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5(1), pp.19-25.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Lee, M.G.,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Chechurin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L.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Lenyashin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V. (2018) ‘Introduction to cause-effect chain analysis plus with an application in solving manufacturing problems’,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Journal of Advanced Manufacturing Technology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99(9), pp.2159-2169.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754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061F347-0ABC-6841-B011-14A883E9F1A8}"/>
              </a:ext>
            </a:extLst>
          </p:cNvPr>
          <p:cNvSpPr/>
          <p:nvPr/>
        </p:nvSpPr>
        <p:spPr>
          <a:xfrm>
            <a:off x="182880" y="498764"/>
            <a:ext cx="11671069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Moeng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M.S. and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Luvhengo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T.E. (2022) ‘Analysis of surgical mortalities using the fishbone model for quality improvement in surgical disciplines’, 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Journal of Surgery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46(5), pp.1006-1014.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Radziwill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N. (2017) ‘Creating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ishikawa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(fishbone) diagrams with R’,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Software Quality Professional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20(1), pp.47-48.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Sakdiyah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S.H.,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Eltivia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N.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Afandi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(2022) ‘Root cause analysis using fishbone diagram: company management decision making’,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Business, Taxation and Economics Research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1(6), pp.566-576.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Silaban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F.R. (2020) ‘Using Fishbone Diagram to Teach Writing Discussion Text to Senior High School Students’,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Explora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6(1), pp.1-7.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Siddiqui, A.A. (2021) ‘The use of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analysis tool of quality management in the health care business and its advantages’,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American Journal of Biomedical Science &amp; Research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14(6), pp.507-512.</a:t>
            </a:r>
            <a:endParaRPr lang="en-GB" sz="1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Ulubeyli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Kazancı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O.,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Kazaz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and Arslan, V. (2019) ‘Strategic factors affecting green building industry: A macro-environmental analysis using PESTEL framework’, 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Sakarya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University Journal of Science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23(6), pp.1042-1055.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Wu, B., Chen, Y. and Naik, P.A. (2024) ‘How own delivery services influence customer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 sales in online retail? Building trust and improving delivery quality in digital economy’, 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88(5), pp.131-152.</a:t>
            </a: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7204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547</TotalTime>
  <Words>1013</Words>
  <Application>Microsoft Macintosh PowerPoint</Application>
  <PresentationFormat>Widescreen</PresentationFormat>
  <Paragraphs>111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Introduction </vt:lpstr>
      <vt:lpstr>Background of Basil’s Bakery</vt:lpstr>
      <vt:lpstr>Insight of the problem</vt:lpstr>
      <vt:lpstr>PESTEL Framework</vt:lpstr>
      <vt:lpstr>PESTEL Framework Application</vt:lpstr>
      <vt:lpstr>Cause-and-Effect model</vt:lpstr>
      <vt:lpstr>Cause-and-Effect model Application</vt:lpstr>
      <vt:lpstr>Key Findings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Samina Mumtaz (2119016)</dc:creator>
  <cp:lastModifiedBy>Waqar Ahmed (2527077)</cp:lastModifiedBy>
  <cp:revision>34</cp:revision>
  <dcterms:created xsi:type="dcterms:W3CDTF">2026-06-02T08:37:10Z</dcterms:created>
  <dcterms:modified xsi:type="dcterms:W3CDTF">2026-06-11T22:56:11Z</dcterms:modified>
</cp:coreProperties>
</file>