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6" r:id="rId10"/>
    <p:sldId id="267" r:id="rId11"/>
    <p:sldId id="264" r:id="rId12"/>
    <p:sldId id="265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D127302-826F-499E-94B5-081C94F61FE9}" v="154" dt="2024-01-07T06:32:29.95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69" autoAdjust="0"/>
    <p:restoredTop sz="94660"/>
  </p:normalViewPr>
  <p:slideViewPr>
    <p:cSldViewPr snapToGrid="0">
      <p:cViewPr varScale="1">
        <p:scale>
          <a:sx n="82" d="100"/>
          <a:sy n="82" d="100"/>
        </p:scale>
        <p:origin x="490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gda Janas (2107190)" userId="2a400b76-5683-406b-ba72-4f3aff383fc5" providerId="ADAL" clId="{8D127302-826F-499E-94B5-081C94F61FE9}"/>
    <pc:docChg chg="undo custSel addSld modSld">
      <pc:chgData name="Magda Janas (2107190)" userId="2a400b76-5683-406b-ba72-4f3aff383fc5" providerId="ADAL" clId="{8D127302-826F-499E-94B5-081C94F61FE9}" dt="2024-01-07T06:31:01.935" v="2287" actId="20577"/>
      <pc:docMkLst>
        <pc:docMk/>
      </pc:docMkLst>
      <pc:sldChg chg="addSp delSp modSp mod modTransition delAnim modAnim">
        <pc:chgData name="Magda Janas (2107190)" userId="2a400b76-5683-406b-ba72-4f3aff383fc5" providerId="ADAL" clId="{8D127302-826F-499E-94B5-081C94F61FE9}" dt="2024-01-06T14:13:16.795" v="795"/>
        <pc:sldMkLst>
          <pc:docMk/>
          <pc:sldMk cId="976663226" sldId="256"/>
        </pc:sldMkLst>
        <pc:spChg chg="mod">
          <ac:chgData name="Magda Janas (2107190)" userId="2a400b76-5683-406b-ba72-4f3aff383fc5" providerId="ADAL" clId="{8D127302-826F-499E-94B5-081C94F61FE9}" dt="2023-12-13T06:11:02.672" v="1"/>
          <ac:spMkLst>
            <pc:docMk/>
            <pc:sldMk cId="976663226" sldId="256"/>
            <ac:spMk id="2" creationId="{26481DBC-5CAF-E585-155B-F3638697E644}"/>
          </ac:spMkLst>
        </pc:spChg>
        <pc:picChg chg="add del mod ord">
          <ac:chgData name="Magda Janas (2107190)" userId="2a400b76-5683-406b-ba72-4f3aff383fc5" providerId="ADAL" clId="{8D127302-826F-499E-94B5-081C94F61FE9}" dt="2024-01-05T11:56:57.329" v="709"/>
          <ac:picMkLst>
            <pc:docMk/>
            <pc:sldMk cId="976663226" sldId="256"/>
            <ac:picMk id="5" creationId="{1C9D5BDA-8224-2F87-A880-0EA1C429F179}"/>
          </ac:picMkLst>
        </pc:picChg>
        <pc:picChg chg="add del mod">
          <ac:chgData name="Magda Janas (2107190)" userId="2a400b76-5683-406b-ba72-4f3aff383fc5" providerId="ADAL" clId="{8D127302-826F-499E-94B5-081C94F61FE9}" dt="2024-01-05T11:57:01.581" v="711"/>
          <ac:picMkLst>
            <pc:docMk/>
            <pc:sldMk cId="976663226" sldId="256"/>
            <ac:picMk id="6" creationId="{F7080E74-44ED-59CA-68A9-A881DEFB6C27}"/>
          </ac:picMkLst>
        </pc:picChg>
        <pc:picChg chg="add del mod">
          <ac:chgData name="Magda Janas (2107190)" userId="2a400b76-5683-406b-ba72-4f3aff383fc5" providerId="ADAL" clId="{8D127302-826F-499E-94B5-081C94F61FE9}" dt="2024-01-05T11:37:01.584" v="678"/>
          <ac:picMkLst>
            <pc:docMk/>
            <pc:sldMk cId="976663226" sldId="256"/>
            <ac:picMk id="6" creationId="{FC79C75E-560F-AFF0-BF1A-A87EBD139C16}"/>
          </ac:picMkLst>
        </pc:picChg>
        <pc:picChg chg="add del mod ord">
          <ac:chgData name="Magda Janas (2107190)" userId="2a400b76-5683-406b-ba72-4f3aff383fc5" providerId="ADAL" clId="{8D127302-826F-499E-94B5-081C94F61FE9}" dt="2024-01-05T11:58:17.229" v="712"/>
          <ac:picMkLst>
            <pc:docMk/>
            <pc:sldMk cId="976663226" sldId="256"/>
            <ac:picMk id="9" creationId="{4BC74472-C9CA-3582-B399-F737A4C5B4D9}"/>
          </ac:picMkLst>
        </pc:picChg>
        <pc:picChg chg="add del mod">
          <ac:chgData name="Magda Janas (2107190)" userId="2a400b76-5683-406b-ba72-4f3aff383fc5" providerId="ADAL" clId="{8D127302-826F-499E-94B5-081C94F61FE9}" dt="2024-01-05T11:58:25.363" v="714"/>
          <ac:picMkLst>
            <pc:docMk/>
            <pc:sldMk cId="976663226" sldId="256"/>
            <ac:picMk id="10" creationId="{C9362AC5-796B-AC7F-88CE-9B79A7F619D1}"/>
          </ac:picMkLst>
        </pc:picChg>
        <pc:picChg chg="add del mod ord">
          <ac:chgData name="Magda Janas (2107190)" userId="2a400b76-5683-406b-ba72-4f3aff383fc5" providerId="ADAL" clId="{8D127302-826F-499E-94B5-081C94F61FE9}" dt="2024-01-05T11:37:40.942" v="679"/>
          <ac:picMkLst>
            <pc:docMk/>
            <pc:sldMk cId="976663226" sldId="256"/>
            <ac:picMk id="11" creationId="{78B6CDC7-082B-382F-4A4B-B074B16E6AA6}"/>
          </ac:picMkLst>
        </pc:picChg>
        <pc:picChg chg="add del mod">
          <ac:chgData name="Magda Janas (2107190)" userId="2a400b76-5683-406b-ba72-4f3aff383fc5" providerId="ADAL" clId="{8D127302-826F-499E-94B5-081C94F61FE9}" dt="2024-01-05T11:39:50.420" v="681"/>
          <ac:picMkLst>
            <pc:docMk/>
            <pc:sldMk cId="976663226" sldId="256"/>
            <ac:picMk id="12" creationId="{8FBC0727-C260-D3D8-443B-D6E71FB3AC3E}"/>
          </ac:picMkLst>
        </pc:picChg>
        <pc:picChg chg="add del mod ord">
          <ac:chgData name="Magda Janas (2107190)" userId="2a400b76-5683-406b-ba72-4f3aff383fc5" providerId="ADAL" clId="{8D127302-826F-499E-94B5-081C94F61FE9}" dt="2024-01-05T11:59:15.519" v="715"/>
          <ac:picMkLst>
            <pc:docMk/>
            <pc:sldMk cId="976663226" sldId="256"/>
            <ac:picMk id="13" creationId="{15A6F89B-3EF3-97AF-7028-21544C32B5FC}"/>
          </ac:picMkLst>
        </pc:picChg>
        <pc:picChg chg="add del mod">
          <ac:chgData name="Magda Janas (2107190)" userId="2a400b76-5683-406b-ba72-4f3aff383fc5" providerId="ADAL" clId="{8D127302-826F-499E-94B5-081C94F61FE9}" dt="2024-01-05T11:59:17.589" v="717"/>
          <ac:picMkLst>
            <pc:docMk/>
            <pc:sldMk cId="976663226" sldId="256"/>
            <ac:picMk id="14" creationId="{E3EC42FC-1917-62A4-6F87-9E15EC318950}"/>
          </ac:picMkLst>
        </pc:picChg>
        <pc:picChg chg="add del mod ord">
          <ac:chgData name="Magda Janas (2107190)" userId="2a400b76-5683-406b-ba72-4f3aff383fc5" providerId="ADAL" clId="{8D127302-826F-499E-94B5-081C94F61FE9}" dt="2024-01-06T14:11:48.255" v="789"/>
          <ac:picMkLst>
            <pc:docMk/>
            <pc:sldMk cId="976663226" sldId="256"/>
            <ac:picMk id="16" creationId="{6D980AE3-70EE-A99A-3D37-A5EB78CE0197}"/>
          </ac:picMkLst>
        </pc:picChg>
        <pc:picChg chg="add del mod">
          <ac:chgData name="Magda Janas (2107190)" userId="2a400b76-5683-406b-ba72-4f3aff383fc5" providerId="ADAL" clId="{8D127302-826F-499E-94B5-081C94F61FE9}" dt="2024-01-06T14:12:10.382" v="791"/>
          <ac:picMkLst>
            <pc:docMk/>
            <pc:sldMk cId="976663226" sldId="256"/>
            <ac:picMk id="17" creationId="{877FAB02-C6E1-B1CB-2D0A-5B23297ABC52}"/>
          </ac:picMkLst>
        </pc:picChg>
        <pc:picChg chg="add del mod ord">
          <ac:chgData name="Magda Janas (2107190)" userId="2a400b76-5683-406b-ba72-4f3aff383fc5" providerId="ADAL" clId="{8D127302-826F-499E-94B5-081C94F61FE9}" dt="2024-01-05T11:59:35.033" v="718"/>
          <ac:picMkLst>
            <pc:docMk/>
            <pc:sldMk cId="976663226" sldId="256"/>
            <ac:picMk id="17" creationId="{96F49A6A-3DBD-7A3D-6C89-71FCC033DEC2}"/>
          </ac:picMkLst>
        </pc:picChg>
        <pc:picChg chg="add del mod">
          <ac:chgData name="Magda Janas (2107190)" userId="2a400b76-5683-406b-ba72-4f3aff383fc5" providerId="ADAL" clId="{8D127302-826F-499E-94B5-081C94F61FE9}" dt="2024-01-05T11:59:38.573" v="720"/>
          <ac:picMkLst>
            <pc:docMk/>
            <pc:sldMk cId="976663226" sldId="256"/>
            <ac:picMk id="18" creationId="{AD9D5701-58D3-1054-8256-8371FC7C6672}"/>
          </ac:picMkLst>
        </pc:picChg>
        <pc:picChg chg="add del mod ord">
          <ac:chgData name="Magda Janas (2107190)" userId="2a400b76-5683-406b-ba72-4f3aff383fc5" providerId="ADAL" clId="{8D127302-826F-499E-94B5-081C94F61FE9}" dt="2024-01-05T11:40:09.191" v="682"/>
          <ac:picMkLst>
            <pc:docMk/>
            <pc:sldMk cId="976663226" sldId="256"/>
            <ac:picMk id="19" creationId="{23039CC4-5174-DA89-C8C1-993DBFD5FAD7}"/>
          </ac:picMkLst>
        </pc:picChg>
        <pc:picChg chg="add del mod ord">
          <ac:chgData name="Magda Janas (2107190)" userId="2a400b76-5683-406b-ba72-4f3aff383fc5" providerId="ADAL" clId="{8D127302-826F-499E-94B5-081C94F61FE9}" dt="2024-01-06T14:12:54.047" v="792"/>
          <ac:picMkLst>
            <pc:docMk/>
            <pc:sldMk cId="976663226" sldId="256"/>
            <ac:picMk id="20" creationId="{3CA03F1C-B3D7-DF6F-FB06-4EF8C274FD3D}"/>
          </ac:picMkLst>
        </pc:picChg>
        <pc:picChg chg="add del mod">
          <ac:chgData name="Magda Janas (2107190)" userId="2a400b76-5683-406b-ba72-4f3aff383fc5" providerId="ADAL" clId="{8D127302-826F-499E-94B5-081C94F61FE9}" dt="2024-01-05T11:40:13.500" v="684"/>
          <ac:picMkLst>
            <pc:docMk/>
            <pc:sldMk cId="976663226" sldId="256"/>
            <ac:picMk id="20" creationId="{79545D91-0884-08B5-D23E-C321F1EDEB53}"/>
          </ac:picMkLst>
        </pc:picChg>
        <pc:picChg chg="add del mod ord">
          <ac:chgData name="Magda Janas (2107190)" userId="2a400b76-5683-406b-ba72-4f3aff383fc5" providerId="ADAL" clId="{8D127302-826F-499E-94B5-081C94F61FE9}" dt="2024-01-05T12:00:01.388" v="721"/>
          <ac:picMkLst>
            <pc:docMk/>
            <pc:sldMk cId="976663226" sldId="256"/>
            <ac:picMk id="21" creationId="{2FC0C3F5-E8C6-B679-124A-3971EDEC061E}"/>
          </ac:picMkLst>
        </pc:picChg>
        <pc:picChg chg="add del mod">
          <ac:chgData name="Magda Janas (2107190)" userId="2a400b76-5683-406b-ba72-4f3aff383fc5" providerId="ADAL" clId="{8D127302-826F-499E-94B5-081C94F61FE9}" dt="2024-01-06T14:13:08.769" v="794"/>
          <ac:picMkLst>
            <pc:docMk/>
            <pc:sldMk cId="976663226" sldId="256"/>
            <ac:picMk id="21" creationId="{D45937F1-4C6C-8BAB-FB77-B43B525D4881}"/>
          </ac:picMkLst>
        </pc:picChg>
        <pc:picChg chg="add del mod">
          <ac:chgData name="Magda Janas (2107190)" userId="2a400b76-5683-406b-ba72-4f3aff383fc5" providerId="ADAL" clId="{8D127302-826F-499E-94B5-081C94F61FE9}" dt="2024-01-05T12:00:02.742" v="723"/>
          <ac:picMkLst>
            <pc:docMk/>
            <pc:sldMk cId="976663226" sldId="256"/>
            <ac:picMk id="22" creationId="{2BE83C23-55E5-D5E4-A5F0-AAFAD11840CC}"/>
          </ac:picMkLst>
        </pc:picChg>
        <pc:picChg chg="add del mod ord">
          <ac:chgData name="Magda Janas (2107190)" userId="2a400b76-5683-406b-ba72-4f3aff383fc5" providerId="ADAL" clId="{8D127302-826F-499E-94B5-081C94F61FE9}" dt="2024-01-05T11:40:54.361" v="685"/>
          <ac:picMkLst>
            <pc:docMk/>
            <pc:sldMk cId="976663226" sldId="256"/>
            <ac:picMk id="23" creationId="{37ACE8B9-3FF0-FED6-2CD9-FF0C55C07E92}"/>
          </ac:picMkLst>
        </pc:picChg>
        <pc:picChg chg="add del mod">
          <ac:chgData name="Magda Janas (2107190)" userId="2a400b76-5683-406b-ba72-4f3aff383fc5" providerId="ADAL" clId="{8D127302-826F-499E-94B5-081C94F61FE9}" dt="2024-01-05T11:41:09.988" v="687"/>
          <ac:picMkLst>
            <pc:docMk/>
            <pc:sldMk cId="976663226" sldId="256"/>
            <ac:picMk id="24" creationId="{2D1570E1-CEDC-3F79-4D30-6A79BAC1AA5E}"/>
          </ac:picMkLst>
        </pc:picChg>
        <pc:picChg chg="add del mod ord">
          <ac:chgData name="Magda Janas (2107190)" userId="2a400b76-5683-406b-ba72-4f3aff383fc5" providerId="ADAL" clId="{8D127302-826F-499E-94B5-081C94F61FE9}" dt="2024-01-06T14:13:16.795" v="795"/>
          <ac:picMkLst>
            <pc:docMk/>
            <pc:sldMk cId="976663226" sldId="256"/>
            <ac:picMk id="24" creationId="{FE5AA07C-3A33-A9B7-3692-FB5F714B8EF5}"/>
          </ac:picMkLst>
        </pc:picChg>
        <pc:picChg chg="add del mod ord">
          <ac:chgData name="Magda Janas (2107190)" userId="2a400b76-5683-406b-ba72-4f3aff383fc5" providerId="ADAL" clId="{8D127302-826F-499E-94B5-081C94F61FE9}" dt="2024-01-05T12:01:25.952" v="724"/>
          <ac:picMkLst>
            <pc:docMk/>
            <pc:sldMk cId="976663226" sldId="256"/>
            <ac:picMk id="25" creationId="{9A3D9A3D-6B75-4BCB-7149-128F367CF40D}"/>
          </ac:picMkLst>
        </pc:picChg>
        <pc:picChg chg="add mod">
          <ac:chgData name="Magda Janas (2107190)" userId="2a400b76-5683-406b-ba72-4f3aff383fc5" providerId="ADAL" clId="{8D127302-826F-499E-94B5-081C94F61FE9}" dt="2024-01-06T14:13:16.795" v="795"/>
          <ac:picMkLst>
            <pc:docMk/>
            <pc:sldMk cId="976663226" sldId="256"/>
            <ac:picMk id="25" creationId="{C5D77B77-72E0-8AD9-D8AA-BC8F3B34D2AC}"/>
          </ac:picMkLst>
        </pc:picChg>
        <pc:picChg chg="add del mod">
          <ac:chgData name="Magda Janas (2107190)" userId="2a400b76-5683-406b-ba72-4f3aff383fc5" providerId="ADAL" clId="{8D127302-826F-499E-94B5-081C94F61FE9}" dt="2024-01-05T12:04:33.974" v="725" actId="21"/>
          <ac:picMkLst>
            <pc:docMk/>
            <pc:sldMk cId="976663226" sldId="256"/>
            <ac:picMk id="26" creationId="{C7FFB06D-AC91-785C-7543-BCF9BC0AE62A}"/>
          </ac:picMkLst>
        </pc:picChg>
        <pc:picChg chg="add del mod ord">
          <ac:chgData name="Magda Janas (2107190)" userId="2a400b76-5683-406b-ba72-4f3aff383fc5" providerId="ADAL" clId="{8D127302-826F-499E-94B5-081C94F61FE9}" dt="2024-01-05T11:41:50.430" v="688"/>
          <ac:picMkLst>
            <pc:docMk/>
            <pc:sldMk cId="976663226" sldId="256"/>
            <ac:picMk id="27" creationId="{FF0C531A-FD64-6079-1A23-080496B27F03}"/>
          </ac:picMkLst>
        </pc:picChg>
        <pc:picChg chg="add del mod">
          <ac:chgData name="Magda Janas (2107190)" userId="2a400b76-5683-406b-ba72-4f3aff383fc5" providerId="ADAL" clId="{8D127302-826F-499E-94B5-081C94F61FE9}" dt="2024-01-05T11:42:01.397" v="690"/>
          <ac:picMkLst>
            <pc:docMk/>
            <pc:sldMk cId="976663226" sldId="256"/>
            <ac:picMk id="28" creationId="{371FBF58-77B4-6B47-5078-10146598C928}"/>
          </ac:picMkLst>
        </pc:picChg>
        <pc:picChg chg="add del mod">
          <ac:chgData name="Magda Janas (2107190)" userId="2a400b76-5683-406b-ba72-4f3aff383fc5" providerId="ADAL" clId="{8D127302-826F-499E-94B5-081C94F61FE9}" dt="2024-01-05T12:05:22.632" v="730"/>
          <ac:picMkLst>
            <pc:docMk/>
            <pc:sldMk cId="976663226" sldId="256"/>
            <ac:picMk id="31" creationId="{847C3BFA-DACF-1BCC-1EA2-2DF13489D1F0}"/>
          </ac:picMkLst>
        </pc:picChg>
        <pc:picChg chg="add del mod ord">
          <ac:chgData name="Magda Janas (2107190)" userId="2a400b76-5683-406b-ba72-4f3aff383fc5" providerId="ADAL" clId="{8D127302-826F-499E-94B5-081C94F61FE9}" dt="2024-01-05T11:42:18.990" v="691"/>
          <ac:picMkLst>
            <pc:docMk/>
            <pc:sldMk cId="976663226" sldId="256"/>
            <ac:picMk id="31" creationId="{A96DE6E0-62D2-0C1A-5444-023DD490DAE9}"/>
          </ac:picMkLst>
        </pc:picChg>
        <pc:picChg chg="add del mod">
          <ac:chgData name="Magda Janas (2107190)" userId="2a400b76-5683-406b-ba72-4f3aff383fc5" providerId="ADAL" clId="{8D127302-826F-499E-94B5-081C94F61FE9}" dt="2024-01-05T11:42:21.364" v="693"/>
          <ac:picMkLst>
            <pc:docMk/>
            <pc:sldMk cId="976663226" sldId="256"/>
            <ac:picMk id="32" creationId="{5E933E72-A222-5372-143C-13AE4906AFA5}"/>
          </ac:picMkLst>
        </pc:picChg>
        <pc:picChg chg="add del mod">
          <ac:chgData name="Magda Janas (2107190)" userId="2a400b76-5683-406b-ba72-4f3aff383fc5" providerId="ADAL" clId="{8D127302-826F-499E-94B5-081C94F61FE9}" dt="2024-01-06T14:11:38.853" v="788"/>
          <ac:picMkLst>
            <pc:docMk/>
            <pc:sldMk cId="976663226" sldId="256"/>
            <ac:picMk id="32" creationId="{DB145034-AEF6-0D93-C1B1-C62597302494}"/>
          </ac:picMkLst>
        </pc:picChg>
        <pc:picChg chg="add del mod ord">
          <ac:chgData name="Magda Janas (2107190)" userId="2a400b76-5683-406b-ba72-4f3aff383fc5" providerId="ADAL" clId="{8D127302-826F-499E-94B5-081C94F61FE9}" dt="2024-01-05T11:43:01.492" v="694"/>
          <ac:picMkLst>
            <pc:docMk/>
            <pc:sldMk cId="976663226" sldId="256"/>
            <ac:picMk id="35" creationId="{D60764E3-2B01-70F4-4D6A-79F3E413BA3E}"/>
          </ac:picMkLst>
        </pc:picChg>
        <pc:picChg chg="add del mod">
          <ac:chgData name="Magda Janas (2107190)" userId="2a400b76-5683-406b-ba72-4f3aff383fc5" providerId="ADAL" clId="{8D127302-826F-499E-94B5-081C94F61FE9}" dt="2024-01-05T11:43:03.070" v="696"/>
          <ac:picMkLst>
            <pc:docMk/>
            <pc:sldMk cId="976663226" sldId="256"/>
            <ac:picMk id="36" creationId="{99E78480-94D5-A1AA-C9E0-8A77F2A44B50}"/>
          </ac:picMkLst>
        </pc:picChg>
        <pc:picChg chg="add del mod ord">
          <ac:chgData name="Magda Janas (2107190)" userId="2a400b76-5683-406b-ba72-4f3aff383fc5" providerId="ADAL" clId="{8D127302-826F-499E-94B5-081C94F61FE9}" dt="2024-01-05T11:44:01.101" v="697"/>
          <ac:picMkLst>
            <pc:docMk/>
            <pc:sldMk cId="976663226" sldId="256"/>
            <ac:picMk id="39" creationId="{35194BAC-B330-D03F-F1B1-8921B793936F}"/>
          </ac:picMkLst>
        </pc:picChg>
        <pc:picChg chg="add del mod">
          <ac:chgData name="Magda Janas (2107190)" userId="2a400b76-5683-406b-ba72-4f3aff383fc5" providerId="ADAL" clId="{8D127302-826F-499E-94B5-081C94F61FE9}" dt="2024-01-05T11:44:50.208" v="699"/>
          <ac:picMkLst>
            <pc:docMk/>
            <pc:sldMk cId="976663226" sldId="256"/>
            <ac:picMk id="40" creationId="{D15C57D7-DDEF-8C76-F949-5B69B249A059}"/>
          </ac:picMkLst>
        </pc:picChg>
        <pc:picChg chg="add del mod ord">
          <ac:chgData name="Magda Janas (2107190)" userId="2a400b76-5683-406b-ba72-4f3aff383fc5" providerId="ADAL" clId="{8D127302-826F-499E-94B5-081C94F61FE9}" dt="2024-01-05T11:45:07.093" v="700"/>
          <ac:picMkLst>
            <pc:docMk/>
            <pc:sldMk cId="976663226" sldId="256"/>
            <ac:picMk id="43" creationId="{078033C6-036F-1F5C-F549-5D0BB1946FCE}"/>
          </ac:picMkLst>
        </pc:picChg>
        <pc:picChg chg="add del mod">
          <ac:chgData name="Magda Janas (2107190)" userId="2a400b76-5683-406b-ba72-4f3aff383fc5" providerId="ADAL" clId="{8D127302-826F-499E-94B5-081C94F61FE9}" dt="2024-01-05T11:45:11.948" v="702"/>
          <ac:picMkLst>
            <pc:docMk/>
            <pc:sldMk cId="976663226" sldId="256"/>
            <ac:picMk id="44" creationId="{4E5108D1-A3D8-D44F-3D82-0EEC35D05F58}"/>
          </ac:picMkLst>
        </pc:picChg>
        <pc:picChg chg="add del mod ord">
          <ac:chgData name="Magda Janas (2107190)" userId="2a400b76-5683-406b-ba72-4f3aff383fc5" providerId="ADAL" clId="{8D127302-826F-499E-94B5-081C94F61FE9}" dt="2024-01-05T11:46:37.726" v="703"/>
          <ac:picMkLst>
            <pc:docMk/>
            <pc:sldMk cId="976663226" sldId="256"/>
            <ac:picMk id="47" creationId="{0BEDA1BB-9146-628A-67C4-44D83B6FB047}"/>
          </ac:picMkLst>
        </pc:picChg>
        <pc:picChg chg="add del mod">
          <ac:chgData name="Magda Janas (2107190)" userId="2a400b76-5683-406b-ba72-4f3aff383fc5" providerId="ADAL" clId="{8D127302-826F-499E-94B5-081C94F61FE9}" dt="2024-01-05T11:47:12.230" v="705"/>
          <ac:picMkLst>
            <pc:docMk/>
            <pc:sldMk cId="976663226" sldId="256"/>
            <ac:picMk id="48" creationId="{04A9B499-1B1C-40E4-A40F-5BD049EEF6A5}"/>
          </ac:picMkLst>
        </pc:picChg>
        <pc:picChg chg="add del mod ord">
          <ac:chgData name="Magda Janas (2107190)" userId="2a400b76-5683-406b-ba72-4f3aff383fc5" providerId="ADAL" clId="{8D127302-826F-499E-94B5-081C94F61FE9}" dt="2024-01-05T11:48:34.086" v="706"/>
          <ac:picMkLst>
            <pc:docMk/>
            <pc:sldMk cId="976663226" sldId="256"/>
            <ac:picMk id="51" creationId="{E1576821-3A66-DEA7-47E1-F8BAC5FE7294}"/>
          </ac:picMkLst>
        </pc:picChg>
        <pc:picChg chg="add del mod">
          <ac:chgData name="Magda Janas (2107190)" userId="2a400b76-5683-406b-ba72-4f3aff383fc5" providerId="ADAL" clId="{8D127302-826F-499E-94B5-081C94F61FE9}" dt="2024-01-05T11:55:38.645" v="708"/>
          <ac:picMkLst>
            <pc:docMk/>
            <pc:sldMk cId="976663226" sldId="256"/>
            <ac:picMk id="52" creationId="{BE532E49-6C79-9DC5-C30B-04A69973C48F}"/>
          </ac:picMkLst>
        </pc:picChg>
      </pc:sldChg>
      <pc:sldChg chg="addSp delSp modSp mod">
        <pc:chgData name="Magda Janas (2107190)" userId="2a400b76-5683-406b-ba72-4f3aff383fc5" providerId="ADAL" clId="{8D127302-826F-499E-94B5-081C94F61FE9}" dt="2024-01-05T12:07:35.295" v="732"/>
        <pc:sldMkLst>
          <pc:docMk/>
          <pc:sldMk cId="3187127455" sldId="257"/>
        </pc:sldMkLst>
        <pc:spChg chg="mod">
          <ac:chgData name="Magda Janas (2107190)" userId="2a400b76-5683-406b-ba72-4f3aff383fc5" providerId="ADAL" clId="{8D127302-826F-499E-94B5-081C94F61FE9}" dt="2023-12-28T07:23:38.104" v="323" actId="20577"/>
          <ac:spMkLst>
            <pc:docMk/>
            <pc:sldMk cId="3187127455" sldId="257"/>
            <ac:spMk id="2" creationId="{7967C8CE-77EF-80EC-B80E-805D846277D2}"/>
          </ac:spMkLst>
        </pc:spChg>
        <pc:spChg chg="mod">
          <ac:chgData name="Magda Janas (2107190)" userId="2a400b76-5683-406b-ba72-4f3aff383fc5" providerId="ADAL" clId="{8D127302-826F-499E-94B5-081C94F61FE9}" dt="2024-01-05T10:57:16.879" v="638" actId="20577"/>
          <ac:spMkLst>
            <pc:docMk/>
            <pc:sldMk cId="3187127455" sldId="257"/>
            <ac:spMk id="3" creationId="{4A9813B6-4C6C-DE1B-93D8-E492E04158B5}"/>
          </ac:spMkLst>
        </pc:spChg>
        <pc:spChg chg="add del mod">
          <ac:chgData name="Magda Janas (2107190)" userId="2a400b76-5683-406b-ba72-4f3aff383fc5" providerId="ADAL" clId="{8D127302-826F-499E-94B5-081C94F61FE9}" dt="2024-01-05T10:57:00.181" v="636" actId="21"/>
          <ac:spMkLst>
            <pc:docMk/>
            <pc:sldMk cId="3187127455" sldId="257"/>
            <ac:spMk id="5" creationId="{46964479-B7A7-0002-A0DC-1721BEE4D1E2}"/>
          </ac:spMkLst>
        </pc:spChg>
        <pc:picChg chg="add del mod">
          <ac:chgData name="Magda Janas (2107190)" userId="2a400b76-5683-406b-ba72-4f3aff383fc5" providerId="ADAL" clId="{8D127302-826F-499E-94B5-081C94F61FE9}" dt="2024-01-05T12:05:40.703" v="731" actId="478"/>
          <ac:picMkLst>
            <pc:docMk/>
            <pc:sldMk cId="3187127455" sldId="257"/>
            <ac:picMk id="8" creationId="{A545A634-FB02-EDB1-0CCA-40334D0B0E22}"/>
          </ac:picMkLst>
        </pc:picChg>
        <pc:picChg chg="add mod">
          <ac:chgData name="Magda Janas (2107190)" userId="2a400b76-5683-406b-ba72-4f3aff383fc5" providerId="ADAL" clId="{8D127302-826F-499E-94B5-081C94F61FE9}" dt="2024-01-05T12:07:35.295" v="732"/>
          <ac:picMkLst>
            <pc:docMk/>
            <pc:sldMk cId="3187127455" sldId="257"/>
            <ac:picMk id="12" creationId="{10AAB862-D64F-CB12-F4C1-B31848FDA0D2}"/>
          </ac:picMkLst>
        </pc:picChg>
      </pc:sldChg>
      <pc:sldChg chg="addSp delSp modSp mod modTransition modAnim">
        <pc:chgData name="Magda Janas (2107190)" userId="2a400b76-5683-406b-ba72-4f3aff383fc5" providerId="ADAL" clId="{8D127302-826F-499E-94B5-081C94F61FE9}" dt="2024-01-06T10:06:02.136" v="748"/>
        <pc:sldMkLst>
          <pc:docMk/>
          <pc:sldMk cId="2267493493" sldId="258"/>
        </pc:sldMkLst>
        <pc:spChg chg="add mod">
          <ac:chgData name="Magda Janas (2107190)" userId="2a400b76-5683-406b-ba72-4f3aff383fc5" providerId="ADAL" clId="{8D127302-826F-499E-94B5-081C94F61FE9}" dt="2023-12-28T07:09:58.318" v="92" actId="20577"/>
          <ac:spMkLst>
            <pc:docMk/>
            <pc:sldMk cId="2267493493" sldId="258"/>
            <ac:spMk id="3" creationId="{5ACF08AC-2753-3658-7074-CEB37C83FA2C}"/>
          </ac:spMkLst>
        </pc:spChg>
        <pc:spChg chg="add mod">
          <ac:chgData name="Magda Janas (2107190)" userId="2a400b76-5683-406b-ba72-4f3aff383fc5" providerId="ADAL" clId="{8D127302-826F-499E-94B5-081C94F61FE9}" dt="2023-12-30T18:49:11.944" v="499" actId="20577"/>
          <ac:spMkLst>
            <pc:docMk/>
            <pc:sldMk cId="2267493493" sldId="258"/>
            <ac:spMk id="7" creationId="{9F3D3123-8FC0-9A94-F664-284543733E94}"/>
          </ac:spMkLst>
        </pc:spChg>
        <pc:picChg chg="mod">
          <ac:chgData name="Magda Janas (2107190)" userId="2a400b76-5683-406b-ba72-4f3aff383fc5" providerId="ADAL" clId="{8D127302-826F-499E-94B5-081C94F61FE9}" dt="2023-12-28T07:09:05.856" v="85" actId="1076"/>
          <ac:picMkLst>
            <pc:docMk/>
            <pc:sldMk cId="2267493493" sldId="258"/>
            <ac:picMk id="4" creationId="{C4729F68-8A49-063A-424C-0D310F4EC5A0}"/>
          </ac:picMkLst>
        </pc:picChg>
        <pc:picChg chg="add del mod">
          <ac:chgData name="Magda Janas (2107190)" userId="2a400b76-5683-406b-ba72-4f3aff383fc5" providerId="ADAL" clId="{8D127302-826F-499E-94B5-081C94F61FE9}" dt="2024-01-06T10:01:43.080" v="735"/>
          <ac:picMkLst>
            <pc:docMk/>
            <pc:sldMk cId="2267493493" sldId="258"/>
            <ac:picMk id="8" creationId="{1926EF16-2595-6F7B-2D7B-7EA1B9F93E08}"/>
          </ac:picMkLst>
        </pc:picChg>
        <pc:picChg chg="add del mod ord">
          <ac:chgData name="Magda Janas (2107190)" userId="2a400b76-5683-406b-ba72-4f3aff383fc5" providerId="ADAL" clId="{8D127302-826F-499E-94B5-081C94F61FE9}" dt="2024-01-06T10:01:55.777" v="736"/>
          <ac:picMkLst>
            <pc:docMk/>
            <pc:sldMk cId="2267493493" sldId="258"/>
            <ac:picMk id="11" creationId="{2F1D5712-8836-B829-B215-21C3D526357C}"/>
          </ac:picMkLst>
        </pc:picChg>
        <pc:picChg chg="add del mod">
          <ac:chgData name="Magda Janas (2107190)" userId="2a400b76-5683-406b-ba72-4f3aff383fc5" providerId="ADAL" clId="{8D127302-826F-499E-94B5-081C94F61FE9}" dt="2024-01-06T10:01:57.453" v="738"/>
          <ac:picMkLst>
            <pc:docMk/>
            <pc:sldMk cId="2267493493" sldId="258"/>
            <ac:picMk id="12" creationId="{5E5ED071-72CF-76E9-5D84-EE75C0CCB5C5}"/>
          </ac:picMkLst>
        </pc:picChg>
        <pc:picChg chg="add del mod ord">
          <ac:chgData name="Magda Janas (2107190)" userId="2a400b76-5683-406b-ba72-4f3aff383fc5" providerId="ADAL" clId="{8D127302-826F-499E-94B5-081C94F61FE9}" dt="2024-01-06T10:02:56.623" v="739"/>
          <ac:picMkLst>
            <pc:docMk/>
            <pc:sldMk cId="2267493493" sldId="258"/>
            <ac:picMk id="15" creationId="{FE75CC1C-88FF-960D-AD3C-08719D93CE3A}"/>
          </ac:picMkLst>
        </pc:picChg>
        <pc:picChg chg="add del mod">
          <ac:chgData name="Magda Janas (2107190)" userId="2a400b76-5683-406b-ba72-4f3aff383fc5" providerId="ADAL" clId="{8D127302-826F-499E-94B5-081C94F61FE9}" dt="2024-01-06T10:03:58.822" v="741"/>
          <ac:picMkLst>
            <pc:docMk/>
            <pc:sldMk cId="2267493493" sldId="258"/>
            <ac:picMk id="16" creationId="{08117570-AADD-23A1-A542-44A1DD8A1F0E}"/>
          </ac:picMkLst>
        </pc:picChg>
        <pc:picChg chg="add del mod ord">
          <ac:chgData name="Magda Janas (2107190)" userId="2a400b76-5683-406b-ba72-4f3aff383fc5" providerId="ADAL" clId="{8D127302-826F-499E-94B5-081C94F61FE9}" dt="2024-01-06T10:04:16.028" v="742"/>
          <ac:picMkLst>
            <pc:docMk/>
            <pc:sldMk cId="2267493493" sldId="258"/>
            <ac:picMk id="20" creationId="{A871E467-08CB-B918-EE31-7F5DBA3965A5}"/>
          </ac:picMkLst>
        </pc:picChg>
        <pc:picChg chg="add del mod">
          <ac:chgData name="Magda Janas (2107190)" userId="2a400b76-5683-406b-ba72-4f3aff383fc5" providerId="ADAL" clId="{8D127302-826F-499E-94B5-081C94F61FE9}" dt="2024-01-06T10:04:52.399" v="744"/>
          <ac:picMkLst>
            <pc:docMk/>
            <pc:sldMk cId="2267493493" sldId="258"/>
            <ac:picMk id="21" creationId="{FC3A8BA5-9406-648C-9728-78C7004FA707}"/>
          </ac:picMkLst>
        </pc:picChg>
        <pc:picChg chg="add del mod ord">
          <ac:chgData name="Magda Janas (2107190)" userId="2a400b76-5683-406b-ba72-4f3aff383fc5" providerId="ADAL" clId="{8D127302-826F-499E-94B5-081C94F61FE9}" dt="2024-01-06T10:04:58.797" v="745"/>
          <ac:picMkLst>
            <pc:docMk/>
            <pc:sldMk cId="2267493493" sldId="258"/>
            <ac:picMk id="24" creationId="{542614D0-568E-D4F0-51BD-4030BC1AE664}"/>
          </ac:picMkLst>
        </pc:picChg>
        <pc:picChg chg="add del mod">
          <ac:chgData name="Magda Janas (2107190)" userId="2a400b76-5683-406b-ba72-4f3aff383fc5" providerId="ADAL" clId="{8D127302-826F-499E-94B5-081C94F61FE9}" dt="2024-01-06T10:05:04.524" v="747"/>
          <ac:picMkLst>
            <pc:docMk/>
            <pc:sldMk cId="2267493493" sldId="258"/>
            <ac:picMk id="25" creationId="{E3DB1036-7FB1-426D-9E6D-D60F97A14D3F}"/>
          </ac:picMkLst>
        </pc:picChg>
        <pc:picChg chg="add del mod ord">
          <ac:chgData name="Magda Janas (2107190)" userId="2a400b76-5683-406b-ba72-4f3aff383fc5" providerId="ADAL" clId="{8D127302-826F-499E-94B5-081C94F61FE9}" dt="2024-01-06T10:06:02.136" v="748"/>
          <ac:picMkLst>
            <pc:docMk/>
            <pc:sldMk cId="2267493493" sldId="258"/>
            <ac:picMk id="28" creationId="{B01563B4-211D-1A8D-3E9B-6BC938413384}"/>
          </ac:picMkLst>
        </pc:picChg>
        <pc:picChg chg="add mod">
          <ac:chgData name="Magda Janas (2107190)" userId="2a400b76-5683-406b-ba72-4f3aff383fc5" providerId="ADAL" clId="{8D127302-826F-499E-94B5-081C94F61FE9}" dt="2024-01-06T10:06:02.136" v="748"/>
          <ac:picMkLst>
            <pc:docMk/>
            <pc:sldMk cId="2267493493" sldId="258"/>
            <ac:picMk id="29" creationId="{7880C7F4-7514-E281-6DE0-62B364F30AAC}"/>
          </ac:picMkLst>
        </pc:picChg>
      </pc:sldChg>
      <pc:sldChg chg="addSp delSp modSp mod modTransition modAnim">
        <pc:chgData name="Magda Janas (2107190)" userId="2a400b76-5683-406b-ba72-4f3aff383fc5" providerId="ADAL" clId="{8D127302-826F-499E-94B5-081C94F61FE9}" dt="2024-01-06T10:50:32.477" v="755"/>
        <pc:sldMkLst>
          <pc:docMk/>
          <pc:sldMk cId="2013658290" sldId="259"/>
        </pc:sldMkLst>
        <pc:spChg chg="mod">
          <ac:chgData name="Magda Janas (2107190)" userId="2a400b76-5683-406b-ba72-4f3aff383fc5" providerId="ADAL" clId="{8D127302-826F-499E-94B5-081C94F61FE9}" dt="2023-12-30T18:50:00.247" v="519" actId="20577"/>
          <ac:spMkLst>
            <pc:docMk/>
            <pc:sldMk cId="2013658290" sldId="259"/>
            <ac:spMk id="3" creationId="{E159EBC5-33D2-B7DE-64B9-252A2F2AB4EF}"/>
          </ac:spMkLst>
        </pc:spChg>
        <pc:picChg chg="add del mod">
          <ac:chgData name="Magda Janas (2107190)" userId="2a400b76-5683-406b-ba72-4f3aff383fc5" providerId="ADAL" clId="{8D127302-826F-499E-94B5-081C94F61FE9}" dt="2024-01-06T10:48:41.941" v="751"/>
          <ac:picMkLst>
            <pc:docMk/>
            <pc:sldMk cId="2013658290" sldId="259"/>
            <ac:picMk id="15" creationId="{685FD8EA-E354-E928-0B32-ADF1D71DD0E4}"/>
          </ac:picMkLst>
        </pc:picChg>
        <pc:picChg chg="add del mod ord">
          <ac:chgData name="Magda Janas (2107190)" userId="2a400b76-5683-406b-ba72-4f3aff383fc5" providerId="ADAL" clId="{8D127302-826F-499E-94B5-081C94F61FE9}" dt="2024-01-06T10:48:56.313" v="752"/>
          <ac:picMkLst>
            <pc:docMk/>
            <pc:sldMk cId="2013658290" sldId="259"/>
            <ac:picMk id="18" creationId="{96F92371-2A2E-4B15-08FA-DDA35FB32D7E}"/>
          </ac:picMkLst>
        </pc:picChg>
        <pc:picChg chg="add del mod">
          <ac:chgData name="Magda Janas (2107190)" userId="2a400b76-5683-406b-ba72-4f3aff383fc5" providerId="ADAL" clId="{8D127302-826F-499E-94B5-081C94F61FE9}" dt="2024-01-06T10:48:57.898" v="754"/>
          <ac:picMkLst>
            <pc:docMk/>
            <pc:sldMk cId="2013658290" sldId="259"/>
            <ac:picMk id="19" creationId="{092D407C-47E6-849E-4D11-B7E58F4FE524}"/>
          </ac:picMkLst>
        </pc:picChg>
        <pc:picChg chg="add del mod ord">
          <ac:chgData name="Magda Janas (2107190)" userId="2a400b76-5683-406b-ba72-4f3aff383fc5" providerId="ADAL" clId="{8D127302-826F-499E-94B5-081C94F61FE9}" dt="2024-01-06T10:50:32.477" v="755"/>
          <ac:picMkLst>
            <pc:docMk/>
            <pc:sldMk cId="2013658290" sldId="259"/>
            <ac:picMk id="22" creationId="{89840127-1247-A55B-8F08-6E9195ACA26F}"/>
          </ac:picMkLst>
        </pc:picChg>
        <pc:picChg chg="add mod">
          <ac:chgData name="Magda Janas (2107190)" userId="2a400b76-5683-406b-ba72-4f3aff383fc5" providerId="ADAL" clId="{8D127302-826F-499E-94B5-081C94F61FE9}" dt="2024-01-06T10:50:32.477" v="755"/>
          <ac:picMkLst>
            <pc:docMk/>
            <pc:sldMk cId="2013658290" sldId="259"/>
            <ac:picMk id="23" creationId="{E9A85221-2EC0-456B-3B5E-EC35361FDA6E}"/>
          </ac:picMkLst>
        </pc:picChg>
      </pc:sldChg>
      <pc:sldChg chg="addSp delSp modSp mod modTransition modAnim">
        <pc:chgData name="Magda Janas (2107190)" userId="2a400b76-5683-406b-ba72-4f3aff383fc5" providerId="ADAL" clId="{8D127302-826F-499E-94B5-081C94F61FE9}" dt="2024-01-06T11:59:25.530" v="768"/>
        <pc:sldMkLst>
          <pc:docMk/>
          <pc:sldMk cId="2079705698" sldId="260"/>
        </pc:sldMkLst>
        <pc:spChg chg="mod">
          <ac:chgData name="Magda Janas (2107190)" userId="2a400b76-5683-406b-ba72-4f3aff383fc5" providerId="ADAL" clId="{8D127302-826F-499E-94B5-081C94F61FE9}" dt="2023-12-30T18:51:13.428" v="533" actId="20577"/>
          <ac:spMkLst>
            <pc:docMk/>
            <pc:sldMk cId="2079705698" sldId="260"/>
            <ac:spMk id="3" creationId="{3A01F69E-DEC4-5C44-26F3-6FBA58860945}"/>
          </ac:spMkLst>
        </pc:spChg>
        <pc:spChg chg="del mod">
          <ac:chgData name="Magda Janas (2107190)" userId="2a400b76-5683-406b-ba72-4f3aff383fc5" providerId="ADAL" clId="{8D127302-826F-499E-94B5-081C94F61FE9}" dt="2023-12-13T07:31:44.104" v="11" actId="478"/>
          <ac:spMkLst>
            <pc:docMk/>
            <pc:sldMk cId="2079705698" sldId="260"/>
            <ac:spMk id="6" creationId="{1DEABF4B-AFE4-66DD-F540-8B9B9D902DBD}"/>
          </ac:spMkLst>
        </pc:spChg>
        <pc:spChg chg="add mod">
          <ac:chgData name="Magda Janas (2107190)" userId="2a400b76-5683-406b-ba72-4f3aff383fc5" providerId="ADAL" clId="{8D127302-826F-499E-94B5-081C94F61FE9}" dt="2023-12-13T07:32:27.428" v="18" actId="255"/>
          <ac:spMkLst>
            <pc:docMk/>
            <pc:sldMk cId="2079705698" sldId="260"/>
            <ac:spMk id="10" creationId="{334D5197-8462-B018-154C-15C9153E1327}"/>
          </ac:spMkLst>
        </pc:spChg>
        <pc:picChg chg="del">
          <ac:chgData name="Magda Janas (2107190)" userId="2a400b76-5683-406b-ba72-4f3aff383fc5" providerId="ADAL" clId="{8D127302-826F-499E-94B5-081C94F61FE9}" dt="2023-12-13T07:31:14.507" v="5" actId="478"/>
          <ac:picMkLst>
            <pc:docMk/>
            <pc:sldMk cId="2079705698" sldId="260"/>
            <ac:picMk id="4" creationId="{51CDABE9-1E7F-9C1A-DC78-A89DF59EB3E2}"/>
          </ac:picMkLst>
        </pc:picChg>
        <pc:picChg chg="add mod">
          <ac:chgData name="Magda Janas (2107190)" userId="2a400b76-5683-406b-ba72-4f3aff383fc5" providerId="ADAL" clId="{8D127302-826F-499E-94B5-081C94F61FE9}" dt="2023-12-13T07:31:29.412" v="9" actId="1076"/>
          <ac:picMkLst>
            <pc:docMk/>
            <pc:sldMk cId="2079705698" sldId="260"/>
            <ac:picMk id="7" creationId="{2CF8B6FB-21A9-6EE1-C6C7-94C036A7B5E8}"/>
          </ac:picMkLst>
        </pc:picChg>
        <pc:picChg chg="add del mod">
          <ac:chgData name="Magda Janas (2107190)" userId="2a400b76-5683-406b-ba72-4f3aff383fc5" providerId="ADAL" clId="{8D127302-826F-499E-94B5-081C94F61FE9}" dt="2024-01-06T11:54:12.203" v="758"/>
          <ac:picMkLst>
            <pc:docMk/>
            <pc:sldMk cId="2079705698" sldId="260"/>
            <ac:picMk id="8" creationId="{7CD93ED9-9AE0-ED71-574B-213D1EF9058C}"/>
          </ac:picMkLst>
        </pc:picChg>
        <pc:picChg chg="add del mod ord">
          <ac:chgData name="Magda Janas (2107190)" userId="2a400b76-5683-406b-ba72-4f3aff383fc5" providerId="ADAL" clId="{8D127302-826F-499E-94B5-081C94F61FE9}" dt="2024-01-06T11:54:31.915" v="759"/>
          <ac:picMkLst>
            <pc:docMk/>
            <pc:sldMk cId="2079705698" sldId="260"/>
            <ac:picMk id="14" creationId="{C760E392-01A7-84A9-8C75-BA25CA690801}"/>
          </ac:picMkLst>
        </pc:picChg>
        <pc:picChg chg="add del mod">
          <ac:chgData name="Magda Janas (2107190)" userId="2a400b76-5683-406b-ba72-4f3aff383fc5" providerId="ADAL" clId="{8D127302-826F-499E-94B5-081C94F61FE9}" dt="2024-01-06T11:54:33.745" v="761"/>
          <ac:picMkLst>
            <pc:docMk/>
            <pc:sldMk cId="2079705698" sldId="260"/>
            <ac:picMk id="15" creationId="{B1297FBF-8215-E897-7B2E-4FDE05214020}"/>
          </ac:picMkLst>
        </pc:picChg>
        <pc:picChg chg="add del mod ord">
          <ac:chgData name="Magda Janas (2107190)" userId="2a400b76-5683-406b-ba72-4f3aff383fc5" providerId="ADAL" clId="{8D127302-826F-499E-94B5-081C94F61FE9}" dt="2024-01-06T11:54:54.907" v="762"/>
          <ac:picMkLst>
            <pc:docMk/>
            <pc:sldMk cId="2079705698" sldId="260"/>
            <ac:picMk id="18" creationId="{7F198CA3-B79B-2573-5973-DF7061E16AF6}"/>
          </ac:picMkLst>
        </pc:picChg>
        <pc:picChg chg="add del mod">
          <ac:chgData name="Magda Janas (2107190)" userId="2a400b76-5683-406b-ba72-4f3aff383fc5" providerId="ADAL" clId="{8D127302-826F-499E-94B5-081C94F61FE9}" dt="2024-01-06T11:54:56.718" v="764"/>
          <ac:picMkLst>
            <pc:docMk/>
            <pc:sldMk cId="2079705698" sldId="260"/>
            <ac:picMk id="19" creationId="{5C5E918C-A8CF-8D60-15C1-C242A6AFF088}"/>
          </ac:picMkLst>
        </pc:picChg>
        <pc:picChg chg="add del mod ord">
          <ac:chgData name="Magda Janas (2107190)" userId="2a400b76-5683-406b-ba72-4f3aff383fc5" providerId="ADAL" clId="{8D127302-826F-499E-94B5-081C94F61FE9}" dt="2024-01-06T11:56:48.940" v="765"/>
          <ac:picMkLst>
            <pc:docMk/>
            <pc:sldMk cId="2079705698" sldId="260"/>
            <ac:picMk id="22" creationId="{5B12BFCD-6D77-365C-0560-3F49A3D6AB83}"/>
          </ac:picMkLst>
        </pc:picChg>
        <pc:picChg chg="add del mod">
          <ac:chgData name="Magda Janas (2107190)" userId="2a400b76-5683-406b-ba72-4f3aff383fc5" providerId="ADAL" clId="{8D127302-826F-499E-94B5-081C94F61FE9}" dt="2024-01-06T11:56:58.875" v="767"/>
          <ac:picMkLst>
            <pc:docMk/>
            <pc:sldMk cId="2079705698" sldId="260"/>
            <ac:picMk id="23" creationId="{36D3100E-72A1-07C9-1E3C-A9039BF678FC}"/>
          </ac:picMkLst>
        </pc:picChg>
        <pc:picChg chg="add del mod ord">
          <ac:chgData name="Magda Janas (2107190)" userId="2a400b76-5683-406b-ba72-4f3aff383fc5" providerId="ADAL" clId="{8D127302-826F-499E-94B5-081C94F61FE9}" dt="2024-01-06T11:59:25.530" v="768"/>
          <ac:picMkLst>
            <pc:docMk/>
            <pc:sldMk cId="2079705698" sldId="260"/>
            <ac:picMk id="26" creationId="{89404924-5993-F49A-DE5C-6A9B5EA539E6}"/>
          </ac:picMkLst>
        </pc:picChg>
        <pc:picChg chg="add mod">
          <ac:chgData name="Magda Janas (2107190)" userId="2a400b76-5683-406b-ba72-4f3aff383fc5" providerId="ADAL" clId="{8D127302-826F-499E-94B5-081C94F61FE9}" dt="2024-01-06T11:59:25.530" v="768"/>
          <ac:picMkLst>
            <pc:docMk/>
            <pc:sldMk cId="2079705698" sldId="260"/>
            <ac:picMk id="27" creationId="{1EEE4EE3-9652-5179-BCF5-B31D8F6B85D9}"/>
          </ac:picMkLst>
        </pc:picChg>
      </pc:sldChg>
      <pc:sldChg chg="addSp delSp modSp mod modTransition modAnim">
        <pc:chgData name="Magda Janas (2107190)" userId="2a400b76-5683-406b-ba72-4f3aff383fc5" providerId="ADAL" clId="{8D127302-826F-499E-94B5-081C94F61FE9}" dt="2024-01-06T12:32:52.035" v="781"/>
        <pc:sldMkLst>
          <pc:docMk/>
          <pc:sldMk cId="2205290800" sldId="261"/>
        </pc:sldMkLst>
        <pc:spChg chg="mod">
          <ac:chgData name="Magda Janas (2107190)" userId="2a400b76-5683-406b-ba72-4f3aff383fc5" providerId="ADAL" clId="{8D127302-826F-499E-94B5-081C94F61FE9}" dt="2023-12-30T18:51:17.922" v="536" actId="20577"/>
          <ac:spMkLst>
            <pc:docMk/>
            <pc:sldMk cId="2205290800" sldId="261"/>
            <ac:spMk id="2" creationId="{ACD3750D-EDC8-E089-6CB4-8A74A58ABE0A}"/>
          </ac:spMkLst>
        </pc:spChg>
        <pc:spChg chg="mod">
          <ac:chgData name="Magda Janas (2107190)" userId="2a400b76-5683-406b-ba72-4f3aff383fc5" providerId="ADAL" clId="{8D127302-826F-499E-94B5-081C94F61FE9}" dt="2023-12-30T18:51:27.893" v="544" actId="20577"/>
          <ac:spMkLst>
            <pc:docMk/>
            <pc:sldMk cId="2205290800" sldId="261"/>
            <ac:spMk id="3" creationId="{0CC81A4D-DF61-B910-20F1-DD61C947E4FC}"/>
          </ac:spMkLst>
        </pc:spChg>
        <pc:spChg chg="add mod">
          <ac:chgData name="Magda Janas (2107190)" userId="2a400b76-5683-406b-ba72-4f3aff383fc5" providerId="ADAL" clId="{8D127302-826F-499E-94B5-081C94F61FE9}" dt="2024-01-05T11:02:19.724" v="674" actId="255"/>
          <ac:spMkLst>
            <pc:docMk/>
            <pc:sldMk cId="2205290800" sldId="261"/>
            <ac:spMk id="7" creationId="{209C4611-46D2-61DD-16AE-C6496BF4CEE1}"/>
          </ac:spMkLst>
        </pc:spChg>
        <pc:spChg chg="del">
          <ac:chgData name="Magda Janas (2107190)" userId="2a400b76-5683-406b-ba72-4f3aff383fc5" providerId="ADAL" clId="{8D127302-826F-499E-94B5-081C94F61FE9}" dt="2023-12-28T07:27:05.916" v="326" actId="26606"/>
          <ac:spMkLst>
            <pc:docMk/>
            <pc:sldMk cId="2205290800" sldId="261"/>
            <ac:spMk id="13" creationId="{743AA782-23D1-4521-8CAD-47662984AA08}"/>
          </ac:spMkLst>
        </pc:spChg>
        <pc:spChg chg="del">
          <ac:chgData name="Magda Janas (2107190)" userId="2a400b76-5683-406b-ba72-4f3aff383fc5" providerId="ADAL" clId="{8D127302-826F-499E-94B5-081C94F61FE9}" dt="2023-12-28T07:27:05.916" v="326" actId="26606"/>
          <ac:spMkLst>
            <pc:docMk/>
            <pc:sldMk cId="2205290800" sldId="261"/>
            <ac:spMk id="14" creationId="{650D18FE-0824-4A46-B22C-A86B52E5780A}"/>
          </ac:spMkLst>
        </pc:spChg>
        <pc:spChg chg="add">
          <ac:chgData name="Magda Janas (2107190)" userId="2a400b76-5683-406b-ba72-4f3aff383fc5" providerId="ADAL" clId="{8D127302-826F-499E-94B5-081C94F61FE9}" dt="2023-12-28T07:27:05.916" v="326" actId="26606"/>
          <ac:spMkLst>
            <pc:docMk/>
            <pc:sldMk cId="2205290800" sldId="261"/>
            <ac:spMk id="19" creationId="{F13C74B1-5B17-4795-BED0-7140497B445A}"/>
          </ac:spMkLst>
        </pc:spChg>
        <pc:spChg chg="add">
          <ac:chgData name="Magda Janas (2107190)" userId="2a400b76-5683-406b-ba72-4f3aff383fc5" providerId="ADAL" clId="{8D127302-826F-499E-94B5-081C94F61FE9}" dt="2023-12-28T07:27:05.916" v="326" actId="26606"/>
          <ac:spMkLst>
            <pc:docMk/>
            <pc:sldMk cId="2205290800" sldId="261"/>
            <ac:spMk id="21" creationId="{D4974D33-8DC5-464E-8C6D-BE58F0669C17}"/>
          </ac:spMkLst>
        </pc:spChg>
        <pc:picChg chg="del">
          <ac:chgData name="Magda Janas (2107190)" userId="2a400b76-5683-406b-ba72-4f3aff383fc5" providerId="ADAL" clId="{8D127302-826F-499E-94B5-081C94F61FE9}" dt="2023-12-28T07:26:58.509" v="324" actId="478"/>
          <ac:picMkLst>
            <pc:docMk/>
            <pc:sldMk cId="2205290800" sldId="261"/>
            <ac:picMk id="4" creationId="{9AAF0714-BAB3-35C4-6421-1A2B602D17B2}"/>
          </ac:picMkLst>
        </pc:picChg>
        <pc:picChg chg="add mod">
          <ac:chgData name="Magda Janas (2107190)" userId="2a400b76-5683-406b-ba72-4f3aff383fc5" providerId="ADAL" clId="{8D127302-826F-499E-94B5-081C94F61FE9}" dt="2023-12-28T07:27:35.768" v="328" actId="27614"/>
          <ac:picMkLst>
            <pc:docMk/>
            <pc:sldMk cId="2205290800" sldId="261"/>
            <ac:picMk id="5" creationId="{F3354829-7C16-2C43-DC94-C1129EC2AB09}"/>
          </ac:picMkLst>
        </pc:picChg>
        <pc:picChg chg="add del mod">
          <ac:chgData name="Magda Janas (2107190)" userId="2a400b76-5683-406b-ba72-4f3aff383fc5" providerId="ADAL" clId="{8D127302-826F-499E-94B5-081C94F61FE9}" dt="2024-01-06T12:28:08.625" v="771"/>
          <ac:picMkLst>
            <pc:docMk/>
            <pc:sldMk cId="2205290800" sldId="261"/>
            <ac:picMk id="9" creationId="{CFA83FD3-1E9D-3B7E-76D5-ABFE50840AC0}"/>
          </ac:picMkLst>
        </pc:picChg>
        <pc:picChg chg="add del mod ord">
          <ac:chgData name="Magda Janas (2107190)" userId="2a400b76-5683-406b-ba72-4f3aff383fc5" providerId="ADAL" clId="{8D127302-826F-499E-94B5-081C94F61FE9}" dt="2024-01-06T12:29:20.786" v="772"/>
          <ac:picMkLst>
            <pc:docMk/>
            <pc:sldMk cId="2205290800" sldId="261"/>
            <ac:picMk id="12" creationId="{F7B60260-BD19-8DC4-6FD3-7C441AB9526C}"/>
          </ac:picMkLst>
        </pc:picChg>
        <pc:picChg chg="add del mod">
          <ac:chgData name="Magda Janas (2107190)" userId="2a400b76-5683-406b-ba72-4f3aff383fc5" providerId="ADAL" clId="{8D127302-826F-499E-94B5-081C94F61FE9}" dt="2024-01-06T12:29:47.107" v="774"/>
          <ac:picMkLst>
            <pc:docMk/>
            <pc:sldMk cId="2205290800" sldId="261"/>
            <ac:picMk id="13" creationId="{619752E5-F397-F569-7192-22824801C288}"/>
          </ac:picMkLst>
        </pc:picChg>
        <pc:picChg chg="add del mod ord">
          <ac:chgData name="Magda Janas (2107190)" userId="2a400b76-5683-406b-ba72-4f3aff383fc5" providerId="ADAL" clId="{8D127302-826F-499E-94B5-081C94F61FE9}" dt="2024-01-06T12:30:00.160" v="775"/>
          <ac:picMkLst>
            <pc:docMk/>
            <pc:sldMk cId="2205290800" sldId="261"/>
            <ac:picMk id="16" creationId="{0B990BD3-6A0A-61CF-42F6-354D6F3D1BBB}"/>
          </ac:picMkLst>
        </pc:picChg>
        <pc:picChg chg="add del mod">
          <ac:chgData name="Magda Janas (2107190)" userId="2a400b76-5683-406b-ba72-4f3aff383fc5" providerId="ADAL" clId="{8D127302-826F-499E-94B5-081C94F61FE9}" dt="2024-01-06T12:30:05.530" v="777"/>
          <ac:picMkLst>
            <pc:docMk/>
            <pc:sldMk cId="2205290800" sldId="261"/>
            <ac:picMk id="17" creationId="{0CECB544-AC96-4867-4806-2E6709739F59}"/>
          </ac:picMkLst>
        </pc:picChg>
        <pc:picChg chg="add del mod ord">
          <ac:chgData name="Magda Janas (2107190)" userId="2a400b76-5683-406b-ba72-4f3aff383fc5" providerId="ADAL" clId="{8D127302-826F-499E-94B5-081C94F61FE9}" dt="2024-01-06T12:30:18.921" v="778"/>
          <ac:picMkLst>
            <pc:docMk/>
            <pc:sldMk cId="2205290800" sldId="261"/>
            <ac:picMk id="22" creationId="{ACA2AE79-00E1-15D8-DE4D-2A038A7D52F6}"/>
          </ac:picMkLst>
        </pc:picChg>
        <pc:picChg chg="add del mod">
          <ac:chgData name="Magda Janas (2107190)" userId="2a400b76-5683-406b-ba72-4f3aff383fc5" providerId="ADAL" clId="{8D127302-826F-499E-94B5-081C94F61FE9}" dt="2024-01-06T12:30:56.334" v="780"/>
          <ac:picMkLst>
            <pc:docMk/>
            <pc:sldMk cId="2205290800" sldId="261"/>
            <ac:picMk id="23" creationId="{6153ED6D-84FB-45B5-7321-C7DD01A4D985}"/>
          </ac:picMkLst>
        </pc:picChg>
        <pc:picChg chg="add del mod ord">
          <ac:chgData name="Magda Janas (2107190)" userId="2a400b76-5683-406b-ba72-4f3aff383fc5" providerId="ADAL" clId="{8D127302-826F-499E-94B5-081C94F61FE9}" dt="2024-01-06T12:32:52.035" v="781"/>
          <ac:picMkLst>
            <pc:docMk/>
            <pc:sldMk cId="2205290800" sldId="261"/>
            <ac:picMk id="26" creationId="{A1F503C6-32C9-1A5D-8AF1-2B9C3AD600DA}"/>
          </ac:picMkLst>
        </pc:picChg>
        <pc:picChg chg="add mod">
          <ac:chgData name="Magda Janas (2107190)" userId="2a400b76-5683-406b-ba72-4f3aff383fc5" providerId="ADAL" clId="{8D127302-826F-499E-94B5-081C94F61FE9}" dt="2024-01-06T12:32:52.035" v="781"/>
          <ac:picMkLst>
            <pc:docMk/>
            <pc:sldMk cId="2205290800" sldId="261"/>
            <ac:picMk id="27" creationId="{6F15B594-2C13-39C0-EE15-C026345036E4}"/>
          </ac:picMkLst>
        </pc:picChg>
      </pc:sldChg>
      <pc:sldChg chg="addSp modSp mod">
        <pc:chgData name="Magda Janas (2107190)" userId="2a400b76-5683-406b-ba72-4f3aff383fc5" providerId="ADAL" clId="{8D127302-826F-499E-94B5-081C94F61FE9}" dt="2024-01-06T13:49:00.840" v="782"/>
        <pc:sldMkLst>
          <pc:docMk/>
          <pc:sldMk cId="340145745" sldId="262"/>
        </pc:sldMkLst>
        <pc:spChg chg="mod">
          <ac:chgData name="Magda Janas (2107190)" userId="2a400b76-5683-406b-ba72-4f3aff383fc5" providerId="ADAL" clId="{8D127302-826F-499E-94B5-081C94F61FE9}" dt="2023-12-30T18:51:31.955" v="547" actId="20577"/>
          <ac:spMkLst>
            <pc:docMk/>
            <pc:sldMk cId="340145745" sldId="262"/>
            <ac:spMk id="2" creationId="{4587D0AA-4A8D-4FCD-B70B-10434ED850DC}"/>
          </ac:spMkLst>
        </pc:spChg>
        <pc:spChg chg="mod">
          <ac:chgData name="Magda Janas (2107190)" userId="2a400b76-5683-406b-ba72-4f3aff383fc5" providerId="ADAL" clId="{8D127302-826F-499E-94B5-081C94F61FE9}" dt="2023-12-30T18:51:45.336" v="559" actId="20577"/>
          <ac:spMkLst>
            <pc:docMk/>
            <pc:sldMk cId="340145745" sldId="262"/>
            <ac:spMk id="3" creationId="{9D62F608-CE32-75C4-FA01-E6073C8740FD}"/>
          </ac:spMkLst>
        </pc:spChg>
        <pc:spChg chg="mod">
          <ac:chgData name="Magda Janas (2107190)" userId="2a400b76-5683-406b-ba72-4f3aff383fc5" providerId="ADAL" clId="{8D127302-826F-499E-94B5-081C94F61FE9}" dt="2024-01-05T11:02:42.637" v="675" actId="255"/>
          <ac:spMkLst>
            <pc:docMk/>
            <pc:sldMk cId="340145745" sldId="262"/>
            <ac:spMk id="6" creationId="{B6562FD9-F866-AD74-9715-00B601991F9F}"/>
          </ac:spMkLst>
        </pc:spChg>
        <pc:picChg chg="add mod">
          <ac:chgData name="Magda Janas (2107190)" userId="2a400b76-5683-406b-ba72-4f3aff383fc5" providerId="ADAL" clId="{8D127302-826F-499E-94B5-081C94F61FE9}" dt="2024-01-06T13:49:00.840" v="782"/>
          <ac:picMkLst>
            <pc:docMk/>
            <pc:sldMk cId="340145745" sldId="262"/>
            <ac:picMk id="8" creationId="{7B105855-2872-1815-90E2-534A8CE28A6B}"/>
          </ac:picMkLst>
        </pc:picChg>
      </pc:sldChg>
      <pc:sldChg chg="addSp delSp modSp mod modTransition setBg modAnim">
        <pc:chgData name="Magda Janas (2107190)" userId="2a400b76-5683-406b-ba72-4f3aff383fc5" providerId="ADAL" clId="{8D127302-826F-499E-94B5-081C94F61FE9}" dt="2024-01-06T14:14:14.451" v="798"/>
        <pc:sldMkLst>
          <pc:docMk/>
          <pc:sldMk cId="3723678314" sldId="263"/>
        </pc:sldMkLst>
        <pc:spChg chg="mod">
          <ac:chgData name="Magda Janas (2107190)" userId="2a400b76-5683-406b-ba72-4f3aff383fc5" providerId="ADAL" clId="{8D127302-826F-499E-94B5-081C94F61FE9}" dt="2023-12-28T09:32:31.345" v="357" actId="14100"/>
          <ac:spMkLst>
            <pc:docMk/>
            <pc:sldMk cId="3723678314" sldId="263"/>
            <ac:spMk id="2" creationId="{775A6A6A-1C53-1EE0-BD50-801CBCFB1D6A}"/>
          </ac:spMkLst>
        </pc:spChg>
        <pc:spChg chg="mod">
          <ac:chgData name="Magda Janas (2107190)" userId="2a400b76-5683-406b-ba72-4f3aff383fc5" providerId="ADAL" clId="{8D127302-826F-499E-94B5-081C94F61FE9}" dt="2024-01-05T10:57:37.746" v="639" actId="33524"/>
          <ac:spMkLst>
            <pc:docMk/>
            <pc:sldMk cId="3723678314" sldId="263"/>
            <ac:spMk id="3" creationId="{4F0BAD73-A909-222B-12F8-9BE50520EF8E}"/>
          </ac:spMkLst>
        </pc:spChg>
        <pc:spChg chg="add mod">
          <ac:chgData name="Magda Janas (2107190)" userId="2a400b76-5683-406b-ba72-4f3aff383fc5" providerId="ADAL" clId="{8D127302-826F-499E-94B5-081C94F61FE9}" dt="2024-01-05T11:02:01.060" v="673" actId="255"/>
          <ac:spMkLst>
            <pc:docMk/>
            <pc:sldMk cId="3723678314" sldId="263"/>
            <ac:spMk id="6" creationId="{B3541EDA-1FCA-A5E2-2A91-2A1BE6A7D42F}"/>
          </ac:spMkLst>
        </pc:spChg>
        <pc:spChg chg="add">
          <ac:chgData name="Magda Janas (2107190)" userId="2a400b76-5683-406b-ba72-4f3aff383fc5" providerId="ADAL" clId="{8D127302-826F-499E-94B5-081C94F61FE9}" dt="2023-12-28T07:21:33.178" v="304" actId="26606"/>
          <ac:spMkLst>
            <pc:docMk/>
            <pc:sldMk cId="3723678314" sldId="263"/>
            <ac:spMk id="9" creationId="{9F79630B-0F0B-446E-A637-38FA8F61D10E}"/>
          </ac:spMkLst>
        </pc:spChg>
        <pc:spChg chg="add">
          <ac:chgData name="Magda Janas (2107190)" userId="2a400b76-5683-406b-ba72-4f3aff383fc5" providerId="ADAL" clId="{8D127302-826F-499E-94B5-081C94F61FE9}" dt="2023-12-28T07:21:33.178" v="304" actId="26606"/>
          <ac:spMkLst>
            <pc:docMk/>
            <pc:sldMk cId="3723678314" sldId="263"/>
            <ac:spMk id="11" creationId="{B3437C99-FC8E-4311-B48A-F0C4C329B154}"/>
          </ac:spMkLst>
        </pc:spChg>
        <pc:picChg chg="add mod">
          <ac:chgData name="Magda Janas (2107190)" userId="2a400b76-5683-406b-ba72-4f3aff383fc5" providerId="ADAL" clId="{8D127302-826F-499E-94B5-081C94F61FE9}" dt="2023-12-28T07:21:53.962" v="306" actId="27614"/>
          <ac:picMkLst>
            <pc:docMk/>
            <pc:sldMk cId="3723678314" sldId="263"/>
            <ac:picMk id="4" creationId="{82D20FAE-A8FE-87C7-8275-8EDFE55B2ECA}"/>
          </ac:picMkLst>
        </pc:picChg>
        <pc:picChg chg="add del mod">
          <ac:chgData name="Magda Janas (2107190)" userId="2a400b76-5683-406b-ba72-4f3aff383fc5" providerId="ADAL" clId="{8D127302-826F-499E-94B5-081C94F61FE9}" dt="2024-01-06T14:07:03.652" v="785"/>
          <ac:picMkLst>
            <pc:docMk/>
            <pc:sldMk cId="3723678314" sldId="263"/>
            <ac:picMk id="10" creationId="{E4DA0287-B14B-7F63-1090-656E9638488F}"/>
          </ac:picMkLst>
        </pc:picChg>
        <pc:picChg chg="add del mod ord">
          <ac:chgData name="Magda Janas (2107190)" userId="2a400b76-5683-406b-ba72-4f3aff383fc5" providerId="ADAL" clId="{8D127302-826F-499E-94B5-081C94F61FE9}" dt="2024-01-06T14:08:19.861" v="786"/>
          <ac:picMkLst>
            <pc:docMk/>
            <pc:sldMk cId="3723678314" sldId="263"/>
            <ac:picMk id="14" creationId="{16DB836B-74B0-AF49-5D82-B5069D5BD7DC}"/>
          </ac:picMkLst>
        </pc:picChg>
        <pc:picChg chg="add del mod">
          <ac:chgData name="Magda Janas (2107190)" userId="2a400b76-5683-406b-ba72-4f3aff383fc5" providerId="ADAL" clId="{8D127302-826F-499E-94B5-081C94F61FE9}" dt="2024-01-06T14:13:32.858" v="797"/>
          <ac:picMkLst>
            <pc:docMk/>
            <pc:sldMk cId="3723678314" sldId="263"/>
            <ac:picMk id="15" creationId="{8B045EC5-8097-CCF1-0D62-1F716EB51996}"/>
          </ac:picMkLst>
        </pc:picChg>
        <pc:picChg chg="add del mod ord">
          <ac:chgData name="Magda Janas (2107190)" userId="2a400b76-5683-406b-ba72-4f3aff383fc5" providerId="ADAL" clId="{8D127302-826F-499E-94B5-081C94F61FE9}" dt="2024-01-06T14:14:14.451" v="798"/>
          <ac:picMkLst>
            <pc:docMk/>
            <pc:sldMk cId="3723678314" sldId="263"/>
            <ac:picMk id="19" creationId="{80E52762-8A1F-0299-B336-CF47B2533C7E}"/>
          </ac:picMkLst>
        </pc:picChg>
        <pc:picChg chg="add mod">
          <ac:chgData name="Magda Janas (2107190)" userId="2a400b76-5683-406b-ba72-4f3aff383fc5" providerId="ADAL" clId="{8D127302-826F-499E-94B5-081C94F61FE9}" dt="2024-01-06T14:14:14.451" v="798"/>
          <ac:picMkLst>
            <pc:docMk/>
            <pc:sldMk cId="3723678314" sldId="263"/>
            <ac:picMk id="20" creationId="{91AF68F5-BFAC-3FD2-8B1D-9D89215A5B50}"/>
          </ac:picMkLst>
        </pc:picChg>
      </pc:sldChg>
      <pc:sldChg chg="addSp modSp mod">
        <pc:chgData name="Magda Janas (2107190)" userId="2a400b76-5683-406b-ba72-4f3aff383fc5" providerId="ADAL" clId="{8D127302-826F-499E-94B5-081C94F61FE9}" dt="2024-01-06T14:29:17.183" v="801"/>
        <pc:sldMkLst>
          <pc:docMk/>
          <pc:sldMk cId="2189877905" sldId="264"/>
        </pc:sldMkLst>
        <pc:spChg chg="mod">
          <ac:chgData name="Magda Janas (2107190)" userId="2a400b76-5683-406b-ba72-4f3aff383fc5" providerId="ADAL" clId="{8D127302-826F-499E-94B5-081C94F61FE9}" dt="2023-12-30T18:55:00.697" v="567" actId="20577"/>
          <ac:spMkLst>
            <pc:docMk/>
            <pc:sldMk cId="2189877905" sldId="264"/>
            <ac:spMk id="2" creationId="{2AEE94D8-AD97-DB79-5A8C-2A4E5F571B52}"/>
          </ac:spMkLst>
        </pc:spChg>
        <pc:spChg chg="mod">
          <ac:chgData name="Magda Janas (2107190)" userId="2a400b76-5683-406b-ba72-4f3aff383fc5" providerId="ADAL" clId="{8D127302-826F-499E-94B5-081C94F61FE9}" dt="2024-01-05T11:01:38.939" v="670" actId="255"/>
          <ac:spMkLst>
            <pc:docMk/>
            <pc:sldMk cId="2189877905" sldId="264"/>
            <ac:spMk id="6" creationId="{B9FCAD6A-5319-81E8-41FD-A4228DE3CC45}"/>
          </ac:spMkLst>
        </pc:spChg>
        <pc:picChg chg="add mod">
          <ac:chgData name="Magda Janas (2107190)" userId="2a400b76-5683-406b-ba72-4f3aff383fc5" providerId="ADAL" clId="{8D127302-826F-499E-94B5-081C94F61FE9}" dt="2024-01-06T14:29:17.183" v="801"/>
          <ac:picMkLst>
            <pc:docMk/>
            <pc:sldMk cId="2189877905" sldId="264"/>
            <ac:picMk id="8" creationId="{86220752-7489-EF13-6A39-D68F86CA8429}"/>
          </ac:picMkLst>
        </pc:picChg>
      </pc:sldChg>
      <pc:sldChg chg="modSp mod">
        <pc:chgData name="Magda Janas (2107190)" userId="2a400b76-5683-406b-ba72-4f3aff383fc5" providerId="ADAL" clId="{8D127302-826F-499E-94B5-081C94F61FE9}" dt="2024-01-07T06:29:27.627" v="2274" actId="20577"/>
        <pc:sldMkLst>
          <pc:docMk/>
          <pc:sldMk cId="1974289742" sldId="265"/>
        </pc:sldMkLst>
        <pc:spChg chg="mod">
          <ac:chgData name="Magda Janas (2107190)" userId="2a400b76-5683-406b-ba72-4f3aff383fc5" providerId="ADAL" clId="{8D127302-826F-499E-94B5-081C94F61FE9}" dt="2024-01-07T06:29:27.627" v="2274" actId="20577"/>
          <ac:spMkLst>
            <pc:docMk/>
            <pc:sldMk cId="1974289742" sldId="265"/>
            <ac:spMk id="3" creationId="{7B7B3DC7-4AF9-64CF-28FC-8B734C86F372}"/>
          </ac:spMkLst>
        </pc:spChg>
      </pc:sldChg>
      <pc:sldChg chg="addSp delSp modSp new mod setBg">
        <pc:chgData name="Magda Janas (2107190)" userId="2a400b76-5683-406b-ba72-4f3aff383fc5" providerId="ADAL" clId="{8D127302-826F-499E-94B5-081C94F61FE9}" dt="2024-01-06T14:23:52.189" v="799"/>
        <pc:sldMkLst>
          <pc:docMk/>
          <pc:sldMk cId="2199270887" sldId="266"/>
        </pc:sldMkLst>
        <pc:spChg chg="del mod ord">
          <ac:chgData name="Magda Janas (2107190)" userId="2a400b76-5683-406b-ba72-4f3aff383fc5" providerId="ADAL" clId="{8D127302-826F-499E-94B5-081C94F61FE9}" dt="2024-01-05T10:57:55.470" v="641" actId="21"/>
          <ac:spMkLst>
            <pc:docMk/>
            <pc:sldMk cId="2199270887" sldId="266"/>
            <ac:spMk id="2" creationId="{4DD9A563-0D76-EB35-A3A8-2B95E713C235}"/>
          </ac:spMkLst>
        </pc:spChg>
        <pc:spChg chg="del">
          <ac:chgData name="Magda Janas (2107190)" userId="2a400b76-5683-406b-ba72-4f3aff383fc5" providerId="ADAL" clId="{8D127302-826F-499E-94B5-081C94F61FE9}" dt="2023-12-28T07:19:22.583" v="251"/>
          <ac:spMkLst>
            <pc:docMk/>
            <pc:sldMk cId="2199270887" sldId="266"/>
            <ac:spMk id="3" creationId="{9A71CAC2-0480-66B1-99CA-289DA04D3BCD}"/>
          </ac:spMkLst>
        </pc:spChg>
        <pc:spChg chg="add del mod">
          <ac:chgData name="Magda Janas (2107190)" userId="2a400b76-5683-406b-ba72-4f3aff383fc5" providerId="ADAL" clId="{8D127302-826F-499E-94B5-081C94F61FE9}" dt="2024-01-05T10:58:57.595" v="649" actId="21"/>
          <ac:spMkLst>
            <pc:docMk/>
            <pc:sldMk cId="2199270887" sldId="266"/>
            <ac:spMk id="5" creationId="{8BD6E59E-874D-4D2B-7676-EC129450D9F1}"/>
          </ac:spMkLst>
        </pc:spChg>
        <pc:spChg chg="add mod">
          <ac:chgData name="Magda Janas (2107190)" userId="2a400b76-5683-406b-ba72-4f3aff383fc5" providerId="ADAL" clId="{8D127302-826F-499E-94B5-081C94F61FE9}" dt="2024-01-05T11:01:23.867" v="669" actId="255"/>
          <ac:spMkLst>
            <pc:docMk/>
            <pc:sldMk cId="2199270887" sldId="266"/>
            <ac:spMk id="6" creationId="{1D59E7C2-D70F-A32E-9222-EF45AE2ED9AC}"/>
          </ac:spMkLst>
        </pc:spChg>
        <pc:spChg chg="add mod">
          <ac:chgData name="Magda Janas (2107190)" userId="2a400b76-5683-406b-ba72-4f3aff383fc5" providerId="ADAL" clId="{8D127302-826F-499E-94B5-081C94F61FE9}" dt="2024-01-05T10:58:20.037" v="644" actId="1076"/>
          <ac:spMkLst>
            <pc:docMk/>
            <pc:sldMk cId="2199270887" sldId="266"/>
            <ac:spMk id="8" creationId="{10214077-8283-ED3B-5233-BF57CD99FE23}"/>
          </ac:spMkLst>
        </pc:spChg>
        <pc:spChg chg="add">
          <ac:chgData name="Magda Janas (2107190)" userId="2a400b76-5683-406b-ba72-4f3aff383fc5" providerId="ADAL" clId="{8D127302-826F-499E-94B5-081C94F61FE9}" dt="2023-12-28T07:19:25.864" v="252" actId="26606"/>
          <ac:spMkLst>
            <pc:docMk/>
            <pc:sldMk cId="2199270887" sldId="266"/>
            <ac:spMk id="9" creationId="{7DA3C418-758E-4180-A5D0-8655D6804587}"/>
          </ac:spMkLst>
        </pc:spChg>
        <pc:spChg chg="add">
          <ac:chgData name="Magda Janas (2107190)" userId="2a400b76-5683-406b-ba72-4f3aff383fc5" providerId="ADAL" clId="{8D127302-826F-499E-94B5-081C94F61FE9}" dt="2023-12-28T07:19:25.864" v="252" actId="26606"/>
          <ac:spMkLst>
            <pc:docMk/>
            <pc:sldMk cId="2199270887" sldId="266"/>
            <ac:spMk id="11" creationId="{28C8EF06-5EC3-4883-AFAF-D74FF46550FB}"/>
          </ac:spMkLst>
        </pc:spChg>
        <pc:spChg chg="add mod">
          <ac:chgData name="Magda Janas (2107190)" userId="2a400b76-5683-406b-ba72-4f3aff383fc5" providerId="ADAL" clId="{8D127302-826F-499E-94B5-081C94F61FE9}" dt="2024-01-05T11:00:42.736" v="666" actId="20577"/>
          <ac:spMkLst>
            <pc:docMk/>
            <pc:sldMk cId="2199270887" sldId="266"/>
            <ac:spMk id="12" creationId="{05944F10-691E-8F89-270E-037D3EF5DD44}"/>
          </ac:spMkLst>
        </pc:spChg>
        <pc:picChg chg="add mod">
          <ac:chgData name="Magda Janas (2107190)" userId="2a400b76-5683-406b-ba72-4f3aff383fc5" providerId="ADAL" clId="{8D127302-826F-499E-94B5-081C94F61FE9}" dt="2024-01-05T10:59:21.221" v="654" actId="1076"/>
          <ac:picMkLst>
            <pc:docMk/>
            <pc:sldMk cId="2199270887" sldId="266"/>
            <ac:picMk id="4" creationId="{CF42620B-A5C2-23CC-9BCB-02D042BE3B89}"/>
          </ac:picMkLst>
        </pc:picChg>
        <pc:picChg chg="add del mod">
          <ac:chgData name="Magda Janas (2107190)" userId="2a400b76-5683-406b-ba72-4f3aff383fc5" providerId="ADAL" clId="{8D127302-826F-499E-94B5-081C94F61FE9}" dt="2024-01-05T10:59:06.674" v="651" actId="21"/>
          <ac:picMkLst>
            <pc:docMk/>
            <pc:sldMk cId="2199270887" sldId="266"/>
            <ac:picMk id="7" creationId="{E9A7C2AD-2075-513F-0410-673CF095EF97}"/>
          </ac:picMkLst>
        </pc:picChg>
        <pc:picChg chg="add mod">
          <ac:chgData name="Magda Janas (2107190)" userId="2a400b76-5683-406b-ba72-4f3aff383fc5" providerId="ADAL" clId="{8D127302-826F-499E-94B5-081C94F61FE9}" dt="2024-01-06T14:23:52.189" v="799"/>
          <ac:picMkLst>
            <pc:docMk/>
            <pc:sldMk cId="2199270887" sldId="266"/>
            <ac:picMk id="10" creationId="{D86D68E1-31CD-CBA7-9901-D322F3112FBC}"/>
          </ac:picMkLst>
        </pc:picChg>
      </pc:sldChg>
      <pc:sldChg chg="addSp delSp modSp new mod setBg addAnim delAnim modAnim">
        <pc:chgData name="Magda Janas (2107190)" userId="2a400b76-5683-406b-ba72-4f3aff383fc5" providerId="ADAL" clId="{8D127302-826F-499E-94B5-081C94F61FE9}" dt="2024-01-06T14:29:02.977" v="800"/>
        <pc:sldMkLst>
          <pc:docMk/>
          <pc:sldMk cId="446818769" sldId="267"/>
        </pc:sldMkLst>
        <pc:spChg chg="del mod">
          <ac:chgData name="Magda Janas (2107190)" userId="2a400b76-5683-406b-ba72-4f3aff383fc5" providerId="ADAL" clId="{8D127302-826F-499E-94B5-081C94F61FE9}" dt="2024-01-05T11:00:04.460" v="660" actId="478"/>
          <ac:spMkLst>
            <pc:docMk/>
            <pc:sldMk cId="446818769" sldId="267"/>
            <ac:spMk id="2" creationId="{11CDB60F-1BAA-58DC-066E-51D76CB7A490}"/>
          </ac:spMkLst>
        </pc:spChg>
        <pc:spChg chg="mod">
          <ac:chgData name="Magda Janas (2107190)" userId="2a400b76-5683-406b-ba72-4f3aff383fc5" providerId="ADAL" clId="{8D127302-826F-499E-94B5-081C94F61FE9}" dt="2024-01-05T11:00:28.617" v="664" actId="20577"/>
          <ac:spMkLst>
            <pc:docMk/>
            <pc:sldMk cId="446818769" sldId="267"/>
            <ac:spMk id="3" creationId="{245DCB90-F047-F2C1-0DBF-48665C296A7A}"/>
          </ac:spMkLst>
        </pc:spChg>
        <pc:spChg chg="add mod">
          <ac:chgData name="Magda Janas (2107190)" userId="2a400b76-5683-406b-ba72-4f3aff383fc5" providerId="ADAL" clId="{8D127302-826F-499E-94B5-081C94F61FE9}" dt="2024-01-05T11:01:12.254" v="668" actId="1076"/>
          <ac:spMkLst>
            <pc:docMk/>
            <pc:sldMk cId="446818769" sldId="267"/>
            <ac:spMk id="6" creationId="{610B013D-F5FC-8855-4803-DA9356D3D122}"/>
          </ac:spMkLst>
        </pc:spChg>
        <pc:spChg chg="add mod">
          <ac:chgData name="Magda Janas (2107190)" userId="2a400b76-5683-406b-ba72-4f3aff383fc5" providerId="ADAL" clId="{8D127302-826F-499E-94B5-081C94F61FE9}" dt="2023-12-28T09:38:26.834" v="400" actId="14100"/>
          <ac:spMkLst>
            <pc:docMk/>
            <pc:sldMk cId="446818769" sldId="267"/>
            <ac:spMk id="8" creationId="{77F876B6-BA88-320F-00D0-68889E3987B8}"/>
          </ac:spMkLst>
        </pc:spChg>
        <pc:spChg chg="add del">
          <ac:chgData name="Magda Janas (2107190)" userId="2a400b76-5683-406b-ba72-4f3aff383fc5" providerId="ADAL" clId="{8D127302-826F-499E-94B5-081C94F61FE9}" dt="2023-12-28T07:17:05.586" v="235" actId="26606"/>
          <ac:spMkLst>
            <pc:docMk/>
            <pc:sldMk cId="446818769" sldId="267"/>
            <ac:spMk id="9" creationId="{E91DC736-0EF8-4F87-9146-EBF1D2EE4D3D}"/>
          </ac:spMkLst>
        </pc:spChg>
        <pc:spChg chg="add del">
          <ac:chgData name="Magda Janas (2107190)" userId="2a400b76-5683-406b-ba72-4f3aff383fc5" providerId="ADAL" clId="{8D127302-826F-499E-94B5-081C94F61FE9}" dt="2023-12-28T07:17:05.586" v="235" actId="26606"/>
          <ac:spMkLst>
            <pc:docMk/>
            <pc:sldMk cId="446818769" sldId="267"/>
            <ac:spMk id="11" creationId="{097CD68E-23E3-4007-8847-CD0944C4F7BE}"/>
          </ac:spMkLst>
        </pc:spChg>
        <pc:spChg chg="add del">
          <ac:chgData name="Magda Janas (2107190)" userId="2a400b76-5683-406b-ba72-4f3aff383fc5" providerId="ADAL" clId="{8D127302-826F-499E-94B5-081C94F61FE9}" dt="2023-12-30T09:34:27.334" v="481" actId="22"/>
          <ac:spMkLst>
            <pc:docMk/>
            <pc:sldMk cId="446818769" sldId="267"/>
            <ac:spMk id="12" creationId="{100A45A0-489E-7EAE-73DE-235AB37E6A5E}"/>
          </ac:spMkLst>
        </pc:spChg>
        <pc:spChg chg="add del">
          <ac:chgData name="Magda Janas (2107190)" userId="2a400b76-5683-406b-ba72-4f3aff383fc5" providerId="ADAL" clId="{8D127302-826F-499E-94B5-081C94F61FE9}" dt="2023-12-28T07:17:05.586" v="235" actId="26606"/>
          <ac:spMkLst>
            <pc:docMk/>
            <pc:sldMk cId="446818769" sldId="267"/>
            <ac:spMk id="13" creationId="{AF2F604E-43BE-4DC3-B983-E071523364F8}"/>
          </ac:spMkLst>
        </pc:spChg>
        <pc:spChg chg="add del">
          <ac:chgData name="Magda Janas (2107190)" userId="2a400b76-5683-406b-ba72-4f3aff383fc5" providerId="ADAL" clId="{8D127302-826F-499E-94B5-081C94F61FE9}" dt="2023-12-28T07:17:05.586" v="235" actId="26606"/>
          <ac:spMkLst>
            <pc:docMk/>
            <pc:sldMk cId="446818769" sldId="267"/>
            <ac:spMk id="15" creationId="{08C9B587-E65E-4B52-B37C-ABEBB6E87928}"/>
          </ac:spMkLst>
        </pc:spChg>
        <pc:spChg chg="add">
          <ac:chgData name="Magda Janas (2107190)" userId="2a400b76-5683-406b-ba72-4f3aff383fc5" providerId="ADAL" clId="{8D127302-826F-499E-94B5-081C94F61FE9}" dt="2023-12-28T07:17:05.586" v="235" actId="26606"/>
          <ac:spMkLst>
            <pc:docMk/>
            <pc:sldMk cId="446818769" sldId="267"/>
            <ac:spMk id="20" creationId="{7DA3C418-758E-4180-A5D0-8655D6804587}"/>
          </ac:spMkLst>
        </pc:spChg>
        <pc:spChg chg="add">
          <ac:chgData name="Magda Janas (2107190)" userId="2a400b76-5683-406b-ba72-4f3aff383fc5" providerId="ADAL" clId="{8D127302-826F-499E-94B5-081C94F61FE9}" dt="2023-12-28T07:17:05.586" v="235" actId="26606"/>
          <ac:spMkLst>
            <pc:docMk/>
            <pc:sldMk cId="446818769" sldId="267"/>
            <ac:spMk id="22" creationId="{28C8EF06-5EC3-4883-AFAF-D74FF46550FB}"/>
          </ac:spMkLst>
        </pc:spChg>
        <pc:picChg chg="add mod ord">
          <ac:chgData name="Magda Janas (2107190)" userId="2a400b76-5683-406b-ba72-4f3aff383fc5" providerId="ADAL" clId="{8D127302-826F-499E-94B5-081C94F61FE9}" dt="2023-12-28T09:37:48.387" v="392" actId="1076"/>
          <ac:picMkLst>
            <pc:docMk/>
            <pc:sldMk cId="446818769" sldId="267"/>
            <ac:picMk id="4" creationId="{3F19F0CE-0D8B-50AC-6D0D-97F6C577ED2E}"/>
          </ac:picMkLst>
        </pc:picChg>
        <pc:picChg chg="add mod">
          <ac:chgData name="Magda Janas (2107190)" userId="2a400b76-5683-406b-ba72-4f3aff383fc5" providerId="ADAL" clId="{8D127302-826F-499E-94B5-081C94F61FE9}" dt="2024-01-06T14:29:02.977" v="800"/>
          <ac:picMkLst>
            <pc:docMk/>
            <pc:sldMk cId="446818769" sldId="267"/>
            <ac:picMk id="9" creationId="{84F478A6-93D1-D591-429D-20934539DED9}"/>
          </ac:picMkLst>
        </pc:picChg>
      </pc:sldChg>
      <pc:sldChg chg="delSp modSp new mod">
        <pc:chgData name="Magda Janas (2107190)" userId="2a400b76-5683-406b-ba72-4f3aff383fc5" providerId="ADAL" clId="{8D127302-826F-499E-94B5-081C94F61FE9}" dt="2024-01-07T06:31:01.935" v="2287" actId="20577"/>
        <pc:sldMkLst>
          <pc:docMk/>
          <pc:sldMk cId="3854367214" sldId="268"/>
        </pc:sldMkLst>
        <pc:spChg chg="del">
          <ac:chgData name="Magda Janas (2107190)" userId="2a400b76-5683-406b-ba72-4f3aff383fc5" providerId="ADAL" clId="{8D127302-826F-499E-94B5-081C94F61FE9}" dt="2024-01-06T21:30:40.500" v="1580" actId="478"/>
          <ac:spMkLst>
            <pc:docMk/>
            <pc:sldMk cId="3854367214" sldId="268"/>
            <ac:spMk id="2" creationId="{66DEF97C-1B03-EBCC-E2D0-2A6B4F8FEA07}"/>
          </ac:spMkLst>
        </pc:spChg>
        <pc:spChg chg="mod">
          <ac:chgData name="Magda Janas (2107190)" userId="2a400b76-5683-406b-ba72-4f3aff383fc5" providerId="ADAL" clId="{8D127302-826F-499E-94B5-081C94F61FE9}" dt="2024-01-07T06:31:01.935" v="2287" actId="20577"/>
          <ac:spMkLst>
            <pc:docMk/>
            <pc:sldMk cId="3854367214" sldId="268"/>
            <ac:spMk id="3" creationId="{BB3052A2-D2AA-1E24-32E1-56B77A9DE60D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A35DB4-77EA-70CA-E38E-146AE5BC77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9014A9-CD83-1428-56B4-553FD39E20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CFD2CF-5493-E128-D650-A9CD276E93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7771D-E29F-472E-85F6-A3168C5C3C5A}" type="datetimeFigureOut">
              <a:rPr lang="en-GB" smtClean="0"/>
              <a:t>06/01/2024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502A9D-EB70-0876-9E29-3AFE7404A1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115CA4-7E4E-B35C-2A70-224CAFA888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00F2A-CA25-43B9-B02E-6531D1DEB6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203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A67E2A-FE49-E1DA-1911-361458928D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C43A86-9C83-9A41-3A52-6219D0EBD7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B7F4AF-498F-EDC2-B3EF-FD4C7832CE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7771D-E29F-472E-85F6-A3168C5C3C5A}" type="datetimeFigureOut">
              <a:rPr lang="en-GB" smtClean="0"/>
              <a:t>06/01/2024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A1AFB-699A-BBC6-D613-30C72D0437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4ECD9E-E1EB-ECA8-197C-7CBBF56132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00F2A-CA25-43B9-B02E-6531D1DEB6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1570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D2641F-026F-F87A-F4B7-9FDBCF3C61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382500-9AB4-7C26-366F-B349CE0B01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A574B8-EC81-B9FB-2696-D9FD51F83C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7771D-E29F-472E-85F6-A3168C5C3C5A}" type="datetimeFigureOut">
              <a:rPr lang="en-GB" smtClean="0"/>
              <a:t>06/01/2024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A3C1A5-A749-63C7-5E16-EC1CDE40CD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B57460-C278-42F9-CC1C-B48A938DA9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00F2A-CA25-43B9-B02E-6531D1DEB6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8869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91168-AC65-07DB-78FC-85139C32D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DEE5EA-B548-8E62-702F-086389E8BB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662DE5-2C06-1443-4642-CBB08A915B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83A428-2159-FB5C-2A54-DDB0DB10FA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7771D-E29F-472E-85F6-A3168C5C3C5A}" type="datetimeFigureOut">
              <a:rPr lang="en-GB" smtClean="0"/>
              <a:t>06/01/2024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480337-A91F-1722-DCE2-6303AF269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8E61BC-1A9B-3E28-8672-4942E42A8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00F2A-CA25-43B9-B02E-6531D1DEB6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35412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05C08C-3515-9103-0D02-E3DA9818AD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0EA8B0-D753-603A-2E2A-22CAA48919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0475C6-D4E9-C664-5482-4D86AA9764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F93E56B-5982-5418-7F52-334B04CABD1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DCABD80-4524-A8AB-390A-D8EB89B644F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5A1CD42-E37B-812C-114B-B715B5E8E1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7771D-E29F-472E-85F6-A3168C5C3C5A}" type="datetimeFigureOut">
              <a:rPr lang="en-GB" smtClean="0"/>
              <a:t>06/01/2024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FDE244C-4C34-9D0C-D3FB-B437EF3FC9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DB74C65-DFA9-229C-20AC-D47A140BD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00F2A-CA25-43B9-B02E-6531D1DEB6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38808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14C13D-9B2F-B148-920F-94EE32C2DA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4F11EDE-E216-3A43-F357-2FB4489C3B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7771D-E29F-472E-85F6-A3168C5C3C5A}" type="datetimeFigureOut">
              <a:rPr lang="en-GB" smtClean="0"/>
              <a:t>06/01/2024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501A922-2657-1E4A-6E46-3C8AEE3E88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1C0D19-7859-B213-B19A-72CA346677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00F2A-CA25-43B9-B02E-6531D1DEB6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5667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BB48BBC-CFB2-9263-2F56-1375A70EB9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7771D-E29F-472E-85F6-A3168C5C3C5A}" type="datetimeFigureOut">
              <a:rPr lang="en-GB" smtClean="0"/>
              <a:t>06/01/2024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929D632-BA73-5E0D-DC14-085F11F574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FE2F51C-60C9-8E10-5D5B-01B679EA88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00F2A-CA25-43B9-B02E-6531D1DEB6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89243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AA0C36-CC27-56C5-C50D-9B758B0BE0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766967-575B-3B73-C481-F8722C2FBD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B876D58-45C0-6980-DB37-51E62F3387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4529AF-5EFE-C7FF-A267-AA2B6025C5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7771D-E29F-472E-85F6-A3168C5C3C5A}" type="datetimeFigureOut">
              <a:rPr lang="en-GB" smtClean="0"/>
              <a:t>06/01/2024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C11B4C-3E4F-7202-F8AF-6914810F39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68D00B-1B53-1009-665C-DC106DF7C3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00F2A-CA25-43B9-B02E-6531D1DEB6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57529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8428C4-BCAC-CC73-33BE-67CB83768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2CA5B6-56B9-C6BB-9D33-4DEA64997B7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899965-3639-68C8-111E-9B10AC7333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085E41-C1EB-AE97-ADB1-569E39177B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7771D-E29F-472E-85F6-A3168C5C3C5A}" type="datetimeFigureOut">
              <a:rPr lang="en-GB" smtClean="0"/>
              <a:t>06/01/2024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6E7ECD-B784-60DB-F97C-41D06852D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D38C27-9EC9-5FA0-F8A6-B76E71AF64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00F2A-CA25-43B9-B02E-6531D1DEB6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38514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A8B80D-8EA5-F930-56FD-C2B467C493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331CAC0-D0A6-1ADC-D7F4-6928A76840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2E2444-9304-B640-36ED-0E6BBB4D86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7771D-E29F-472E-85F6-A3168C5C3C5A}" type="datetimeFigureOut">
              <a:rPr lang="en-GB" smtClean="0"/>
              <a:t>06/01/2024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102FA7-F18A-4678-69C8-D1EB515AB7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034A07-ED79-DC59-ED8D-5681AB2F21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00F2A-CA25-43B9-B02E-6531D1DEB6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5603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E1AE0B-1545-79A4-5461-A565F884C71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D33A401-8828-8767-82D0-1890F11A0E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6FDA2E-DE32-CCBE-EC00-C0FAA1C91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7771D-E29F-472E-85F6-A3168C5C3C5A}" type="datetimeFigureOut">
              <a:rPr lang="en-GB" smtClean="0"/>
              <a:t>06/01/2024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C812A1-E75F-B6C7-71D3-EB5086FE8D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AFE078-2A76-A166-4069-19DC6D2FD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00F2A-CA25-43B9-B02E-6531D1DEB6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03886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A22518-632B-1CF8-4095-6D4D34B255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31AA25-7A20-27FE-05C6-71ABE4DDB0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14F020-7F07-C475-0391-5B917D230A4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77771D-E29F-472E-85F6-A3168C5C3C5A}" type="datetimeFigureOut">
              <a:rPr lang="en-GB" smtClean="0"/>
              <a:t>06/01/2024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99B981-3BF1-FF76-F105-5D0FB03671A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2157F3-BE8F-7F2B-B712-50A2293BA84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100F2A-CA25-43B9-B02E-6531D1DEB6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0291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1.png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1.png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1.png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1.png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dlahandlu.pl/detal-hurt/wiadomosci/brytyjska-siec-otworzyla-zrownowazony-sklep,92097.html" TargetMode="External"/><Relationship Id="rId3" Type="http://schemas.openxmlformats.org/officeDocument/2006/relationships/hyperlink" Target="https://www.asda.com/creating-change-for-better/better-planet" TargetMode="External"/><Relationship Id="rId7" Type="http://schemas.openxmlformats.org/officeDocument/2006/relationships/hyperlink" Target="https://cannibals.digital/asda-swot-analysis/" TargetMode="External"/><Relationship Id="rId12" Type="http://schemas.openxmlformats.org/officeDocument/2006/relationships/hyperlink" Target="https://howardlsalter.wordpress.com/2015/11/11/recommendations-for-asdas-turnaround/" TargetMode="External"/><Relationship Id="rId2" Type="http://schemas.openxmlformats.org/officeDocument/2006/relationships/hyperlink" Target="https://corporate.asda.com/our-story/our-history#:~:text=The%20story%20of%20Asda%20is%20one%20of%20pioneering%20people%20with,and%20offering%20what%20they%20nee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tatista.com/chart/17117/uk-favourite-supermarkets/" TargetMode="External"/><Relationship Id="rId11" Type="http://schemas.openxmlformats.org/officeDocument/2006/relationships/hyperlink" Target="https://www.hl-display.com/pl/przyszlosciowy-handel-detaliczny/przyklady-realizacji/asda-uk/" TargetMode="External"/><Relationship Id="rId5" Type="http://schemas.openxmlformats.org/officeDocument/2006/relationships/hyperlink" Target="https://corporate.asda.com/our-story/company-facts" TargetMode="External"/><Relationship Id="rId10" Type="http://schemas.openxmlformats.org/officeDocument/2006/relationships/hyperlink" Target="https://funkymedia.pl/nowe/peter-drucker-marketing-jego-wizja-i-wplyw" TargetMode="External"/><Relationship Id="rId4" Type="http://schemas.openxmlformats.org/officeDocument/2006/relationships/hyperlink" Target="https://asdasupplier.com/responsibility/our-sustainability-commitments#:~:text=Whether%20it's%20recycling%20cardboard%2C%20reusing,or%20recover%20wherever%20we%20can.&amp;text=We%20know%20that%20we%20still,reach%20our%20zero%20waste%20target" TargetMode="External"/><Relationship Id="rId9" Type="http://schemas.openxmlformats.org/officeDocument/2006/relationships/hyperlink" Target="https://www.destination-innovation.com/who-are-a-companys-most-important-stakeholders/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pestleanalysis.com/asda-pestle-analysis/" TargetMode="External"/><Relationship Id="rId3" Type="http://schemas.openxmlformats.org/officeDocument/2006/relationships/hyperlink" Target="https://www.bbc.co.uk/news/business-5438313" TargetMode="External"/><Relationship Id="rId7" Type="http://schemas.openxmlformats.org/officeDocument/2006/relationships/hyperlink" Target="https://www.lucidchart.com/blog/what-is-strategy#:~:text=However%2C%20Michael%20Porter%20defines%20strategy,how%20your%20business%20should%20react" TargetMode="External"/><Relationship Id="rId2" Type="http://schemas.openxmlformats.org/officeDocument/2006/relationships/hyperlink" Target="https://www.howandwhat.net/pestel-analysis-of-asda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inkedin.com/pulse/henry-mintzbergs-5-ps-strategy-dr-vidya-prakash-hattangadi" TargetMode="External"/><Relationship Id="rId5" Type="http://schemas.openxmlformats.org/officeDocument/2006/relationships/hyperlink" Target="https://londynek.net/wiadomosci/article?jdnews_id=91563" TargetMode="External"/><Relationship Id="rId10" Type="http://schemas.openxmlformats.org/officeDocument/2006/relationships/hyperlink" Target="https://www.wiadomoscihandlowe.pl/handel-i-dystrybucja/handel-detaliczny/siec-supermarketow-asda-otworzy-300-sklepow-w-formacie-express-2450196" TargetMode="External"/><Relationship Id="rId4" Type="http://schemas.openxmlformats.org/officeDocument/2006/relationships/hyperlink" Target="https://londynek.net/wiadomosci/article?jdnews_id=65428" TargetMode="External"/><Relationship Id="rId9" Type="http://schemas.openxmlformats.org/officeDocument/2006/relationships/hyperlink" Target="https://www.strategypunk.com/bowmans-strategy-clock-powerpoint-template/#:~:text=In%20Bowman's%20Strategy%20Clock%20model%2C%20the%20%22moderate%20price%2F%20moderate,price%20while%20offering%20moderate%20differentiati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481DBC-5CAF-E585-155B-F3638697E64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Recommendations for Asda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8B25B0-B1C9-5F17-4C96-DF29C7CA646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Magdalena Janas</a:t>
            </a:r>
          </a:p>
          <a:p>
            <a:r>
              <a:rPr lang="en-GB" dirty="0"/>
              <a:t>2107190</a:t>
            </a:r>
          </a:p>
        </p:txBody>
      </p:sp>
      <p:pic>
        <p:nvPicPr>
          <p:cNvPr id="25" name="Audio 24">
            <a:hlinkClick r:id="" action="ppaction://media"/>
            <a:extLst>
              <a:ext uri="{FF2B5EF4-FFF2-40B4-BE49-F238E27FC236}">
                <a16:creationId xmlns:a16="http://schemas.microsoft.com/office/drawing/2014/main" id="{C5D77B77-72E0-8AD9-D8AA-BC8F3B34D2A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76663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74"/>
    </mc:Choice>
    <mc:Fallback xmlns="">
      <p:transition spd="slow" advTm="47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67C8CE-77EF-80EC-B80E-805D846277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strategy?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813B6-4C6C-DE1B-93D8-E492E04158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579" y="1253331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Porter: strategy as a competitive position, the organisation must understand the competition and the selected market to determine how it should respond (1).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Drucker: strategy should be based on knowledge about the market, competition and consumers (2).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Mintzberg: in the context of strategy, five factors should be considered: plan, ruse, pattern, position or perspective (3).​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10AAB862-D64F-CB12-F4C1-B31848FDA0D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87127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336"/>
    </mc:Choice>
    <mc:Fallback xmlns="">
      <p:transition spd="slow" advTm="753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4729F68-8A49-063A-424C-0D310F4EC5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987350" y="-89800"/>
            <a:ext cx="6527007" cy="435133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56BFB77-BB82-9084-4887-457AA41BD9D2}"/>
              </a:ext>
            </a:extLst>
          </p:cNvPr>
          <p:cNvSpPr txBox="1"/>
          <p:nvPr/>
        </p:nvSpPr>
        <p:spPr>
          <a:xfrm>
            <a:off x="289248" y="6100651"/>
            <a:ext cx="838822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/>
              <a:t>https://1000logos.net/wp-content/uploads/2017/09/ASDA-Logo-2015.png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ACF08AC-2753-3658-7074-CEB37C83FA2C}"/>
              </a:ext>
            </a:extLst>
          </p:cNvPr>
          <p:cNvSpPr txBox="1"/>
          <p:nvPr/>
        </p:nvSpPr>
        <p:spPr>
          <a:xfrm>
            <a:off x="1028874" y="3432827"/>
            <a:ext cx="748548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Founded in the 1960s in Yorkshire, Asda is one of Britain's leading retailers.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F3D3123-8FC0-9A94-F664-284543733E94}"/>
              </a:ext>
            </a:extLst>
          </p:cNvPr>
          <p:cNvSpPr txBox="1"/>
          <p:nvPr/>
        </p:nvSpPr>
        <p:spPr>
          <a:xfrm>
            <a:off x="1028875" y="3972232"/>
            <a:ext cx="604523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ASDA serves customers across a network of stores and online services including supercentres, supermarkets, Asda Living stores, petrol stations and depots across the UK.</a:t>
            </a:r>
          </a:p>
        </p:txBody>
      </p:sp>
      <p:pic>
        <p:nvPicPr>
          <p:cNvPr id="29" name="Audio 28">
            <a:hlinkClick r:id="" action="ppaction://media"/>
            <a:extLst>
              <a:ext uri="{FF2B5EF4-FFF2-40B4-BE49-F238E27FC236}">
                <a16:creationId xmlns:a16="http://schemas.microsoft.com/office/drawing/2014/main" id="{7880C7F4-7514-E281-6DE0-62B364F30AA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67493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4363"/>
    </mc:Choice>
    <mc:Fallback xmlns="">
      <p:transition spd="slow" advTm="543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8712CD-CD97-EFF2-E4B1-4AFB5D8D3F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3000" b="1"/>
              <a:t>Strategy management tools:</a:t>
            </a:r>
            <a:br>
              <a:rPr lang="en-GB" sz="3000"/>
            </a:br>
            <a:endParaRPr lang="en-GB" sz="3000"/>
          </a:p>
        </p:txBody>
      </p:sp>
      <p:sp>
        <p:nvSpPr>
          <p:cNvPr id="28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59EBC5-33D2-B7DE-64B9-252A2F2AB4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200" dirty="0"/>
              <a:t>BOWMAN CLOCK:</a:t>
            </a:r>
          </a:p>
          <a:p>
            <a:pPr marL="0" indent="0">
              <a:buNone/>
            </a:pPr>
            <a:r>
              <a:rPr lang="en-GB" sz="2200" dirty="0"/>
              <a:t>What is it?</a:t>
            </a:r>
          </a:p>
          <a:p>
            <a:pPr marL="0" indent="0">
              <a:buNone/>
            </a:pPr>
            <a:r>
              <a:rPr lang="en-GB" sz="2200" dirty="0"/>
              <a:t>What is it for Asda?</a:t>
            </a:r>
          </a:p>
          <a:p>
            <a:pPr marL="0" indent="0">
              <a:buNone/>
            </a:pPr>
            <a:r>
              <a:rPr lang="en-GB" sz="2200" dirty="0"/>
              <a:t>What are the uses of the Bowman clock?</a:t>
            </a:r>
          </a:p>
        </p:txBody>
      </p:sp>
      <p:pic>
        <p:nvPicPr>
          <p:cNvPr id="5" name="Picture 4" descr="A diagram of a clock&#10;&#10;Description automatically generated">
            <a:extLst>
              <a:ext uri="{FF2B5EF4-FFF2-40B4-BE49-F238E27FC236}">
                <a16:creationId xmlns:a16="http://schemas.microsoft.com/office/drawing/2014/main" id="{287B0A93-2F42-84E4-AB19-4A9E0DBED1F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048" y="992935"/>
            <a:ext cx="5458968" cy="487212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F95D4FA-30EC-0AE6-EDAD-CF882FE038DC}"/>
              </a:ext>
            </a:extLst>
          </p:cNvPr>
          <p:cNvSpPr txBox="1"/>
          <p:nvPr/>
        </p:nvSpPr>
        <p:spPr>
          <a:xfrm>
            <a:off x="438005" y="6429732"/>
            <a:ext cx="9060559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/>
              <a:t>https://svg.template.creately.com/rov9OWbs5DN</a:t>
            </a:r>
          </a:p>
        </p:txBody>
      </p:sp>
      <p:pic>
        <p:nvPicPr>
          <p:cNvPr id="23" name="Audio 22">
            <a:hlinkClick r:id="" action="ppaction://media"/>
            <a:extLst>
              <a:ext uri="{FF2B5EF4-FFF2-40B4-BE49-F238E27FC236}">
                <a16:creationId xmlns:a16="http://schemas.microsoft.com/office/drawing/2014/main" id="{E9A85221-2EC0-456B-3B5E-EC35361FDA6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13658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1328"/>
    </mc:Choice>
    <mc:Fallback xmlns="">
      <p:transition spd="slow" advTm="913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550FEC-C44C-9A05-49C5-182EE42BA9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000"/>
              <a:t>Stakeholders:</a:t>
            </a:r>
            <a:br>
              <a:rPr lang="en-GB" sz="5000"/>
            </a:br>
            <a:endParaRPr lang="en-GB" sz="5000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01F69E-DEC4-5C44-26F3-6FBA588609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200" dirty="0"/>
              <a:t>What is stakeholder analysis?</a:t>
            </a:r>
          </a:p>
          <a:p>
            <a:pPr marL="0" indent="0">
              <a:buNone/>
            </a:pPr>
            <a:r>
              <a:rPr lang="en-GB" sz="2200" dirty="0"/>
              <a:t>Why is it useful?</a:t>
            </a:r>
          </a:p>
          <a:p>
            <a:pPr marL="0" indent="0">
              <a:buNone/>
            </a:pPr>
            <a:r>
              <a:rPr lang="en-GB" sz="2200" dirty="0"/>
              <a:t>Who are Asda’s stakeholders?</a:t>
            </a:r>
          </a:p>
          <a:p>
            <a:pPr marL="0" indent="0">
              <a:buNone/>
            </a:pPr>
            <a:endParaRPr lang="en-GB" sz="22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CF8B6FB-21A9-6EE1-C6C7-94C036A7B5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6924" y="0"/>
            <a:ext cx="6225877" cy="6096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34D5197-8462-B018-154C-15C9153E1327}"/>
              </a:ext>
            </a:extLst>
          </p:cNvPr>
          <p:cNvSpPr txBox="1"/>
          <p:nvPr/>
        </p:nvSpPr>
        <p:spPr>
          <a:xfrm>
            <a:off x="251927" y="6335508"/>
            <a:ext cx="10226351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/>
              <a:t>https://projectmanagerka.pl/wp-content/uploads/2021/01/friends-1027840_640.jpg</a:t>
            </a:r>
          </a:p>
        </p:txBody>
      </p:sp>
      <p:pic>
        <p:nvPicPr>
          <p:cNvPr id="27" name="Audio 26">
            <a:hlinkClick r:id="" action="ppaction://media"/>
            <a:extLst>
              <a:ext uri="{FF2B5EF4-FFF2-40B4-BE49-F238E27FC236}">
                <a16:creationId xmlns:a16="http://schemas.microsoft.com/office/drawing/2014/main" id="{1EEE4EE3-9652-5179-BCF5-B31D8F6B85D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79705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3380"/>
    </mc:Choice>
    <mc:Fallback xmlns="">
      <p:transition spd="slow" advTm="1433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D3750D-EDC8-E089-6CB4-8A74A58ABE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dirty="0"/>
              <a:t>SWOT analysis</a:t>
            </a:r>
          </a:p>
        </p:txBody>
      </p:sp>
      <p:sp>
        <p:nvSpPr>
          <p:cNvPr id="2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C81A4D-DF61-B910-20F1-DD61C947E4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dirty="0"/>
              <a:t>What is SWOT analyse?</a:t>
            </a:r>
          </a:p>
          <a:p>
            <a:pPr marL="0" indent="0">
              <a:buNone/>
            </a:pPr>
            <a:r>
              <a:rPr lang="en-GB" sz="2200" dirty="0"/>
              <a:t>Why is it useful?</a:t>
            </a:r>
          </a:p>
          <a:p>
            <a:pPr marL="0" indent="0">
              <a:buNone/>
            </a:pPr>
            <a:r>
              <a:rPr lang="en-GB" sz="2200" dirty="0"/>
              <a:t>How to make the most of SWOT analysis?</a:t>
            </a:r>
          </a:p>
        </p:txBody>
      </p:sp>
      <p:pic>
        <p:nvPicPr>
          <p:cNvPr id="5" name="Picture 4" descr="A four colorful squares with black text&#10;&#10;Description automatically generated">
            <a:extLst>
              <a:ext uri="{FF2B5EF4-FFF2-40B4-BE49-F238E27FC236}">
                <a16:creationId xmlns:a16="http://schemas.microsoft.com/office/drawing/2014/main" id="{F3354829-7C16-2C43-DC94-C1129EC2AB0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1" b="1799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09C4611-46D2-61DD-16AE-C6496BF4CEE1}"/>
              </a:ext>
            </a:extLst>
          </p:cNvPr>
          <p:cNvSpPr txBox="1"/>
          <p:nvPr/>
        </p:nvSpPr>
        <p:spPr>
          <a:xfrm>
            <a:off x="373224" y="6414168"/>
            <a:ext cx="11815728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/>
              <a:t>https://cdn-images.visual-paradigm.com/guide/strategic-analysis/what-is-swot/02-swot-example.png</a:t>
            </a:r>
          </a:p>
        </p:txBody>
      </p:sp>
      <p:pic>
        <p:nvPicPr>
          <p:cNvPr id="27" name="Audio 26">
            <a:hlinkClick r:id="" action="ppaction://media"/>
            <a:extLst>
              <a:ext uri="{FF2B5EF4-FFF2-40B4-BE49-F238E27FC236}">
                <a16:creationId xmlns:a16="http://schemas.microsoft.com/office/drawing/2014/main" id="{6F15B594-2C13-39C0-EE15-C026345036E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05290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2453"/>
    </mc:Choice>
    <mc:Fallback xmlns="">
      <p:transition spd="slow" advTm="1124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87D0AA-4A8D-4FCD-B70B-10434ED850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400" dirty="0"/>
              <a:t>PEST analysis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62F608-CE32-75C4-FA01-E6073C8740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200" dirty="0"/>
              <a:t>What is PEST analysis?</a:t>
            </a:r>
          </a:p>
          <a:p>
            <a:pPr marL="0" indent="0">
              <a:buNone/>
            </a:pPr>
            <a:r>
              <a:rPr lang="en-GB" sz="2200" dirty="0"/>
              <a:t>Why is it useful?</a:t>
            </a:r>
          </a:p>
          <a:p>
            <a:pPr marL="0" indent="0">
              <a:buNone/>
            </a:pPr>
            <a:r>
              <a:rPr lang="en-GB" sz="2200" dirty="0"/>
              <a:t>How to utilise PEST analysis?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4B95F8D-187F-877C-DC08-EC7F57F70E4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048" y="699516"/>
            <a:ext cx="5458968" cy="545896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6562FD9-F866-AD74-9715-00B601991F9F}"/>
              </a:ext>
            </a:extLst>
          </p:cNvPr>
          <p:cNvSpPr txBox="1"/>
          <p:nvPr/>
        </p:nvSpPr>
        <p:spPr>
          <a:xfrm>
            <a:off x="177282" y="6217920"/>
            <a:ext cx="1138073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/>
              <a:t>https://www.google.com/url?sa=i&amp;url=https%3A%2F%2Fcreately.com%2Fdiagram%2Fexample%2Fgsx1cnem6%2Fpest-analysis-template&amp;psig=AOvVaw37fWGRyZxHo57GjavvoxR4&amp;ust=1702533874509000&amp;source=images&amp;cd=vfe&amp;opi=89978449&amp;ved=0CBAQjRxqFwoTCMjGlIvfi4MDFQAAAAAdAAAAABAQ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7B105855-2872-1815-90E2-534A8CE28A6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0145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5730"/>
    </mc:Choice>
    <mc:Fallback xmlns="">
      <p:transition spd="slow" advTm="957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79630B-0F0B-446E-A637-38FA8F61D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028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5A6A6A-1C53-1EE0-BD50-801CBCFB1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482" y="609600"/>
            <a:ext cx="4098231" cy="1330839"/>
          </a:xfrm>
        </p:spPr>
        <p:txBody>
          <a:bodyPr>
            <a:normAutofit/>
          </a:bodyPr>
          <a:lstStyle/>
          <a:p>
            <a:r>
              <a:rPr lang="en-GB" sz="3100" dirty="0"/>
              <a:t>RECOMMONDATION 1 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0BAD73-A909-222B-12F8-9BE50520EF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4102"/>
            <a:ext cx="3158741" cy="390858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Better contact with customers to improve customer service.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  <p:pic>
        <p:nvPicPr>
          <p:cNvPr id="4" name="Picture 3" descr="A group of people at a cash register&#10;&#10;Description automatically generated">
            <a:extLst>
              <a:ext uri="{FF2B5EF4-FFF2-40B4-BE49-F238E27FC236}">
                <a16:creationId xmlns:a16="http://schemas.microsoft.com/office/drawing/2014/main" id="{82D20FAE-A8FE-87C7-8275-8EDFE55B2EC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4745" r="4748" b="-2"/>
          <a:stretch/>
        </p:blipFill>
        <p:spPr>
          <a:xfrm>
            <a:off x="4948188" y="1"/>
            <a:ext cx="7243812" cy="6857999"/>
          </a:xfrm>
          <a:custGeom>
            <a:avLst/>
            <a:gdLst/>
            <a:ahLst/>
            <a:cxnLst/>
            <a:rect l="l" t="t" r="r" b="b"/>
            <a:pathLst>
              <a:path w="7243812" h="6857999">
                <a:moveTo>
                  <a:pt x="609803" y="0"/>
                </a:moveTo>
                <a:lnTo>
                  <a:pt x="1222601" y="0"/>
                </a:lnTo>
                <a:lnTo>
                  <a:pt x="1223032" y="1645"/>
                </a:lnTo>
                <a:lnTo>
                  <a:pt x="1343371" y="1645"/>
                </a:lnTo>
                <a:lnTo>
                  <a:pt x="1343665" y="0"/>
                </a:lnTo>
                <a:lnTo>
                  <a:pt x="1884172" y="0"/>
                </a:lnTo>
                <a:lnTo>
                  <a:pt x="1884280" y="1645"/>
                </a:lnTo>
                <a:lnTo>
                  <a:pt x="7243812" y="1645"/>
                </a:lnTo>
                <a:lnTo>
                  <a:pt x="7243812" y="6857999"/>
                </a:lnTo>
                <a:lnTo>
                  <a:pt x="133676" y="6857999"/>
                </a:lnTo>
                <a:lnTo>
                  <a:pt x="114609" y="6843646"/>
                </a:lnTo>
                <a:cubicBezTo>
                  <a:pt x="106811" y="6836369"/>
                  <a:pt x="103243" y="6828354"/>
                  <a:pt x="111459" y="6817746"/>
                </a:cubicBezTo>
                <a:cubicBezTo>
                  <a:pt x="93943" y="6769544"/>
                  <a:pt x="97901" y="6796071"/>
                  <a:pt x="113412" y="6759582"/>
                </a:cubicBezTo>
                <a:cubicBezTo>
                  <a:pt x="110188" y="6732087"/>
                  <a:pt x="99653" y="6727133"/>
                  <a:pt x="100729" y="6705297"/>
                </a:cubicBezTo>
                <a:cubicBezTo>
                  <a:pt x="94563" y="6675394"/>
                  <a:pt x="99792" y="6669536"/>
                  <a:pt x="87662" y="6640957"/>
                </a:cubicBezTo>
                <a:cubicBezTo>
                  <a:pt x="74199" y="6591883"/>
                  <a:pt x="82185" y="6576319"/>
                  <a:pt x="83084" y="6541313"/>
                </a:cubicBezTo>
                <a:cubicBezTo>
                  <a:pt x="82225" y="6490855"/>
                  <a:pt x="67640" y="6422980"/>
                  <a:pt x="59444" y="6370251"/>
                </a:cubicBezTo>
                <a:cubicBezTo>
                  <a:pt x="51248" y="6317522"/>
                  <a:pt x="30729" y="6270972"/>
                  <a:pt x="33908" y="6224938"/>
                </a:cubicBezTo>
                <a:lnTo>
                  <a:pt x="30063" y="6089693"/>
                </a:lnTo>
                <a:cubicBezTo>
                  <a:pt x="25730" y="6032039"/>
                  <a:pt x="3474" y="5997051"/>
                  <a:pt x="29101" y="5973994"/>
                </a:cubicBezTo>
                <a:cubicBezTo>
                  <a:pt x="17018" y="5940131"/>
                  <a:pt x="41135" y="5955713"/>
                  <a:pt x="33855" y="5939847"/>
                </a:cubicBezTo>
                <a:lnTo>
                  <a:pt x="12982" y="5906467"/>
                </a:lnTo>
                <a:lnTo>
                  <a:pt x="8416" y="5862699"/>
                </a:lnTo>
                <a:cubicBezTo>
                  <a:pt x="7895" y="5838948"/>
                  <a:pt x="8409" y="5853058"/>
                  <a:pt x="12052" y="5823324"/>
                </a:cubicBezTo>
                <a:cubicBezTo>
                  <a:pt x="11631" y="5805291"/>
                  <a:pt x="11213" y="5787258"/>
                  <a:pt x="10793" y="5769225"/>
                </a:cubicBezTo>
                <a:cubicBezTo>
                  <a:pt x="17866" y="5738356"/>
                  <a:pt x="19121" y="5696311"/>
                  <a:pt x="25986" y="5667896"/>
                </a:cubicBezTo>
                <a:cubicBezTo>
                  <a:pt x="16329" y="5647975"/>
                  <a:pt x="42195" y="5619318"/>
                  <a:pt x="43687" y="5594585"/>
                </a:cubicBezTo>
                <a:cubicBezTo>
                  <a:pt x="32512" y="5517959"/>
                  <a:pt x="44052" y="5536542"/>
                  <a:pt x="40019" y="5464225"/>
                </a:cubicBezTo>
                <a:cubicBezTo>
                  <a:pt x="32676" y="5400671"/>
                  <a:pt x="26469" y="5311951"/>
                  <a:pt x="22904" y="5269726"/>
                </a:cubicBezTo>
                <a:cubicBezTo>
                  <a:pt x="19341" y="5227501"/>
                  <a:pt x="14742" y="5212581"/>
                  <a:pt x="18628" y="5210876"/>
                </a:cubicBezTo>
                <a:cubicBezTo>
                  <a:pt x="-20300" y="5161742"/>
                  <a:pt x="15511" y="5141336"/>
                  <a:pt x="5392" y="5111369"/>
                </a:cubicBezTo>
                <a:cubicBezTo>
                  <a:pt x="10662" y="5053859"/>
                  <a:pt x="15546" y="5034036"/>
                  <a:pt x="13324" y="5009272"/>
                </a:cubicBezTo>
                <a:cubicBezTo>
                  <a:pt x="25126" y="4982633"/>
                  <a:pt x="74251" y="4956261"/>
                  <a:pt x="48699" y="4925805"/>
                </a:cubicBezTo>
                <a:cubicBezTo>
                  <a:pt x="76704" y="4931200"/>
                  <a:pt x="39437" y="4888353"/>
                  <a:pt x="62925" y="4877992"/>
                </a:cubicBezTo>
                <a:cubicBezTo>
                  <a:pt x="82480" y="4871554"/>
                  <a:pt x="75731" y="4857054"/>
                  <a:pt x="79496" y="4844323"/>
                </a:cubicBezTo>
                <a:cubicBezTo>
                  <a:pt x="97657" y="4832308"/>
                  <a:pt x="110974" y="4752352"/>
                  <a:pt x="101400" y="4733115"/>
                </a:cubicBezTo>
                <a:cubicBezTo>
                  <a:pt x="108185" y="4679357"/>
                  <a:pt x="119720" y="4662889"/>
                  <a:pt x="111223" y="4625153"/>
                </a:cubicBezTo>
                <a:cubicBezTo>
                  <a:pt x="106592" y="4588197"/>
                  <a:pt x="114401" y="4567830"/>
                  <a:pt x="126359" y="4539168"/>
                </a:cubicBezTo>
                <a:cubicBezTo>
                  <a:pt x="126535" y="4522289"/>
                  <a:pt x="126710" y="4505410"/>
                  <a:pt x="126886" y="4488531"/>
                </a:cubicBezTo>
                <a:cubicBezTo>
                  <a:pt x="126165" y="4473140"/>
                  <a:pt x="132917" y="4437329"/>
                  <a:pt x="135099" y="4411258"/>
                </a:cubicBezTo>
                <a:cubicBezTo>
                  <a:pt x="107667" y="4345686"/>
                  <a:pt x="146840" y="4280033"/>
                  <a:pt x="132327" y="4219510"/>
                </a:cubicBezTo>
                <a:cubicBezTo>
                  <a:pt x="138549" y="4158987"/>
                  <a:pt x="124091" y="4192084"/>
                  <a:pt x="172424" y="4048117"/>
                </a:cubicBezTo>
                <a:cubicBezTo>
                  <a:pt x="167703" y="4015047"/>
                  <a:pt x="203806" y="3905047"/>
                  <a:pt x="177666" y="3878222"/>
                </a:cubicBezTo>
                <a:cubicBezTo>
                  <a:pt x="167714" y="3821305"/>
                  <a:pt x="183914" y="3845122"/>
                  <a:pt x="156982" y="3778166"/>
                </a:cubicBezTo>
                <a:cubicBezTo>
                  <a:pt x="160365" y="3760234"/>
                  <a:pt x="142791" y="3724716"/>
                  <a:pt x="142115" y="3707357"/>
                </a:cubicBezTo>
                <a:cubicBezTo>
                  <a:pt x="139253" y="3688591"/>
                  <a:pt x="140202" y="3672776"/>
                  <a:pt x="139805" y="3665569"/>
                </a:cubicBezTo>
                <a:cubicBezTo>
                  <a:pt x="139778" y="3665084"/>
                  <a:pt x="139750" y="3664599"/>
                  <a:pt x="139723" y="3664114"/>
                </a:cubicBezTo>
                <a:lnTo>
                  <a:pt x="134134" y="3653088"/>
                </a:lnTo>
                <a:lnTo>
                  <a:pt x="126568" y="3641228"/>
                </a:lnTo>
                <a:cubicBezTo>
                  <a:pt x="126560" y="3629488"/>
                  <a:pt x="126549" y="3617747"/>
                  <a:pt x="126540" y="3606007"/>
                </a:cubicBezTo>
                <a:lnTo>
                  <a:pt x="134645" y="3597336"/>
                </a:lnTo>
                <a:lnTo>
                  <a:pt x="131649" y="3586412"/>
                </a:lnTo>
                <a:lnTo>
                  <a:pt x="134221" y="3569719"/>
                </a:lnTo>
                <a:lnTo>
                  <a:pt x="133795" y="3568021"/>
                </a:lnTo>
                <a:lnTo>
                  <a:pt x="130189" y="3553678"/>
                </a:lnTo>
                <a:lnTo>
                  <a:pt x="129827" y="3552249"/>
                </a:lnTo>
                <a:lnTo>
                  <a:pt x="122183" y="3542019"/>
                </a:lnTo>
                <a:lnTo>
                  <a:pt x="112426" y="3531201"/>
                </a:lnTo>
                <a:lnTo>
                  <a:pt x="105626" y="3496391"/>
                </a:lnTo>
                <a:lnTo>
                  <a:pt x="111971" y="3486850"/>
                </a:lnTo>
                <a:lnTo>
                  <a:pt x="106910" y="3476412"/>
                </a:lnTo>
                <a:cubicBezTo>
                  <a:pt x="105781" y="3466028"/>
                  <a:pt x="105824" y="3433967"/>
                  <a:pt x="105209" y="3424545"/>
                </a:cubicBezTo>
                <a:lnTo>
                  <a:pt x="103215" y="3419880"/>
                </a:lnTo>
                <a:lnTo>
                  <a:pt x="104953" y="3415218"/>
                </a:lnTo>
                <a:lnTo>
                  <a:pt x="101255" y="3409825"/>
                </a:lnTo>
                <a:lnTo>
                  <a:pt x="103044" y="3407057"/>
                </a:lnTo>
                <a:lnTo>
                  <a:pt x="89764" y="3378959"/>
                </a:lnTo>
                <a:lnTo>
                  <a:pt x="83991" y="3362948"/>
                </a:lnTo>
                <a:lnTo>
                  <a:pt x="66858" y="3332072"/>
                </a:lnTo>
                <a:lnTo>
                  <a:pt x="69057" y="3325671"/>
                </a:lnTo>
                <a:lnTo>
                  <a:pt x="51631" y="3278130"/>
                </a:lnTo>
                <a:lnTo>
                  <a:pt x="53959" y="3277179"/>
                </a:lnTo>
                <a:lnTo>
                  <a:pt x="60205" y="3262610"/>
                </a:lnTo>
                <a:lnTo>
                  <a:pt x="58998" y="3258677"/>
                </a:lnTo>
                <a:cubicBezTo>
                  <a:pt x="46010" y="3210316"/>
                  <a:pt x="80872" y="3236545"/>
                  <a:pt x="45170" y="3180546"/>
                </a:cubicBezTo>
                <a:cubicBezTo>
                  <a:pt x="53643" y="3171780"/>
                  <a:pt x="52550" y="3163902"/>
                  <a:pt x="45228" y="3151828"/>
                </a:cubicBezTo>
                <a:cubicBezTo>
                  <a:pt x="39651" y="3128169"/>
                  <a:pt x="64667" y="3124610"/>
                  <a:pt x="45020" y="3103777"/>
                </a:cubicBezTo>
                <a:cubicBezTo>
                  <a:pt x="59127" y="3105196"/>
                  <a:pt x="41123" y="3057428"/>
                  <a:pt x="57092" y="3065434"/>
                </a:cubicBezTo>
                <a:cubicBezTo>
                  <a:pt x="55435" y="3051512"/>
                  <a:pt x="40803" y="3032637"/>
                  <a:pt x="35088" y="3020247"/>
                </a:cubicBezTo>
                <a:cubicBezTo>
                  <a:pt x="32503" y="3002537"/>
                  <a:pt x="18197" y="3001119"/>
                  <a:pt x="22803" y="2991092"/>
                </a:cubicBezTo>
                <a:cubicBezTo>
                  <a:pt x="24338" y="2987749"/>
                  <a:pt x="27975" y="2983455"/>
                  <a:pt x="34850" y="2977278"/>
                </a:cubicBezTo>
                <a:cubicBezTo>
                  <a:pt x="22587" y="2954448"/>
                  <a:pt x="35600" y="2946689"/>
                  <a:pt x="36223" y="2911749"/>
                </a:cubicBezTo>
                <a:cubicBezTo>
                  <a:pt x="35158" y="2886513"/>
                  <a:pt x="29761" y="2843788"/>
                  <a:pt x="28462" y="2825860"/>
                </a:cubicBezTo>
                <a:cubicBezTo>
                  <a:pt x="28449" y="2818634"/>
                  <a:pt x="28437" y="2811409"/>
                  <a:pt x="28424" y="2804183"/>
                </a:cubicBezTo>
                <a:lnTo>
                  <a:pt x="21292" y="2790136"/>
                </a:lnTo>
                <a:lnTo>
                  <a:pt x="16179" y="2760208"/>
                </a:lnTo>
                <a:lnTo>
                  <a:pt x="22858" y="2751112"/>
                </a:lnTo>
                <a:lnTo>
                  <a:pt x="18505" y="2740278"/>
                </a:lnTo>
                <a:lnTo>
                  <a:pt x="22482" y="2726489"/>
                </a:lnTo>
                <a:lnTo>
                  <a:pt x="18175" y="2725052"/>
                </a:lnTo>
                <a:lnTo>
                  <a:pt x="10521" y="2715895"/>
                </a:lnTo>
                <a:lnTo>
                  <a:pt x="25499" y="2665666"/>
                </a:lnTo>
                <a:lnTo>
                  <a:pt x="30658" y="2635351"/>
                </a:lnTo>
                <a:cubicBezTo>
                  <a:pt x="30723" y="2625597"/>
                  <a:pt x="30791" y="2615842"/>
                  <a:pt x="30857" y="2606088"/>
                </a:cubicBezTo>
                <a:lnTo>
                  <a:pt x="37532" y="2596456"/>
                </a:lnTo>
                <a:cubicBezTo>
                  <a:pt x="41239" y="2582253"/>
                  <a:pt x="34640" y="2564757"/>
                  <a:pt x="36511" y="2549900"/>
                </a:cubicBezTo>
                <a:lnTo>
                  <a:pt x="53712" y="2496499"/>
                </a:lnTo>
                <a:cubicBezTo>
                  <a:pt x="53527" y="2492743"/>
                  <a:pt x="64725" y="2449625"/>
                  <a:pt x="64540" y="2445869"/>
                </a:cubicBezTo>
                <a:cubicBezTo>
                  <a:pt x="61940" y="2441580"/>
                  <a:pt x="65575" y="2413465"/>
                  <a:pt x="64348" y="2408995"/>
                </a:cubicBezTo>
                <a:cubicBezTo>
                  <a:pt x="100333" y="2407546"/>
                  <a:pt x="71752" y="2329020"/>
                  <a:pt x="101725" y="2335735"/>
                </a:cubicBezTo>
                <a:cubicBezTo>
                  <a:pt x="120512" y="2299003"/>
                  <a:pt x="138791" y="2291744"/>
                  <a:pt x="147278" y="2260088"/>
                </a:cubicBezTo>
                <a:cubicBezTo>
                  <a:pt x="152668" y="2224200"/>
                  <a:pt x="143589" y="2220953"/>
                  <a:pt x="152643" y="2193455"/>
                </a:cubicBezTo>
                <a:cubicBezTo>
                  <a:pt x="152701" y="2159228"/>
                  <a:pt x="131577" y="2138038"/>
                  <a:pt x="161815" y="2107942"/>
                </a:cubicBezTo>
                <a:lnTo>
                  <a:pt x="168884" y="2024270"/>
                </a:lnTo>
                <a:lnTo>
                  <a:pt x="210800" y="1969445"/>
                </a:lnTo>
                <a:lnTo>
                  <a:pt x="215063" y="1961162"/>
                </a:lnTo>
                <a:lnTo>
                  <a:pt x="226767" y="1945112"/>
                </a:lnTo>
                <a:lnTo>
                  <a:pt x="225906" y="1942021"/>
                </a:lnTo>
                <a:lnTo>
                  <a:pt x="220555" y="1935584"/>
                </a:lnTo>
                <a:cubicBezTo>
                  <a:pt x="220179" y="1930292"/>
                  <a:pt x="223282" y="1914884"/>
                  <a:pt x="223648" y="1910265"/>
                </a:cubicBezTo>
                <a:cubicBezTo>
                  <a:pt x="221934" y="1909994"/>
                  <a:pt x="221895" y="1909162"/>
                  <a:pt x="222758" y="1907867"/>
                </a:cubicBezTo>
                <a:lnTo>
                  <a:pt x="229387" y="1899379"/>
                </a:lnTo>
                <a:lnTo>
                  <a:pt x="231548" y="1895114"/>
                </a:lnTo>
                <a:lnTo>
                  <a:pt x="216553" y="1892417"/>
                </a:lnTo>
                <a:cubicBezTo>
                  <a:pt x="209075" y="1884999"/>
                  <a:pt x="222114" y="1866643"/>
                  <a:pt x="209739" y="1861483"/>
                </a:cubicBezTo>
                <a:cubicBezTo>
                  <a:pt x="214584" y="1853278"/>
                  <a:pt x="219066" y="1844665"/>
                  <a:pt x="222950" y="1835810"/>
                </a:cubicBezTo>
                <a:lnTo>
                  <a:pt x="224812" y="1830569"/>
                </a:lnTo>
                <a:lnTo>
                  <a:pt x="224522" y="1830429"/>
                </a:lnTo>
                <a:cubicBezTo>
                  <a:pt x="224224" y="1829219"/>
                  <a:pt x="224571" y="1827468"/>
                  <a:pt x="225830" y="1824832"/>
                </a:cubicBezTo>
                <a:lnTo>
                  <a:pt x="228207" y="1821003"/>
                </a:lnTo>
                <a:lnTo>
                  <a:pt x="230878" y="1807109"/>
                </a:lnTo>
                <a:lnTo>
                  <a:pt x="227355" y="1805316"/>
                </a:lnTo>
                <a:lnTo>
                  <a:pt x="228132" y="1804434"/>
                </a:lnTo>
                <a:cubicBezTo>
                  <a:pt x="237533" y="1798221"/>
                  <a:pt x="248274" y="1797417"/>
                  <a:pt x="223762" y="1784314"/>
                </a:cubicBezTo>
                <a:cubicBezTo>
                  <a:pt x="240655" y="1769422"/>
                  <a:pt x="224912" y="1763793"/>
                  <a:pt x="226521" y="1740358"/>
                </a:cubicBezTo>
                <a:cubicBezTo>
                  <a:pt x="240385" y="1732435"/>
                  <a:pt x="239102" y="1724301"/>
                  <a:pt x="233164" y="1715685"/>
                </a:cubicBezTo>
                <a:cubicBezTo>
                  <a:pt x="245499" y="1694404"/>
                  <a:pt x="240415" y="1672675"/>
                  <a:pt x="245819" y="1647555"/>
                </a:cubicBezTo>
                <a:cubicBezTo>
                  <a:pt x="268668" y="1622803"/>
                  <a:pt x="248434" y="1605585"/>
                  <a:pt x="254317" y="1578752"/>
                </a:cubicBezTo>
                <a:lnTo>
                  <a:pt x="249918" y="1546022"/>
                </a:lnTo>
                <a:cubicBezTo>
                  <a:pt x="251996" y="1543635"/>
                  <a:pt x="248777" y="1521210"/>
                  <a:pt x="248927" y="1519929"/>
                </a:cubicBezTo>
                <a:lnTo>
                  <a:pt x="248704" y="1519731"/>
                </a:lnTo>
                <a:lnTo>
                  <a:pt x="252245" y="1514846"/>
                </a:lnTo>
                <a:cubicBezTo>
                  <a:pt x="255314" y="1501295"/>
                  <a:pt x="252199" y="1477394"/>
                  <a:pt x="254681" y="1463304"/>
                </a:cubicBezTo>
                <a:cubicBezTo>
                  <a:pt x="257024" y="1459891"/>
                  <a:pt x="268983" y="1432466"/>
                  <a:pt x="267138" y="1430305"/>
                </a:cubicBezTo>
                <a:lnTo>
                  <a:pt x="266110" y="1429568"/>
                </a:lnTo>
                <a:lnTo>
                  <a:pt x="286784" y="1404045"/>
                </a:lnTo>
                <a:lnTo>
                  <a:pt x="294521" y="1360879"/>
                </a:lnTo>
                <a:lnTo>
                  <a:pt x="324750" y="1301993"/>
                </a:lnTo>
                <a:lnTo>
                  <a:pt x="328780" y="1210776"/>
                </a:lnTo>
                <a:cubicBezTo>
                  <a:pt x="344171" y="1197232"/>
                  <a:pt x="343390" y="1192124"/>
                  <a:pt x="346123" y="1157176"/>
                </a:cubicBezTo>
                <a:cubicBezTo>
                  <a:pt x="359383" y="1110140"/>
                  <a:pt x="355619" y="1111028"/>
                  <a:pt x="349331" y="1063288"/>
                </a:cubicBezTo>
                <a:cubicBezTo>
                  <a:pt x="364194" y="1005331"/>
                  <a:pt x="362778" y="969963"/>
                  <a:pt x="431245" y="889417"/>
                </a:cubicBezTo>
                <a:lnTo>
                  <a:pt x="459477" y="816346"/>
                </a:lnTo>
                <a:cubicBezTo>
                  <a:pt x="465006" y="808083"/>
                  <a:pt x="496978" y="764380"/>
                  <a:pt x="489268" y="752692"/>
                </a:cubicBezTo>
                <a:lnTo>
                  <a:pt x="505368" y="724368"/>
                </a:lnTo>
                <a:lnTo>
                  <a:pt x="511178" y="722494"/>
                </a:lnTo>
                <a:lnTo>
                  <a:pt x="514451" y="717531"/>
                </a:lnTo>
                <a:cubicBezTo>
                  <a:pt x="514171" y="710761"/>
                  <a:pt x="513893" y="703992"/>
                  <a:pt x="513612" y="697222"/>
                </a:cubicBezTo>
                <a:cubicBezTo>
                  <a:pt x="513272" y="693376"/>
                  <a:pt x="513720" y="690905"/>
                  <a:pt x="514772" y="689289"/>
                </a:cubicBezTo>
                <a:lnTo>
                  <a:pt x="515249" y="689151"/>
                </a:lnTo>
                <a:cubicBezTo>
                  <a:pt x="515320" y="686637"/>
                  <a:pt x="515389" y="684122"/>
                  <a:pt x="515461" y="681608"/>
                </a:cubicBezTo>
                <a:cubicBezTo>
                  <a:pt x="522970" y="666964"/>
                  <a:pt x="551123" y="617831"/>
                  <a:pt x="560298" y="601285"/>
                </a:cubicBezTo>
                <a:cubicBezTo>
                  <a:pt x="558549" y="585107"/>
                  <a:pt x="540289" y="573171"/>
                  <a:pt x="570504" y="582332"/>
                </a:cubicBezTo>
                <a:cubicBezTo>
                  <a:pt x="570816" y="577121"/>
                  <a:pt x="573898" y="574271"/>
                  <a:pt x="578347" y="572511"/>
                </a:cubicBezTo>
                <a:lnTo>
                  <a:pt x="580375" y="572092"/>
                </a:lnTo>
                <a:lnTo>
                  <a:pt x="575722" y="536015"/>
                </a:lnTo>
                <a:lnTo>
                  <a:pt x="578705" y="531675"/>
                </a:lnTo>
                <a:lnTo>
                  <a:pt x="564084" y="491380"/>
                </a:lnTo>
                <a:cubicBezTo>
                  <a:pt x="560969" y="487340"/>
                  <a:pt x="560134" y="482008"/>
                  <a:pt x="564457" y="473782"/>
                </a:cubicBezTo>
                <a:lnTo>
                  <a:pt x="566413" y="472000"/>
                </a:lnTo>
                <a:lnTo>
                  <a:pt x="584600" y="354566"/>
                </a:lnTo>
                <a:cubicBezTo>
                  <a:pt x="586100" y="325288"/>
                  <a:pt x="584583" y="317533"/>
                  <a:pt x="588077" y="265704"/>
                </a:cubicBezTo>
                <a:cubicBezTo>
                  <a:pt x="588008" y="205530"/>
                  <a:pt x="578491" y="226511"/>
                  <a:pt x="580576" y="187093"/>
                </a:cubicBezTo>
                <a:cubicBezTo>
                  <a:pt x="579265" y="162458"/>
                  <a:pt x="569240" y="117589"/>
                  <a:pt x="587928" y="130336"/>
                </a:cubicBezTo>
                <a:cubicBezTo>
                  <a:pt x="552635" y="69804"/>
                  <a:pt x="604651" y="82036"/>
                  <a:pt x="593881" y="17287"/>
                </a:cubicBezTo>
                <a:cubicBezTo>
                  <a:pt x="600399" y="13784"/>
                  <a:pt x="605413" y="8440"/>
                  <a:pt x="609224" y="1705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3541EDA-1FCA-A5E2-2A91-2A1BE6A7D42F}"/>
              </a:ext>
            </a:extLst>
          </p:cNvPr>
          <p:cNvSpPr txBox="1"/>
          <p:nvPr/>
        </p:nvSpPr>
        <p:spPr>
          <a:xfrm>
            <a:off x="15028" y="6615498"/>
            <a:ext cx="1219200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/>
              <a:t>https://internetretailing.net/wp-content/uploads/2022/01/150121-asda-checkout-f-9061.jpg</a:t>
            </a:r>
          </a:p>
        </p:txBody>
      </p:sp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91AF68F5-BFAC-3FD2-8B1D-9D89215A5B5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723678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331"/>
    </mc:Choice>
    <mc:Fallback xmlns="">
      <p:transition spd="slow" advTm="383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DA3C418-758E-4180-A5D0-8655D680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8C8EF06-5EC3-4883-AFAF-D74FF46550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0"/>
            <a:ext cx="5135971" cy="6871648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F42620B-A5C2-23CC-9BCB-02D042BE3B8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l="5309" r="6431" b="1"/>
          <a:stretch/>
        </p:blipFill>
        <p:spPr>
          <a:xfrm>
            <a:off x="2915455" y="10"/>
            <a:ext cx="9276545" cy="6857990"/>
          </a:xfrm>
          <a:custGeom>
            <a:avLst/>
            <a:gdLst/>
            <a:ahLst/>
            <a:cxnLst/>
            <a:rect l="l" t="t" r="r" b="b"/>
            <a:pathLst>
              <a:path w="9276545" h="6871647">
                <a:moveTo>
                  <a:pt x="9276545" y="0"/>
                </a:moveTo>
                <a:lnTo>
                  <a:pt x="9276545" y="6858000"/>
                </a:lnTo>
                <a:lnTo>
                  <a:pt x="1546051" y="6871647"/>
                </a:lnTo>
                <a:lnTo>
                  <a:pt x="1535751" y="6828910"/>
                </a:lnTo>
                <a:cubicBezTo>
                  <a:pt x="1530460" y="6775140"/>
                  <a:pt x="1515370" y="6618042"/>
                  <a:pt x="1514301" y="6549029"/>
                </a:cubicBezTo>
                <a:cubicBezTo>
                  <a:pt x="1518045" y="6491396"/>
                  <a:pt x="1528503" y="6450608"/>
                  <a:pt x="1529339" y="6414828"/>
                </a:cubicBezTo>
                <a:cubicBezTo>
                  <a:pt x="1525062" y="6359280"/>
                  <a:pt x="1502062" y="6307149"/>
                  <a:pt x="1493941" y="6268848"/>
                </a:cubicBezTo>
                <a:cubicBezTo>
                  <a:pt x="1502669" y="6254191"/>
                  <a:pt x="1469920" y="6200171"/>
                  <a:pt x="1480613" y="6185025"/>
                </a:cubicBezTo>
                <a:cubicBezTo>
                  <a:pt x="1481020" y="6164522"/>
                  <a:pt x="1458164" y="6060790"/>
                  <a:pt x="1443364" y="6018360"/>
                </a:cubicBezTo>
                <a:cubicBezTo>
                  <a:pt x="1426694" y="5970758"/>
                  <a:pt x="1390307" y="5920074"/>
                  <a:pt x="1380584" y="5899407"/>
                </a:cubicBezTo>
                <a:cubicBezTo>
                  <a:pt x="1370860" y="5878740"/>
                  <a:pt x="1392244" y="5920877"/>
                  <a:pt x="1385023" y="5894356"/>
                </a:cubicBezTo>
                <a:cubicBezTo>
                  <a:pt x="1377800" y="5867835"/>
                  <a:pt x="1345702" y="5770498"/>
                  <a:pt x="1337254" y="5740279"/>
                </a:cubicBezTo>
                <a:cubicBezTo>
                  <a:pt x="1353956" y="5738860"/>
                  <a:pt x="1323673" y="5722040"/>
                  <a:pt x="1334321" y="5713042"/>
                </a:cubicBezTo>
                <a:cubicBezTo>
                  <a:pt x="1343675" y="5706701"/>
                  <a:pt x="1336672" y="5700118"/>
                  <a:pt x="1335877" y="5692870"/>
                </a:cubicBezTo>
                <a:cubicBezTo>
                  <a:pt x="1343201" y="5683812"/>
                  <a:pt x="1329617" y="5652064"/>
                  <a:pt x="1319978" y="5643427"/>
                </a:cubicBezTo>
                <a:cubicBezTo>
                  <a:pt x="1286551" y="5622177"/>
                  <a:pt x="1310947" y="5579803"/>
                  <a:pt x="1285321" y="5562271"/>
                </a:cubicBezTo>
                <a:cubicBezTo>
                  <a:pt x="1281540" y="5556238"/>
                  <a:pt x="1279983" y="5550455"/>
                  <a:pt x="1279815" y="5544867"/>
                </a:cubicBezTo>
                <a:lnTo>
                  <a:pt x="1282507" y="5529404"/>
                </a:lnTo>
                <a:lnTo>
                  <a:pt x="1289604" y="5525378"/>
                </a:lnTo>
                <a:lnTo>
                  <a:pt x="1287766" y="5515726"/>
                </a:lnTo>
                <a:lnTo>
                  <a:pt x="1288829" y="5513051"/>
                </a:lnTo>
                <a:cubicBezTo>
                  <a:pt x="1290896" y="5507946"/>
                  <a:pt x="1292688" y="5502897"/>
                  <a:pt x="1293373" y="5497833"/>
                </a:cubicBezTo>
                <a:cubicBezTo>
                  <a:pt x="1288690" y="5483829"/>
                  <a:pt x="1272696" y="5459278"/>
                  <a:pt x="1260736" y="5429027"/>
                </a:cubicBezTo>
                <a:cubicBezTo>
                  <a:pt x="1238579" y="5396416"/>
                  <a:pt x="1238884" y="5351600"/>
                  <a:pt x="1221610" y="5316328"/>
                </a:cubicBezTo>
                <a:lnTo>
                  <a:pt x="1216099" y="5309330"/>
                </a:lnTo>
                <a:lnTo>
                  <a:pt x="1217278" y="5279477"/>
                </a:lnTo>
                <a:cubicBezTo>
                  <a:pt x="1221588" y="5274318"/>
                  <a:pt x="1222716" y="5266940"/>
                  <a:pt x="1218469" y="5260597"/>
                </a:cubicBezTo>
                <a:lnTo>
                  <a:pt x="1206220" y="5152555"/>
                </a:lnTo>
                <a:cubicBezTo>
                  <a:pt x="1205294" y="5116878"/>
                  <a:pt x="1196908" y="5101727"/>
                  <a:pt x="1212921" y="5046536"/>
                </a:cubicBezTo>
                <a:cubicBezTo>
                  <a:pt x="1234138" y="4987918"/>
                  <a:pt x="1204801" y="4903116"/>
                  <a:pt x="1212183" y="4837345"/>
                </a:cubicBezTo>
                <a:cubicBezTo>
                  <a:pt x="1183151" y="4802424"/>
                  <a:pt x="1209228" y="4821062"/>
                  <a:pt x="1202048" y="4784195"/>
                </a:cubicBezTo>
                <a:cubicBezTo>
                  <a:pt x="1202483" y="4760878"/>
                  <a:pt x="1202919" y="4737561"/>
                  <a:pt x="1203354" y="4714245"/>
                </a:cubicBezTo>
                <a:lnTo>
                  <a:pt x="1201502" y="4700836"/>
                </a:lnTo>
                <a:lnTo>
                  <a:pt x="1194919" y="4697224"/>
                </a:lnTo>
                <a:lnTo>
                  <a:pt x="1187792" y="4677162"/>
                </a:lnTo>
                <a:cubicBezTo>
                  <a:pt x="1186060" y="4669625"/>
                  <a:pt x="1185291" y="4661478"/>
                  <a:pt x="1186080" y="4652429"/>
                </a:cubicBezTo>
                <a:cubicBezTo>
                  <a:pt x="1199189" y="4622456"/>
                  <a:pt x="1167081" y="4571771"/>
                  <a:pt x="1184722" y="4534840"/>
                </a:cubicBezTo>
                <a:cubicBezTo>
                  <a:pt x="1182407" y="4499077"/>
                  <a:pt x="1175424" y="4460227"/>
                  <a:pt x="1172188" y="4437851"/>
                </a:cubicBezTo>
                <a:cubicBezTo>
                  <a:pt x="1161331" y="4428466"/>
                  <a:pt x="1178123" y="4398274"/>
                  <a:pt x="1165306" y="4400581"/>
                </a:cubicBezTo>
                <a:cubicBezTo>
                  <a:pt x="1171061" y="4389819"/>
                  <a:pt x="1173552" y="4346771"/>
                  <a:pt x="1168602" y="4335651"/>
                </a:cubicBezTo>
                <a:lnTo>
                  <a:pt x="1178384" y="4280215"/>
                </a:lnTo>
                <a:lnTo>
                  <a:pt x="1177294" y="4274660"/>
                </a:lnTo>
                <a:cubicBezTo>
                  <a:pt x="1177138" y="4268882"/>
                  <a:pt x="1177520" y="4251103"/>
                  <a:pt x="1177448" y="4245552"/>
                </a:cubicBezTo>
                <a:cubicBezTo>
                  <a:pt x="1177252" y="4244155"/>
                  <a:pt x="1177058" y="4242757"/>
                  <a:pt x="1176863" y="4241361"/>
                </a:cubicBezTo>
                <a:lnTo>
                  <a:pt x="1162386" y="4207167"/>
                </a:lnTo>
                <a:cubicBezTo>
                  <a:pt x="1162950" y="4202536"/>
                  <a:pt x="1174655" y="4199565"/>
                  <a:pt x="1174343" y="4192380"/>
                </a:cubicBezTo>
                <a:lnTo>
                  <a:pt x="1160516" y="4164062"/>
                </a:lnTo>
                <a:lnTo>
                  <a:pt x="1161365" y="4158623"/>
                </a:lnTo>
                <a:lnTo>
                  <a:pt x="1144878" y="4076261"/>
                </a:lnTo>
                <a:lnTo>
                  <a:pt x="1123687" y="4005692"/>
                </a:lnTo>
                <a:lnTo>
                  <a:pt x="1096720" y="3754257"/>
                </a:lnTo>
                <a:cubicBezTo>
                  <a:pt x="1083618" y="3639924"/>
                  <a:pt x="1064313" y="3636659"/>
                  <a:pt x="1047682" y="3517638"/>
                </a:cubicBezTo>
                <a:cubicBezTo>
                  <a:pt x="1048550" y="3477187"/>
                  <a:pt x="1049418" y="3436735"/>
                  <a:pt x="1050285" y="3396284"/>
                </a:cubicBezTo>
                <a:lnTo>
                  <a:pt x="1030166" y="3320814"/>
                </a:lnTo>
                <a:lnTo>
                  <a:pt x="1034128" y="3260443"/>
                </a:lnTo>
                <a:lnTo>
                  <a:pt x="1007751" y="3198916"/>
                </a:lnTo>
                <a:cubicBezTo>
                  <a:pt x="1003323" y="3193074"/>
                  <a:pt x="1001150" y="3187393"/>
                  <a:pt x="1000384" y="3181839"/>
                </a:cubicBezTo>
                <a:cubicBezTo>
                  <a:pt x="1000734" y="3176675"/>
                  <a:pt x="1001085" y="3171511"/>
                  <a:pt x="1001435" y="3166346"/>
                </a:cubicBezTo>
                <a:lnTo>
                  <a:pt x="968918" y="3112638"/>
                </a:lnTo>
                <a:cubicBezTo>
                  <a:pt x="957125" y="3092489"/>
                  <a:pt x="955617" y="3065232"/>
                  <a:pt x="934483" y="3031628"/>
                </a:cubicBezTo>
                <a:cubicBezTo>
                  <a:pt x="914631" y="2997037"/>
                  <a:pt x="908933" y="3005661"/>
                  <a:pt x="879229" y="2948196"/>
                </a:cubicBezTo>
                <a:cubicBezTo>
                  <a:pt x="850845" y="2897154"/>
                  <a:pt x="820829" y="2806798"/>
                  <a:pt x="798666" y="2761198"/>
                </a:cubicBezTo>
                <a:cubicBezTo>
                  <a:pt x="773970" y="2714562"/>
                  <a:pt x="758278" y="2715446"/>
                  <a:pt x="746962" y="2694939"/>
                </a:cubicBezTo>
                <a:lnTo>
                  <a:pt x="712796" y="2614779"/>
                </a:lnTo>
                <a:lnTo>
                  <a:pt x="697701" y="2600020"/>
                </a:lnTo>
                <a:cubicBezTo>
                  <a:pt x="697743" y="2598787"/>
                  <a:pt x="697784" y="2597555"/>
                  <a:pt x="697823" y="2596321"/>
                </a:cubicBezTo>
                <a:lnTo>
                  <a:pt x="679645" y="2572602"/>
                </a:lnTo>
                <a:lnTo>
                  <a:pt x="680789" y="2571831"/>
                </a:lnTo>
                <a:cubicBezTo>
                  <a:pt x="682946" y="2569560"/>
                  <a:pt x="683757" y="2566863"/>
                  <a:pt x="681771" y="2563200"/>
                </a:cubicBezTo>
                <a:cubicBezTo>
                  <a:pt x="705290" y="2562299"/>
                  <a:pt x="688388" y="2558438"/>
                  <a:pt x="680456" y="2547723"/>
                </a:cubicBezTo>
                <a:cubicBezTo>
                  <a:pt x="679482" y="2534148"/>
                  <a:pt x="677183" y="2493617"/>
                  <a:pt x="675922" y="2481749"/>
                </a:cubicBezTo>
                <a:lnTo>
                  <a:pt x="672894" y="2476509"/>
                </a:lnTo>
                <a:lnTo>
                  <a:pt x="673143" y="2476297"/>
                </a:lnTo>
                <a:cubicBezTo>
                  <a:pt x="673152" y="2474932"/>
                  <a:pt x="672405" y="2473126"/>
                  <a:pt x="670567" y="2470561"/>
                </a:cubicBezTo>
                <a:lnTo>
                  <a:pt x="667369" y="2466951"/>
                </a:lnTo>
                <a:lnTo>
                  <a:pt x="661495" y="2456785"/>
                </a:lnTo>
                <a:cubicBezTo>
                  <a:pt x="661510" y="2455387"/>
                  <a:pt x="661525" y="2453987"/>
                  <a:pt x="661540" y="2452588"/>
                </a:cubicBezTo>
                <a:lnTo>
                  <a:pt x="664540" y="2449913"/>
                </a:lnTo>
                <a:lnTo>
                  <a:pt x="663581" y="2449129"/>
                </a:lnTo>
                <a:cubicBezTo>
                  <a:pt x="653014" y="2444453"/>
                  <a:pt x="642406" y="2445872"/>
                  <a:pt x="663129" y="2426579"/>
                </a:cubicBezTo>
                <a:cubicBezTo>
                  <a:pt x="643271" y="2414167"/>
                  <a:pt x="657229" y="2404769"/>
                  <a:pt x="650205" y="2379928"/>
                </a:cubicBezTo>
                <a:cubicBezTo>
                  <a:pt x="634911" y="2374359"/>
                  <a:pt x="634260" y="2365346"/>
                  <a:pt x="638008" y="2354824"/>
                </a:cubicBezTo>
                <a:cubicBezTo>
                  <a:pt x="621083" y="2334576"/>
                  <a:pt x="620949" y="2310146"/>
                  <a:pt x="609851" y="2284299"/>
                </a:cubicBezTo>
                <a:lnTo>
                  <a:pt x="585585" y="2155739"/>
                </a:lnTo>
                <a:lnTo>
                  <a:pt x="581391" y="2152892"/>
                </a:lnTo>
                <a:cubicBezTo>
                  <a:pt x="578821" y="2150768"/>
                  <a:pt x="577525" y="2149149"/>
                  <a:pt x="577083" y="2147807"/>
                </a:cubicBezTo>
                <a:lnTo>
                  <a:pt x="577251" y="2147544"/>
                </a:lnTo>
                <a:lnTo>
                  <a:pt x="546845" y="2085601"/>
                </a:lnTo>
                <a:cubicBezTo>
                  <a:pt x="538270" y="2073917"/>
                  <a:pt x="486356" y="1955894"/>
                  <a:pt x="470837" y="1931362"/>
                </a:cubicBezTo>
                <a:lnTo>
                  <a:pt x="428154" y="1657167"/>
                </a:lnTo>
                <a:lnTo>
                  <a:pt x="392797" y="1510175"/>
                </a:lnTo>
                <a:cubicBezTo>
                  <a:pt x="380165" y="1504446"/>
                  <a:pt x="369910" y="1451095"/>
                  <a:pt x="372847" y="1440507"/>
                </a:cubicBezTo>
                <a:cubicBezTo>
                  <a:pt x="369015" y="1433783"/>
                  <a:pt x="338503" y="1376212"/>
                  <a:pt x="344479" y="1367690"/>
                </a:cubicBezTo>
                <a:cubicBezTo>
                  <a:pt x="332264" y="1342150"/>
                  <a:pt x="321736" y="1310521"/>
                  <a:pt x="299558" y="1287266"/>
                </a:cubicBezTo>
                <a:cubicBezTo>
                  <a:pt x="277380" y="1264010"/>
                  <a:pt x="259203" y="1269909"/>
                  <a:pt x="243216" y="1249403"/>
                </a:cubicBezTo>
                <a:cubicBezTo>
                  <a:pt x="227230" y="1228898"/>
                  <a:pt x="218454" y="1166841"/>
                  <a:pt x="203639" y="1164232"/>
                </a:cubicBezTo>
                <a:cubicBezTo>
                  <a:pt x="192352" y="1144923"/>
                  <a:pt x="198158" y="1133798"/>
                  <a:pt x="169195" y="1087898"/>
                </a:cubicBezTo>
                <a:cubicBezTo>
                  <a:pt x="139228" y="1002950"/>
                  <a:pt x="140891" y="969630"/>
                  <a:pt x="98775" y="910071"/>
                </a:cubicBezTo>
                <a:cubicBezTo>
                  <a:pt x="45025" y="831068"/>
                  <a:pt x="34038" y="817468"/>
                  <a:pt x="43820" y="712632"/>
                </a:cubicBezTo>
                <a:cubicBezTo>
                  <a:pt x="34816" y="659496"/>
                  <a:pt x="43273" y="613587"/>
                  <a:pt x="44748" y="591246"/>
                </a:cubicBezTo>
                <a:lnTo>
                  <a:pt x="36767" y="546725"/>
                </a:lnTo>
                <a:cubicBezTo>
                  <a:pt x="36093" y="528360"/>
                  <a:pt x="35418" y="509996"/>
                  <a:pt x="34744" y="491632"/>
                </a:cubicBezTo>
                <a:cubicBezTo>
                  <a:pt x="34670" y="458441"/>
                  <a:pt x="29296" y="473054"/>
                  <a:pt x="29222" y="439863"/>
                </a:cubicBezTo>
                <a:cubicBezTo>
                  <a:pt x="29152" y="439762"/>
                  <a:pt x="2578" y="397168"/>
                  <a:pt x="2507" y="397065"/>
                </a:cubicBezTo>
                <a:cubicBezTo>
                  <a:pt x="-7796" y="385479"/>
                  <a:pt x="17492" y="336832"/>
                  <a:pt x="9810" y="317232"/>
                </a:cubicBezTo>
                <a:lnTo>
                  <a:pt x="25323" y="268841"/>
                </a:lnTo>
                <a:cubicBezTo>
                  <a:pt x="20582" y="241406"/>
                  <a:pt x="55391" y="238509"/>
                  <a:pt x="50278" y="195107"/>
                </a:cubicBezTo>
                <a:cubicBezTo>
                  <a:pt x="49891" y="157638"/>
                  <a:pt x="41873" y="124837"/>
                  <a:pt x="47653" y="93413"/>
                </a:cubicBezTo>
                <a:cubicBezTo>
                  <a:pt x="41389" y="80245"/>
                  <a:pt x="38874" y="67990"/>
                  <a:pt x="48323" y="56668"/>
                </a:cubicBezTo>
                <a:cubicBezTo>
                  <a:pt x="46028" y="30349"/>
                  <a:pt x="37896" y="18658"/>
                  <a:pt x="38423" y="5323"/>
                </a:cubicBezTo>
                <a:lnTo>
                  <a:pt x="39875" y="1"/>
                </a:ln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D59E7C2-D70F-A32E-9222-EF45AE2ED9AC}"/>
              </a:ext>
            </a:extLst>
          </p:cNvPr>
          <p:cNvSpPr txBox="1"/>
          <p:nvPr/>
        </p:nvSpPr>
        <p:spPr>
          <a:xfrm>
            <a:off x="-3" y="6232141"/>
            <a:ext cx="1219200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/>
              <a:t>https://www.wiadomoscihandlowe.pl/handel-i-dystrybucja/handel-detaliczny/siec-supermarketow-asda-otworzy-300-sklepow-w-formacie-express-2450196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0214077-8283-ED3B-5233-BF57CD99FE23}"/>
              </a:ext>
            </a:extLst>
          </p:cNvPr>
          <p:cNvSpPr txBox="1"/>
          <p:nvPr/>
        </p:nvSpPr>
        <p:spPr>
          <a:xfrm>
            <a:off x="1330413" y="806644"/>
            <a:ext cx="659674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/>
              <a:t>RECOMMONDATION 2: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5944F10-691E-8F89-270E-037D3EF5DD44}"/>
              </a:ext>
            </a:extLst>
          </p:cNvPr>
          <p:cNvSpPr txBox="1"/>
          <p:nvPr/>
        </p:nvSpPr>
        <p:spPr>
          <a:xfrm>
            <a:off x="124269" y="4054684"/>
            <a:ext cx="501169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Expanding the store network to continental Europe</a:t>
            </a:r>
          </a:p>
          <a:p>
            <a:r>
              <a:rPr lang="en-GB" dirty="0"/>
              <a:t>and increasing the number of ASDA EXPRESS stores.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D86D68E1-31CD-CBA7-9901-D322F3112F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199270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762"/>
    </mc:Choice>
    <mc:Fallback xmlns="">
      <p:transition spd="slow" advTm="167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7DA3C418-758E-4180-A5D0-8655D680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8C8EF06-5EC3-4883-AFAF-D74FF46550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" y="0"/>
            <a:ext cx="5135971" cy="6871648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19F0CE-0D8B-50AC-6D0D-97F6C577ED2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17150" b="1"/>
          <a:stretch/>
        </p:blipFill>
        <p:spPr>
          <a:xfrm>
            <a:off x="2915455" y="10"/>
            <a:ext cx="9276545" cy="6857990"/>
          </a:xfrm>
          <a:custGeom>
            <a:avLst/>
            <a:gdLst/>
            <a:ahLst/>
            <a:cxnLst/>
            <a:rect l="l" t="t" r="r" b="b"/>
            <a:pathLst>
              <a:path w="9276545" h="6871647">
                <a:moveTo>
                  <a:pt x="9276545" y="0"/>
                </a:moveTo>
                <a:lnTo>
                  <a:pt x="9276545" y="6858000"/>
                </a:lnTo>
                <a:lnTo>
                  <a:pt x="1546051" y="6871647"/>
                </a:lnTo>
                <a:lnTo>
                  <a:pt x="1535751" y="6828910"/>
                </a:lnTo>
                <a:cubicBezTo>
                  <a:pt x="1530460" y="6775140"/>
                  <a:pt x="1515370" y="6618042"/>
                  <a:pt x="1514301" y="6549029"/>
                </a:cubicBezTo>
                <a:cubicBezTo>
                  <a:pt x="1518045" y="6491396"/>
                  <a:pt x="1528503" y="6450608"/>
                  <a:pt x="1529339" y="6414828"/>
                </a:cubicBezTo>
                <a:cubicBezTo>
                  <a:pt x="1525062" y="6359280"/>
                  <a:pt x="1502062" y="6307149"/>
                  <a:pt x="1493941" y="6268848"/>
                </a:cubicBezTo>
                <a:cubicBezTo>
                  <a:pt x="1502669" y="6254191"/>
                  <a:pt x="1469920" y="6200171"/>
                  <a:pt x="1480613" y="6185025"/>
                </a:cubicBezTo>
                <a:cubicBezTo>
                  <a:pt x="1481020" y="6164522"/>
                  <a:pt x="1458164" y="6060790"/>
                  <a:pt x="1443364" y="6018360"/>
                </a:cubicBezTo>
                <a:cubicBezTo>
                  <a:pt x="1426694" y="5970758"/>
                  <a:pt x="1390307" y="5920074"/>
                  <a:pt x="1380584" y="5899407"/>
                </a:cubicBezTo>
                <a:cubicBezTo>
                  <a:pt x="1370860" y="5878740"/>
                  <a:pt x="1392244" y="5920877"/>
                  <a:pt x="1385023" y="5894356"/>
                </a:cubicBezTo>
                <a:cubicBezTo>
                  <a:pt x="1377800" y="5867835"/>
                  <a:pt x="1345702" y="5770498"/>
                  <a:pt x="1337254" y="5740279"/>
                </a:cubicBezTo>
                <a:cubicBezTo>
                  <a:pt x="1353956" y="5738860"/>
                  <a:pt x="1323673" y="5722040"/>
                  <a:pt x="1334321" y="5713042"/>
                </a:cubicBezTo>
                <a:cubicBezTo>
                  <a:pt x="1343675" y="5706701"/>
                  <a:pt x="1336672" y="5700118"/>
                  <a:pt x="1335877" y="5692870"/>
                </a:cubicBezTo>
                <a:cubicBezTo>
                  <a:pt x="1343201" y="5683812"/>
                  <a:pt x="1329617" y="5652064"/>
                  <a:pt x="1319978" y="5643427"/>
                </a:cubicBezTo>
                <a:cubicBezTo>
                  <a:pt x="1286551" y="5622177"/>
                  <a:pt x="1310947" y="5579803"/>
                  <a:pt x="1285321" y="5562271"/>
                </a:cubicBezTo>
                <a:cubicBezTo>
                  <a:pt x="1281540" y="5556238"/>
                  <a:pt x="1279983" y="5550455"/>
                  <a:pt x="1279815" y="5544867"/>
                </a:cubicBezTo>
                <a:lnTo>
                  <a:pt x="1282507" y="5529404"/>
                </a:lnTo>
                <a:lnTo>
                  <a:pt x="1289604" y="5525378"/>
                </a:lnTo>
                <a:lnTo>
                  <a:pt x="1287766" y="5515726"/>
                </a:lnTo>
                <a:lnTo>
                  <a:pt x="1288829" y="5513051"/>
                </a:lnTo>
                <a:cubicBezTo>
                  <a:pt x="1290896" y="5507946"/>
                  <a:pt x="1292688" y="5502897"/>
                  <a:pt x="1293373" y="5497833"/>
                </a:cubicBezTo>
                <a:cubicBezTo>
                  <a:pt x="1288690" y="5483829"/>
                  <a:pt x="1272696" y="5459278"/>
                  <a:pt x="1260736" y="5429027"/>
                </a:cubicBezTo>
                <a:cubicBezTo>
                  <a:pt x="1238579" y="5396416"/>
                  <a:pt x="1238884" y="5351600"/>
                  <a:pt x="1221610" y="5316328"/>
                </a:cubicBezTo>
                <a:lnTo>
                  <a:pt x="1216099" y="5309330"/>
                </a:lnTo>
                <a:lnTo>
                  <a:pt x="1217278" y="5279477"/>
                </a:lnTo>
                <a:cubicBezTo>
                  <a:pt x="1221588" y="5274318"/>
                  <a:pt x="1222716" y="5266940"/>
                  <a:pt x="1218469" y="5260597"/>
                </a:cubicBezTo>
                <a:lnTo>
                  <a:pt x="1206220" y="5152555"/>
                </a:lnTo>
                <a:cubicBezTo>
                  <a:pt x="1205294" y="5116878"/>
                  <a:pt x="1196908" y="5101727"/>
                  <a:pt x="1212921" y="5046536"/>
                </a:cubicBezTo>
                <a:cubicBezTo>
                  <a:pt x="1234138" y="4987918"/>
                  <a:pt x="1204801" y="4903116"/>
                  <a:pt x="1212183" y="4837345"/>
                </a:cubicBezTo>
                <a:cubicBezTo>
                  <a:pt x="1183151" y="4802424"/>
                  <a:pt x="1209228" y="4821062"/>
                  <a:pt x="1202048" y="4784195"/>
                </a:cubicBezTo>
                <a:cubicBezTo>
                  <a:pt x="1202483" y="4760878"/>
                  <a:pt x="1202919" y="4737561"/>
                  <a:pt x="1203354" y="4714245"/>
                </a:cubicBezTo>
                <a:lnTo>
                  <a:pt x="1201502" y="4700836"/>
                </a:lnTo>
                <a:lnTo>
                  <a:pt x="1194919" y="4697224"/>
                </a:lnTo>
                <a:lnTo>
                  <a:pt x="1187792" y="4677162"/>
                </a:lnTo>
                <a:cubicBezTo>
                  <a:pt x="1186060" y="4669625"/>
                  <a:pt x="1185291" y="4661478"/>
                  <a:pt x="1186080" y="4652429"/>
                </a:cubicBezTo>
                <a:cubicBezTo>
                  <a:pt x="1199189" y="4622456"/>
                  <a:pt x="1167081" y="4571771"/>
                  <a:pt x="1184722" y="4534840"/>
                </a:cubicBezTo>
                <a:cubicBezTo>
                  <a:pt x="1182407" y="4499077"/>
                  <a:pt x="1175424" y="4460227"/>
                  <a:pt x="1172188" y="4437851"/>
                </a:cubicBezTo>
                <a:cubicBezTo>
                  <a:pt x="1161331" y="4428466"/>
                  <a:pt x="1178123" y="4398274"/>
                  <a:pt x="1165306" y="4400581"/>
                </a:cubicBezTo>
                <a:cubicBezTo>
                  <a:pt x="1171061" y="4389819"/>
                  <a:pt x="1173552" y="4346771"/>
                  <a:pt x="1168602" y="4335651"/>
                </a:cubicBezTo>
                <a:lnTo>
                  <a:pt x="1178384" y="4280215"/>
                </a:lnTo>
                <a:lnTo>
                  <a:pt x="1177294" y="4274660"/>
                </a:lnTo>
                <a:cubicBezTo>
                  <a:pt x="1177138" y="4268882"/>
                  <a:pt x="1177520" y="4251103"/>
                  <a:pt x="1177448" y="4245552"/>
                </a:cubicBezTo>
                <a:cubicBezTo>
                  <a:pt x="1177252" y="4244155"/>
                  <a:pt x="1177058" y="4242757"/>
                  <a:pt x="1176863" y="4241361"/>
                </a:cubicBezTo>
                <a:lnTo>
                  <a:pt x="1162386" y="4207167"/>
                </a:lnTo>
                <a:cubicBezTo>
                  <a:pt x="1162950" y="4202536"/>
                  <a:pt x="1174655" y="4199565"/>
                  <a:pt x="1174343" y="4192380"/>
                </a:cubicBezTo>
                <a:lnTo>
                  <a:pt x="1160516" y="4164062"/>
                </a:lnTo>
                <a:lnTo>
                  <a:pt x="1161365" y="4158623"/>
                </a:lnTo>
                <a:lnTo>
                  <a:pt x="1144878" y="4076261"/>
                </a:lnTo>
                <a:lnTo>
                  <a:pt x="1123687" y="4005692"/>
                </a:lnTo>
                <a:lnTo>
                  <a:pt x="1096720" y="3754257"/>
                </a:lnTo>
                <a:cubicBezTo>
                  <a:pt x="1083618" y="3639924"/>
                  <a:pt x="1064313" y="3636659"/>
                  <a:pt x="1047682" y="3517638"/>
                </a:cubicBezTo>
                <a:cubicBezTo>
                  <a:pt x="1048550" y="3477187"/>
                  <a:pt x="1049418" y="3436735"/>
                  <a:pt x="1050285" y="3396284"/>
                </a:cubicBezTo>
                <a:lnTo>
                  <a:pt x="1030166" y="3320814"/>
                </a:lnTo>
                <a:lnTo>
                  <a:pt x="1034128" y="3260443"/>
                </a:lnTo>
                <a:lnTo>
                  <a:pt x="1007751" y="3198916"/>
                </a:lnTo>
                <a:cubicBezTo>
                  <a:pt x="1003323" y="3193074"/>
                  <a:pt x="1001150" y="3187393"/>
                  <a:pt x="1000384" y="3181839"/>
                </a:cubicBezTo>
                <a:cubicBezTo>
                  <a:pt x="1000734" y="3176675"/>
                  <a:pt x="1001085" y="3171511"/>
                  <a:pt x="1001435" y="3166346"/>
                </a:cubicBezTo>
                <a:lnTo>
                  <a:pt x="968918" y="3112638"/>
                </a:lnTo>
                <a:cubicBezTo>
                  <a:pt x="957125" y="3092489"/>
                  <a:pt x="955617" y="3065232"/>
                  <a:pt x="934483" y="3031628"/>
                </a:cubicBezTo>
                <a:cubicBezTo>
                  <a:pt x="914631" y="2997037"/>
                  <a:pt x="908933" y="3005661"/>
                  <a:pt x="879229" y="2948196"/>
                </a:cubicBezTo>
                <a:cubicBezTo>
                  <a:pt x="850845" y="2897154"/>
                  <a:pt x="820829" y="2806798"/>
                  <a:pt x="798666" y="2761198"/>
                </a:cubicBezTo>
                <a:cubicBezTo>
                  <a:pt x="773970" y="2714562"/>
                  <a:pt x="758278" y="2715446"/>
                  <a:pt x="746962" y="2694939"/>
                </a:cubicBezTo>
                <a:lnTo>
                  <a:pt x="712796" y="2614779"/>
                </a:lnTo>
                <a:lnTo>
                  <a:pt x="697701" y="2600020"/>
                </a:lnTo>
                <a:cubicBezTo>
                  <a:pt x="697743" y="2598787"/>
                  <a:pt x="697784" y="2597555"/>
                  <a:pt x="697823" y="2596321"/>
                </a:cubicBezTo>
                <a:lnTo>
                  <a:pt x="679645" y="2572602"/>
                </a:lnTo>
                <a:lnTo>
                  <a:pt x="680789" y="2571831"/>
                </a:lnTo>
                <a:cubicBezTo>
                  <a:pt x="682946" y="2569560"/>
                  <a:pt x="683757" y="2566863"/>
                  <a:pt x="681771" y="2563200"/>
                </a:cubicBezTo>
                <a:cubicBezTo>
                  <a:pt x="705290" y="2562299"/>
                  <a:pt x="688388" y="2558438"/>
                  <a:pt x="680456" y="2547723"/>
                </a:cubicBezTo>
                <a:cubicBezTo>
                  <a:pt x="679482" y="2534148"/>
                  <a:pt x="677183" y="2493617"/>
                  <a:pt x="675922" y="2481749"/>
                </a:cubicBezTo>
                <a:lnTo>
                  <a:pt x="672894" y="2476509"/>
                </a:lnTo>
                <a:lnTo>
                  <a:pt x="673143" y="2476297"/>
                </a:lnTo>
                <a:cubicBezTo>
                  <a:pt x="673152" y="2474932"/>
                  <a:pt x="672405" y="2473126"/>
                  <a:pt x="670567" y="2470561"/>
                </a:cubicBezTo>
                <a:lnTo>
                  <a:pt x="667369" y="2466951"/>
                </a:lnTo>
                <a:lnTo>
                  <a:pt x="661495" y="2456785"/>
                </a:lnTo>
                <a:cubicBezTo>
                  <a:pt x="661510" y="2455387"/>
                  <a:pt x="661525" y="2453987"/>
                  <a:pt x="661540" y="2452588"/>
                </a:cubicBezTo>
                <a:lnTo>
                  <a:pt x="664540" y="2449913"/>
                </a:lnTo>
                <a:lnTo>
                  <a:pt x="663581" y="2449129"/>
                </a:lnTo>
                <a:cubicBezTo>
                  <a:pt x="653014" y="2444453"/>
                  <a:pt x="642406" y="2445872"/>
                  <a:pt x="663129" y="2426579"/>
                </a:cubicBezTo>
                <a:cubicBezTo>
                  <a:pt x="643271" y="2414167"/>
                  <a:pt x="657229" y="2404769"/>
                  <a:pt x="650205" y="2379928"/>
                </a:cubicBezTo>
                <a:cubicBezTo>
                  <a:pt x="634911" y="2374359"/>
                  <a:pt x="634260" y="2365346"/>
                  <a:pt x="638008" y="2354824"/>
                </a:cubicBezTo>
                <a:cubicBezTo>
                  <a:pt x="621083" y="2334576"/>
                  <a:pt x="620949" y="2310146"/>
                  <a:pt x="609851" y="2284299"/>
                </a:cubicBezTo>
                <a:lnTo>
                  <a:pt x="585585" y="2155739"/>
                </a:lnTo>
                <a:lnTo>
                  <a:pt x="581391" y="2152892"/>
                </a:lnTo>
                <a:cubicBezTo>
                  <a:pt x="578821" y="2150768"/>
                  <a:pt x="577525" y="2149149"/>
                  <a:pt x="577083" y="2147807"/>
                </a:cubicBezTo>
                <a:lnTo>
                  <a:pt x="577251" y="2147544"/>
                </a:lnTo>
                <a:lnTo>
                  <a:pt x="546845" y="2085601"/>
                </a:lnTo>
                <a:cubicBezTo>
                  <a:pt x="538270" y="2073917"/>
                  <a:pt x="486356" y="1955894"/>
                  <a:pt x="470837" y="1931362"/>
                </a:cubicBezTo>
                <a:lnTo>
                  <a:pt x="428154" y="1657167"/>
                </a:lnTo>
                <a:lnTo>
                  <a:pt x="392797" y="1510175"/>
                </a:lnTo>
                <a:cubicBezTo>
                  <a:pt x="380165" y="1504446"/>
                  <a:pt x="369910" y="1451095"/>
                  <a:pt x="372847" y="1440507"/>
                </a:cubicBezTo>
                <a:cubicBezTo>
                  <a:pt x="369015" y="1433783"/>
                  <a:pt x="338503" y="1376212"/>
                  <a:pt x="344479" y="1367690"/>
                </a:cubicBezTo>
                <a:cubicBezTo>
                  <a:pt x="332264" y="1342150"/>
                  <a:pt x="321736" y="1310521"/>
                  <a:pt x="299558" y="1287266"/>
                </a:cubicBezTo>
                <a:cubicBezTo>
                  <a:pt x="277380" y="1264010"/>
                  <a:pt x="259203" y="1269909"/>
                  <a:pt x="243216" y="1249403"/>
                </a:cubicBezTo>
                <a:cubicBezTo>
                  <a:pt x="227230" y="1228898"/>
                  <a:pt x="218454" y="1166841"/>
                  <a:pt x="203639" y="1164232"/>
                </a:cubicBezTo>
                <a:cubicBezTo>
                  <a:pt x="192352" y="1144923"/>
                  <a:pt x="198158" y="1133798"/>
                  <a:pt x="169195" y="1087898"/>
                </a:cubicBezTo>
                <a:cubicBezTo>
                  <a:pt x="139228" y="1002950"/>
                  <a:pt x="140891" y="969630"/>
                  <a:pt x="98775" y="910071"/>
                </a:cubicBezTo>
                <a:cubicBezTo>
                  <a:pt x="45025" y="831068"/>
                  <a:pt x="34038" y="817468"/>
                  <a:pt x="43820" y="712632"/>
                </a:cubicBezTo>
                <a:cubicBezTo>
                  <a:pt x="34816" y="659496"/>
                  <a:pt x="43273" y="613587"/>
                  <a:pt x="44748" y="591246"/>
                </a:cubicBezTo>
                <a:lnTo>
                  <a:pt x="36767" y="546725"/>
                </a:lnTo>
                <a:cubicBezTo>
                  <a:pt x="36093" y="528360"/>
                  <a:pt x="35418" y="509996"/>
                  <a:pt x="34744" y="491632"/>
                </a:cubicBezTo>
                <a:cubicBezTo>
                  <a:pt x="34670" y="458441"/>
                  <a:pt x="29296" y="473054"/>
                  <a:pt x="29222" y="439863"/>
                </a:cubicBezTo>
                <a:cubicBezTo>
                  <a:pt x="29152" y="439762"/>
                  <a:pt x="2578" y="397168"/>
                  <a:pt x="2507" y="397065"/>
                </a:cubicBezTo>
                <a:cubicBezTo>
                  <a:pt x="-7796" y="385479"/>
                  <a:pt x="17492" y="336832"/>
                  <a:pt x="9810" y="317232"/>
                </a:cubicBezTo>
                <a:lnTo>
                  <a:pt x="25323" y="268841"/>
                </a:lnTo>
                <a:cubicBezTo>
                  <a:pt x="20582" y="241406"/>
                  <a:pt x="55391" y="238509"/>
                  <a:pt x="50278" y="195107"/>
                </a:cubicBezTo>
                <a:cubicBezTo>
                  <a:pt x="49891" y="157638"/>
                  <a:pt x="41873" y="124837"/>
                  <a:pt x="47653" y="93413"/>
                </a:cubicBezTo>
                <a:cubicBezTo>
                  <a:pt x="41389" y="80245"/>
                  <a:pt x="38874" y="67990"/>
                  <a:pt x="48323" y="56668"/>
                </a:cubicBezTo>
                <a:cubicBezTo>
                  <a:pt x="46028" y="30349"/>
                  <a:pt x="37896" y="18658"/>
                  <a:pt x="38423" y="5323"/>
                </a:cubicBezTo>
                <a:lnTo>
                  <a:pt x="39875" y="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5DCB90-F047-F2C1-0DBF-48665C296A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629" y="3429001"/>
            <a:ext cx="3594779" cy="108400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Reliability of Asda stores and an increase in the number of organic food stores</a:t>
            </a:r>
            <a:r>
              <a:rPr lang="en-GB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​.</a:t>
            </a:r>
            <a:endParaRPr lang="en-US" sz="16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10B013D-F5FC-8855-4803-DA9356D3D122}"/>
              </a:ext>
            </a:extLst>
          </p:cNvPr>
          <p:cNvSpPr txBox="1"/>
          <p:nvPr/>
        </p:nvSpPr>
        <p:spPr>
          <a:xfrm>
            <a:off x="130629" y="6611769"/>
            <a:ext cx="12015019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/>
              <a:t>https://static.wiadomoscikosmetyczne.pl/images/2020/10/27/o_257075_1280.webp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7F876B6-BA88-320F-00D0-68889E3987B8}"/>
              </a:ext>
            </a:extLst>
          </p:cNvPr>
          <p:cNvSpPr txBox="1"/>
          <p:nvPr/>
        </p:nvSpPr>
        <p:spPr>
          <a:xfrm>
            <a:off x="65314" y="2176592"/>
            <a:ext cx="9018037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/>
              <a:t>RECOMMONDATION 3: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84F478A6-93D1-D591-429D-20934539DED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46818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049"/>
    </mc:Choice>
    <mc:Fallback xmlns="">
      <p:transition spd="slow" advTm="210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B4DBFDD-C0EB-3E27-F4F8-AB43D52AE00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/>
          <a:stretch/>
        </p:blipFill>
        <p:spPr>
          <a:xfrm>
            <a:off x="28566" y="-325108"/>
            <a:ext cx="12163433" cy="645996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EE94D8-AD97-DB79-5A8C-2A4E5F571B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Thank you for listening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B9FCAD6A-5319-81E8-41FD-A4228DE3CC45}"/>
              </a:ext>
            </a:extLst>
          </p:cNvPr>
          <p:cNvSpPr txBox="1"/>
          <p:nvPr/>
        </p:nvSpPr>
        <p:spPr>
          <a:xfrm>
            <a:off x="168641" y="6427113"/>
            <a:ext cx="1192139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/>
              <a:t>https://cdn.corporate.walmart.com/dims4/WMT/491d681/2147483647/strip/true/crop/5568x3132+0+0/resize/1200x675!/quality/90/?url=https%3A%2F%2Fcdn.corporate.walmart.com%2F17%2Fd0%2Fe350a17c47179b089c8b398b3460%2Fasda-signage-ag-6.jpg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86220752-7489-EF13-6A39-D68F86CA842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189877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02"/>
    </mc:Choice>
    <mc:Fallback xmlns="">
      <p:transition spd="slow" advTm="24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C80C93-BAEB-C8A3-9D8D-62CDEA82D1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7B3DC7-4AF9-64CF-28FC-8B734C86F3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780" y="1380931"/>
            <a:ext cx="10598020" cy="52811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100" dirty="0"/>
              <a:t>1.Asda,(2024), Our history,(Accessed on 06.01.2024): </a:t>
            </a:r>
            <a:r>
              <a:rPr lang="en-GB" sz="1100" dirty="0">
                <a:hlinkClick r:id="rId2"/>
              </a:rPr>
              <a:t>https://corporate.asda.com/our-story/our-history#:~:text=The%20story%20of%20Asda%20is%20one%20of%20pioneering%20people%20with,and%20offering%20what%20they%20need</a:t>
            </a:r>
            <a:r>
              <a:rPr lang="en-GB" sz="1100" dirty="0"/>
              <a:t>.</a:t>
            </a:r>
          </a:p>
          <a:p>
            <a:pPr marL="0" indent="0">
              <a:buNone/>
            </a:pPr>
            <a:r>
              <a:rPr lang="en-GB" sz="1100" dirty="0"/>
              <a:t>2.Asda, (2023) ,World foods,(Accessed on 06.01.2024) : </a:t>
            </a:r>
            <a:r>
              <a:rPr lang="en-GB" sz="1100" dirty="0">
                <a:hlinkClick r:id="rId3"/>
              </a:rPr>
              <a:t>https://www.asda.com/creating-change-for-better/better-planet</a:t>
            </a:r>
            <a:r>
              <a:rPr lang="en-GB" sz="1100" dirty="0"/>
              <a:t> </a:t>
            </a:r>
          </a:p>
          <a:p>
            <a:pPr marL="0" indent="0">
              <a:buNone/>
            </a:pPr>
            <a:r>
              <a:rPr lang="en-GB" sz="1100" dirty="0"/>
              <a:t>3.Asda,(2024),Our Sustainability Commitments,(Accessed on 06.01.2024): </a:t>
            </a:r>
            <a:r>
              <a:rPr lang="en-GB" sz="1100" dirty="0">
                <a:hlinkClick r:id="rId4"/>
              </a:rPr>
              <a:t>https://asdasupplier.com/responsibility/our-sustainability-commitments#:~:text=Whether%20it's%20recycling%20cardboard%2C%20reusing,or%20recover%20wherever%20we%20can.&amp;text=We%20know%20that%20we%20still,reach%20our%20zero%20waste%20target</a:t>
            </a:r>
            <a:r>
              <a:rPr lang="en-GB" sz="1100" dirty="0"/>
              <a:t>.</a:t>
            </a:r>
          </a:p>
          <a:p>
            <a:pPr marL="0" indent="0">
              <a:buNone/>
            </a:pPr>
            <a:r>
              <a:rPr lang="en-GB" sz="1100" dirty="0"/>
              <a:t>4. Asda, (2022), Company Facts, (Accessed on 06.01.2024): </a:t>
            </a:r>
            <a:r>
              <a:rPr lang="en-GB" sz="1100" dirty="0">
                <a:hlinkClick r:id="rId5"/>
              </a:rPr>
              <a:t>https://corporate.asda.com/our-story/company-facts</a:t>
            </a:r>
            <a:endParaRPr lang="en-GB" sz="1100" dirty="0"/>
          </a:p>
          <a:p>
            <a:pPr marL="0" indent="0">
              <a:buNone/>
            </a:pPr>
            <a:r>
              <a:rPr lang="en-GB" sz="1100" dirty="0"/>
              <a:t>5.Armstrong, M. (2021) ,The UK’s favourite supermarkets, (Accessed on 06.01.2024): </a:t>
            </a:r>
            <a:r>
              <a:rPr lang="en-GB" sz="1100" dirty="0">
                <a:hlinkClick r:id="rId6"/>
              </a:rPr>
              <a:t>https://www.statista.com/chart/17117/uk-favourite-supermarkets/</a:t>
            </a:r>
            <a:endParaRPr lang="en-GB" sz="1100" dirty="0"/>
          </a:p>
          <a:p>
            <a:pPr marL="0" indent="0">
              <a:buNone/>
            </a:pPr>
            <a:r>
              <a:rPr lang="en-GB" sz="1100" dirty="0"/>
              <a:t>6.Cannibals,(2024),Asda for business,(Accessed on 06.01.2024): </a:t>
            </a:r>
            <a:r>
              <a:rPr lang="en-GB" sz="1100" dirty="0">
                <a:hlinkClick r:id="rId7"/>
              </a:rPr>
              <a:t>https://cannibals.digital/asda-swot-analysis/</a:t>
            </a:r>
            <a:endParaRPr lang="en-GB" sz="1100" dirty="0"/>
          </a:p>
          <a:p>
            <a:pPr marL="0" indent="0">
              <a:buNone/>
            </a:pPr>
            <a:r>
              <a:rPr lang="en-GB" sz="1100" dirty="0"/>
              <a:t>7.Dla </a:t>
            </a:r>
            <a:r>
              <a:rPr lang="en-GB" sz="1100" dirty="0" err="1"/>
              <a:t>handlu</a:t>
            </a:r>
            <a:r>
              <a:rPr lang="en-GB" sz="1100" dirty="0"/>
              <a:t>.</a:t>
            </a:r>
            <a:r>
              <a:rPr lang="pl-PL" sz="1100" dirty="0"/>
              <a:t> </a:t>
            </a:r>
            <a:r>
              <a:rPr lang="en-GB" sz="1100" dirty="0"/>
              <a:t>(21.10.2020),</a:t>
            </a:r>
            <a:r>
              <a:rPr lang="pl-PL" sz="1100" dirty="0"/>
              <a:t>Brytyjska sieć otworzyła zrównoważony sklep</a:t>
            </a:r>
            <a:r>
              <a:rPr lang="en-GB" sz="1100" dirty="0"/>
              <a:t>,(Accessed on 06.01.2024): </a:t>
            </a:r>
            <a:r>
              <a:rPr lang="en-GB" sz="1100" dirty="0">
                <a:hlinkClick r:id="rId8"/>
              </a:rPr>
              <a:t>https://www.dlahandlu.pl/detal-hurt/wiadomosci/brytyjska-siec-otworzyla-zrownowazony-sklep,92097.html</a:t>
            </a:r>
            <a:endParaRPr lang="en-GB" sz="1100" dirty="0"/>
          </a:p>
          <a:p>
            <a:pPr marL="0" indent="0">
              <a:buNone/>
            </a:pPr>
            <a:r>
              <a:rPr lang="en-GB" sz="1100" dirty="0"/>
              <a:t>8.Destination,(2024),Who are a company’s most important stakeholders?,(Accessed on 06.01.2024): </a:t>
            </a:r>
            <a:r>
              <a:rPr lang="en-GB" sz="1100" dirty="0">
                <a:hlinkClick r:id="rId9"/>
              </a:rPr>
              <a:t>https://www.destination-innovation.com/who-are-a-companys-most-important-stakeholders/</a:t>
            </a:r>
            <a:endParaRPr lang="en-GB" sz="1100" dirty="0"/>
          </a:p>
          <a:p>
            <a:pPr marL="0" indent="0">
              <a:buNone/>
            </a:pPr>
            <a:r>
              <a:rPr lang="en-GB" sz="1100" dirty="0"/>
              <a:t>9.Funky media,(15.09.2023),</a:t>
            </a:r>
            <a:r>
              <a:rPr lang="en-GB" sz="1100" dirty="0" err="1"/>
              <a:t>Cyranski,R</a:t>
            </a:r>
            <a:r>
              <a:rPr lang="en-GB" sz="1100" dirty="0"/>
              <a:t>. Peter Drucker – marketing: </a:t>
            </a:r>
            <a:r>
              <a:rPr lang="en-GB" sz="1100" dirty="0" err="1"/>
              <a:t>jego</a:t>
            </a:r>
            <a:r>
              <a:rPr lang="en-GB" sz="1100" dirty="0"/>
              <a:t> </a:t>
            </a:r>
            <a:r>
              <a:rPr lang="en-GB" sz="1100" dirty="0" err="1"/>
              <a:t>wizja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wpływ</a:t>
            </a:r>
            <a:r>
              <a:rPr lang="en-GB" sz="1100" dirty="0"/>
              <a:t>.(Accessed on 06.01.2024): </a:t>
            </a:r>
            <a:r>
              <a:rPr lang="en-GB" sz="1100" dirty="0">
                <a:hlinkClick r:id="rId10"/>
              </a:rPr>
              <a:t>https://funkymedia.pl/ and </a:t>
            </a:r>
            <a:r>
              <a:rPr lang="en-GB" sz="1100" dirty="0" err="1">
                <a:hlinkClick r:id="rId10"/>
              </a:rPr>
              <a:t>what,nowe</a:t>
            </a:r>
            <a:r>
              <a:rPr lang="en-GB" sz="1100" dirty="0">
                <a:hlinkClick r:id="rId10"/>
              </a:rPr>
              <a:t>/peter-</a:t>
            </a:r>
            <a:r>
              <a:rPr lang="en-GB" sz="1100" dirty="0" err="1">
                <a:hlinkClick r:id="rId10"/>
              </a:rPr>
              <a:t>drucker</a:t>
            </a:r>
            <a:r>
              <a:rPr lang="en-GB" sz="1100" dirty="0">
                <a:hlinkClick r:id="rId10"/>
              </a:rPr>
              <a:t>-marketing-</a:t>
            </a:r>
            <a:r>
              <a:rPr lang="en-GB" sz="1100" dirty="0" err="1">
                <a:hlinkClick r:id="rId10"/>
              </a:rPr>
              <a:t>jego</a:t>
            </a:r>
            <a:r>
              <a:rPr lang="en-GB" sz="1100" dirty="0">
                <a:hlinkClick r:id="rId10"/>
              </a:rPr>
              <a:t>-</a:t>
            </a:r>
            <a:r>
              <a:rPr lang="en-GB" sz="1100" dirty="0" err="1">
                <a:hlinkClick r:id="rId10"/>
              </a:rPr>
              <a:t>wizja-i-wplyw</a:t>
            </a:r>
            <a:endParaRPr lang="en-GB" sz="1100" dirty="0"/>
          </a:p>
          <a:p>
            <a:pPr marL="0" indent="0">
              <a:buNone/>
            </a:pPr>
            <a:r>
              <a:rPr lang="en-GB" sz="1100" dirty="0"/>
              <a:t>10.Hl display,</a:t>
            </a:r>
            <a:r>
              <a:rPr lang="pl-PL" sz="1100" dirty="0"/>
              <a:t>Asda wspiera konsumentów w prowadzeniu zrównoważonego stylu życia</a:t>
            </a:r>
            <a:r>
              <a:rPr lang="en-GB" sz="1100" dirty="0"/>
              <a:t>,(Accessed on 06.01.2024): </a:t>
            </a:r>
            <a:r>
              <a:rPr lang="en-GB" sz="1100" dirty="0">
                <a:hlinkClick r:id="rId11"/>
              </a:rPr>
              <a:t>https://www.hl-display.com/pl/przyszlosciowy-handel-detaliczny/przyklady-realizacji/asda-uk/</a:t>
            </a:r>
            <a:endParaRPr lang="en-GB" sz="1100" dirty="0"/>
          </a:p>
          <a:p>
            <a:pPr marL="0" indent="0">
              <a:buNone/>
            </a:pPr>
            <a:r>
              <a:rPr lang="en-GB" sz="1100" dirty="0"/>
              <a:t>11.Howard </a:t>
            </a:r>
            <a:r>
              <a:rPr lang="en-GB" sz="1100" dirty="0" err="1"/>
              <a:t>lsalter</a:t>
            </a:r>
            <a:r>
              <a:rPr lang="en-GB" sz="1100" dirty="0"/>
              <a:t>,(11.11.2015),Recommendations For ASDA’s Turnaround,(accessed on 06.01.2024): </a:t>
            </a:r>
            <a:r>
              <a:rPr lang="en-GB" sz="1100" dirty="0">
                <a:hlinkClick r:id="rId12"/>
              </a:rPr>
              <a:t>https://howardlsalter.wordpress.com/2015/11/11/recommendations-for-asdas-turnaround/</a:t>
            </a:r>
            <a:endParaRPr lang="en-GB" sz="1100" dirty="0"/>
          </a:p>
          <a:p>
            <a:pPr marL="0" indent="0">
              <a:buNone/>
            </a:pPr>
            <a:endParaRPr lang="en-GB" sz="1100" dirty="0"/>
          </a:p>
          <a:p>
            <a:pPr marL="0" indent="0">
              <a:buNone/>
            </a:pPr>
            <a:endParaRPr lang="en-GB" sz="1100" dirty="0"/>
          </a:p>
          <a:p>
            <a:pPr marL="0" indent="0">
              <a:buNone/>
            </a:pPr>
            <a:endParaRPr lang="en-GB" sz="1100" dirty="0"/>
          </a:p>
          <a:p>
            <a:pPr marL="0" indent="0">
              <a:buNone/>
            </a:pP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9742897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3052A2-D2AA-1E24-32E1-56B77A9DE6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3853" y="457200"/>
            <a:ext cx="10849947" cy="57197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pl-PL" sz="1100" dirty="0"/>
              <a:t>12.How and what,</a:t>
            </a:r>
            <a:r>
              <a:rPr lang="en-GB" sz="1100" dirty="0"/>
              <a:t> </a:t>
            </a:r>
            <a:r>
              <a:rPr lang="pl-PL" sz="1100" dirty="0" err="1"/>
              <a:t>Sodry,S</a:t>
            </a:r>
            <a:r>
              <a:rPr lang="pl-PL" sz="1100" dirty="0"/>
              <a:t>.</a:t>
            </a:r>
            <a:r>
              <a:rPr lang="en-GB" sz="1100" dirty="0"/>
              <a:t> </a:t>
            </a:r>
            <a:r>
              <a:rPr lang="pl-PL" sz="1100" dirty="0"/>
              <a:t>(28.02.2023),PESTEL analysis of ASDA,(Acce</a:t>
            </a:r>
            <a:r>
              <a:rPr lang="en-GB" sz="1100" dirty="0"/>
              <a:t>ssed </a:t>
            </a:r>
            <a:r>
              <a:rPr lang="pl-PL" sz="1100" dirty="0"/>
              <a:t> on 06.01.2024): </a:t>
            </a:r>
            <a:r>
              <a:rPr lang="pl-PL" sz="1100" dirty="0">
                <a:hlinkClick r:id="rId2"/>
              </a:rPr>
              <a:t>https://www.howandwhat.net/pestel-analysis-of-asda/</a:t>
            </a:r>
            <a:endParaRPr lang="en-GB" sz="1100" dirty="0"/>
          </a:p>
          <a:p>
            <a:pPr marL="0" indent="0">
              <a:buNone/>
            </a:pPr>
            <a:endParaRPr lang="pl-PL" sz="1100" dirty="0"/>
          </a:p>
          <a:p>
            <a:pPr marL="0" indent="0">
              <a:buNone/>
            </a:pPr>
            <a:r>
              <a:rPr lang="pl-PL" sz="1100" dirty="0"/>
              <a:t>13.Jordan, D. (2020) Asda bought by billionaire Issa brothers in £6.8bn deal, (Accessed on 06.01.2024): </a:t>
            </a:r>
            <a:r>
              <a:rPr lang="pl-PL" sz="1100" dirty="0">
                <a:hlinkClick r:id="rId3"/>
              </a:rPr>
              <a:t>https://www.bbc.co.uk/news/business-5438313</a:t>
            </a:r>
            <a:endParaRPr lang="en-GB" sz="1100" dirty="0"/>
          </a:p>
          <a:p>
            <a:pPr marL="0" indent="0">
              <a:buNone/>
            </a:pPr>
            <a:endParaRPr lang="pl-PL" sz="1100" dirty="0"/>
          </a:p>
          <a:p>
            <a:pPr marL="0" indent="0">
              <a:buNone/>
            </a:pPr>
            <a:r>
              <a:rPr lang="pl-PL" sz="1100" dirty="0"/>
              <a:t> 14.Londynek,(23.02.2020),Opublikowano coroczny ranking najlepszych supermarketów w UK,(Accessed on 06.01.2024): </a:t>
            </a:r>
            <a:r>
              <a:rPr lang="pl-PL" sz="1100" dirty="0">
                <a:hlinkClick r:id="rId4"/>
              </a:rPr>
              <a:t>https://londynek.net/wiadomosci/article?jdnews_id=65428</a:t>
            </a:r>
            <a:endParaRPr lang="en-GB" sz="1100" dirty="0"/>
          </a:p>
          <a:p>
            <a:pPr marL="0" indent="0">
              <a:buNone/>
            </a:pPr>
            <a:endParaRPr lang="pl-PL" sz="1100" dirty="0"/>
          </a:p>
          <a:p>
            <a:pPr marL="0" indent="0">
              <a:buNone/>
            </a:pPr>
            <a:r>
              <a:rPr lang="pl-PL" sz="1100" dirty="0"/>
              <a:t>1</a:t>
            </a:r>
            <a:r>
              <a:rPr lang="en-GB" sz="1100" dirty="0"/>
              <a:t>5</a:t>
            </a:r>
            <a:r>
              <a:rPr lang="pl-PL" sz="1100" dirty="0"/>
              <a:t>.Londynek,(10.01.2023),Asda wprowadza do oferty dwie nowe linie wegańskich produktów,(Accessed on 06.01.2024): </a:t>
            </a:r>
            <a:r>
              <a:rPr lang="pl-PL" sz="1100" dirty="0">
                <a:hlinkClick r:id="rId5"/>
              </a:rPr>
              <a:t>https://londynek.net/wiadomosci/article?jdnews_id=91563</a:t>
            </a:r>
            <a:endParaRPr lang="en-GB" sz="1100" dirty="0"/>
          </a:p>
          <a:p>
            <a:pPr marL="0" indent="0">
              <a:buNone/>
            </a:pPr>
            <a:endParaRPr lang="en-GB" sz="1100" dirty="0"/>
          </a:p>
          <a:p>
            <a:pPr marL="0" indent="0">
              <a:buNone/>
            </a:pPr>
            <a:r>
              <a:rPr lang="en-GB" sz="1100" dirty="0"/>
              <a:t>16.Linkedin,(11.02.2023),Prakash </a:t>
            </a:r>
            <a:r>
              <a:rPr lang="en-GB" sz="1100" dirty="0" err="1"/>
              <a:t>Hattangadi,V</a:t>
            </a:r>
            <a:r>
              <a:rPr lang="en-GB" sz="1100" dirty="0"/>
              <a:t>. Henry Mintzberg’s 5 Ps for strategy,(Accessed on 06.01.2024): </a:t>
            </a:r>
            <a:r>
              <a:rPr lang="en-GB" sz="1100" dirty="0">
                <a:hlinkClick r:id="rId6"/>
              </a:rPr>
              <a:t>https://www.linkedin.com/pulse/henry-mintzbergs-5-ps-strategy-dr-vidya-prakash-hattangadi</a:t>
            </a:r>
            <a:endParaRPr lang="en-GB" sz="1100" dirty="0"/>
          </a:p>
          <a:p>
            <a:pPr marL="0" indent="0">
              <a:buNone/>
            </a:pPr>
            <a:endParaRPr lang="en-GB" sz="1100" dirty="0"/>
          </a:p>
          <a:p>
            <a:pPr marL="0" indent="0">
              <a:buNone/>
            </a:pPr>
            <a:r>
              <a:rPr lang="en-GB" sz="1100" dirty="0"/>
              <a:t>17.Lucid chart,(2024),How to define strategy using Porter’s Five Forces,(Accessed on 06.01.24): </a:t>
            </a:r>
            <a:r>
              <a:rPr lang="en-GB" sz="1100" dirty="0">
                <a:hlinkClick r:id="rId7"/>
              </a:rPr>
              <a:t>https://www.lucidchart.com/blog/what-is-strategy#:~:text=However%2C%20Michael%20Porter%20defines%20strategy,how%20your%20business%20should%20react</a:t>
            </a:r>
            <a:r>
              <a:rPr lang="en-GB" sz="1100" dirty="0"/>
              <a:t>.</a:t>
            </a:r>
          </a:p>
          <a:p>
            <a:pPr marL="0" indent="0">
              <a:buNone/>
            </a:pPr>
            <a:endParaRPr lang="en-GB" sz="1100" dirty="0"/>
          </a:p>
          <a:p>
            <a:pPr marL="0" indent="0">
              <a:buNone/>
            </a:pPr>
            <a:r>
              <a:rPr lang="en-GB" sz="1100" dirty="0"/>
              <a:t>18.Pestle analysis,Momin.A,(25.08.2023).PESTLE Analysis: Self-services Stores in the Modern Online Shopping World,(Accessed on 06.01.2024): </a:t>
            </a:r>
            <a:r>
              <a:rPr lang="en-GB" sz="1100" dirty="0">
                <a:hlinkClick r:id="rId8"/>
              </a:rPr>
              <a:t>https://pestleanalysis.com/asda-pestle-analysis/</a:t>
            </a:r>
            <a:endParaRPr lang="en-GB" sz="1100" dirty="0"/>
          </a:p>
          <a:p>
            <a:pPr marL="0" indent="0">
              <a:buNone/>
            </a:pPr>
            <a:endParaRPr lang="en-GB" sz="1100" dirty="0"/>
          </a:p>
          <a:p>
            <a:pPr marL="0" indent="0">
              <a:buNone/>
            </a:pPr>
            <a:r>
              <a:rPr lang="en-GB" sz="1100" dirty="0"/>
              <a:t>19.Strategy Punk,(14.06.2023),Maximizing Competitive Advantage: An Overview of Bowman's Strategy Clock ,(Accessed on 06.01.2024): </a:t>
            </a:r>
            <a:r>
              <a:rPr lang="en-GB" sz="1100" dirty="0">
                <a:hlinkClick r:id="rId9"/>
              </a:rPr>
              <a:t>https://www.strategypunk.com/bowmans-strategy-clock-powerpoint-template/#:~:text=In%20Bowman's%20Strategy%20Clock%20model%2C%20the%20%22moderate%20price%2F%20moderate,price%20while%20offering%20moderate%20differentiation</a:t>
            </a:r>
            <a:endParaRPr lang="en-GB" sz="1100" dirty="0"/>
          </a:p>
          <a:p>
            <a:pPr marL="0" indent="0">
              <a:buNone/>
            </a:pPr>
            <a:r>
              <a:rPr lang="en-GB" sz="1100" dirty="0"/>
              <a:t>20.Wiadomosci </a:t>
            </a:r>
            <a:r>
              <a:rPr lang="en-GB" sz="1100" dirty="0" err="1"/>
              <a:t>handlowe</a:t>
            </a:r>
            <a:r>
              <a:rPr lang="en-GB" sz="1100" dirty="0"/>
              <a:t>,(07.12.2022),</a:t>
            </a:r>
            <a:r>
              <a:rPr lang="pl-PL" sz="1100" dirty="0"/>
              <a:t>Sieć supermarketów Asda otworzy 300 sklepów w formacie express</a:t>
            </a:r>
            <a:r>
              <a:rPr lang="en-GB" sz="1100" dirty="0"/>
              <a:t>,(Accessed on 06.01.2024): </a:t>
            </a:r>
            <a:r>
              <a:rPr lang="en-GB" sz="1100" dirty="0">
                <a:hlinkClick r:id="rId10"/>
              </a:rPr>
              <a:t>https://www.wiadomoscihandlowe.pl/handel-i-dystrybucja/handel-detaliczny/siec-supermarketow-asda-otworzy-300-sklepow-w-formacie-express-2450196</a:t>
            </a:r>
            <a:endParaRPr lang="en-GB" sz="1100" dirty="0"/>
          </a:p>
          <a:p>
            <a:pPr marL="0" indent="0">
              <a:buNone/>
            </a:pP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38543672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26623</TotalTime>
  <Words>1235</Words>
  <Application>Microsoft Office PowerPoint</Application>
  <PresentationFormat>Widescreen</PresentationFormat>
  <Paragraphs>75</Paragraphs>
  <Slides>13</Slides>
  <Notes>0</Notes>
  <HiddenSlides>0</HiddenSlides>
  <MMClips>11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Recommendations for Asda</vt:lpstr>
      <vt:lpstr>What is strategy? </vt:lpstr>
      <vt:lpstr>PowerPoint Presentation</vt:lpstr>
      <vt:lpstr>Strategy management tools: </vt:lpstr>
      <vt:lpstr>Stakeholders: </vt:lpstr>
      <vt:lpstr>SWOT analysis</vt:lpstr>
      <vt:lpstr>PEST analysis</vt:lpstr>
      <vt:lpstr>RECOMMONDATION 1 :</vt:lpstr>
      <vt:lpstr>PowerPoint Presentation</vt:lpstr>
      <vt:lpstr>PowerPoint Presentation</vt:lpstr>
      <vt:lpstr>Thank you for listening</vt:lpstr>
      <vt:lpstr>References: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Recomondation for Asda</dc:title>
  <dc:creator>Magda Janas (2107190)</dc:creator>
  <cp:lastModifiedBy>Magda Janas (2107190)</cp:lastModifiedBy>
  <cp:revision>1</cp:revision>
  <dcterms:created xsi:type="dcterms:W3CDTF">2023-12-12T06:42:02Z</dcterms:created>
  <dcterms:modified xsi:type="dcterms:W3CDTF">2024-01-07T06:32:37Z</dcterms:modified>
</cp:coreProperties>
</file>