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8" r:id="rId6"/>
    <p:sldId id="270" r:id="rId7"/>
    <p:sldId id="271" r:id="rId8"/>
    <p:sldId id="275" r:id="rId9"/>
    <p:sldId id="274" r:id="rId10"/>
    <p:sldId id="273" r:id="rId11"/>
    <p:sldId id="277" r:id="rId12"/>
    <p:sldId id="266" r:id="rId13"/>
    <p:sldId id="278" r:id="rId14"/>
    <p:sldId id="279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927A15-6875-4EC4-A907-BF69CCB14BB9}" v="14" dt="2025-11-29T18:31:26.996"/>
  </p1510:revLst>
</p1510:revInfo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655" autoAdjust="0"/>
  </p:normalViewPr>
  <p:slideViewPr>
    <p:cSldViewPr snapToGrid="0">
      <p:cViewPr>
        <p:scale>
          <a:sx n="58" d="100"/>
          <a:sy n="58" d="100"/>
        </p:scale>
        <p:origin x="4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6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e McCrum (2504851)" userId="09b27b63-7b40-4d6d-93a8-136ba85f993f" providerId="ADAL" clId="{124F1514-4FDC-437B-9DC2-012ECAB662B5}"/>
    <pc:docChg chg="undo custSel addSld delSld modSld">
      <pc:chgData name="Jessie McCrum (2504851)" userId="09b27b63-7b40-4d6d-93a8-136ba85f993f" providerId="ADAL" clId="{124F1514-4FDC-437B-9DC2-012ECAB662B5}" dt="2025-11-29T19:13:15.984" v="2764" actId="26606"/>
      <pc:docMkLst>
        <pc:docMk/>
      </pc:docMkLst>
      <pc:sldChg chg="modSp mod">
        <pc:chgData name="Jessie McCrum (2504851)" userId="09b27b63-7b40-4d6d-93a8-136ba85f993f" providerId="ADAL" clId="{124F1514-4FDC-437B-9DC2-012ECAB662B5}" dt="2025-11-29T18:31:56.442" v="2755" actId="20577"/>
        <pc:sldMkLst>
          <pc:docMk/>
          <pc:sldMk cId="1906530976" sldId="256"/>
        </pc:sldMkLst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1906530976" sldId="256"/>
            <ac:spMk id="2" creationId="{8B98BBFB-4314-436C-A688-96F483D693AB}"/>
          </ac:spMkLst>
        </pc:spChg>
        <pc:spChg chg="mod">
          <ac:chgData name="Jessie McCrum (2504851)" userId="09b27b63-7b40-4d6d-93a8-136ba85f993f" providerId="ADAL" clId="{124F1514-4FDC-437B-9DC2-012ECAB662B5}" dt="2025-11-29T18:31:56.442" v="2755" actId="20577"/>
          <ac:spMkLst>
            <pc:docMk/>
            <pc:sldMk cId="1906530976" sldId="256"/>
            <ac:spMk id="3" creationId="{6AA173D3-8B7E-4F91-B862-AC30CB0D2705}"/>
          </ac:spMkLst>
        </pc:spChg>
      </pc:sldChg>
      <pc:sldChg chg="modSp del mod">
        <pc:chgData name="Jessie McCrum (2504851)" userId="09b27b63-7b40-4d6d-93a8-136ba85f993f" providerId="ADAL" clId="{124F1514-4FDC-437B-9DC2-012ECAB662B5}" dt="2025-11-29T18:30:13.445" v="2751" actId="47"/>
        <pc:sldMkLst>
          <pc:docMk/>
          <pc:sldMk cId="4089456227" sldId="264"/>
        </pc:sldMkLst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4089456227" sldId="264"/>
            <ac:spMk id="2" creationId="{9442C4B6-A44A-491A-9345-D554EBE1BC91}"/>
          </ac:spMkLst>
        </pc:spChg>
        <pc:spChg chg="mod">
          <ac:chgData name="Jessie McCrum (2504851)" userId="09b27b63-7b40-4d6d-93a8-136ba85f993f" providerId="ADAL" clId="{124F1514-4FDC-437B-9DC2-012ECAB662B5}" dt="2025-11-29T18:28:06.074" v="2742" actId="20577"/>
          <ac:spMkLst>
            <pc:docMk/>
            <pc:sldMk cId="4089456227" sldId="264"/>
            <ac:spMk id="74" creationId="{6CA236DF-5114-4CA5-8620-41B9436499AA}"/>
          </ac:spMkLst>
        </pc:spChg>
        <pc:spChg chg="mod">
          <ac:chgData name="Jessie McCrum (2504851)" userId="09b27b63-7b40-4d6d-93a8-136ba85f993f" providerId="ADAL" clId="{124F1514-4FDC-437B-9DC2-012ECAB662B5}" dt="2025-11-29T18:29:46.747" v="2750" actId="5793"/>
          <ac:spMkLst>
            <pc:docMk/>
            <pc:sldMk cId="4089456227" sldId="264"/>
            <ac:spMk id="75" creationId="{DB5B3156-755F-47BB-AFCD-9C4855B037F1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4089456227" sldId="264"/>
            <ac:spMk id="76" creationId="{20A0CD05-0AE4-492D-8051-9773BFFA7A10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4089456227" sldId="264"/>
            <ac:spMk id="77" creationId="{32AB4371-99E9-4FD0-A119-1CF96F2D3EE6}"/>
          </ac:spMkLst>
        </pc:spChg>
      </pc:sldChg>
      <pc:sldChg chg="modSp del">
        <pc:chgData name="Jessie McCrum (2504851)" userId="09b27b63-7b40-4d6d-93a8-136ba85f993f" providerId="ADAL" clId="{124F1514-4FDC-437B-9DC2-012ECAB662B5}" dt="2025-11-29T18:26:50.548" v="2686" actId="47"/>
        <pc:sldMkLst>
          <pc:docMk/>
          <pc:sldMk cId="224134667" sldId="265"/>
        </pc:sldMkLst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24134667" sldId="265"/>
            <ac:spMk id="26" creationId="{7202BD88-8A83-49DA-A828-7C40491D29F7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24134667" sldId="265"/>
            <ac:spMk id="33" creationId="{2262342E-3D19-495D-AA4E-DB249EBB6351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24134667" sldId="265"/>
            <ac:spMk id="34" creationId="{64097651-42EF-4D7F-B8A0-A7E7F7312B73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24134667" sldId="265"/>
            <ac:spMk id="88" creationId="{41B70991-B117-418C-8432-39BA57751DD0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24134667" sldId="265"/>
            <ac:spMk id="89" creationId="{41FDF737-A7CF-43BF-B9FC-22E9635B785B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24134667" sldId="265"/>
            <ac:spMk id="90" creationId="{426A8A65-AFFE-4A62-858E-16FA37C4410F}"/>
          </ac:spMkLst>
        </pc:spChg>
      </pc:sldChg>
      <pc:sldChg chg="modSp mod">
        <pc:chgData name="Jessie McCrum (2504851)" userId="09b27b63-7b40-4d6d-93a8-136ba85f993f" providerId="ADAL" clId="{124F1514-4FDC-437B-9DC2-012ECAB662B5}" dt="2025-11-29T18:26:16.408" v="2685" actId="20577"/>
        <pc:sldMkLst>
          <pc:docMk/>
          <pc:sldMk cId="4205207834" sldId="266"/>
        </pc:sldMkLst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4205207834" sldId="266"/>
            <ac:spMk id="2" creationId="{D78D0989-E3E5-41DB-A78D-61E199491D89}"/>
          </ac:spMkLst>
        </pc:spChg>
        <pc:spChg chg="mod">
          <ac:chgData name="Jessie McCrum (2504851)" userId="09b27b63-7b40-4d6d-93a8-136ba85f993f" providerId="ADAL" clId="{124F1514-4FDC-437B-9DC2-012ECAB662B5}" dt="2025-11-29T18:26:16.408" v="2685" actId="20577"/>
          <ac:spMkLst>
            <pc:docMk/>
            <pc:sldMk cId="4205207834" sldId="266"/>
            <ac:spMk id="3" creationId="{5DB23205-1719-4B43-A690-268E347D390E}"/>
          </ac:spMkLst>
        </pc:spChg>
        <pc:spChg chg="mod">
          <ac:chgData name="Jessie McCrum (2504851)" userId="09b27b63-7b40-4d6d-93a8-136ba85f993f" providerId="ADAL" clId="{124F1514-4FDC-437B-9DC2-012ECAB662B5}" dt="2025-11-29T18:25:40.802" v="2646" actId="27636"/>
          <ac:spMkLst>
            <pc:docMk/>
            <pc:sldMk cId="4205207834" sldId="266"/>
            <ac:spMk id="4" creationId="{B6121FED-B50C-4A21-9460-5D32C70FEAA0}"/>
          </ac:spMkLst>
        </pc:spChg>
      </pc:sldChg>
      <pc:sldChg chg="addSp delSp modSp mod modClrScheme chgLayout">
        <pc:chgData name="Jessie McCrum (2504851)" userId="09b27b63-7b40-4d6d-93a8-136ba85f993f" providerId="ADAL" clId="{124F1514-4FDC-437B-9DC2-012ECAB662B5}" dt="2025-11-29T18:32:21.874" v="2757" actId="1076"/>
        <pc:sldMkLst>
          <pc:docMk/>
          <pc:sldMk cId="1775457033" sldId="268"/>
        </pc:sldMkLst>
        <pc:spChg chg="add del mod">
          <ac:chgData name="Jessie McCrum (2504851)" userId="09b27b63-7b40-4d6d-93a8-136ba85f993f" providerId="ADAL" clId="{124F1514-4FDC-437B-9DC2-012ECAB662B5}" dt="2025-11-29T18:01:13.826" v="2359" actId="478"/>
          <ac:spMkLst>
            <pc:docMk/>
            <pc:sldMk cId="1775457033" sldId="268"/>
            <ac:spMk id="2" creationId="{B96AF287-4D35-C4F2-F53F-6D56420256B7}"/>
          </ac:spMkLst>
        </pc:spChg>
        <pc:spChg chg="del mod">
          <ac:chgData name="Jessie McCrum (2504851)" userId="09b27b63-7b40-4d6d-93a8-136ba85f993f" providerId="ADAL" clId="{124F1514-4FDC-437B-9DC2-012ECAB662B5}" dt="2025-11-29T11:30:56.565" v="117" actId="478"/>
          <ac:spMkLst>
            <pc:docMk/>
            <pc:sldMk cId="1775457033" sldId="268"/>
            <ac:spMk id="5" creationId="{D1963BF4-5EF0-4B10-A953-8996C5CCB74E}"/>
          </ac:spMkLst>
        </pc:spChg>
        <pc:spChg chg="add mod">
          <ac:chgData name="Jessie McCrum (2504851)" userId="09b27b63-7b40-4d6d-93a8-136ba85f993f" providerId="ADAL" clId="{124F1514-4FDC-437B-9DC2-012ECAB662B5}" dt="2025-11-29T18:08:15.947" v="2495" actId="33524"/>
          <ac:spMkLst>
            <pc:docMk/>
            <pc:sldMk cId="1775457033" sldId="268"/>
            <ac:spMk id="11" creationId="{109DB99F-D013-3F80-7A35-50124C6471E5}"/>
          </ac:spMkLst>
        </pc:spChg>
        <pc:picChg chg="del mod">
          <ac:chgData name="Jessie McCrum (2504851)" userId="09b27b63-7b40-4d6d-93a8-136ba85f993f" providerId="ADAL" clId="{124F1514-4FDC-437B-9DC2-012ECAB662B5}" dt="2025-11-29T18:32:17.422" v="2756" actId="478"/>
          <ac:picMkLst>
            <pc:docMk/>
            <pc:sldMk cId="1775457033" sldId="268"/>
            <ac:picMk id="3" creationId="{8E2745DB-112B-4F89-83B6-D6D7F6F67062}"/>
          </ac:picMkLst>
        </pc:picChg>
        <pc:picChg chg="add mod">
          <ac:chgData name="Jessie McCrum (2504851)" userId="09b27b63-7b40-4d6d-93a8-136ba85f993f" providerId="ADAL" clId="{124F1514-4FDC-437B-9DC2-012ECAB662B5}" dt="2025-11-29T18:32:21.874" v="2757" actId="1076"/>
          <ac:picMkLst>
            <pc:docMk/>
            <pc:sldMk cId="1775457033" sldId="268"/>
            <ac:picMk id="6" creationId="{8AD1A8E8-B22D-B40A-22AB-27E423D93852}"/>
          </ac:picMkLst>
        </pc:picChg>
      </pc:sldChg>
      <pc:sldChg chg="modSp del">
        <pc:chgData name="Jessie McCrum (2504851)" userId="09b27b63-7b40-4d6d-93a8-136ba85f993f" providerId="ADAL" clId="{124F1514-4FDC-437B-9DC2-012ECAB662B5}" dt="2025-11-29T18:00:27.775" v="2352" actId="47"/>
        <pc:sldMkLst>
          <pc:docMk/>
          <pc:sldMk cId="2394598200" sldId="269"/>
        </pc:sldMkLst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394598200" sldId="269"/>
            <ac:spMk id="2" creationId="{1F2A5814-BC40-4A37-9064-C44C73C883EF}"/>
          </ac:spMkLst>
        </pc:spChg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2394598200" sldId="269"/>
            <ac:spMk id="4" creationId="{E98DCA46-603B-4178-8707-30E192CE6B8D}"/>
          </ac:spMkLst>
        </pc:spChg>
      </pc:sldChg>
      <pc:sldChg chg="addSp modSp mod">
        <pc:chgData name="Jessie McCrum (2504851)" userId="09b27b63-7b40-4d6d-93a8-136ba85f993f" providerId="ADAL" clId="{124F1514-4FDC-437B-9DC2-012ECAB662B5}" dt="2025-11-29T11:49:24.333" v="338" actId="14100"/>
        <pc:sldMkLst>
          <pc:docMk/>
          <pc:sldMk cId="1765924198" sldId="270"/>
        </pc:sldMkLst>
        <pc:spChg chg="mod">
          <ac:chgData name="Jessie McCrum (2504851)" userId="09b27b63-7b40-4d6d-93a8-136ba85f993f" providerId="ADAL" clId="{124F1514-4FDC-437B-9DC2-012ECAB662B5}" dt="2025-11-29T11:44:36.185" v="334" actId="313"/>
          <ac:spMkLst>
            <pc:docMk/>
            <pc:sldMk cId="1765924198" sldId="270"/>
            <ac:spMk id="5" creationId="{057CF267-CDED-C3AB-8FA1-C47D269EB389}"/>
          </ac:spMkLst>
        </pc:spChg>
        <pc:picChg chg="add mod">
          <ac:chgData name="Jessie McCrum (2504851)" userId="09b27b63-7b40-4d6d-93a8-136ba85f993f" providerId="ADAL" clId="{124F1514-4FDC-437B-9DC2-012ECAB662B5}" dt="2025-11-29T11:49:24.333" v="338" actId="14100"/>
          <ac:picMkLst>
            <pc:docMk/>
            <pc:sldMk cId="1765924198" sldId="270"/>
            <ac:picMk id="4" creationId="{50847387-0AF6-AD3F-140F-CFB4108193EA}"/>
          </ac:picMkLst>
        </pc:picChg>
      </pc:sldChg>
      <pc:sldChg chg="addSp delSp modSp mod modClrScheme chgLayout">
        <pc:chgData name="Jessie McCrum (2504851)" userId="09b27b63-7b40-4d6d-93a8-136ba85f993f" providerId="ADAL" clId="{124F1514-4FDC-437B-9DC2-012ECAB662B5}" dt="2025-11-29T18:32:44.119" v="2760" actId="313"/>
        <pc:sldMkLst>
          <pc:docMk/>
          <pc:sldMk cId="950419821" sldId="271"/>
        </pc:sldMkLst>
        <pc:spChg chg="mod">
          <ac:chgData name="Jessie McCrum (2504851)" userId="09b27b63-7b40-4d6d-93a8-136ba85f993f" providerId="ADAL" clId="{124F1514-4FDC-437B-9DC2-012ECAB662B5}" dt="2025-11-29T18:32:44.119" v="2760" actId="313"/>
          <ac:spMkLst>
            <pc:docMk/>
            <pc:sldMk cId="950419821" sldId="271"/>
            <ac:spMk id="5" creationId="{6898786B-5CCC-73A3-9D63-22D9823C1D60}"/>
          </ac:spMkLst>
        </pc:spChg>
        <pc:spChg chg="add del mod">
          <ac:chgData name="Jessie McCrum (2504851)" userId="09b27b63-7b40-4d6d-93a8-136ba85f993f" providerId="ADAL" clId="{124F1514-4FDC-437B-9DC2-012ECAB662B5}" dt="2025-11-29T11:58:56.537" v="420" actId="478"/>
          <ac:spMkLst>
            <pc:docMk/>
            <pc:sldMk cId="950419821" sldId="271"/>
            <ac:spMk id="6" creationId="{E9BAA19E-37EA-C034-7FB8-76EA2F3E9601}"/>
          </ac:spMkLst>
        </pc:spChg>
        <pc:spChg chg="add del mod">
          <ac:chgData name="Jessie McCrum (2504851)" userId="09b27b63-7b40-4d6d-93a8-136ba85f993f" providerId="ADAL" clId="{124F1514-4FDC-437B-9DC2-012ECAB662B5}" dt="2025-11-29T12:02:01.061" v="427" actId="478"/>
          <ac:spMkLst>
            <pc:docMk/>
            <pc:sldMk cId="950419821" sldId="271"/>
            <ac:spMk id="9" creationId="{DAEB1C43-37A8-BD62-32EB-379C0DBEACBF}"/>
          </ac:spMkLst>
        </pc:spChg>
        <pc:spChg chg="add mod">
          <ac:chgData name="Jessie McCrum (2504851)" userId="09b27b63-7b40-4d6d-93a8-136ba85f993f" providerId="ADAL" clId="{124F1514-4FDC-437B-9DC2-012ECAB662B5}" dt="2025-11-29T12:03:16.544" v="433" actId="26606"/>
          <ac:spMkLst>
            <pc:docMk/>
            <pc:sldMk cId="950419821" sldId="271"/>
            <ac:spMk id="12" creationId="{DDFD824A-58F5-A030-0114-0F33D14659E3}"/>
          </ac:spMkLst>
        </pc:spChg>
        <pc:picChg chg="del mod">
          <ac:chgData name="Jessie McCrum (2504851)" userId="09b27b63-7b40-4d6d-93a8-136ba85f993f" providerId="ADAL" clId="{124F1514-4FDC-437B-9DC2-012ECAB662B5}" dt="2025-11-29T12:04:07.069" v="439" actId="478"/>
          <ac:picMkLst>
            <pc:docMk/>
            <pc:sldMk cId="950419821" sldId="271"/>
            <ac:picMk id="3" creationId="{2D9DD9D7-D89B-A4F9-B995-DB637D6E3540}"/>
          </ac:picMkLst>
        </pc:picChg>
        <pc:picChg chg="add del mod">
          <ac:chgData name="Jessie McCrum (2504851)" userId="09b27b63-7b40-4d6d-93a8-136ba85f993f" providerId="ADAL" clId="{124F1514-4FDC-437B-9DC2-012ECAB662B5}" dt="2025-11-29T11:58:56.537" v="420" actId="478"/>
          <ac:picMkLst>
            <pc:docMk/>
            <pc:sldMk cId="950419821" sldId="271"/>
            <ac:picMk id="4" creationId="{D9C0D30E-D38A-41EE-B29B-297C725DCF36}"/>
          </ac:picMkLst>
        </pc:picChg>
        <pc:picChg chg="add del mod">
          <ac:chgData name="Jessie McCrum (2504851)" userId="09b27b63-7b40-4d6d-93a8-136ba85f993f" providerId="ADAL" clId="{124F1514-4FDC-437B-9DC2-012ECAB662B5}" dt="2025-11-29T12:02:01.061" v="427" actId="478"/>
          <ac:picMkLst>
            <pc:docMk/>
            <pc:sldMk cId="950419821" sldId="271"/>
            <ac:picMk id="8" creationId="{9A68C5E0-5B47-BFA0-3B73-63AB9FFBC1EF}"/>
          </ac:picMkLst>
        </pc:picChg>
        <pc:picChg chg="add mod">
          <ac:chgData name="Jessie McCrum (2504851)" userId="09b27b63-7b40-4d6d-93a8-136ba85f993f" providerId="ADAL" clId="{124F1514-4FDC-437B-9DC2-012ECAB662B5}" dt="2025-11-29T18:32:30.581" v="2758" actId="1076"/>
          <ac:picMkLst>
            <pc:docMk/>
            <pc:sldMk cId="950419821" sldId="271"/>
            <ac:picMk id="11" creationId="{25377E6D-0C8E-DF98-DD2D-F9D6A2846D8A}"/>
          </ac:picMkLst>
        </pc:picChg>
      </pc:sldChg>
      <pc:sldChg chg="modSp del">
        <pc:chgData name="Jessie McCrum (2504851)" userId="09b27b63-7b40-4d6d-93a8-136ba85f993f" providerId="ADAL" clId="{124F1514-4FDC-437B-9DC2-012ECAB662B5}" dt="2025-11-29T18:27:13.190" v="2687" actId="47"/>
        <pc:sldMkLst>
          <pc:docMk/>
          <pc:sldMk cId="1009738732" sldId="272"/>
        </pc:sldMkLst>
        <pc:spChg chg="mod">
          <ac:chgData name="Jessie McCrum (2504851)" userId="09b27b63-7b40-4d6d-93a8-136ba85f993f" providerId="ADAL" clId="{124F1514-4FDC-437B-9DC2-012ECAB662B5}" dt="2025-11-29T12:24:59.766" v="849"/>
          <ac:spMkLst>
            <pc:docMk/>
            <pc:sldMk cId="1009738732" sldId="272"/>
            <ac:spMk id="5" creationId="{DBBC81F6-9F6E-FD85-42D3-0D980A69CCCD}"/>
          </ac:spMkLst>
        </pc:spChg>
      </pc:sldChg>
      <pc:sldChg chg="addSp delSp modSp mod">
        <pc:chgData name="Jessie McCrum (2504851)" userId="09b27b63-7b40-4d6d-93a8-136ba85f993f" providerId="ADAL" clId="{124F1514-4FDC-437B-9DC2-012ECAB662B5}" dt="2025-11-29T12:56:10.879" v="1338" actId="478"/>
        <pc:sldMkLst>
          <pc:docMk/>
          <pc:sldMk cId="912964803" sldId="273"/>
        </pc:sldMkLst>
        <pc:spChg chg="mod">
          <ac:chgData name="Jessie McCrum (2504851)" userId="09b27b63-7b40-4d6d-93a8-136ba85f993f" providerId="ADAL" clId="{124F1514-4FDC-437B-9DC2-012ECAB662B5}" dt="2025-11-29T12:55:19.326" v="1333" actId="313"/>
          <ac:spMkLst>
            <pc:docMk/>
            <pc:sldMk cId="912964803" sldId="273"/>
            <ac:spMk id="5" creationId="{4212EF74-E941-1AAD-1A8F-81C7C620D5B5}"/>
          </ac:spMkLst>
        </pc:spChg>
        <pc:spChg chg="add mod">
          <ac:chgData name="Jessie McCrum (2504851)" userId="09b27b63-7b40-4d6d-93a8-136ba85f993f" providerId="ADAL" clId="{124F1514-4FDC-437B-9DC2-012ECAB662B5}" dt="2025-11-29T12:56:00.445" v="1337" actId="1076"/>
          <ac:spMkLst>
            <pc:docMk/>
            <pc:sldMk cId="912964803" sldId="273"/>
            <ac:spMk id="6" creationId="{D4AD9C42-B9D8-83EF-07A8-EFD0FD77B1BE}"/>
          </ac:spMkLst>
        </pc:spChg>
        <pc:picChg chg="del">
          <ac:chgData name="Jessie McCrum (2504851)" userId="09b27b63-7b40-4d6d-93a8-136ba85f993f" providerId="ADAL" clId="{124F1514-4FDC-437B-9DC2-012ECAB662B5}" dt="2025-11-29T12:56:10.879" v="1338" actId="478"/>
          <ac:picMkLst>
            <pc:docMk/>
            <pc:sldMk cId="912964803" sldId="273"/>
            <ac:picMk id="3" creationId="{A2441ADC-30ED-6C78-BA14-85C1CABF5D18}"/>
          </ac:picMkLst>
        </pc:picChg>
        <pc:picChg chg="add mod">
          <ac:chgData name="Jessie McCrum (2504851)" userId="09b27b63-7b40-4d6d-93a8-136ba85f993f" providerId="ADAL" clId="{124F1514-4FDC-437B-9DC2-012ECAB662B5}" dt="2025-11-29T12:56:00.445" v="1337" actId="1076"/>
          <ac:picMkLst>
            <pc:docMk/>
            <pc:sldMk cId="912964803" sldId="273"/>
            <ac:picMk id="4" creationId="{D045699E-6CEA-F472-67D9-941FD4F1B8BF}"/>
          </ac:picMkLst>
        </pc:picChg>
      </pc:sldChg>
      <pc:sldChg chg="addSp modSp mod">
        <pc:chgData name="Jessie McCrum (2504851)" userId="09b27b63-7b40-4d6d-93a8-136ba85f993f" providerId="ADAL" clId="{124F1514-4FDC-437B-9DC2-012ECAB662B5}" dt="2025-11-29T12:37:22.020" v="1025" actId="1076"/>
        <pc:sldMkLst>
          <pc:docMk/>
          <pc:sldMk cId="3188011351" sldId="274"/>
        </pc:sldMkLst>
        <pc:spChg chg="mod">
          <ac:chgData name="Jessie McCrum (2504851)" userId="09b27b63-7b40-4d6d-93a8-136ba85f993f" providerId="ADAL" clId="{124F1514-4FDC-437B-9DC2-012ECAB662B5}" dt="2025-11-29T12:36:15.900" v="1021" actId="27636"/>
          <ac:spMkLst>
            <pc:docMk/>
            <pc:sldMk cId="3188011351" sldId="274"/>
            <ac:spMk id="5" creationId="{54398825-C4CA-6E5E-4F01-B4857C8D8D64}"/>
          </ac:spMkLst>
        </pc:spChg>
        <pc:spChg chg="add mod">
          <ac:chgData name="Jessie McCrum (2504851)" userId="09b27b63-7b40-4d6d-93a8-136ba85f993f" providerId="ADAL" clId="{124F1514-4FDC-437B-9DC2-012ECAB662B5}" dt="2025-11-29T12:37:22.020" v="1025" actId="1076"/>
          <ac:spMkLst>
            <pc:docMk/>
            <pc:sldMk cId="3188011351" sldId="274"/>
            <ac:spMk id="6" creationId="{CF3BE3BB-7ABF-4733-1E2B-5089CDAC0DB0}"/>
          </ac:spMkLst>
        </pc:spChg>
        <pc:picChg chg="add mod">
          <ac:chgData name="Jessie McCrum (2504851)" userId="09b27b63-7b40-4d6d-93a8-136ba85f993f" providerId="ADAL" clId="{124F1514-4FDC-437B-9DC2-012ECAB662B5}" dt="2025-11-29T12:37:22.020" v="1025" actId="1076"/>
          <ac:picMkLst>
            <pc:docMk/>
            <pc:sldMk cId="3188011351" sldId="274"/>
            <ac:picMk id="4" creationId="{8DA4F543-41BE-ADE3-3DD4-C4980F10B4BA}"/>
          </ac:picMkLst>
        </pc:picChg>
      </pc:sldChg>
      <pc:sldChg chg="addSp delSp modSp mod">
        <pc:chgData name="Jessie McCrum (2504851)" userId="09b27b63-7b40-4d6d-93a8-136ba85f993f" providerId="ADAL" clId="{124F1514-4FDC-437B-9DC2-012ECAB662B5}" dt="2025-11-29T12:26:54.663" v="857" actId="478"/>
        <pc:sldMkLst>
          <pc:docMk/>
          <pc:sldMk cId="525126956" sldId="275"/>
        </pc:sldMkLst>
        <pc:spChg chg="add mod">
          <ac:chgData name="Jessie McCrum (2504851)" userId="09b27b63-7b40-4d6d-93a8-136ba85f993f" providerId="ADAL" clId="{124F1514-4FDC-437B-9DC2-012ECAB662B5}" dt="2025-11-29T12:26:42.414" v="856" actId="12"/>
          <ac:spMkLst>
            <pc:docMk/>
            <pc:sldMk cId="525126956" sldId="275"/>
            <ac:spMk id="4" creationId="{3FE1BBC8-922F-4E7B-9F5C-57CB0A842DC7}"/>
          </ac:spMkLst>
        </pc:spChg>
        <pc:spChg chg="del">
          <ac:chgData name="Jessie McCrum (2504851)" userId="09b27b63-7b40-4d6d-93a8-136ba85f993f" providerId="ADAL" clId="{124F1514-4FDC-437B-9DC2-012ECAB662B5}" dt="2025-11-29T12:18:49.719" v="645" actId="478"/>
          <ac:spMkLst>
            <pc:docMk/>
            <pc:sldMk cId="525126956" sldId="275"/>
            <ac:spMk id="5" creationId="{8D29F1D1-A9D4-2CC7-B9AB-81F16E2F51C8}"/>
          </ac:spMkLst>
        </pc:spChg>
        <pc:spChg chg="add mod">
          <ac:chgData name="Jessie McCrum (2504851)" userId="09b27b63-7b40-4d6d-93a8-136ba85f993f" providerId="ADAL" clId="{124F1514-4FDC-437B-9DC2-012ECAB662B5}" dt="2025-11-29T12:25:56.892" v="852" actId="962"/>
          <ac:spMkLst>
            <pc:docMk/>
            <pc:sldMk cId="525126956" sldId="275"/>
            <ac:spMk id="8" creationId="{DF675AE1-FD5B-9947-9BF0-2BBA1DAF5823}"/>
          </ac:spMkLst>
        </pc:spChg>
        <pc:picChg chg="del">
          <ac:chgData name="Jessie McCrum (2504851)" userId="09b27b63-7b40-4d6d-93a8-136ba85f993f" providerId="ADAL" clId="{124F1514-4FDC-437B-9DC2-012ECAB662B5}" dt="2025-11-29T12:26:54.663" v="857" actId="478"/>
          <ac:picMkLst>
            <pc:docMk/>
            <pc:sldMk cId="525126956" sldId="275"/>
            <ac:picMk id="3" creationId="{C1D8BE83-8567-BE06-6561-CAE29FCF68FC}"/>
          </ac:picMkLst>
        </pc:picChg>
        <pc:picChg chg="add mod">
          <ac:chgData name="Jessie McCrum (2504851)" userId="09b27b63-7b40-4d6d-93a8-136ba85f993f" providerId="ADAL" clId="{124F1514-4FDC-437B-9DC2-012ECAB662B5}" dt="2025-11-29T12:26:01.854" v="853" actId="1076"/>
          <ac:picMkLst>
            <pc:docMk/>
            <pc:sldMk cId="525126956" sldId="275"/>
            <ac:picMk id="7" creationId="{B1CA472B-3CD3-E713-1DE3-4FA2E5B06E60}"/>
          </ac:picMkLst>
        </pc:picChg>
      </pc:sldChg>
      <pc:sldChg chg="del">
        <pc:chgData name="Jessie McCrum (2504851)" userId="09b27b63-7b40-4d6d-93a8-136ba85f993f" providerId="ADAL" clId="{124F1514-4FDC-437B-9DC2-012ECAB662B5}" dt="2025-11-29T12:18:36.528" v="644" actId="47"/>
        <pc:sldMkLst>
          <pc:docMk/>
          <pc:sldMk cId="2946804678" sldId="276"/>
        </pc:sldMkLst>
      </pc:sldChg>
      <pc:sldChg chg="addSp delSp modSp mod modClrScheme chgLayout">
        <pc:chgData name="Jessie McCrum (2504851)" userId="09b27b63-7b40-4d6d-93a8-136ba85f993f" providerId="ADAL" clId="{124F1514-4FDC-437B-9DC2-012ECAB662B5}" dt="2025-11-29T13:12:13.450" v="1543" actId="20577"/>
        <pc:sldMkLst>
          <pc:docMk/>
          <pc:sldMk cId="3549165987" sldId="277"/>
        </pc:sldMkLst>
        <pc:spChg chg="mod">
          <ac:chgData name="Jessie McCrum (2504851)" userId="09b27b63-7b40-4d6d-93a8-136ba85f993f" providerId="ADAL" clId="{124F1514-4FDC-437B-9DC2-012ECAB662B5}" dt="2025-11-29T13:12:13.450" v="1543" actId="20577"/>
          <ac:spMkLst>
            <pc:docMk/>
            <pc:sldMk cId="3549165987" sldId="277"/>
            <ac:spMk id="5" creationId="{1BFF5F68-CC90-226B-84B6-A84E0152BED8}"/>
          </ac:spMkLst>
        </pc:spChg>
        <pc:picChg chg="del">
          <ac:chgData name="Jessie McCrum (2504851)" userId="09b27b63-7b40-4d6d-93a8-136ba85f993f" providerId="ADAL" clId="{124F1514-4FDC-437B-9DC2-012ECAB662B5}" dt="2025-11-29T13:11:25.316" v="1541" actId="478"/>
          <ac:picMkLst>
            <pc:docMk/>
            <pc:sldMk cId="3549165987" sldId="277"/>
            <ac:picMk id="3" creationId="{A35A4F7B-4C6E-E8C6-C041-40B9D595E756}"/>
          </ac:picMkLst>
        </pc:picChg>
        <pc:picChg chg="add mod">
          <ac:chgData name="Jessie McCrum (2504851)" userId="09b27b63-7b40-4d6d-93a8-136ba85f993f" providerId="ADAL" clId="{124F1514-4FDC-437B-9DC2-012ECAB662B5}" dt="2025-11-29T13:11:31.749" v="1542" actId="26606"/>
          <ac:picMkLst>
            <pc:docMk/>
            <pc:sldMk cId="3549165987" sldId="277"/>
            <ac:picMk id="4" creationId="{A1C6E0C0-B63C-6F13-2D52-DF353EB9B82C}"/>
          </ac:picMkLst>
        </pc:picChg>
      </pc:sldChg>
      <pc:sldChg chg="addSp delSp modSp new mod">
        <pc:chgData name="Jessie McCrum (2504851)" userId="09b27b63-7b40-4d6d-93a8-136ba85f993f" providerId="ADAL" clId="{124F1514-4FDC-437B-9DC2-012ECAB662B5}" dt="2025-11-29T18:25:28.885" v="2644" actId="313"/>
        <pc:sldMkLst>
          <pc:docMk/>
          <pc:sldMk cId="329706985" sldId="278"/>
        </pc:sldMkLst>
        <pc:spChg chg="mod">
          <ac:chgData name="Jessie McCrum (2504851)" userId="09b27b63-7b40-4d6d-93a8-136ba85f993f" providerId="ADAL" clId="{124F1514-4FDC-437B-9DC2-012ECAB662B5}" dt="2025-11-29T18:25:28.885" v="2644" actId="313"/>
          <ac:spMkLst>
            <pc:docMk/>
            <pc:sldMk cId="329706985" sldId="278"/>
            <ac:spMk id="2" creationId="{32E46E5E-DACC-ED09-0E16-0F5E62477B44}"/>
          </ac:spMkLst>
        </pc:spChg>
        <pc:spChg chg="del">
          <ac:chgData name="Jessie McCrum (2504851)" userId="09b27b63-7b40-4d6d-93a8-136ba85f993f" providerId="ADAL" clId="{124F1514-4FDC-437B-9DC2-012ECAB662B5}" dt="2025-11-29T18:13:27.552" v="2496" actId="3680"/>
          <ac:spMkLst>
            <pc:docMk/>
            <pc:sldMk cId="329706985" sldId="278"/>
            <ac:spMk id="3" creationId="{38757FEB-B228-E149-AC56-C566BF073A4F}"/>
          </ac:spMkLst>
        </pc:spChg>
        <pc:spChg chg="add del mod">
          <ac:chgData name="Jessie McCrum (2504851)" userId="09b27b63-7b40-4d6d-93a8-136ba85f993f" providerId="ADAL" clId="{124F1514-4FDC-437B-9DC2-012ECAB662B5}" dt="2025-11-29T18:21:28.154" v="2498" actId="22"/>
          <ac:spMkLst>
            <pc:docMk/>
            <pc:sldMk cId="329706985" sldId="278"/>
            <ac:spMk id="7" creationId="{429741D6-F862-17FC-1182-99926715E007}"/>
          </ac:spMkLst>
        </pc:spChg>
        <pc:graphicFrameChg chg="add del mod ord modGraphic">
          <ac:chgData name="Jessie McCrum (2504851)" userId="09b27b63-7b40-4d6d-93a8-136ba85f993f" providerId="ADAL" clId="{124F1514-4FDC-437B-9DC2-012ECAB662B5}" dt="2025-11-29T18:13:30.272" v="2497" actId="478"/>
          <ac:graphicFrameMkLst>
            <pc:docMk/>
            <pc:sldMk cId="329706985" sldId="278"/>
            <ac:graphicFrameMk id="5" creationId="{C04D0A5D-3B3E-0999-2B3E-450E1AFD35B7}"/>
          </ac:graphicFrameMkLst>
        </pc:graphicFrameChg>
        <pc:picChg chg="add mod ord">
          <ac:chgData name="Jessie McCrum (2504851)" userId="09b27b63-7b40-4d6d-93a8-136ba85f993f" providerId="ADAL" clId="{124F1514-4FDC-437B-9DC2-012ECAB662B5}" dt="2025-11-29T18:21:28.154" v="2498" actId="22"/>
          <ac:picMkLst>
            <pc:docMk/>
            <pc:sldMk cId="329706985" sldId="278"/>
            <ac:picMk id="9" creationId="{29039124-02BA-E11E-425E-1C7E59C0C4B8}"/>
          </ac:picMkLst>
        </pc:picChg>
      </pc:sldChg>
      <pc:sldChg chg="addSp delSp modSp new mod modClrScheme chgLayout">
        <pc:chgData name="Jessie McCrum (2504851)" userId="09b27b63-7b40-4d6d-93a8-136ba85f993f" providerId="ADAL" clId="{124F1514-4FDC-437B-9DC2-012ECAB662B5}" dt="2025-11-29T19:13:15.984" v="2764" actId="26606"/>
        <pc:sldMkLst>
          <pc:docMk/>
          <pc:sldMk cId="907185665" sldId="279"/>
        </pc:sldMkLst>
        <pc:spChg chg="mod">
          <ac:chgData name="Jessie McCrum (2504851)" userId="09b27b63-7b40-4d6d-93a8-136ba85f993f" providerId="ADAL" clId="{124F1514-4FDC-437B-9DC2-012ECAB662B5}" dt="2025-11-29T19:13:15.984" v="2764" actId="26606"/>
          <ac:spMkLst>
            <pc:docMk/>
            <pc:sldMk cId="907185665" sldId="279"/>
            <ac:spMk id="2" creationId="{9BB515AF-4A25-0EA7-F42E-F1121A8BE8AF}"/>
          </ac:spMkLst>
        </pc:spChg>
        <pc:spChg chg="del">
          <ac:chgData name="Jessie McCrum (2504851)" userId="09b27b63-7b40-4d6d-93a8-136ba85f993f" providerId="ADAL" clId="{124F1514-4FDC-437B-9DC2-012ECAB662B5}" dt="2025-11-29T13:50:51.169" v="1689" actId="931"/>
          <ac:spMkLst>
            <pc:docMk/>
            <pc:sldMk cId="907185665" sldId="279"/>
            <ac:spMk id="3" creationId="{A59D710E-06DA-6871-765C-8FF9B9F26C91}"/>
          </ac:spMkLst>
        </pc:spChg>
        <pc:spChg chg="del">
          <ac:chgData name="Jessie McCrum (2504851)" userId="09b27b63-7b40-4d6d-93a8-136ba85f993f" providerId="ADAL" clId="{124F1514-4FDC-437B-9DC2-012ECAB662B5}" dt="2025-11-29T18:30:56.978" v="2753" actId="1957"/>
          <ac:spMkLst>
            <pc:docMk/>
            <pc:sldMk cId="907185665" sldId="279"/>
            <ac:spMk id="4" creationId="{AE76251F-80AD-FA01-18B7-6DE2FD152921}"/>
          </ac:spMkLst>
        </pc:spChg>
        <pc:spChg chg="add mod">
          <ac:chgData name="Jessie McCrum (2504851)" userId="09b27b63-7b40-4d6d-93a8-136ba85f993f" providerId="ADAL" clId="{124F1514-4FDC-437B-9DC2-012ECAB662B5}" dt="2025-11-29T19:13:15.984" v="2764" actId="26606"/>
          <ac:spMkLst>
            <pc:docMk/>
            <pc:sldMk cId="907185665" sldId="279"/>
            <ac:spMk id="7" creationId="{149BE8BF-98D3-C754-C7A8-868A7389AFEC}"/>
          </ac:spMkLst>
        </pc:spChg>
        <pc:spChg chg="add del mod">
          <ac:chgData name="Jessie McCrum (2504851)" userId="09b27b63-7b40-4d6d-93a8-136ba85f993f" providerId="ADAL" clId="{124F1514-4FDC-437B-9DC2-012ECAB662B5}" dt="2025-11-29T19:13:15.984" v="2764" actId="26606"/>
          <ac:spMkLst>
            <pc:docMk/>
            <pc:sldMk cId="907185665" sldId="279"/>
            <ac:spMk id="12" creationId="{8226AC96-4EB1-CBE6-A29E-C11C69E69D79}"/>
          </ac:spMkLst>
        </pc:spChg>
        <pc:graphicFrameChg chg="add del mod">
          <ac:chgData name="Jessie McCrum (2504851)" userId="09b27b63-7b40-4d6d-93a8-136ba85f993f" providerId="ADAL" clId="{124F1514-4FDC-437B-9DC2-012ECAB662B5}" dt="2025-11-29T18:31:27.958" v="2754" actId="478"/>
          <ac:graphicFrameMkLst>
            <pc:docMk/>
            <pc:sldMk cId="907185665" sldId="279"/>
            <ac:graphicFrameMk id="10" creationId="{2107D0E5-E486-F791-7C3F-3EE62DF313BA}"/>
          </ac:graphicFrameMkLst>
        </pc:graphicFrameChg>
        <pc:picChg chg="add mod">
          <ac:chgData name="Jessie McCrum (2504851)" userId="09b27b63-7b40-4d6d-93a8-136ba85f993f" providerId="ADAL" clId="{124F1514-4FDC-437B-9DC2-012ECAB662B5}" dt="2025-11-29T19:13:15.984" v="2764" actId="26606"/>
          <ac:picMkLst>
            <pc:docMk/>
            <pc:sldMk cId="907185665" sldId="279"/>
            <ac:picMk id="6" creationId="{84673C89-642C-D3A3-72D5-DB0F60607521}"/>
          </ac:picMkLst>
        </pc:picChg>
        <pc:picChg chg="add del">
          <ac:chgData name="Jessie McCrum (2504851)" userId="09b27b63-7b40-4d6d-93a8-136ba85f993f" providerId="ADAL" clId="{124F1514-4FDC-437B-9DC2-012ECAB662B5}" dt="2025-11-29T19:05:50.940" v="2763" actId="478"/>
          <ac:picMkLst>
            <pc:docMk/>
            <pc:sldMk cId="907185665" sldId="279"/>
            <ac:picMk id="14" creationId="{5BCDA206-E985-8263-C007-DD73204F15E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98A3724-0A42-4840-B19E-985BE71CAD7A}" type="datetime1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B64D2B8-7AFA-4F86-9DF3-A6BBE4E23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53752BC-8B32-4E53-9AD6-9AAD3AD745A6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D79418-37EB-4378-AD22-89DBB000B0D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D79418-37EB-4378-AD22-89DBB000B0D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33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4168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266F1-82B4-345C-D70F-8759BD10B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59CBC9-C117-E1D0-CF20-986C4F4DFA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93A036-7D26-28D6-0366-A716374E1D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C874E-33A2-50DA-9329-1DE5CF489F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35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575D4A-E651-9077-B06C-734714A57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158306-6D17-0A01-4AEA-AD48E09283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3B5911-C9B2-009C-CD44-83A1435F6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BEF0-FF97-D7F1-73F1-C8683CFC1B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4566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5783E-270A-B58F-E16A-25E48AE0A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1FDAC7-CE22-0FDD-1B23-27358DFDFF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1AA684-AED8-666A-9102-C804C51369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E533F-4D19-8872-EB60-D9094E5C81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42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49FAE-38A2-F730-D11A-7E23AB452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25C316-3FD9-4051-F5D0-85750E76B3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F60F58-5746-DA05-A254-3A91A66B28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AB1E8F-0F05-839E-560E-44B3D69CF4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737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21CA1D-6132-AD0E-E4CC-F27670CF0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4B6557-B85D-0D65-D771-0AD398442C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628ED4-EC37-7AE5-F513-FEC98F3602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38EE9-0444-0923-3D9A-0A12075EE6D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4555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20777-68C5-BF11-6C90-7C28FE807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656ADA-DA57-1FE9-4230-80535D3485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21E4B7-2306-D173-DAC4-0D00A0F70D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colours.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26C5A-7202-183C-89D5-B66FB1F07C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258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Notes to presenter: 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pPr rtl="0"/>
            <a:r>
              <a:rPr lang="en-GB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Feel free to use more than one slide to reflect upon your process.  It also helps to add some video of your process.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D5D79418-37EB-4378-AD22-89DBB000B0D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91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rtlCol="0" anchor="b">
            <a:noAutofit/>
          </a:bodyPr>
          <a:lstStyle>
            <a:lvl1pPr algn="ctr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 rtlCol="0"/>
          <a:lstStyle/>
          <a:p>
            <a:pPr rtl="0"/>
            <a:fld id="{C8571520-77A5-4F76-9D81-CB2B6683810A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rtlCol="0"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9DCB71-2EEA-4406-B402-F5A726FE196C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rtlCol="0"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rtlCol="0"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rtlCol="0"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rtlCol="0" anchor="ctr">
            <a:normAutofit/>
          </a:bodyPr>
          <a:lstStyle>
            <a:lvl1pPr algn="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C26375E-A8D8-4B38-9B33-46DD76365C05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00674E-6CBE-4276-99FB-DF481D5BECD0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rtlCol="0"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 rtlCol="0"/>
          <a:lstStyle/>
          <a:p>
            <a:pPr rtl="0"/>
            <a:fld id="{19625EBE-7B0E-42A4-914F-60D9F7F8D7CE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ACBC30-9768-4EC0-97C4-ECFD1D0F5AA5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 rtlCol="0"/>
          <a:lstStyle/>
          <a:p>
            <a:pPr rtl="0"/>
            <a:fld id="{82A1362B-7867-4F03-B62D-FFE053361F36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CE2323A-E735-40CB-97A1-FB95C640EBF6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D3AFE0-9830-4ACD-9411-56B85628FE5D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DD4E133-C68F-4E0B-B2BF-03072AB132CB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 rtlCol="0"/>
          <a:lstStyle/>
          <a:p>
            <a:pPr rtl="0"/>
            <a:fld id="{3B753229-D1D0-4AA9-8962-B174ECFD6137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 rtlCol="0"/>
          <a:lstStyle/>
          <a:p>
            <a:pPr rtl="0"/>
            <a:fld id="{C96354D4-94E6-4504-A49B-85950D465C41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rtlCol="0" anchor="ctr" anchorCtr="0">
            <a:normAutofit/>
          </a:bodyPr>
          <a:lstStyle>
            <a:lvl1pPr>
              <a:defRPr sz="2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68790F0-A260-4B61-9377-3E96D0733A43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0D2B3F-DFE9-4AF5-A1DE-1EF932C511A1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836D927-55FC-4BB4-92A6-07D6C4765F30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72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72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 rtlCol="0"/>
          <a:lstStyle/>
          <a:p>
            <a:pPr rtl="0"/>
            <a:fld id="{FD40E95C-E1F3-4D7D-BCE1-87A10067FA3F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D6C550-EB18-4BA1-86BF-67A871DA1687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 rtlCol="0"/>
          <a:lstStyle/>
          <a:p>
            <a:pPr rtl="0"/>
            <a:fld id="{F7355F38-C4FE-40B5-8BE6-54409565D31F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endParaRPr lang="en-GB" sz="2400" noProof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rtlCol="0" anchor="ctr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F0DE3C-5681-4E99-A9A6-FE351CF0DB5A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45A7DAB-8AF1-4742-8247-C3D29AB39DE1}" type="datetime1">
              <a:rPr lang="en-GB" noProof="0" smtClean="0"/>
              <a:t>29/11/2025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E3FA76C-C565-46B6-8652-D75785E2521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inosmi.ru/world/20130804/211562663.html" TargetMode="External"/><Relationship Id="rId5" Type="http://schemas.openxmlformats.org/officeDocument/2006/relationships/image" Target="../media/image13.jpg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sss.ung.si/doku.php?id=who_invented_a_tificial_intelligence_histo_y_of_ai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mlpp.pressbooks.pub/businesscomputers2019/chapter/word-chapter-1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extquickbytes.blogspot.com/2016/04/using-powerpoint-to-create-video.html" TargetMode="External"/><Relationship Id="rId5" Type="http://schemas.openxmlformats.org/officeDocument/2006/relationships/image" Target="../media/image16.png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maken.wikiwijs.nl/92713/Excel__2016_Les_7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wintel.net/business/microsoft-forms-data-collection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applicationsoflinkedinlearning/chapter/lynda-com-as-resource-replacement-video-tutorials-versus-text-tutorials-which-learning-resource-is-more-effective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 anchor="ctr" anchorCtr="0"/>
          <a:lstStyle/>
          <a:p>
            <a:pPr rtl="0"/>
            <a:r>
              <a:rPr lang="en-GB"/>
              <a:t>Reflection on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780444" cy="2348284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US" sz="2800" dirty="0"/>
              <a:t>Techniques and reflection</a:t>
            </a:r>
          </a:p>
          <a:p>
            <a:pPr rtl="0"/>
            <a:r>
              <a:rPr lang="en-US" sz="2800" dirty="0" err="1"/>
              <a:t>Prestion</a:t>
            </a:r>
            <a:endParaRPr lang="en-US" sz="2800" dirty="0"/>
          </a:p>
          <a:p>
            <a:pPr rtl="0"/>
            <a:r>
              <a:rPr lang="en-US" sz="2800" dirty="0"/>
              <a:t>Jessie </a:t>
            </a:r>
            <a:r>
              <a:rPr lang="en-US" sz="2800" dirty="0" err="1"/>
              <a:t>mccrum</a:t>
            </a:r>
            <a:endParaRPr lang="en-US" sz="2800" dirty="0"/>
          </a:p>
          <a:p>
            <a:pPr rtl="0"/>
            <a:r>
              <a:rPr lang="en-US" sz="2800" dirty="0"/>
              <a:t>2504851</a:t>
            </a:r>
          </a:p>
          <a:p>
            <a:pPr rtl="0"/>
            <a:r>
              <a:rPr lang="en-US" sz="2800" dirty="0" err="1"/>
              <a:t>Tuthor</a:t>
            </a:r>
            <a:r>
              <a:rPr lang="en-US" sz="2800" dirty="0"/>
              <a:t> </a:t>
            </a:r>
            <a:r>
              <a:rPr lang="en-US" sz="2800" dirty="0" err="1"/>
              <a:t>phillpa</a:t>
            </a:r>
            <a:r>
              <a:rPr lang="en-US" sz="2800" dirty="0"/>
              <a:t> </a:t>
            </a:r>
            <a:endParaRPr lang="en-GB" sz="2800" dirty="0"/>
          </a:p>
        </p:txBody>
      </p:sp>
      <p:pic>
        <p:nvPicPr>
          <p:cNvPr id="9" name="Graphic 8" descr="Book icon">
            <a:extLst>
              <a:ext uri="{FF2B5EF4-FFF2-40B4-BE49-F238E27FC236}">
                <a16:creationId xmlns:a16="http://schemas.microsoft.com/office/drawing/2014/main" id="{E26792AF-5D39-4A12-8EDD-CC09A60BDA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993" y="2961000"/>
            <a:ext cx="936000" cy="93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09DB99F-D013-3F80-7A35-50124C647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sz="1600" dirty="0"/>
              <a:t>SO, THIS IS A CHART FROM MY NOLAGE WHEN I STARTED, I FEEL THAT I HAVE PROGRESSD SENCE THE START OF MY COURSE IN ALL AREAS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1A8E8-B22D-B40A-22AB-27E423D938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7222" y="2890291"/>
            <a:ext cx="4700058" cy="26907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5457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4DE925-FD69-817A-8817-B550C229B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57CF267-CDED-C3AB-8FA1-C47D269EB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22" y="4804157"/>
            <a:ext cx="9613859" cy="1090482"/>
          </a:xfrm>
        </p:spPr>
        <p:txBody>
          <a:bodyPr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US" sz="1600" dirty="0"/>
              <a:t>Outlook is used to store personal information also to send and receive emails </a:t>
            </a:r>
            <a:br>
              <a:rPr lang="en-US" sz="1600" dirty="0"/>
            </a:br>
            <a:r>
              <a:rPr lang="en-US" sz="1600" dirty="0"/>
              <a:t>Store contacts</a:t>
            </a:r>
            <a:br>
              <a:rPr lang="en-US" sz="1600" dirty="0"/>
            </a:br>
            <a:r>
              <a:rPr lang="en-US" sz="1600" dirty="0"/>
              <a:t>It helps the individual to stay organized</a:t>
            </a:r>
            <a:endParaRPr lang="en-GB" sz="1600" dirty="0"/>
          </a:p>
        </p:txBody>
      </p:sp>
      <p:pic>
        <p:nvPicPr>
          <p:cNvPr id="3" name="Graphic 2" descr="Process icon">
            <a:extLst>
              <a:ext uri="{FF2B5EF4-FFF2-40B4-BE49-F238E27FC236}">
                <a16:creationId xmlns:a16="http://schemas.microsoft.com/office/drawing/2014/main" id="{A43E1AB9-FF4B-342A-AAF2-95EF1C4284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5231" y="4780607"/>
            <a:ext cx="952500" cy="952500"/>
          </a:xfrm>
          <a:prstGeom prst="rect">
            <a:avLst/>
          </a:prstGeom>
        </p:spPr>
      </p:pic>
      <p:pic>
        <p:nvPicPr>
          <p:cNvPr id="4" name="Picture 3" descr="Close-up of a computer screen&#10;&#10;AI-generated content may be incorrect.">
            <a:extLst>
              <a:ext uri="{FF2B5EF4-FFF2-40B4-BE49-F238E27FC236}">
                <a16:creationId xmlns:a16="http://schemas.microsoft.com/office/drawing/2014/main" id="{50847387-0AF6-AD3F-140F-CFB4108193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606550" y="679450"/>
            <a:ext cx="8978900" cy="358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924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01D3F8-C102-C8A1-FE2F-9DCF2C27A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98786B-5CCC-73A3-9D63-22D9823C1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18456"/>
            <a:ext cx="9613861" cy="1115709"/>
          </a:xfrm>
        </p:spPr>
        <p:txBody>
          <a:bodyPr rtlCol="0" anchor="ctr">
            <a:normAutofit fontScale="90000"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1600" dirty="0"/>
              <a:t>Artificial intelligence</a:t>
            </a:r>
            <a:br>
              <a:rPr lang="en-US" dirty="0"/>
            </a:br>
            <a:r>
              <a:rPr lang="en-US" sz="1600" dirty="0"/>
              <a:t>Is used to perform tasks that require a human</a:t>
            </a:r>
            <a:br>
              <a:rPr lang="en-US" sz="1600" dirty="0"/>
            </a:br>
            <a:r>
              <a:rPr lang="en-US" sz="1600" dirty="0"/>
              <a:t> </a:t>
            </a:r>
            <a:br>
              <a:rPr lang="en-US" sz="1600" dirty="0"/>
            </a:br>
            <a:r>
              <a:rPr lang="en-US" sz="1600" dirty="0"/>
              <a:t>Such as learning and decision making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Ai tools can create images and text</a:t>
            </a:r>
            <a:endParaRPr lang="en-GB" dirty="0"/>
          </a:p>
        </p:txBody>
      </p:sp>
      <p:pic>
        <p:nvPicPr>
          <p:cNvPr id="11" name="Picture 10" descr="A brain on a circuit board&#10;&#10;AI-generated content may be incorrect.">
            <a:extLst>
              <a:ext uri="{FF2B5EF4-FFF2-40B4-BE49-F238E27FC236}">
                <a16:creationId xmlns:a16="http://schemas.microsoft.com/office/drawing/2014/main" id="{25377E6D-0C8E-DF98-DD2D-F9D6A2846D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10803" y="2467859"/>
            <a:ext cx="4700058" cy="3137288"/>
          </a:xfrm>
          <a:prstGeom prst="rect">
            <a:avLst/>
          </a:prstGeom>
          <a:noFill/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DFD824A-58F5-A030-0114-0F33D14659E3}"/>
              </a:ext>
            </a:extLst>
          </p:cNvPr>
          <p:cNvSpPr txBox="1"/>
          <p:nvPr/>
        </p:nvSpPr>
        <p:spPr>
          <a:xfrm>
            <a:off x="9224853" y="5505120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sss.ung.si/doku.php?id=who_invented_a_tificial_intelligence_histo_y_of_a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419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5BE7EC-5792-F30E-DB16-0584FF9E8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FE1BBC8-922F-4E7B-9F5C-57CB0A842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1600" dirty="0"/>
              <a:t>Microsoft Office &amp; word</a:t>
            </a:r>
            <a:br>
              <a:rPr lang="en-US" sz="1600" dirty="0"/>
            </a:br>
            <a:r>
              <a:rPr lang="en-US" sz="1600" dirty="0"/>
              <a:t>This program allows u to create text </a:t>
            </a:r>
            <a:br>
              <a:rPr lang="en-US" sz="1600" dirty="0"/>
            </a:br>
            <a:r>
              <a:rPr lang="en-US" sz="1600" dirty="0"/>
              <a:t>formatting </a:t>
            </a:r>
            <a:br>
              <a:rPr lang="en-US" sz="1600" dirty="0"/>
            </a:br>
            <a:r>
              <a:rPr lang="en-US" sz="1600" dirty="0"/>
              <a:t>spell check</a:t>
            </a:r>
            <a:br>
              <a:rPr lang="en-US" sz="1600" dirty="0"/>
            </a:br>
            <a:r>
              <a:rPr lang="en-US" sz="1600" dirty="0"/>
              <a:t>grammar cheeks</a:t>
            </a:r>
            <a:br>
              <a:rPr lang="en-US" sz="1600" dirty="0"/>
            </a:br>
            <a:r>
              <a:rPr lang="en-US" sz="1600" dirty="0"/>
              <a:t>And also the input of images </a:t>
            </a:r>
            <a:br>
              <a:rPr lang="en-US" sz="1600" dirty="0"/>
            </a:br>
            <a:r>
              <a:rPr lang="en-US" sz="1600" dirty="0"/>
              <a:t>tables .</a:t>
            </a:r>
            <a:endParaRPr lang="en-GB" sz="1600" dirty="0"/>
          </a:p>
        </p:txBody>
      </p:sp>
      <p:pic>
        <p:nvPicPr>
          <p:cNvPr id="7" name="Picture 6" descr="A screenshot of a microsoft word&#10;&#10;AI-generated content may be incorrect.">
            <a:extLst>
              <a:ext uri="{FF2B5EF4-FFF2-40B4-BE49-F238E27FC236}">
                <a16:creationId xmlns:a16="http://schemas.microsoft.com/office/drawing/2014/main" id="{B1CA472B-3CD3-E713-1DE3-4FA2E5B06E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62275" y="346982"/>
            <a:ext cx="6267450" cy="3790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F675AE1-FD5B-9947-9BF0-2BBA1DAF5823}"/>
              </a:ext>
            </a:extLst>
          </p:cNvPr>
          <p:cNvSpPr txBox="1"/>
          <p:nvPr/>
        </p:nvSpPr>
        <p:spPr>
          <a:xfrm>
            <a:off x="2962275" y="5324475"/>
            <a:ext cx="62674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mlpp.pressbooks.pub/businesscomputers2019/chapter/word-chapter-1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25126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21C204-4EE7-D5BF-0F99-75F27B955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4398825-C4CA-6E5E-4F01-B4857C8D8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US" sz="1600" dirty="0"/>
              <a:t>Power point </a:t>
            </a:r>
            <a:br>
              <a:rPr lang="en-US" sz="1600" dirty="0"/>
            </a:br>
            <a:r>
              <a:rPr lang="en-US" sz="1600" dirty="0"/>
              <a:t>Is used for slideshows</a:t>
            </a:r>
            <a:br>
              <a:rPr lang="en-US" sz="1600" dirty="0"/>
            </a:br>
            <a:r>
              <a:rPr lang="en-US" sz="1600" dirty="0"/>
              <a:t>to create and present like presentations such as this one </a:t>
            </a:r>
            <a:br>
              <a:rPr lang="en-US" sz="1600" dirty="0"/>
            </a:br>
            <a:r>
              <a:rPr lang="en-US" sz="1600" dirty="0"/>
              <a:t>also to create charts and diagrams</a:t>
            </a:r>
            <a:br>
              <a:rPr lang="en-US" sz="1600" dirty="0"/>
            </a:br>
            <a:endParaRPr lang="en-GB" sz="1600" dirty="0"/>
          </a:p>
        </p:txBody>
      </p:sp>
      <p:pic>
        <p:nvPicPr>
          <p:cNvPr id="3" name="Graphic 2" descr="Process icon">
            <a:extLst>
              <a:ext uri="{FF2B5EF4-FFF2-40B4-BE49-F238E27FC236}">
                <a16:creationId xmlns:a16="http://schemas.microsoft.com/office/drawing/2014/main" id="{983652BC-7540-FDC9-7844-6E9B60BF33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5231" y="4780607"/>
            <a:ext cx="952500" cy="952500"/>
          </a:xfrm>
          <a:prstGeom prst="rect">
            <a:avLst/>
          </a:prstGeom>
        </p:spPr>
      </p:pic>
      <p:pic>
        <p:nvPicPr>
          <p:cNvPr id="4" name="Picture 3" descr="A red rectangle with a red circle and a red circle with a white background&#10;&#10;AI-generated content may be incorrect.">
            <a:extLst>
              <a:ext uri="{FF2B5EF4-FFF2-40B4-BE49-F238E27FC236}">
                <a16:creationId xmlns:a16="http://schemas.microsoft.com/office/drawing/2014/main" id="{8DA4F543-41BE-ADE3-3DD4-C4980F10B4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92766" y="479509"/>
            <a:ext cx="7858125" cy="3333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3BE3BB-7ABF-4733-1E2B-5089CDAC0DB0}"/>
              </a:ext>
            </a:extLst>
          </p:cNvPr>
          <p:cNvSpPr txBox="1"/>
          <p:nvPr/>
        </p:nvSpPr>
        <p:spPr>
          <a:xfrm>
            <a:off x="1992766" y="3813259"/>
            <a:ext cx="78581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extquickbytes.blogspot.com/2016/04/using-powerpoint-to-create-video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88011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41C1A-F545-F7C2-5F9F-D1AB6290C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212EF74-E941-1AAD-1A8F-81C7C620D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US" sz="1600" dirty="0"/>
              <a:t>7 excel</a:t>
            </a:r>
            <a:br>
              <a:rPr lang="en-US" sz="1600" dirty="0"/>
            </a:br>
            <a:r>
              <a:rPr lang="en-US" sz="1600" dirty="0"/>
              <a:t>its used to get insight from your data </a:t>
            </a:r>
            <a:br>
              <a:rPr lang="en-US" sz="1600" dirty="0"/>
            </a:br>
            <a:r>
              <a:rPr lang="en-US" sz="1600" dirty="0"/>
              <a:t>it’s a formula you use to calculate </a:t>
            </a:r>
            <a:br>
              <a:rPr lang="en-US" sz="1600" dirty="0"/>
            </a:br>
            <a:r>
              <a:rPr lang="en-US" sz="1600" dirty="0"/>
              <a:t>using spread sheets </a:t>
            </a:r>
            <a:br>
              <a:rPr lang="en-US" sz="1600" dirty="0"/>
            </a:br>
            <a:r>
              <a:rPr lang="en-US" sz="1600" dirty="0"/>
              <a:t>there made up of Collom's and rows</a:t>
            </a:r>
            <a:br>
              <a:rPr lang="en-US" sz="1600" dirty="0"/>
            </a:br>
            <a:r>
              <a:rPr lang="en-US" sz="1600" dirty="0"/>
              <a:t>they are described by Collom's  and rows  </a:t>
            </a:r>
            <a:br>
              <a:rPr lang="en-US" sz="1600" dirty="0"/>
            </a:br>
            <a:r>
              <a:rPr lang="en-US" sz="1600" dirty="0"/>
              <a:t>Collom's are  letters and rows have numbers </a:t>
            </a:r>
            <a:endParaRPr lang="en-GB" sz="1600" dirty="0"/>
          </a:p>
        </p:txBody>
      </p:sp>
      <p:pic>
        <p:nvPicPr>
          <p:cNvPr id="4" name="Picture 3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D045699E-6CEA-F472-67D9-941FD4F1B8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16409" y="226828"/>
            <a:ext cx="4753638" cy="38391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AD9C42-B9D8-83EF-07A8-EFD0FD77B1BE}"/>
              </a:ext>
            </a:extLst>
          </p:cNvPr>
          <p:cNvSpPr txBox="1"/>
          <p:nvPr/>
        </p:nvSpPr>
        <p:spPr>
          <a:xfrm>
            <a:off x="3316409" y="4065939"/>
            <a:ext cx="47536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maken.wikiwijs.nl/92713/Excel__2016_Les_7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12964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999CE-5242-6175-26F3-79CDA0D7F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FF5F68-CC90-226B-84B6-A84E0152B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rtlCol="0" anchor="ctr">
            <a:normAutofit/>
          </a:bodyPr>
          <a:lstStyle/>
          <a:p>
            <a:pPr rtl="0"/>
            <a:r>
              <a:rPr lang="en-US" sz="1700" dirty="0"/>
              <a:t>Microsoft forms </a:t>
            </a:r>
            <a:br>
              <a:rPr lang="en-US" sz="1700" dirty="0"/>
            </a:br>
            <a:r>
              <a:rPr lang="en-US" sz="1700" dirty="0"/>
              <a:t>it s used to create and share online surveys ,quizzes</a:t>
            </a:r>
            <a:br>
              <a:rPr lang="en-US" sz="1700" dirty="0"/>
            </a:br>
            <a:r>
              <a:rPr lang="en-US" sz="1700" dirty="0"/>
              <a:t>And data collection</a:t>
            </a:r>
            <a:br>
              <a:rPr lang="en-US" sz="1700" dirty="0"/>
            </a:br>
            <a:r>
              <a:rPr lang="en-US" sz="1700" dirty="0"/>
              <a:t>also allows feedback and organize events </a:t>
            </a:r>
            <a:endParaRPr lang="en-GB" sz="1700" dirty="0"/>
          </a:p>
        </p:txBody>
      </p:sp>
      <p:pic>
        <p:nvPicPr>
          <p:cNvPr id="4" name="Picture 3" descr="A close-up of a logo&#10;&#10;AI-generated content may be incorrect.">
            <a:extLst>
              <a:ext uri="{FF2B5EF4-FFF2-40B4-BE49-F238E27FC236}">
                <a16:creationId xmlns:a16="http://schemas.microsoft.com/office/drawing/2014/main" id="{A1C6E0C0-B63C-6F13-2D52-DF353EB9B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84" r="1" b="15906"/>
          <a:stretch>
            <a:fillRect/>
          </a:stretch>
        </p:blipFill>
        <p:spPr>
          <a:xfrm>
            <a:off x="2137644" y="2161725"/>
            <a:ext cx="9613861" cy="37026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9165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What did </a:t>
            </a:r>
            <a:r>
              <a:rPr lang="en-GB" dirty="0" err="1"/>
              <a:t>i</a:t>
            </a:r>
            <a:r>
              <a:rPr lang="en-GB" dirty="0"/>
              <a:t> learn?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70000" lnSpcReduction="20000"/>
          </a:bodyPr>
          <a:lstStyle/>
          <a:p>
            <a:r>
              <a:rPr lang="en-GB" sz="1600" dirty="0"/>
              <a:t>TEAMS MEATINGS</a:t>
            </a:r>
          </a:p>
          <a:p>
            <a:r>
              <a:rPr lang="en-GB" sz="1600" dirty="0"/>
              <a:t>OUTLOOK TO STORE PERSONAL INFORMATION AND SEND AND RECEIVE EMAILS </a:t>
            </a:r>
          </a:p>
          <a:p>
            <a:r>
              <a:rPr lang="en-GB" sz="1600" dirty="0"/>
              <a:t>HOW TO USE SPREED SHEETS ON 7 EXCEL </a:t>
            </a:r>
          </a:p>
          <a:p>
            <a:r>
              <a:rPr lang="en-GB" sz="1600" dirty="0"/>
              <a:t>TO DO SLIDES FOR PRESTATIONS ON POWERPOINT </a:t>
            </a:r>
          </a:p>
          <a:p>
            <a:r>
              <a:rPr lang="en-GB" sz="1600" dirty="0"/>
              <a:t>HOW TO SPOT AI AND ALSO USE IT</a:t>
            </a:r>
          </a:p>
          <a:p>
            <a:r>
              <a:rPr lang="en-GB" sz="1600" dirty="0"/>
              <a:t>ALSO USE MICROSOFT OFFICE AND WORD TO CREATE TEXT AND FORMATTING INPUT IMAGES</a:t>
            </a:r>
          </a:p>
          <a:p>
            <a:r>
              <a:rPr lang="en-GB" sz="1600" dirty="0"/>
              <a:t>MICROSOFT FORMS TO SHARE ONLINE SURVEYS DATA COLLECTION</a:t>
            </a:r>
          </a:p>
          <a:p>
            <a:r>
              <a:rPr lang="en-GB" sz="1600" dirty="0"/>
              <a:t>LINKEDIN IM STILL LEARNING THIS AS MY COMPUTER WAS NOT LETTING ME IN </a:t>
            </a:r>
          </a:p>
          <a:p>
            <a:r>
              <a:rPr lang="en-GB" sz="1600" dirty="0"/>
              <a:t>ALSO THE QR CODING MY TECHONLGY WAS NOT ALLOWING ME TO ACSES </a:t>
            </a:r>
          </a:p>
          <a:p>
            <a:r>
              <a:rPr lang="en-GB" sz="1600" dirty="0"/>
              <a:t>HOW TO USE AND CREATE A QR CODE 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 </a:t>
            </a:r>
          </a:p>
          <a:p>
            <a:pPr rtl="0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121FED-B50C-4A21-9460-5D32C70FEA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70000" lnSpcReduction="20000"/>
          </a:bodyPr>
          <a:lstStyle/>
          <a:p>
            <a:pPr marL="0" indent="0" rtl="0">
              <a:buNone/>
            </a:pPr>
            <a:r>
              <a:rPr lang="en-GB" dirty="0"/>
              <a:t>[Add a graphic that provides evidence of what you learned]</a:t>
            </a:r>
          </a:p>
          <a:p>
            <a:pPr marL="0" indent="0" rtl="0">
              <a:buNone/>
            </a:pPr>
            <a:endParaRPr lang="en-GB" dirty="0"/>
          </a:p>
        </p:txBody>
      </p:sp>
      <p:pic>
        <p:nvPicPr>
          <p:cNvPr id="6" name="Graphic 5" descr="Learning icon">
            <a:extLst>
              <a:ext uri="{FF2B5EF4-FFF2-40B4-BE49-F238E27FC236}">
                <a16:creationId xmlns:a16="http://schemas.microsoft.com/office/drawing/2014/main" id="{FE130EDC-6F0A-417B-A698-CF2C65F0A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46" y="613889"/>
            <a:ext cx="144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207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46E5E-DACC-ED09-0E16-0F5E62477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QR CODE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This is a QR code I have created on a question air on AI</a:t>
            </a:r>
            <a:br>
              <a:rPr lang="en-US" sz="1600" dirty="0"/>
            </a:br>
            <a:r>
              <a:rPr lang="en-US" sz="1600" dirty="0"/>
              <a:t>Would be grateful if u could answer some short question's </a:t>
            </a:r>
            <a:br>
              <a:rPr lang="en-US" sz="1600" dirty="0"/>
            </a:br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1E1808-4663-A8FD-DE25-D05184202C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9039124-02BA-E11E-425E-1C7E59C0C4B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687637" y="2336800"/>
            <a:ext cx="3598863" cy="359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06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515AF-4A25-0EA7-F42E-F1121A8BE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anchor="ctr">
            <a:normAutofit/>
          </a:bodyPr>
          <a:lstStyle/>
          <a:p>
            <a:r>
              <a:rPr lang="en-US" sz="1400"/>
              <a:t>LINKED IN LEARNING </a:t>
            </a:r>
            <a:br>
              <a:rPr lang="en-US" sz="1400"/>
            </a:br>
            <a:r>
              <a:rPr lang="en-US" sz="1400"/>
              <a:t>this is a platform used for</a:t>
            </a:r>
            <a:br>
              <a:rPr lang="en-US" sz="1400"/>
            </a:br>
            <a:r>
              <a:rPr lang="en-US" sz="1400"/>
              <a:t> upskill career advancement </a:t>
            </a:r>
            <a:br>
              <a:rPr lang="en-US" sz="1400"/>
            </a:br>
            <a:r>
              <a:rPr lang="en-US" sz="1400"/>
              <a:t>skill development </a:t>
            </a:r>
            <a:br>
              <a:rPr lang="en-US" sz="1400"/>
            </a:br>
            <a:endParaRPr lang="en-GB" sz="1400"/>
          </a:p>
        </p:txBody>
      </p:sp>
      <p:pic>
        <p:nvPicPr>
          <p:cNvPr id="6" name="Content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673C89-642C-D3A3-72D5-DB0F60607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975" r="1" b="34119"/>
          <a:stretch>
            <a:fillRect/>
          </a:stretch>
        </p:blipFill>
        <p:spPr>
          <a:xfrm>
            <a:off x="2137644" y="2161725"/>
            <a:ext cx="9613861" cy="3702647"/>
          </a:xfr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9BE8BF-98D3-C754-C7A8-868A7389AFEC}"/>
              </a:ext>
            </a:extLst>
          </p:cNvPr>
          <p:cNvSpPr txBox="1"/>
          <p:nvPr/>
        </p:nvSpPr>
        <p:spPr>
          <a:xfrm>
            <a:off x="9080581" y="5664317"/>
            <a:ext cx="26709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campusontario.pressbooks.pub/applicationsoflinkedinlearning/chapter/lynda-com-as-resource-replacement-video-tutorials-versus-text-tutorials-which-learning-resource-is-more-effectiv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18566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61209701_TF67421116_Win32" id="{48A00FF5-C534-4977-8F27-21DF85938AB4}" vid="{505893E1-BE9E-487A-A4EF-1CEB3AFBAF4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CAF38596F6224C85994D82B7D04C5E" ma:contentTypeVersion="4" ma:contentTypeDescription="Create a new document." ma:contentTypeScope="" ma:versionID="0717084fc1c626bc248ec284909b3d6f">
  <xsd:schema xmlns:xsd="http://www.w3.org/2001/XMLSchema" xmlns:xs="http://www.w3.org/2001/XMLSchema" xmlns:p="http://schemas.microsoft.com/office/2006/metadata/properties" xmlns:ns3="5a96fd87-d65e-4250-a0f3-23014b7624a5" targetNamespace="http://schemas.microsoft.com/office/2006/metadata/properties" ma:root="true" ma:fieldsID="8feaee31f76427b344c65411aebf4ad2" ns3:_="">
    <xsd:import namespace="5a96fd87-d65e-4250-a0f3-23014b7624a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96fd87-d65e-4250-a0f3-23014b7624a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AC5AE9-0DD6-4A01-B5F4-04CBFDBFDE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a96fd87-d65e-4250-a0f3-23014b7624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CB366A-81D0-4EDE-91A4-0A0EC301181E}">
  <ds:schemaRefs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5a96fd87-d65e-4250-a0f3-23014b7624a5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87BFC9A-4743-472E-B538-4E0B2C829B3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555</TotalTime>
  <Words>1425</Words>
  <Application>Microsoft Office PowerPoint</Application>
  <PresentationFormat>Widescreen</PresentationFormat>
  <Paragraphs>114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Segoe UI</vt:lpstr>
      <vt:lpstr>Trebuchet MS</vt:lpstr>
      <vt:lpstr>Berlin</vt:lpstr>
      <vt:lpstr>Reflection on Learning</vt:lpstr>
      <vt:lpstr>SO, THIS IS A CHART FROM MY NOLAGE WHEN I STARTED, I FEEL THAT I HAVE PROGRESSD SENCE THE START OF MY COURSE IN ALL AREAS </vt:lpstr>
      <vt:lpstr>Outlook is used to store personal information also to send and receive emails  Store contacts It helps the individual to stay organized</vt:lpstr>
      <vt:lpstr>Artificial intelligence Is used to perform tasks that require a human   Such as learning and decision making   Ai tools can create images and text</vt:lpstr>
      <vt:lpstr>Microsoft Office &amp; word This program allows u to create text  formatting  spell check grammar cheeks And also the input of images  tables .</vt:lpstr>
      <vt:lpstr>Power point  Is used for slideshows to create and present like presentations such as this one  also to create charts and diagrams </vt:lpstr>
      <vt:lpstr>7 excel its used to get insight from your data  it’s a formula you use to calculate  using spread sheets  there made up of Collom's and rows they are described by Collom's  and rows   Collom's are  letters and rows have numbers </vt:lpstr>
      <vt:lpstr>Microsoft forms  it s used to create and share online surveys ,quizzes And data collection also allows feedback and organize events </vt:lpstr>
      <vt:lpstr>What did i learn?</vt:lpstr>
      <vt:lpstr>QR CODE   This is a QR code I have created on a question air on AI Would be grateful if u could answer some short question's  </vt:lpstr>
      <vt:lpstr>LINKED IN LEARNING  this is a platform used for  upskill career advancement  skill development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Jessie McCrum (2504851)</dc:creator>
  <cp:lastModifiedBy>Jessie McCrum (2504851)</cp:lastModifiedBy>
  <cp:revision>1</cp:revision>
  <dcterms:created xsi:type="dcterms:W3CDTF">2025-11-27T14:31:43Z</dcterms:created>
  <dcterms:modified xsi:type="dcterms:W3CDTF">2025-11-29T19:28:41Z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0x010100ABCAF38596F6224C85994D82B7D04C5E</vt:lpwstr>
  </property>
</Properties>
</file>