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57" r:id="rId3"/>
    <p:sldId id="27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4" r:id="rId19"/>
    <p:sldId id="273" r:id="rId20"/>
    <p:sldId id="275"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1" d="100"/>
          <a:sy n="81" d="100"/>
        </p:scale>
        <p:origin x="981"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4</a:t>
            </a: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340768"/>
            <a:ext cx="5540017" cy="4983524"/>
          </a:xfrm>
        </p:spPr>
      </p:pic>
    </p:spTree>
    <p:extLst>
      <p:ext uri="{BB962C8B-B14F-4D97-AF65-F5344CB8AC3E}">
        <p14:creationId xmlns:p14="http://schemas.microsoft.com/office/powerpoint/2010/main" val="67199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a:xfrm>
            <a:off x="457200" y="1268760"/>
            <a:ext cx="8229600" cy="3917032"/>
          </a:xfrm>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7810"/>
            <a:ext cx="8229600" cy="4310742"/>
          </a:xfrm>
        </p:spPr>
      </p:pic>
    </p:spTree>
    <p:extLst>
      <p:ext uri="{BB962C8B-B14F-4D97-AF65-F5344CB8AC3E}">
        <p14:creationId xmlns:p14="http://schemas.microsoft.com/office/powerpoint/2010/main" val="280126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2374</TotalTime>
  <Words>664</Words>
  <Application>Microsoft Office PowerPoint</Application>
  <PresentationFormat>On-screen Show (4:3)</PresentationFormat>
  <Paragraphs>60</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Georgia</vt:lpstr>
      <vt:lpstr>Myriad Pro</vt:lpstr>
      <vt:lpstr>Verdana</vt:lpstr>
      <vt:lpstr>Wingdings</vt:lpstr>
      <vt:lpstr>20140311PresentationUWTSDTemplate</vt:lpstr>
      <vt:lpstr>LCBB4004</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Efua Adams </cp:lastModifiedBy>
  <cp:revision>148</cp:revision>
  <cp:lastPrinted>2018-07-09T15:27:01Z</cp:lastPrinted>
  <dcterms:created xsi:type="dcterms:W3CDTF">2002-10-07T19:43:58Z</dcterms:created>
  <dcterms:modified xsi:type="dcterms:W3CDTF">2021-01-15T00:24:58Z</dcterms:modified>
</cp:coreProperties>
</file>