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75" r:id="rId3"/>
    <p:sldId id="290" r:id="rId4"/>
    <p:sldId id="280" r:id="rId5"/>
    <p:sldId id="282" r:id="rId6"/>
    <p:sldId id="284" r:id="rId7"/>
    <p:sldId id="283" r:id="rId8"/>
    <p:sldId id="285" r:id="rId9"/>
    <p:sldId id="291" r:id="rId10"/>
    <p:sldId id="286" r:id="rId11"/>
    <p:sldId id="288" r:id="rId12"/>
    <p:sldId id="261" r:id="rId13"/>
    <p:sldId id="273" r:id="rId14"/>
    <p:sldId id="289"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54ABCA-2232-4053-BC96-10C22707C89A}" v="73" dt="2026-07-19T12:39:12.2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66" d="100"/>
          <a:sy n="66" d="100"/>
        </p:scale>
        <p:origin x="668" y="1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ran kaur" userId="0626fc9f399b2dd7" providerId="LiveId" clId="{74AC8558-2B66-45C0-9D6F-D44F32249E48}"/>
    <pc:docChg chg="undo custSel addSld delSld modSld sldOrd">
      <pc:chgData name="kiran kaur" userId="0626fc9f399b2dd7" providerId="LiveId" clId="{74AC8558-2B66-45C0-9D6F-D44F32249E48}" dt="2026-07-19T12:39:15.119" v="8005" actId="1076"/>
      <pc:docMkLst>
        <pc:docMk/>
      </pc:docMkLst>
      <pc:sldChg chg="delSp modSp mod">
        <pc:chgData name="kiran kaur" userId="0626fc9f399b2dd7" providerId="LiveId" clId="{74AC8558-2B66-45C0-9D6F-D44F32249E48}" dt="2026-07-19T12:04:34.842" v="7985" actId="1076"/>
        <pc:sldMkLst>
          <pc:docMk/>
          <pc:sldMk cId="4029533936" sldId="256"/>
        </pc:sldMkLst>
        <pc:spChg chg="mod">
          <ac:chgData name="kiran kaur" userId="0626fc9f399b2dd7" providerId="LiveId" clId="{74AC8558-2B66-45C0-9D6F-D44F32249E48}" dt="2026-07-17T21:32:16.765" v="3211" actId="20577"/>
          <ac:spMkLst>
            <pc:docMk/>
            <pc:sldMk cId="4029533936" sldId="256"/>
            <ac:spMk id="2" creationId="{A5484D89-467F-690A-E8D8-4C7E91649B46}"/>
          </ac:spMkLst>
        </pc:spChg>
        <pc:picChg chg="mod">
          <ac:chgData name="kiran kaur" userId="0626fc9f399b2dd7" providerId="LiveId" clId="{74AC8558-2B66-45C0-9D6F-D44F32249E48}" dt="2026-07-19T12:04:34.842" v="7985" actId="1076"/>
          <ac:picMkLst>
            <pc:docMk/>
            <pc:sldMk cId="4029533936" sldId="256"/>
            <ac:picMk id="4" creationId="{26EED8B4-773A-EB33-D426-451844ED654D}"/>
          </ac:picMkLst>
        </pc:picChg>
      </pc:sldChg>
      <pc:sldChg chg="modSp new del mod">
        <pc:chgData name="kiran kaur" userId="0626fc9f399b2dd7" providerId="LiveId" clId="{74AC8558-2B66-45C0-9D6F-D44F32249E48}" dt="2026-07-18T01:33:32.770" v="4381" actId="47"/>
        <pc:sldMkLst>
          <pc:docMk/>
          <pc:sldMk cId="3684105689" sldId="257"/>
        </pc:sldMkLst>
      </pc:sldChg>
      <pc:sldChg chg="modSp new del mod">
        <pc:chgData name="kiran kaur" userId="0626fc9f399b2dd7" providerId="LiveId" clId="{74AC8558-2B66-45C0-9D6F-D44F32249E48}" dt="2026-07-18T22:12:40.330" v="4974" actId="47"/>
        <pc:sldMkLst>
          <pc:docMk/>
          <pc:sldMk cId="3764705714" sldId="258"/>
        </pc:sldMkLst>
      </pc:sldChg>
      <pc:sldChg chg="modSp new del mod">
        <pc:chgData name="kiran kaur" userId="0626fc9f399b2dd7" providerId="LiveId" clId="{74AC8558-2B66-45C0-9D6F-D44F32249E48}" dt="2026-07-19T01:59:56.229" v="6113" actId="47"/>
        <pc:sldMkLst>
          <pc:docMk/>
          <pc:sldMk cId="3943384403" sldId="259"/>
        </pc:sldMkLst>
      </pc:sldChg>
      <pc:sldChg chg="modSp new mod">
        <pc:chgData name="kiran kaur" userId="0626fc9f399b2dd7" providerId="LiveId" clId="{74AC8558-2B66-45C0-9D6F-D44F32249E48}" dt="2026-07-19T12:35:09.782" v="8002" actId="1076"/>
        <pc:sldMkLst>
          <pc:docMk/>
          <pc:sldMk cId="1947143160" sldId="261"/>
        </pc:sldMkLst>
        <pc:spChg chg="mod">
          <ac:chgData name="kiran kaur" userId="0626fc9f399b2dd7" providerId="LiveId" clId="{74AC8558-2B66-45C0-9D6F-D44F32249E48}" dt="2026-07-15T14:01:46.111" v="290" actId="20577"/>
          <ac:spMkLst>
            <pc:docMk/>
            <pc:sldMk cId="1947143160" sldId="261"/>
            <ac:spMk id="2" creationId="{E45025B4-20F4-3660-5731-50DE037A4FA5}"/>
          </ac:spMkLst>
        </pc:spChg>
        <pc:spChg chg="mod">
          <ac:chgData name="kiran kaur" userId="0626fc9f399b2dd7" providerId="LiveId" clId="{74AC8558-2B66-45C0-9D6F-D44F32249E48}" dt="2026-07-19T11:50:54.054" v="7982" actId="113"/>
          <ac:spMkLst>
            <pc:docMk/>
            <pc:sldMk cId="1947143160" sldId="261"/>
            <ac:spMk id="3" creationId="{416D0AAD-B9DC-42CE-8E6B-E5C213ECB132}"/>
          </ac:spMkLst>
        </pc:spChg>
        <pc:picChg chg="mod">
          <ac:chgData name="kiran kaur" userId="0626fc9f399b2dd7" providerId="LiveId" clId="{74AC8558-2B66-45C0-9D6F-D44F32249E48}" dt="2026-07-19T12:35:09.782" v="8002" actId="1076"/>
          <ac:picMkLst>
            <pc:docMk/>
            <pc:sldMk cId="1947143160" sldId="261"/>
            <ac:picMk id="4" creationId="{06E5F370-7490-9BCD-FD4F-AD9B9A32939A}"/>
          </ac:picMkLst>
        </pc:picChg>
      </pc:sldChg>
      <pc:sldChg chg="modSp new del mod">
        <pc:chgData name="kiran kaur" userId="0626fc9f399b2dd7" providerId="LiveId" clId="{74AC8558-2B66-45C0-9D6F-D44F32249E48}" dt="2026-07-19T08:33:29.569" v="7238" actId="47"/>
        <pc:sldMkLst>
          <pc:docMk/>
          <pc:sldMk cId="891249729" sldId="262"/>
        </pc:sldMkLst>
      </pc:sldChg>
      <pc:sldChg chg="modSp new del mod">
        <pc:chgData name="kiran kaur" userId="0626fc9f399b2dd7" providerId="LiveId" clId="{74AC8558-2B66-45C0-9D6F-D44F32249E48}" dt="2026-07-19T01:06:43.775" v="6084" actId="47"/>
        <pc:sldMkLst>
          <pc:docMk/>
          <pc:sldMk cId="2214063996" sldId="263"/>
        </pc:sldMkLst>
        <pc:spChg chg="mod">
          <ac:chgData name="kiran kaur" userId="0626fc9f399b2dd7" providerId="LiveId" clId="{74AC8558-2B66-45C0-9D6F-D44F32249E48}" dt="2026-07-19T01:06:38.820" v="6083" actId="20577"/>
          <ac:spMkLst>
            <pc:docMk/>
            <pc:sldMk cId="2214063996" sldId="263"/>
            <ac:spMk id="3" creationId="{A54A2BA9-5C56-D055-3D6D-C6795BAB1440}"/>
          </ac:spMkLst>
        </pc:spChg>
      </pc:sldChg>
      <pc:sldChg chg="new del">
        <pc:chgData name="kiran kaur" userId="0626fc9f399b2dd7" providerId="LiveId" clId="{74AC8558-2B66-45C0-9D6F-D44F32249E48}" dt="2026-07-18T01:44:04.313" v="4405" actId="47"/>
        <pc:sldMkLst>
          <pc:docMk/>
          <pc:sldMk cId="1044224731" sldId="264"/>
        </pc:sldMkLst>
      </pc:sldChg>
      <pc:sldChg chg="new del">
        <pc:chgData name="kiran kaur" userId="0626fc9f399b2dd7" providerId="LiveId" clId="{74AC8558-2B66-45C0-9D6F-D44F32249E48}" dt="2026-07-18T01:44:01.756" v="4404" actId="47"/>
        <pc:sldMkLst>
          <pc:docMk/>
          <pc:sldMk cId="2260159339" sldId="266"/>
        </pc:sldMkLst>
      </pc:sldChg>
      <pc:sldChg chg="new del">
        <pc:chgData name="kiran kaur" userId="0626fc9f399b2dd7" providerId="LiveId" clId="{74AC8558-2B66-45C0-9D6F-D44F32249E48}" dt="2026-07-18T00:18:54.940" v="4058" actId="47"/>
        <pc:sldMkLst>
          <pc:docMk/>
          <pc:sldMk cId="2266966866" sldId="267"/>
        </pc:sldMkLst>
      </pc:sldChg>
      <pc:sldChg chg="modSp new mod">
        <pc:chgData name="kiran kaur" userId="0626fc9f399b2dd7" providerId="LiveId" clId="{74AC8558-2B66-45C0-9D6F-D44F32249E48}" dt="2026-07-19T12:39:15.119" v="8005" actId="1076"/>
        <pc:sldMkLst>
          <pc:docMk/>
          <pc:sldMk cId="2929838217" sldId="269"/>
        </pc:sldMkLst>
        <pc:spChg chg="mod">
          <ac:chgData name="kiran kaur" userId="0626fc9f399b2dd7" providerId="LiveId" clId="{74AC8558-2B66-45C0-9D6F-D44F32249E48}" dt="2026-07-19T11:43:52.586" v="7805" actId="1076"/>
          <ac:spMkLst>
            <pc:docMk/>
            <pc:sldMk cId="2929838217" sldId="269"/>
            <ac:spMk id="2" creationId="{86ED3875-4747-F9D1-C053-903A36362F8D}"/>
          </ac:spMkLst>
        </pc:spChg>
        <pc:spChg chg="mod">
          <ac:chgData name="kiran kaur" userId="0626fc9f399b2dd7" providerId="LiveId" clId="{74AC8558-2B66-45C0-9D6F-D44F32249E48}" dt="2026-07-19T11:50:38.922" v="7980" actId="14100"/>
          <ac:spMkLst>
            <pc:docMk/>
            <pc:sldMk cId="2929838217" sldId="269"/>
            <ac:spMk id="3" creationId="{537B7B03-A7CA-3F10-9308-47FE9FFCB69A}"/>
          </ac:spMkLst>
        </pc:spChg>
        <pc:picChg chg="mod">
          <ac:chgData name="kiran kaur" userId="0626fc9f399b2dd7" providerId="LiveId" clId="{74AC8558-2B66-45C0-9D6F-D44F32249E48}" dt="2026-07-19T12:39:15.119" v="8005" actId="1076"/>
          <ac:picMkLst>
            <pc:docMk/>
            <pc:sldMk cId="2929838217" sldId="269"/>
            <ac:picMk id="4" creationId="{058FEE5A-8CC6-8499-28D2-988FE8FA8F48}"/>
          </ac:picMkLst>
        </pc:picChg>
      </pc:sldChg>
      <pc:sldChg chg="delSp modSp new del mod">
        <pc:chgData name="kiran kaur" userId="0626fc9f399b2dd7" providerId="LiveId" clId="{74AC8558-2B66-45C0-9D6F-D44F32249E48}" dt="2026-07-19T11:50:43.284" v="7981" actId="47"/>
        <pc:sldMkLst>
          <pc:docMk/>
          <pc:sldMk cId="2575454620" sldId="270"/>
        </pc:sldMkLst>
        <pc:spChg chg="del mod">
          <ac:chgData name="kiran kaur" userId="0626fc9f399b2dd7" providerId="LiveId" clId="{74AC8558-2B66-45C0-9D6F-D44F32249E48}" dt="2026-07-19T11:44:34.552" v="7810" actId="478"/>
          <ac:spMkLst>
            <pc:docMk/>
            <pc:sldMk cId="2575454620" sldId="270"/>
            <ac:spMk id="2" creationId="{4407322A-8C8E-4FB6-C718-0860A2B937E8}"/>
          </ac:spMkLst>
        </pc:spChg>
        <pc:spChg chg="mod">
          <ac:chgData name="kiran kaur" userId="0626fc9f399b2dd7" providerId="LiveId" clId="{74AC8558-2B66-45C0-9D6F-D44F32249E48}" dt="2026-07-19T11:48:27.551" v="7967" actId="20577"/>
          <ac:spMkLst>
            <pc:docMk/>
            <pc:sldMk cId="2575454620" sldId="270"/>
            <ac:spMk id="3" creationId="{006E3289-E677-D8C3-17F0-262AE78654D3}"/>
          </ac:spMkLst>
        </pc:spChg>
      </pc:sldChg>
      <pc:sldChg chg="modSp new del mod">
        <pc:chgData name="kiran kaur" userId="0626fc9f399b2dd7" providerId="LiveId" clId="{74AC8558-2B66-45C0-9D6F-D44F32249E48}" dt="2026-07-19T08:30:12.865" v="7220" actId="47"/>
        <pc:sldMkLst>
          <pc:docMk/>
          <pc:sldMk cId="494146413" sldId="272"/>
        </pc:sldMkLst>
        <pc:spChg chg="mod">
          <ac:chgData name="kiran kaur" userId="0626fc9f399b2dd7" providerId="LiveId" clId="{74AC8558-2B66-45C0-9D6F-D44F32249E48}" dt="2026-07-18T22:17:44.880" v="5028" actId="20577"/>
          <ac:spMkLst>
            <pc:docMk/>
            <pc:sldMk cId="494146413" sldId="272"/>
            <ac:spMk id="3" creationId="{32E82ABC-389A-6603-37FE-5A25094FCD42}"/>
          </ac:spMkLst>
        </pc:spChg>
      </pc:sldChg>
      <pc:sldChg chg="addSp delSp modSp new mod ord setBg">
        <pc:chgData name="kiran kaur" userId="0626fc9f399b2dd7" providerId="LiveId" clId="{74AC8558-2B66-45C0-9D6F-D44F32249E48}" dt="2026-07-19T12:36:43.805" v="8003" actId="1076"/>
        <pc:sldMkLst>
          <pc:docMk/>
          <pc:sldMk cId="510627898" sldId="273"/>
        </pc:sldMkLst>
        <pc:spChg chg="mod">
          <ac:chgData name="kiran kaur" userId="0626fc9f399b2dd7" providerId="LiveId" clId="{74AC8558-2B66-45C0-9D6F-D44F32249E48}" dt="2026-07-16T11:09:47.622" v="3019" actId="14100"/>
          <ac:spMkLst>
            <pc:docMk/>
            <pc:sldMk cId="510627898" sldId="273"/>
            <ac:spMk id="2" creationId="{45D0C2B9-46CE-B6E9-B9AD-65E196F27F12}"/>
          </ac:spMkLst>
        </pc:spChg>
        <pc:spChg chg="mod ord">
          <ac:chgData name="kiran kaur" userId="0626fc9f399b2dd7" providerId="LiveId" clId="{74AC8558-2B66-45C0-9D6F-D44F32249E48}" dt="2026-07-16T11:10:00.337" v="3020" actId="20577"/>
          <ac:spMkLst>
            <pc:docMk/>
            <pc:sldMk cId="510627898" sldId="273"/>
            <ac:spMk id="3" creationId="{C9A40A04-AEB7-7069-F567-FB1F4A9EBBEA}"/>
          </ac:spMkLst>
        </pc:spChg>
        <pc:spChg chg="add">
          <ac:chgData name="kiran kaur" userId="0626fc9f399b2dd7" providerId="LiveId" clId="{74AC8558-2B66-45C0-9D6F-D44F32249E48}" dt="2026-07-16T11:04:36.448" v="2938" actId="26606"/>
          <ac:spMkLst>
            <pc:docMk/>
            <pc:sldMk cId="510627898" sldId="273"/>
            <ac:spMk id="9" creationId="{C89ECBDA-51E6-4484-8F25-E777102F7D0D}"/>
          </ac:spMkLst>
        </pc:spChg>
        <pc:spChg chg="add">
          <ac:chgData name="kiran kaur" userId="0626fc9f399b2dd7" providerId="LiveId" clId="{74AC8558-2B66-45C0-9D6F-D44F32249E48}" dt="2026-07-16T11:04:36.448" v="2938" actId="26606"/>
          <ac:spMkLst>
            <pc:docMk/>
            <pc:sldMk cId="510627898" sldId="273"/>
            <ac:spMk id="11" creationId="{EA2AEA56-4902-4CC1-A43B-1AC27C88CB90}"/>
          </ac:spMkLst>
        </pc:spChg>
        <pc:picChg chg="add mod">
          <ac:chgData name="kiran kaur" userId="0626fc9f399b2dd7" providerId="LiveId" clId="{74AC8558-2B66-45C0-9D6F-D44F32249E48}" dt="2026-07-16T11:04:50.151" v="2939" actId="14100"/>
          <ac:picMkLst>
            <pc:docMk/>
            <pc:sldMk cId="510627898" sldId="273"/>
            <ac:picMk id="4" creationId="{1B4121CE-6702-142B-F3DE-91D316C33C8E}"/>
          </ac:picMkLst>
        </pc:picChg>
        <pc:picChg chg="mod">
          <ac:chgData name="kiran kaur" userId="0626fc9f399b2dd7" providerId="LiveId" clId="{74AC8558-2B66-45C0-9D6F-D44F32249E48}" dt="2026-07-19T12:36:43.805" v="8003" actId="1076"/>
          <ac:picMkLst>
            <pc:docMk/>
            <pc:sldMk cId="510627898" sldId="273"/>
            <ac:picMk id="7" creationId="{1925302A-0ABF-2446-A77F-7D099B6A9D7A}"/>
          </ac:picMkLst>
        </pc:picChg>
      </pc:sldChg>
      <pc:sldChg chg="new del">
        <pc:chgData name="kiran kaur" userId="0626fc9f399b2dd7" providerId="LiveId" clId="{74AC8558-2B66-45C0-9D6F-D44F32249E48}" dt="2026-07-18T01:33:11.744" v="4377" actId="47"/>
        <pc:sldMkLst>
          <pc:docMk/>
          <pc:sldMk cId="778708195" sldId="274"/>
        </pc:sldMkLst>
      </pc:sldChg>
      <pc:sldChg chg="addSp delSp modSp new mod setBg">
        <pc:chgData name="kiran kaur" userId="0626fc9f399b2dd7" providerId="LiveId" clId="{74AC8558-2B66-45C0-9D6F-D44F32249E48}" dt="2026-07-19T12:08:12.255" v="7986" actId="1076"/>
        <pc:sldMkLst>
          <pc:docMk/>
          <pc:sldMk cId="3696370619" sldId="275"/>
        </pc:sldMkLst>
        <pc:spChg chg="mod">
          <ac:chgData name="kiran kaur" userId="0626fc9f399b2dd7" providerId="LiveId" clId="{74AC8558-2B66-45C0-9D6F-D44F32249E48}" dt="2026-07-19T11:10:08.760" v="7498" actId="1076"/>
          <ac:spMkLst>
            <pc:docMk/>
            <pc:sldMk cId="3696370619" sldId="275"/>
            <ac:spMk id="2" creationId="{81FE3859-A80D-E5EF-0948-1DA96F817099}"/>
          </ac:spMkLst>
        </pc:spChg>
        <pc:spChg chg="mod ord">
          <ac:chgData name="kiran kaur" userId="0626fc9f399b2dd7" providerId="LiveId" clId="{74AC8558-2B66-45C0-9D6F-D44F32249E48}" dt="2026-07-19T11:09:57.262" v="7496" actId="1076"/>
          <ac:spMkLst>
            <pc:docMk/>
            <pc:sldMk cId="3696370619" sldId="275"/>
            <ac:spMk id="3" creationId="{46D106FE-2BE7-2913-8586-ADB52804CD39}"/>
          </ac:spMkLst>
        </pc:spChg>
        <pc:spChg chg="add mod">
          <ac:chgData name="kiran kaur" userId="0626fc9f399b2dd7" providerId="LiveId" clId="{74AC8558-2B66-45C0-9D6F-D44F32249E48}" dt="2026-07-19T11:40:20.200" v="7797" actId="207"/>
          <ac:spMkLst>
            <pc:docMk/>
            <pc:sldMk cId="3696370619" sldId="275"/>
            <ac:spMk id="6" creationId="{1912189A-075A-8945-243F-DBDE2013E04F}"/>
          </ac:spMkLst>
        </pc:spChg>
        <pc:spChg chg="add del">
          <ac:chgData name="kiran kaur" userId="0626fc9f399b2dd7" providerId="LiveId" clId="{74AC8558-2B66-45C0-9D6F-D44F32249E48}" dt="2026-07-18T00:24:16.726" v="4134" actId="26606"/>
          <ac:spMkLst>
            <pc:docMk/>
            <pc:sldMk cId="3696370619" sldId="275"/>
            <ac:spMk id="7" creationId="{7FF47CB7-972F-479F-A36D-9E72D26EC8DA}"/>
          </ac:spMkLst>
        </pc:spChg>
        <pc:spChg chg="add del">
          <ac:chgData name="kiran kaur" userId="0626fc9f399b2dd7" providerId="LiveId" clId="{74AC8558-2B66-45C0-9D6F-D44F32249E48}" dt="2026-07-18T00:11:56.990" v="4034" actId="26606"/>
          <ac:spMkLst>
            <pc:docMk/>
            <pc:sldMk cId="3696370619" sldId="275"/>
            <ac:spMk id="8" creationId="{5C8908E2-EE49-44D2-9428-A28D2312A8D5}"/>
          </ac:spMkLst>
        </pc:spChg>
        <pc:spChg chg="add del">
          <ac:chgData name="kiran kaur" userId="0626fc9f399b2dd7" providerId="LiveId" clId="{74AC8558-2B66-45C0-9D6F-D44F32249E48}" dt="2026-07-18T00:24:16.726" v="4134" actId="26606"/>
          <ac:spMkLst>
            <pc:docMk/>
            <pc:sldMk cId="3696370619" sldId="275"/>
            <ac:spMk id="9" creationId="{9A0D773F-7A7D-4DBB-9DEA-86BB8B8F4BC8}"/>
          </ac:spMkLst>
        </pc:spChg>
        <pc:spChg chg="add del">
          <ac:chgData name="kiran kaur" userId="0626fc9f399b2dd7" providerId="LiveId" clId="{74AC8558-2B66-45C0-9D6F-D44F32249E48}" dt="2026-07-18T00:24:16.726" v="4134" actId="26606"/>
          <ac:spMkLst>
            <pc:docMk/>
            <pc:sldMk cId="3696370619" sldId="275"/>
            <ac:spMk id="12" creationId="{0D153B68-5844-490D-8E67-F616D6D721CA}"/>
          </ac:spMkLst>
        </pc:spChg>
        <pc:spChg chg="add del">
          <ac:chgData name="kiran kaur" userId="0626fc9f399b2dd7" providerId="LiveId" clId="{74AC8558-2B66-45C0-9D6F-D44F32249E48}" dt="2026-07-18T00:11:56.990" v="4034" actId="26606"/>
          <ac:spMkLst>
            <pc:docMk/>
            <pc:sldMk cId="3696370619" sldId="275"/>
            <ac:spMk id="14" creationId="{BD92035A-AA2F-4CD8-A556-1CE8BDEC75BD}"/>
          </ac:spMkLst>
        </pc:spChg>
        <pc:spChg chg="add">
          <ac:chgData name="kiran kaur" userId="0626fc9f399b2dd7" providerId="LiveId" clId="{74AC8558-2B66-45C0-9D6F-D44F32249E48}" dt="2026-07-18T00:24:16.726" v="4134" actId="26606"/>
          <ac:spMkLst>
            <pc:docMk/>
            <pc:sldMk cId="3696370619" sldId="275"/>
            <ac:spMk id="15" creationId="{59383CF9-23B5-4335-9B21-1791C4CF1C75}"/>
          </ac:spMkLst>
        </pc:spChg>
        <pc:spChg chg="add del">
          <ac:chgData name="kiran kaur" userId="0626fc9f399b2dd7" providerId="LiveId" clId="{74AC8558-2B66-45C0-9D6F-D44F32249E48}" dt="2026-07-18T00:11:56.990" v="4034" actId="26606"/>
          <ac:spMkLst>
            <pc:docMk/>
            <pc:sldMk cId="3696370619" sldId="275"/>
            <ac:spMk id="16" creationId="{ED888B23-07FA-482A-96DF-47E31AF1A603}"/>
          </ac:spMkLst>
        </pc:spChg>
        <pc:spChg chg="add">
          <ac:chgData name="kiran kaur" userId="0626fc9f399b2dd7" providerId="LiveId" clId="{74AC8558-2B66-45C0-9D6F-D44F32249E48}" dt="2026-07-18T00:24:16.726" v="4134" actId="26606"/>
          <ac:spMkLst>
            <pc:docMk/>
            <pc:sldMk cId="3696370619" sldId="275"/>
            <ac:spMk id="17" creationId="{2EB492CD-616E-47F8-933B-5E2D952A0593}"/>
          </ac:spMkLst>
        </pc:spChg>
        <pc:spChg chg="add del">
          <ac:chgData name="kiran kaur" userId="0626fc9f399b2dd7" providerId="LiveId" clId="{74AC8558-2B66-45C0-9D6F-D44F32249E48}" dt="2026-07-18T00:12:32.460" v="4036" actId="26606"/>
          <ac:spMkLst>
            <pc:docMk/>
            <pc:sldMk cId="3696370619" sldId="275"/>
            <ac:spMk id="18" creationId="{18873D23-2DCF-4B31-A009-95721C06E8E1}"/>
          </ac:spMkLst>
        </pc:spChg>
        <pc:spChg chg="add del">
          <ac:chgData name="kiran kaur" userId="0626fc9f399b2dd7" providerId="LiveId" clId="{74AC8558-2B66-45C0-9D6F-D44F32249E48}" dt="2026-07-18T00:12:32.460" v="4036" actId="26606"/>
          <ac:spMkLst>
            <pc:docMk/>
            <pc:sldMk cId="3696370619" sldId="275"/>
            <ac:spMk id="19" creationId="{C13EF075-D4EF-4929-ADBC-91B27DA19955}"/>
          </ac:spMkLst>
        </pc:spChg>
        <pc:spChg chg="add">
          <ac:chgData name="kiran kaur" userId="0626fc9f399b2dd7" providerId="LiveId" clId="{74AC8558-2B66-45C0-9D6F-D44F32249E48}" dt="2026-07-18T00:24:16.726" v="4134" actId="26606"/>
          <ac:spMkLst>
            <pc:docMk/>
            <pc:sldMk cId="3696370619" sldId="275"/>
            <ac:spMk id="21" creationId="{0007FE00-9498-4706-B255-6437B0252C02}"/>
          </ac:spMkLst>
        </pc:spChg>
        <pc:grpChg chg="add del">
          <ac:chgData name="kiran kaur" userId="0626fc9f399b2dd7" providerId="LiveId" clId="{74AC8558-2B66-45C0-9D6F-D44F32249E48}" dt="2026-07-18T00:11:56.990" v="4034" actId="26606"/>
          <ac:grpSpMkLst>
            <pc:docMk/>
            <pc:sldMk cId="3696370619" sldId="275"/>
            <ac:grpSpMk id="10" creationId="{5D1A9D8B-3117-4D9D-BDA4-DD81895098B0}"/>
          </ac:grpSpMkLst>
        </pc:grpChg>
        <pc:grpChg chg="add del">
          <ac:chgData name="kiran kaur" userId="0626fc9f399b2dd7" providerId="LiveId" clId="{74AC8558-2B66-45C0-9D6F-D44F32249E48}" dt="2026-07-18T00:12:32.460" v="4036" actId="26606"/>
          <ac:grpSpMkLst>
            <pc:docMk/>
            <pc:sldMk cId="3696370619" sldId="275"/>
            <ac:grpSpMk id="20" creationId="{DAA26DFA-AAB2-4973-9C17-16D587C7B198}"/>
          </ac:grpSpMkLst>
        </pc:grpChg>
        <pc:picChg chg="add mod">
          <ac:chgData name="kiran kaur" userId="0626fc9f399b2dd7" providerId="LiveId" clId="{74AC8558-2B66-45C0-9D6F-D44F32249E48}" dt="2026-07-18T00:24:47.581" v="4135" actId="14100"/>
          <ac:picMkLst>
            <pc:docMk/>
            <pc:sldMk cId="3696370619" sldId="275"/>
            <ac:picMk id="5" creationId="{D34465E8-B061-16B3-79C3-9B8FFECD9258}"/>
          </ac:picMkLst>
        </pc:picChg>
        <pc:picChg chg="mod">
          <ac:chgData name="kiran kaur" userId="0626fc9f399b2dd7" providerId="LiveId" clId="{74AC8558-2B66-45C0-9D6F-D44F32249E48}" dt="2026-07-19T12:08:12.255" v="7986" actId="1076"/>
          <ac:picMkLst>
            <pc:docMk/>
            <pc:sldMk cId="3696370619" sldId="275"/>
            <ac:picMk id="23" creationId="{C02B1EB0-99A5-ACAE-2863-FDB251E2342C}"/>
          </ac:picMkLst>
        </pc:picChg>
      </pc:sldChg>
      <pc:sldChg chg="modSp new del mod">
        <pc:chgData name="kiran kaur" userId="0626fc9f399b2dd7" providerId="LiveId" clId="{74AC8558-2B66-45C0-9D6F-D44F32249E48}" dt="2026-07-19T01:02:09.551" v="6050" actId="47"/>
        <pc:sldMkLst>
          <pc:docMk/>
          <pc:sldMk cId="891075676" sldId="276"/>
        </pc:sldMkLst>
      </pc:sldChg>
      <pc:sldChg chg="modSp new del mod">
        <pc:chgData name="kiran kaur" userId="0626fc9f399b2dd7" providerId="LiveId" clId="{74AC8558-2B66-45C0-9D6F-D44F32249E48}" dt="2026-07-18T01:33:19.152" v="4379" actId="47"/>
        <pc:sldMkLst>
          <pc:docMk/>
          <pc:sldMk cId="3077424796" sldId="277"/>
        </pc:sldMkLst>
        <pc:spChg chg="mod">
          <ac:chgData name="kiran kaur" userId="0626fc9f399b2dd7" providerId="LiveId" clId="{74AC8558-2B66-45C0-9D6F-D44F32249E48}" dt="2026-07-18T00:28:18.256" v="4165" actId="20577"/>
          <ac:spMkLst>
            <pc:docMk/>
            <pc:sldMk cId="3077424796" sldId="277"/>
            <ac:spMk id="2" creationId="{37C36CAC-A5E1-4B4D-ED6A-6F18DC5DF4CE}"/>
          </ac:spMkLst>
        </pc:spChg>
        <pc:spChg chg="mod">
          <ac:chgData name="kiran kaur" userId="0626fc9f399b2dd7" providerId="LiveId" clId="{74AC8558-2B66-45C0-9D6F-D44F32249E48}" dt="2026-07-18T00:28:15.599" v="4164" actId="27636"/>
          <ac:spMkLst>
            <pc:docMk/>
            <pc:sldMk cId="3077424796" sldId="277"/>
            <ac:spMk id="3" creationId="{E1E3CB34-92F7-1852-0B69-1E2C4A90553A}"/>
          </ac:spMkLst>
        </pc:spChg>
      </pc:sldChg>
      <pc:sldChg chg="addSp modSp new del mod">
        <pc:chgData name="kiran kaur" userId="0626fc9f399b2dd7" providerId="LiveId" clId="{74AC8558-2B66-45C0-9D6F-D44F32249E48}" dt="2026-07-18T01:33:25.146" v="4380" actId="47"/>
        <pc:sldMkLst>
          <pc:docMk/>
          <pc:sldMk cId="931013691" sldId="278"/>
        </pc:sldMkLst>
        <pc:spChg chg="mod">
          <ac:chgData name="kiran kaur" userId="0626fc9f399b2dd7" providerId="LiveId" clId="{74AC8558-2B66-45C0-9D6F-D44F32249E48}" dt="2026-07-18T00:06:13.337" v="3979" actId="5793"/>
          <ac:spMkLst>
            <pc:docMk/>
            <pc:sldMk cId="931013691" sldId="278"/>
            <ac:spMk id="3" creationId="{0E7779C1-669B-D354-7154-7373F14197A0}"/>
          </ac:spMkLst>
        </pc:spChg>
        <pc:picChg chg="add mod">
          <ac:chgData name="kiran kaur" userId="0626fc9f399b2dd7" providerId="LiveId" clId="{74AC8558-2B66-45C0-9D6F-D44F32249E48}" dt="2026-07-18T00:10:12.118" v="4023" actId="1076"/>
          <ac:picMkLst>
            <pc:docMk/>
            <pc:sldMk cId="931013691" sldId="278"/>
            <ac:picMk id="4" creationId="{1DA3B545-88D5-469E-FF5D-9A57C945CF7F}"/>
          </ac:picMkLst>
        </pc:picChg>
      </pc:sldChg>
      <pc:sldChg chg="new del">
        <pc:chgData name="kiran kaur" userId="0626fc9f399b2dd7" providerId="LiveId" clId="{74AC8558-2B66-45C0-9D6F-D44F32249E48}" dt="2026-07-18T01:33:15.775" v="4378" actId="47"/>
        <pc:sldMkLst>
          <pc:docMk/>
          <pc:sldMk cId="498658884" sldId="279"/>
        </pc:sldMkLst>
      </pc:sldChg>
      <pc:sldChg chg="addSp modSp new mod setBg">
        <pc:chgData name="kiran kaur" userId="0626fc9f399b2dd7" providerId="LiveId" clId="{74AC8558-2B66-45C0-9D6F-D44F32249E48}" dt="2026-07-19T12:16:26.510" v="7988" actId="1076"/>
        <pc:sldMkLst>
          <pc:docMk/>
          <pc:sldMk cId="3865079594" sldId="280"/>
        </pc:sldMkLst>
        <pc:spChg chg="mod">
          <ac:chgData name="kiran kaur" userId="0626fc9f399b2dd7" providerId="LiveId" clId="{74AC8558-2B66-45C0-9D6F-D44F32249E48}" dt="2026-07-19T00:17:16.801" v="5560" actId="1076"/>
          <ac:spMkLst>
            <pc:docMk/>
            <pc:sldMk cId="3865079594" sldId="280"/>
            <ac:spMk id="2" creationId="{E9536F94-081C-45A5-77D6-131CBA61C91E}"/>
          </ac:spMkLst>
        </pc:spChg>
        <pc:spChg chg="mod ord">
          <ac:chgData name="kiran kaur" userId="0626fc9f399b2dd7" providerId="LiveId" clId="{74AC8558-2B66-45C0-9D6F-D44F32249E48}" dt="2026-07-19T11:39:49.194" v="7791" actId="207"/>
          <ac:spMkLst>
            <pc:docMk/>
            <pc:sldMk cId="3865079594" sldId="280"/>
            <ac:spMk id="3" creationId="{42AB445E-53D0-15BE-48CD-4AEA4CEE5432}"/>
          </ac:spMkLst>
        </pc:spChg>
        <pc:spChg chg="add mod">
          <ac:chgData name="kiran kaur" userId="0626fc9f399b2dd7" providerId="LiveId" clId="{74AC8558-2B66-45C0-9D6F-D44F32249E48}" dt="2026-07-19T11:39:55.631" v="7792" actId="207"/>
          <ac:spMkLst>
            <pc:docMk/>
            <pc:sldMk cId="3865079594" sldId="280"/>
            <ac:spMk id="6" creationId="{71631D83-0223-3AB9-7A49-AC01D9C2AD92}"/>
          </ac:spMkLst>
        </pc:spChg>
        <pc:spChg chg="add">
          <ac:chgData name="kiran kaur" userId="0626fc9f399b2dd7" providerId="LiveId" clId="{74AC8558-2B66-45C0-9D6F-D44F32249E48}" dt="2026-07-18T23:45:19.288" v="5263" actId="26606"/>
          <ac:spMkLst>
            <pc:docMk/>
            <pc:sldMk cId="3865079594" sldId="280"/>
            <ac:spMk id="10" creationId="{2EB492CD-616E-47F8-933B-5E2D952A0593}"/>
          </ac:spMkLst>
        </pc:spChg>
        <pc:spChg chg="add">
          <ac:chgData name="kiran kaur" userId="0626fc9f399b2dd7" providerId="LiveId" clId="{74AC8558-2B66-45C0-9D6F-D44F32249E48}" dt="2026-07-18T23:45:19.288" v="5263" actId="26606"/>
          <ac:spMkLst>
            <pc:docMk/>
            <pc:sldMk cId="3865079594" sldId="280"/>
            <ac:spMk id="12" creationId="{59383CF9-23B5-4335-9B21-1791C4CF1C75}"/>
          </ac:spMkLst>
        </pc:spChg>
        <pc:spChg chg="add">
          <ac:chgData name="kiran kaur" userId="0626fc9f399b2dd7" providerId="LiveId" clId="{74AC8558-2B66-45C0-9D6F-D44F32249E48}" dt="2026-07-18T23:45:19.288" v="5263" actId="26606"/>
          <ac:spMkLst>
            <pc:docMk/>
            <pc:sldMk cId="3865079594" sldId="280"/>
            <ac:spMk id="14" creationId="{0007FE00-9498-4706-B255-6437B0252C02}"/>
          </ac:spMkLst>
        </pc:spChg>
        <pc:picChg chg="add mod">
          <ac:chgData name="kiran kaur" userId="0626fc9f399b2dd7" providerId="LiveId" clId="{74AC8558-2B66-45C0-9D6F-D44F32249E48}" dt="2026-07-19T00:16:49.918" v="5556" actId="14100"/>
          <ac:picMkLst>
            <pc:docMk/>
            <pc:sldMk cId="3865079594" sldId="280"/>
            <ac:picMk id="5" creationId="{8E8050B5-322A-CE83-65DA-F9B04156BC6F}"/>
          </ac:picMkLst>
        </pc:picChg>
        <pc:picChg chg="mod">
          <ac:chgData name="kiran kaur" userId="0626fc9f399b2dd7" providerId="LiveId" clId="{74AC8558-2B66-45C0-9D6F-D44F32249E48}" dt="2026-07-19T12:16:26.510" v="7988" actId="1076"/>
          <ac:picMkLst>
            <pc:docMk/>
            <pc:sldMk cId="3865079594" sldId="280"/>
            <ac:picMk id="7" creationId="{8CA70334-1DE7-27DC-C4B7-93A8B9F5933D}"/>
          </ac:picMkLst>
        </pc:picChg>
      </pc:sldChg>
      <pc:sldChg chg="addSp delSp modSp new del mod">
        <pc:chgData name="kiran kaur" userId="0626fc9f399b2dd7" providerId="LiveId" clId="{74AC8558-2B66-45C0-9D6F-D44F32249E48}" dt="2026-07-18T23:49:58.201" v="5286" actId="47"/>
        <pc:sldMkLst>
          <pc:docMk/>
          <pc:sldMk cId="2192165693" sldId="281"/>
        </pc:sldMkLst>
        <pc:spChg chg="mod">
          <ac:chgData name="kiran kaur" userId="0626fc9f399b2dd7" providerId="LiveId" clId="{74AC8558-2B66-45C0-9D6F-D44F32249E48}" dt="2026-07-18T01:11:32.091" v="4300" actId="255"/>
          <ac:spMkLst>
            <pc:docMk/>
            <pc:sldMk cId="2192165693" sldId="281"/>
            <ac:spMk id="2" creationId="{BD6D0E14-F29B-1158-3700-7DE4BC47319F}"/>
          </ac:spMkLst>
        </pc:spChg>
        <pc:spChg chg="del">
          <ac:chgData name="kiran kaur" userId="0626fc9f399b2dd7" providerId="LiveId" clId="{74AC8558-2B66-45C0-9D6F-D44F32249E48}" dt="2026-07-18T00:30:41.423" v="4180" actId="22"/>
          <ac:spMkLst>
            <pc:docMk/>
            <pc:sldMk cId="2192165693" sldId="281"/>
            <ac:spMk id="3" creationId="{B51D0646-9A9B-388C-2A3E-6E16FA8886A0}"/>
          </ac:spMkLst>
        </pc:spChg>
        <pc:spChg chg="add mod">
          <ac:chgData name="kiran kaur" userId="0626fc9f399b2dd7" providerId="LiveId" clId="{74AC8558-2B66-45C0-9D6F-D44F32249E48}" dt="2026-07-18T23:48:25.127" v="5278" actId="14100"/>
          <ac:spMkLst>
            <pc:docMk/>
            <pc:sldMk cId="2192165693" sldId="281"/>
            <ac:spMk id="8" creationId="{8A795743-C160-F150-0075-1635D946EA2D}"/>
          </ac:spMkLst>
        </pc:spChg>
        <pc:picChg chg="add del mod">
          <ac:chgData name="kiran kaur" userId="0626fc9f399b2dd7" providerId="LiveId" clId="{74AC8558-2B66-45C0-9D6F-D44F32249E48}" dt="2026-07-18T23:46:59.285" v="5273" actId="478"/>
          <ac:picMkLst>
            <pc:docMk/>
            <pc:sldMk cId="2192165693" sldId="281"/>
            <ac:picMk id="5" creationId="{61A9926C-1F07-EB7D-7103-4872B447B58E}"/>
          </ac:picMkLst>
        </pc:picChg>
        <pc:picChg chg="add mod">
          <ac:chgData name="kiran kaur" userId="0626fc9f399b2dd7" providerId="LiveId" clId="{74AC8558-2B66-45C0-9D6F-D44F32249E48}" dt="2026-07-18T23:48:30.222" v="5279" actId="1076"/>
          <ac:picMkLst>
            <pc:docMk/>
            <pc:sldMk cId="2192165693" sldId="281"/>
            <ac:picMk id="6" creationId="{B1F8B352-FDC4-B0AE-CED8-C492706212D4}"/>
          </ac:picMkLst>
        </pc:picChg>
      </pc:sldChg>
      <pc:sldChg chg="addSp modSp new mod setBg">
        <pc:chgData name="kiran kaur" userId="0626fc9f399b2dd7" providerId="LiveId" clId="{74AC8558-2B66-45C0-9D6F-D44F32249E48}" dt="2026-07-19T12:19:54.980" v="7989" actId="1076"/>
        <pc:sldMkLst>
          <pc:docMk/>
          <pc:sldMk cId="3963876715" sldId="282"/>
        </pc:sldMkLst>
        <pc:spChg chg="mod">
          <ac:chgData name="kiran kaur" userId="0626fc9f399b2dd7" providerId="LiveId" clId="{74AC8558-2B66-45C0-9D6F-D44F32249E48}" dt="2026-07-18T23:48:48.299" v="5281" actId="26606"/>
          <ac:spMkLst>
            <pc:docMk/>
            <pc:sldMk cId="3963876715" sldId="282"/>
            <ac:spMk id="2" creationId="{8987F6FA-F307-FD85-EB05-3CF6FB56C01A}"/>
          </ac:spMkLst>
        </pc:spChg>
        <pc:spChg chg="mod">
          <ac:chgData name="kiran kaur" userId="0626fc9f399b2dd7" providerId="LiveId" clId="{74AC8558-2B66-45C0-9D6F-D44F32249E48}" dt="2026-07-19T11:25:58.037" v="7666" actId="27636"/>
          <ac:spMkLst>
            <pc:docMk/>
            <pc:sldMk cId="3963876715" sldId="282"/>
            <ac:spMk id="3" creationId="{CD892B49-6BF9-FF04-8207-595C999B7972}"/>
          </ac:spMkLst>
        </pc:spChg>
        <pc:spChg chg="add mod">
          <ac:chgData name="kiran kaur" userId="0626fc9f399b2dd7" providerId="LiveId" clId="{74AC8558-2B66-45C0-9D6F-D44F32249E48}" dt="2026-07-19T11:39:39.320" v="7790" actId="207"/>
          <ac:spMkLst>
            <pc:docMk/>
            <pc:sldMk cId="3963876715" sldId="282"/>
            <ac:spMk id="6" creationId="{E4473448-E265-B5CF-A515-D5C6BC290635}"/>
          </ac:spMkLst>
        </pc:spChg>
        <pc:spChg chg="add">
          <ac:chgData name="kiran kaur" userId="0626fc9f399b2dd7" providerId="LiveId" clId="{74AC8558-2B66-45C0-9D6F-D44F32249E48}" dt="2026-07-18T23:48:48.299" v="5281" actId="26606"/>
          <ac:spMkLst>
            <pc:docMk/>
            <pc:sldMk cId="3963876715" sldId="282"/>
            <ac:spMk id="10" creationId="{058A14AF-9FB5-4CC7-BA35-E8E85D3EDF0E}"/>
          </ac:spMkLst>
        </pc:spChg>
        <pc:spChg chg="add">
          <ac:chgData name="kiran kaur" userId="0626fc9f399b2dd7" providerId="LiveId" clId="{74AC8558-2B66-45C0-9D6F-D44F32249E48}" dt="2026-07-18T23:48:48.299" v="5281" actId="26606"/>
          <ac:spMkLst>
            <pc:docMk/>
            <pc:sldMk cId="3963876715" sldId="282"/>
            <ac:spMk id="12" creationId="{3A9A4357-BD1D-4622-A4FE-766E6AB8DE84}"/>
          </ac:spMkLst>
        </pc:spChg>
        <pc:spChg chg="add">
          <ac:chgData name="kiran kaur" userId="0626fc9f399b2dd7" providerId="LiveId" clId="{74AC8558-2B66-45C0-9D6F-D44F32249E48}" dt="2026-07-18T23:48:48.299" v="5281" actId="26606"/>
          <ac:spMkLst>
            <pc:docMk/>
            <pc:sldMk cId="3963876715" sldId="282"/>
            <ac:spMk id="14" creationId="{E659831F-0D9A-4C63-9EBB-8435B85A440F}"/>
          </ac:spMkLst>
        </pc:spChg>
        <pc:spChg chg="add">
          <ac:chgData name="kiran kaur" userId="0626fc9f399b2dd7" providerId="LiveId" clId="{74AC8558-2B66-45C0-9D6F-D44F32249E48}" dt="2026-07-18T23:48:48.299" v="5281" actId="26606"/>
          <ac:spMkLst>
            <pc:docMk/>
            <pc:sldMk cId="3963876715" sldId="282"/>
            <ac:spMk id="16" creationId="{E6995CE5-F890-4ABA-82A2-26507CE8D2A3}"/>
          </ac:spMkLst>
        </pc:spChg>
        <pc:picChg chg="add mod">
          <ac:chgData name="kiran kaur" userId="0626fc9f399b2dd7" providerId="LiveId" clId="{74AC8558-2B66-45C0-9D6F-D44F32249E48}" dt="2026-07-18T23:48:58.728" v="5282" actId="1076"/>
          <ac:picMkLst>
            <pc:docMk/>
            <pc:sldMk cId="3963876715" sldId="282"/>
            <ac:picMk id="5" creationId="{323A7751-8DD8-19E7-8173-3C4F6F9A7486}"/>
          </ac:picMkLst>
        </pc:picChg>
        <pc:picChg chg="mod">
          <ac:chgData name="kiran kaur" userId="0626fc9f399b2dd7" providerId="LiveId" clId="{74AC8558-2B66-45C0-9D6F-D44F32249E48}" dt="2026-07-19T12:19:54.980" v="7989" actId="1076"/>
          <ac:picMkLst>
            <pc:docMk/>
            <pc:sldMk cId="3963876715" sldId="282"/>
            <ac:picMk id="7" creationId="{7F210982-D67F-7E4D-CABE-A9AE148F344B}"/>
          </ac:picMkLst>
        </pc:picChg>
      </pc:sldChg>
      <pc:sldChg chg="addSp delSp modSp new mod">
        <pc:chgData name="kiran kaur" userId="0626fc9f399b2dd7" providerId="LiveId" clId="{74AC8558-2B66-45C0-9D6F-D44F32249E48}" dt="2026-07-19T12:28:26.149" v="7999" actId="1076"/>
        <pc:sldMkLst>
          <pc:docMk/>
          <pc:sldMk cId="2373718408" sldId="283"/>
        </pc:sldMkLst>
        <pc:spChg chg="mod">
          <ac:chgData name="kiran kaur" userId="0626fc9f399b2dd7" providerId="LiveId" clId="{74AC8558-2B66-45C0-9D6F-D44F32249E48}" dt="2026-07-19T00:49:57.931" v="5959" actId="14100"/>
          <ac:spMkLst>
            <pc:docMk/>
            <pc:sldMk cId="2373718408" sldId="283"/>
            <ac:spMk id="2" creationId="{02176899-DDC3-53AF-ECD9-4A2DE2DF65DA}"/>
          </ac:spMkLst>
        </pc:spChg>
        <pc:spChg chg="mod">
          <ac:chgData name="kiran kaur" userId="0626fc9f399b2dd7" providerId="LiveId" clId="{74AC8558-2B66-45C0-9D6F-D44F32249E48}" dt="2026-07-19T11:30:55.248" v="7715" actId="14100"/>
          <ac:spMkLst>
            <pc:docMk/>
            <pc:sldMk cId="2373718408" sldId="283"/>
            <ac:spMk id="3" creationId="{6E87F05E-91CC-6DA5-9CD1-84E41165D127}"/>
          </ac:spMkLst>
        </pc:spChg>
        <pc:spChg chg="add mod">
          <ac:chgData name="kiran kaur" userId="0626fc9f399b2dd7" providerId="LiveId" clId="{74AC8558-2B66-45C0-9D6F-D44F32249E48}" dt="2026-07-19T00:09:34.587" v="5467" actId="33987"/>
          <ac:spMkLst>
            <pc:docMk/>
            <pc:sldMk cId="2373718408" sldId="283"/>
            <ac:spMk id="5" creationId="{87DAE5F5-686D-D783-2A36-856C909A3B0E}"/>
          </ac:spMkLst>
        </pc:spChg>
        <pc:spChg chg="add del mod">
          <ac:chgData name="kiran kaur" userId="0626fc9f399b2dd7" providerId="LiveId" clId="{74AC8558-2B66-45C0-9D6F-D44F32249E48}" dt="2026-07-19T00:21:55.021" v="5596" actId="478"/>
          <ac:spMkLst>
            <pc:docMk/>
            <pc:sldMk cId="2373718408" sldId="283"/>
            <ac:spMk id="6" creationId="{8AE7FC98-BBB5-01F7-8705-956D5FD5690F}"/>
          </ac:spMkLst>
        </pc:spChg>
        <pc:spChg chg="add mod">
          <ac:chgData name="kiran kaur" userId="0626fc9f399b2dd7" providerId="LiveId" clId="{74AC8558-2B66-45C0-9D6F-D44F32249E48}" dt="2026-07-19T00:12:55.005" v="5500" actId="33987"/>
          <ac:spMkLst>
            <pc:docMk/>
            <pc:sldMk cId="2373718408" sldId="283"/>
            <ac:spMk id="7" creationId="{92FB4ADD-8B50-FFB9-E5A9-20B54B35A75F}"/>
          </ac:spMkLst>
        </pc:spChg>
        <pc:spChg chg="add mod">
          <ac:chgData name="kiran kaur" userId="0626fc9f399b2dd7" providerId="LiveId" clId="{74AC8558-2B66-45C0-9D6F-D44F32249E48}" dt="2026-07-19T11:39:24.136" v="7789" actId="113"/>
          <ac:spMkLst>
            <pc:docMk/>
            <pc:sldMk cId="2373718408" sldId="283"/>
            <ac:spMk id="8" creationId="{0A1EBD5C-FCFB-9796-77F9-FBA275878A5E}"/>
          </ac:spMkLst>
        </pc:spChg>
        <pc:picChg chg="add mod">
          <ac:chgData name="kiran kaur" userId="0626fc9f399b2dd7" providerId="LiveId" clId="{74AC8558-2B66-45C0-9D6F-D44F32249E48}" dt="2026-07-19T11:30:00.446" v="7708" actId="1076"/>
          <ac:picMkLst>
            <pc:docMk/>
            <pc:sldMk cId="2373718408" sldId="283"/>
            <ac:picMk id="4" creationId="{C4083319-E011-A92B-5795-F371A41A1EAB}"/>
          </ac:picMkLst>
        </pc:picChg>
        <pc:picChg chg="mod">
          <ac:chgData name="kiran kaur" userId="0626fc9f399b2dd7" providerId="LiveId" clId="{74AC8558-2B66-45C0-9D6F-D44F32249E48}" dt="2026-07-19T12:28:26.149" v="7999" actId="1076"/>
          <ac:picMkLst>
            <pc:docMk/>
            <pc:sldMk cId="2373718408" sldId="283"/>
            <ac:picMk id="9" creationId="{B494C7BF-BEA1-D86B-EF20-8DB65D532AC7}"/>
          </ac:picMkLst>
        </pc:picChg>
      </pc:sldChg>
      <pc:sldChg chg="addSp modSp new mod ord setBg">
        <pc:chgData name="kiran kaur" userId="0626fc9f399b2dd7" providerId="LiveId" clId="{74AC8558-2B66-45C0-9D6F-D44F32249E48}" dt="2026-07-19T12:25:30.819" v="7998" actId="20577"/>
        <pc:sldMkLst>
          <pc:docMk/>
          <pc:sldMk cId="900263166" sldId="284"/>
        </pc:sldMkLst>
        <pc:spChg chg="mod">
          <ac:chgData name="kiran kaur" userId="0626fc9f399b2dd7" providerId="LiveId" clId="{74AC8558-2B66-45C0-9D6F-D44F32249E48}" dt="2026-07-19T11:34:36.739" v="7740" actId="26606"/>
          <ac:spMkLst>
            <pc:docMk/>
            <pc:sldMk cId="900263166" sldId="284"/>
            <ac:spMk id="2" creationId="{BEA12A60-F233-D3E1-47A0-CFE793517D5C}"/>
          </ac:spMkLst>
        </pc:spChg>
        <pc:spChg chg="mod">
          <ac:chgData name="kiran kaur" userId="0626fc9f399b2dd7" providerId="LiveId" clId="{74AC8558-2B66-45C0-9D6F-D44F32249E48}" dt="2026-07-19T12:25:30.819" v="7998" actId="20577"/>
          <ac:spMkLst>
            <pc:docMk/>
            <pc:sldMk cId="900263166" sldId="284"/>
            <ac:spMk id="3" creationId="{98BB65A8-878C-420B-08E1-BCF724712066}"/>
          </ac:spMkLst>
        </pc:spChg>
        <pc:spChg chg="add">
          <ac:chgData name="kiran kaur" userId="0626fc9f399b2dd7" providerId="LiveId" clId="{74AC8558-2B66-45C0-9D6F-D44F32249E48}" dt="2026-07-19T11:34:36.739" v="7740" actId="26606"/>
          <ac:spMkLst>
            <pc:docMk/>
            <pc:sldMk cId="900263166" sldId="284"/>
            <ac:spMk id="8" creationId="{907EF6B7-1338-4443-8C46-6A318D952DFD}"/>
          </ac:spMkLst>
        </pc:spChg>
        <pc:spChg chg="add">
          <ac:chgData name="kiran kaur" userId="0626fc9f399b2dd7" providerId="LiveId" clId="{74AC8558-2B66-45C0-9D6F-D44F32249E48}" dt="2026-07-19T11:34:36.739" v="7740" actId="26606"/>
          <ac:spMkLst>
            <pc:docMk/>
            <pc:sldMk cId="900263166" sldId="284"/>
            <ac:spMk id="10" creationId="{DAAE4CDD-124C-4DCF-9584-B6033B545DD5}"/>
          </ac:spMkLst>
        </pc:spChg>
        <pc:spChg chg="add">
          <ac:chgData name="kiran kaur" userId="0626fc9f399b2dd7" providerId="LiveId" clId="{74AC8558-2B66-45C0-9D6F-D44F32249E48}" dt="2026-07-19T11:34:36.739" v="7740" actId="26606"/>
          <ac:spMkLst>
            <pc:docMk/>
            <pc:sldMk cId="900263166" sldId="284"/>
            <ac:spMk id="12" creationId="{081E4A58-353D-44AE-B2FC-2A74E2E400F7}"/>
          </ac:spMkLst>
        </pc:spChg>
        <pc:picChg chg="mod">
          <ac:chgData name="kiran kaur" userId="0626fc9f399b2dd7" providerId="LiveId" clId="{74AC8558-2B66-45C0-9D6F-D44F32249E48}" dt="2026-07-19T12:25:12.097" v="7993" actId="1076"/>
          <ac:picMkLst>
            <pc:docMk/>
            <pc:sldMk cId="900263166" sldId="284"/>
            <ac:picMk id="4" creationId="{2DAF8914-EEC5-A140-53E2-39920A9825E9}"/>
          </ac:picMkLst>
        </pc:picChg>
      </pc:sldChg>
      <pc:sldChg chg="addSp modSp new mod">
        <pc:chgData name="kiran kaur" userId="0626fc9f399b2dd7" providerId="LiveId" clId="{74AC8558-2B66-45C0-9D6F-D44F32249E48}" dt="2026-07-19T12:30:39.524" v="8000" actId="1076"/>
        <pc:sldMkLst>
          <pc:docMk/>
          <pc:sldMk cId="2162252320" sldId="285"/>
        </pc:sldMkLst>
        <pc:spChg chg="mod">
          <ac:chgData name="kiran kaur" userId="0626fc9f399b2dd7" providerId="LiveId" clId="{74AC8558-2B66-45C0-9D6F-D44F32249E48}" dt="2026-07-19T02:17:26.578" v="6593" actId="14100"/>
          <ac:spMkLst>
            <pc:docMk/>
            <pc:sldMk cId="2162252320" sldId="285"/>
            <ac:spMk id="2" creationId="{02FE76C9-82B5-70BE-946A-DF026FF74229}"/>
          </ac:spMkLst>
        </pc:spChg>
        <pc:spChg chg="mod">
          <ac:chgData name="kiran kaur" userId="0626fc9f399b2dd7" providerId="LiveId" clId="{74AC8558-2B66-45C0-9D6F-D44F32249E48}" dt="2026-07-19T02:31:38.841" v="6853" actId="20577"/>
          <ac:spMkLst>
            <pc:docMk/>
            <pc:sldMk cId="2162252320" sldId="285"/>
            <ac:spMk id="3" creationId="{7E3F9293-D3DC-0274-A6C6-562403219A75}"/>
          </ac:spMkLst>
        </pc:spChg>
        <pc:spChg chg="add mod">
          <ac:chgData name="kiran kaur" userId="0626fc9f399b2dd7" providerId="LiveId" clId="{74AC8558-2B66-45C0-9D6F-D44F32249E48}" dt="2026-07-19T02:30:52.367" v="6777" actId="14100"/>
          <ac:spMkLst>
            <pc:docMk/>
            <pc:sldMk cId="2162252320" sldId="285"/>
            <ac:spMk id="4" creationId="{DD1B083F-332E-9BAC-D1AF-027FB815B203}"/>
          </ac:spMkLst>
        </pc:spChg>
        <pc:picChg chg="mod">
          <ac:chgData name="kiran kaur" userId="0626fc9f399b2dd7" providerId="LiveId" clId="{74AC8558-2B66-45C0-9D6F-D44F32249E48}" dt="2026-07-19T12:30:39.524" v="8000" actId="1076"/>
          <ac:picMkLst>
            <pc:docMk/>
            <pc:sldMk cId="2162252320" sldId="285"/>
            <ac:picMk id="5" creationId="{A7FF26C3-5D48-CB62-E853-9ED5FB21AC73}"/>
          </ac:picMkLst>
        </pc:picChg>
      </pc:sldChg>
      <pc:sldChg chg="modSp new mod">
        <pc:chgData name="kiran kaur" userId="0626fc9f399b2dd7" providerId="LiveId" clId="{74AC8558-2B66-45C0-9D6F-D44F32249E48}" dt="2026-07-19T02:42:10.743" v="6899" actId="255"/>
        <pc:sldMkLst>
          <pc:docMk/>
          <pc:sldMk cId="2065083829" sldId="286"/>
        </pc:sldMkLst>
        <pc:spChg chg="mod">
          <ac:chgData name="kiran kaur" userId="0626fc9f399b2dd7" providerId="LiveId" clId="{74AC8558-2B66-45C0-9D6F-D44F32249E48}" dt="2026-07-19T02:40:41.063" v="6883" actId="27636"/>
          <ac:spMkLst>
            <pc:docMk/>
            <pc:sldMk cId="2065083829" sldId="286"/>
            <ac:spMk id="2" creationId="{C1C1C2EB-9DFE-953B-42E3-AD44C4A13B9E}"/>
          </ac:spMkLst>
        </pc:spChg>
        <pc:spChg chg="mod">
          <ac:chgData name="kiran kaur" userId="0626fc9f399b2dd7" providerId="LiveId" clId="{74AC8558-2B66-45C0-9D6F-D44F32249E48}" dt="2026-07-19T02:42:10.743" v="6899" actId="255"/>
          <ac:spMkLst>
            <pc:docMk/>
            <pc:sldMk cId="2065083829" sldId="286"/>
            <ac:spMk id="3" creationId="{B858D01D-AE55-1C6F-4795-CD882A7D1321}"/>
          </ac:spMkLst>
        </pc:spChg>
      </pc:sldChg>
      <pc:sldChg chg="modSp new del mod">
        <pc:chgData name="kiran kaur" userId="0626fc9f399b2dd7" providerId="LiveId" clId="{74AC8558-2B66-45C0-9D6F-D44F32249E48}" dt="2026-07-18T22:30:20.738" v="5153" actId="47"/>
        <pc:sldMkLst>
          <pc:docMk/>
          <pc:sldMk cId="814074839" sldId="287"/>
        </pc:sldMkLst>
        <pc:spChg chg="mod">
          <ac:chgData name="kiran kaur" userId="0626fc9f399b2dd7" providerId="LiveId" clId="{74AC8558-2B66-45C0-9D6F-D44F32249E48}" dt="2026-07-18T02:02:00.437" v="4585" actId="20577"/>
          <ac:spMkLst>
            <pc:docMk/>
            <pc:sldMk cId="814074839" sldId="287"/>
            <ac:spMk id="2" creationId="{8A61FD4D-FAE1-4F33-8079-CEE73DBF2E00}"/>
          </ac:spMkLst>
        </pc:spChg>
      </pc:sldChg>
      <pc:sldChg chg="modSp new mod">
        <pc:chgData name="kiran kaur" userId="0626fc9f399b2dd7" providerId="LiveId" clId="{74AC8558-2B66-45C0-9D6F-D44F32249E48}" dt="2026-07-19T08:42:03.124" v="7321" actId="27636"/>
        <pc:sldMkLst>
          <pc:docMk/>
          <pc:sldMk cId="2336881486" sldId="288"/>
        </pc:sldMkLst>
        <pc:spChg chg="mod">
          <ac:chgData name="kiran kaur" userId="0626fc9f399b2dd7" providerId="LiveId" clId="{74AC8558-2B66-45C0-9D6F-D44F32249E48}" dt="2026-07-19T02:58:57.171" v="7083" actId="255"/>
          <ac:spMkLst>
            <pc:docMk/>
            <pc:sldMk cId="2336881486" sldId="288"/>
            <ac:spMk id="2" creationId="{F41EC134-50CD-9372-743B-67B100927741}"/>
          </ac:spMkLst>
        </pc:spChg>
        <pc:spChg chg="mod">
          <ac:chgData name="kiran kaur" userId="0626fc9f399b2dd7" providerId="LiveId" clId="{74AC8558-2B66-45C0-9D6F-D44F32249E48}" dt="2026-07-19T08:42:03.124" v="7321" actId="27636"/>
          <ac:spMkLst>
            <pc:docMk/>
            <pc:sldMk cId="2336881486" sldId="288"/>
            <ac:spMk id="3" creationId="{9F6F4CB5-5F59-F2A1-694B-D69250F581F1}"/>
          </ac:spMkLst>
        </pc:spChg>
      </pc:sldChg>
      <pc:sldChg chg="modSp new mod ord">
        <pc:chgData name="kiran kaur" userId="0626fc9f399b2dd7" providerId="LiveId" clId="{74AC8558-2B66-45C0-9D6F-D44F32249E48}" dt="2026-07-19T12:38:00.947" v="8004" actId="1076"/>
        <pc:sldMkLst>
          <pc:docMk/>
          <pc:sldMk cId="783879523" sldId="289"/>
        </pc:sldMkLst>
        <pc:spChg chg="mod">
          <ac:chgData name="kiran kaur" userId="0626fc9f399b2dd7" providerId="LiveId" clId="{74AC8558-2B66-45C0-9D6F-D44F32249E48}" dt="2026-07-18T02:02:54.787" v="4641" actId="20577"/>
          <ac:spMkLst>
            <pc:docMk/>
            <pc:sldMk cId="783879523" sldId="289"/>
            <ac:spMk id="2" creationId="{133ACF37-1C7B-E589-80D2-1677A3CA6C0D}"/>
          </ac:spMkLst>
        </pc:spChg>
        <pc:spChg chg="mod">
          <ac:chgData name="kiran kaur" userId="0626fc9f399b2dd7" providerId="LiveId" clId="{74AC8558-2B66-45C0-9D6F-D44F32249E48}" dt="2026-07-19T02:10:46.586" v="6590" actId="27636"/>
          <ac:spMkLst>
            <pc:docMk/>
            <pc:sldMk cId="783879523" sldId="289"/>
            <ac:spMk id="3" creationId="{8985E1C1-9DA1-EDCB-0192-5AC2A32F736E}"/>
          </ac:spMkLst>
        </pc:spChg>
        <pc:picChg chg="mod">
          <ac:chgData name="kiran kaur" userId="0626fc9f399b2dd7" providerId="LiveId" clId="{74AC8558-2B66-45C0-9D6F-D44F32249E48}" dt="2026-07-19T12:38:00.947" v="8004" actId="1076"/>
          <ac:picMkLst>
            <pc:docMk/>
            <pc:sldMk cId="783879523" sldId="289"/>
            <ac:picMk id="4" creationId="{C01730FE-2193-4189-6DDA-CCBB97A63EA5}"/>
          </ac:picMkLst>
        </pc:picChg>
      </pc:sldChg>
      <pc:sldChg chg="addSp modSp new mod setBg">
        <pc:chgData name="kiran kaur" userId="0626fc9f399b2dd7" providerId="LiveId" clId="{74AC8558-2B66-45C0-9D6F-D44F32249E48}" dt="2026-07-19T12:11:04.985" v="7987" actId="1076"/>
        <pc:sldMkLst>
          <pc:docMk/>
          <pc:sldMk cId="2431961014" sldId="290"/>
        </pc:sldMkLst>
        <pc:spChg chg="mod">
          <ac:chgData name="kiran kaur" userId="0626fc9f399b2dd7" providerId="LiveId" clId="{74AC8558-2B66-45C0-9D6F-D44F32249E48}" dt="2026-07-19T11:14:14.546" v="7531" actId="26606"/>
          <ac:spMkLst>
            <pc:docMk/>
            <pc:sldMk cId="2431961014" sldId="290"/>
            <ac:spMk id="2" creationId="{36A3E730-A7AB-BE66-7EB7-CFCE560EA58A}"/>
          </ac:spMkLst>
        </pc:spChg>
        <pc:spChg chg="mod">
          <ac:chgData name="kiran kaur" userId="0626fc9f399b2dd7" providerId="LiveId" clId="{74AC8558-2B66-45C0-9D6F-D44F32249E48}" dt="2026-07-19T11:40:09.068" v="7796" actId="20577"/>
          <ac:spMkLst>
            <pc:docMk/>
            <pc:sldMk cId="2431961014" sldId="290"/>
            <ac:spMk id="3" creationId="{8E652627-DD45-B874-6D43-7DE8E3819E6F}"/>
          </ac:spMkLst>
        </pc:spChg>
        <pc:spChg chg="add">
          <ac:chgData name="kiran kaur" userId="0626fc9f399b2dd7" providerId="LiveId" clId="{74AC8558-2B66-45C0-9D6F-D44F32249E48}" dt="2026-07-19T11:14:14.546" v="7531" actId="26606"/>
          <ac:spMkLst>
            <pc:docMk/>
            <pc:sldMk cId="2431961014" sldId="290"/>
            <ac:spMk id="8" creationId="{DBF61EA3-B236-439E-9C0B-340980D56BEE}"/>
          </ac:spMkLst>
        </pc:spChg>
        <pc:spChg chg="add">
          <ac:chgData name="kiran kaur" userId="0626fc9f399b2dd7" providerId="LiveId" clId="{74AC8558-2B66-45C0-9D6F-D44F32249E48}" dt="2026-07-19T11:14:14.546" v="7531" actId="26606"/>
          <ac:spMkLst>
            <pc:docMk/>
            <pc:sldMk cId="2431961014" sldId="290"/>
            <ac:spMk id="14" creationId="{E659831F-0D9A-4C63-9EBB-8435B85A440F}"/>
          </ac:spMkLst>
        </pc:spChg>
        <pc:grpChg chg="add">
          <ac:chgData name="kiran kaur" userId="0626fc9f399b2dd7" providerId="LiveId" clId="{74AC8558-2B66-45C0-9D6F-D44F32249E48}" dt="2026-07-19T11:14:14.546" v="7531" actId="26606"/>
          <ac:grpSpMkLst>
            <pc:docMk/>
            <pc:sldMk cId="2431961014" sldId="290"/>
            <ac:grpSpMk id="10" creationId="{28FAF094-D087-493F-8DF9-A486C2D6BBAA}"/>
          </ac:grpSpMkLst>
        </pc:grpChg>
        <pc:picChg chg="mod">
          <ac:chgData name="kiran kaur" userId="0626fc9f399b2dd7" providerId="LiveId" clId="{74AC8558-2B66-45C0-9D6F-D44F32249E48}" dt="2026-07-19T12:11:04.985" v="7987" actId="1076"/>
          <ac:picMkLst>
            <pc:docMk/>
            <pc:sldMk cId="2431961014" sldId="290"/>
            <ac:picMk id="4" creationId="{1474A442-C4EE-393C-44F3-0AF536F2CA4D}"/>
          </ac:picMkLst>
        </pc:picChg>
      </pc:sldChg>
      <pc:sldChg chg="addSp modSp new del mod">
        <pc:chgData name="kiran kaur" userId="0626fc9f399b2dd7" providerId="LiveId" clId="{74AC8558-2B66-45C0-9D6F-D44F32249E48}" dt="2026-07-19T00:50:34.212" v="5981" actId="47"/>
        <pc:sldMkLst>
          <pc:docMk/>
          <pc:sldMk cId="462995297" sldId="291"/>
        </pc:sldMkLst>
        <pc:spChg chg="mod">
          <ac:chgData name="kiran kaur" userId="0626fc9f399b2dd7" providerId="LiveId" clId="{74AC8558-2B66-45C0-9D6F-D44F32249E48}" dt="2026-07-19T00:07:59.895" v="5456" actId="20577"/>
          <ac:spMkLst>
            <pc:docMk/>
            <pc:sldMk cId="462995297" sldId="291"/>
            <ac:spMk id="2" creationId="{9EF39E56-0750-2530-B75F-D87C4A2C1233}"/>
          </ac:spMkLst>
        </pc:spChg>
        <pc:spChg chg="mod">
          <ac:chgData name="kiran kaur" userId="0626fc9f399b2dd7" providerId="LiveId" clId="{74AC8558-2B66-45C0-9D6F-D44F32249E48}" dt="2026-07-19T00:19:32.086" v="5580" actId="27636"/>
          <ac:spMkLst>
            <pc:docMk/>
            <pc:sldMk cId="462995297" sldId="291"/>
            <ac:spMk id="3" creationId="{1FF53F29-2111-3AA6-6658-A99A27CB4152}"/>
          </ac:spMkLst>
        </pc:spChg>
        <pc:spChg chg="add mod">
          <ac:chgData name="kiran kaur" userId="0626fc9f399b2dd7" providerId="LiveId" clId="{74AC8558-2B66-45C0-9D6F-D44F32249E48}" dt="2026-07-19T00:08:50.004" v="5460" actId="255"/>
          <ac:spMkLst>
            <pc:docMk/>
            <pc:sldMk cId="462995297" sldId="291"/>
            <ac:spMk id="4" creationId="{15204853-AC3A-054B-F9B7-184F50135729}"/>
          </ac:spMkLst>
        </pc:spChg>
        <pc:spChg chg="add mod">
          <ac:chgData name="kiran kaur" userId="0626fc9f399b2dd7" providerId="LiveId" clId="{74AC8558-2B66-45C0-9D6F-D44F32249E48}" dt="2026-07-19T00:10:59.236" v="5477" actId="33987"/>
          <ac:spMkLst>
            <pc:docMk/>
            <pc:sldMk cId="462995297" sldId="291"/>
            <ac:spMk id="5" creationId="{C7E4D702-5029-E248-BCFF-C0FCCCFCC0DE}"/>
          </ac:spMkLst>
        </pc:spChg>
      </pc:sldChg>
      <pc:sldChg chg="modSp new mod ord">
        <pc:chgData name="kiran kaur" userId="0626fc9f399b2dd7" providerId="LiveId" clId="{74AC8558-2B66-45C0-9D6F-D44F32249E48}" dt="2026-07-19T12:32:44.764" v="8001" actId="1076"/>
        <pc:sldMkLst>
          <pc:docMk/>
          <pc:sldMk cId="3927726550" sldId="291"/>
        </pc:sldMkLst>
        <pc:spChg chg="mod">
          <ac:chgData name="kiran kaur" userId="0626fc9f399b2dd7" providerId="LiveId" clId="{74AC8558-2B66-45C0-9D6F-D44F32249E48}" dt="2026-07-19T08:39:38.174" v="7319" actId="20577"/>
          <ac:spMkLst>
            <pc:docMk/>
            <pc:sldMk cId="3927726550" sldId="291"/>
            <ac:spMk id="2" creationId="{8B2F5C51-B881-8F16-AC40-D6AFED544392}"/>
          </ac:spMkLst>
        </pc:spChg>
        <pc:spChg chg="mod">
          <ac:chgData name="kiran kaur" userId="0626fc9f399b2dd7" providerId="LiveId" clId="{74AC8558-2B66-45C0-9D6F-D44F32249E48}" dt="2026-07-19T02:48:52.271" v="6956" actId="20577"/>
          <ac:spMkLst>
            <pc:docMk/>
            <pc:sldMk cId="3927726550" sldId="291"/>
            <ac:spMk id="3" creationId="{CB9C5128-C1C9-78E6-9E6E-DADFE60C561A}"/>
          </ac:spMkLst>
        </pc:spChg>
        <pc:picChg chg="mod">
          <ac:chgData name="kiran kaur" userId="0626fc9f399b2dd7" providerId="LiveId" clId="{74AC8558-2B66-45C0-9D6F-D44F32249E48}" dt="2026-07-19T12:32:44.764" v="8001" actId="1076"/>
          <ac:picMkLst>
            <pc:docMk/>
            <pc:sldMk cId="3927726550" sldId="291"/>
            <ac:picMk id="4" creationId="{38B91E9A-83BE-81C8-65B9-6C2A2BCC657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17A579-A000-4953-BA79-0040E45EE541}" type="datetimeFigureOut">
              <a:rPr lang="en-GB" smtClean="0"/>
              <a:t>18/07/2026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B37801-B115-48BF-92AF-76E7310ADB52}" type="slidenum">
              <a:rPr lang="en-GB" smtClean="0"/>
              <a:t>‹#›</a:t>
            </a:fld>
            <a:endParaRPr lang="en-GB"/>
          </a:p>
        </p:txBody>
      </p:sp>
    </p:spTree>
    <p:extLst>
      <p:ext uri="{BB962C8B-B14F-4D97-AF65-F5344CB8AC3E}">
        <p14:creationId xmlns:p14="http://schemas.microsoft.com/office/powerpoint/2010/main" val="24163826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B37801-B115-48BF-92AF-76E7310ADB52}" type="slidenum">
              <a:rPr lang="en-GB" smtClean="0"/>
              <a:t>5</a:t>
            </a:fld>
            <a:endParaRPr lang="en-GB"/>
          </a:p>
        </p:txBody>
      </p:sp>
    </p:spTree>
    <p:extLst>
      <p:ext uri="{BB962C8B-B14F-4D97-AF65-F5344CB8AC3E}">
        <p14:creationId xmlns:p14="http://schemas.microsoft.com/office/powerpoint/2010/main" val="34358308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2547E-5187-2FEE-D9D7-6ACDEA03E3C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DC5933D-F7EC-F685-FBB2-645DC2860A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4397D784-5269-817C-E751-5557E1765C0C}"/>
              </a:ext>
            </a:extLst>
          </p:cNvPr>
          <p:cNvSpPr>
            <a:spLocks noGrp="1"/>
          </p:cNvSpPr>
          <p:nvPr>
            <p:ph type="dt" sz="half" idx="10"/>
          </p:nvPr>
        </p:nvSpPr>
        <p:spPr/>
        <p:txBody>
          <a:bodyPr/>
          <a:lstStyle/>
          <a:p>
            <a:fld id="{38983F65-3E3D-4859-AC39-F5F5346632F6}" type="datetimeFigureOut">
              <a:rPr lang="en-GB" smtClean="0"/>
              <a:t>15/07/2026</a:t>
            </a:fld>
            <a:endParaRPr lang="en-GB"/>
          </a:p>
        </p:txBody>
      </p:sp>
      <p:sp>
        <p:nvSpPr>
          <p:cNvPr id="5" name="Footer Placeholder 4">
            <a:extLst>
              <a:ext uri="{FF2B5EF4-FFF2-40B4-BE49-F238E27FC236}">
                <a16:creationId xmlns:a16="http://schemas.microsoft.com/office/drawing/2014/main" id="{28962D5C-0DCC-866F-A1CF-39E4E4C841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CEBAA5-B216-13AE-C2E8-4D45C7E46823}"/>
              </a:ext>
            </a:extLst>
          </p:cNvPr>
          <p:cNvSpPr>
            <a:spLocks noGrp="1"/>
          </p:cNvSpPr>
          <p:nvPr>
            <p:ph type="sldNum" sz="quarter" idx="12"/>
          </p:nvPr>
        </p:nvSpPr>
        <p:spPr/>
        <p:txBody>
          <a:bodyPr/>
          <a:lstStyle/>
          <a:p>
            <a:fld id="{77217A47-9BF7-4EE4-92E2-9BA74C545078}" type="slidenum">
              <a:rPr lang="en-GB" smtClean="0"/>
              <a:t>‹#›</a:t>
            </a:fld>
            <a:endParaRPr lang="en-GB"/>
          </a:p>
        </p:txBody>
      </p:sp>
    </p:spTree>
    <p:extLst>
      <p:ext uri="{BB962C8B-B14F-4D97-AF65-F5344CB8AC3E}">
        <p14:creationId xmlns:p14="http://schemas.microsoft.com/office/powerpoint/2010/main" val="9138982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9ED0A-7C14-DC80-8D82-0AE6950179D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B788642-7B84-6EC0-78EE-16F412E15BF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44E1A3A-8718-71FE-0A6E-BF10C77368E8}"/>
              </a:ext>
            </a:extLst>
          </p:cNvPr>
          <p:cNvSpPr>
            <a:spLocks noGrp="1"/>
          </p:cNvSpPr>
          <p:nvPr>
            <p:ph type="dt" sz="half" idx="10"/>
          </p:nvPr>
        </p:nvSpPr>
        <p:spPr/>
        <p:txBody>
          <a:bodyPr/>
          <a:lstStyle/>
          <a:p>
            <a:fld id="{38983F65-3E3D-4859-AC39-F5F5346632F6}" type="datetimeFigureOut">
              <a:rPr lang="en-GB" smtClean="0"/>
              <a:t>15/07/2026</a:t>
            </a:fld>
            <a:endParaRPr lang="en-GB"/>
          </a:p>
        </p:txBody>
      </p:sp>
      <p:sp>
        <p:nvSpPr>
          <p:cNvPr id="5" name="Footer Placeholder 4">
            <a:extLst>
              <a:ext uri="{FF2B5EF4-FFF2-40B4-BE49-F238E27FC236}">
                <a16:creationId xmlns:a16="http://schemas.microsoft.com/office/drawing/2014/main" id="{851EE202-8E78-C569-25CE-1A247A13F5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3C7731-A2B6-8C05-CFE7-B2811924D4FA}"/>
              </a:ext>
            </a:extLst>
          </p:cNvPr>
          <p:cNvSpPr>
            <a:spLocks noGrp="1"/>
          </p:cNvSpPr>
          <p:nvPr>
            <p:ph type="sldNum" sz="quarter" idx="12"/>
          </p:nvPr>
        </p:nvSpPr>
        <p:spPr/>
        <p:txBody>
          <a:bodyPr/>
          <a:lstStyle/>
          <a:p>
            <a:fld id="{77217A47-9BF7-4EE4-92E2-9BA74C545078}" type="slidenum">
              <a:rPr lang="en-GB" smtClean="0"/>
              <a:t>‹#›</a:t>
            </a:fld>
            <a:endParaRPr lang="en-GB"/>
          </a:p>
        </p:txBody>
      </p:sp>
    </p:spTree>
    <p:extLst>
      <p:ext uri="{BB962C8B-B14F-4D97-AF65-F5344CB8AC3E}">
        <p14:creationId xmlns:p14="http://schemas.microsoft.com/office/powerpoint/2010/main" val="31919079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07A58-0513-8292-B7D0-1E3DF78050A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16C3332-7052-A32B-BD59-BDE0319F1B7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85A502B-5CA8-5C54-29E9-EA8EF4E05066}"/>
              </a:ext>
            </a:extLst>
          </p:cNvPr>
          <p:cNvSpPr>
            <a:spLocks noGrp="1"/>
          </p:cNvSpPr>
          <p:nvPr>
            <p:ph type="dt" sz="half" idx="10"/>
          </p:nvPr>
        </p:nvSpPr>
        <p:spPr/>
        <p:txBody>
          <a:bodyPr/>
          <a:lstStyle/>
          <a:p>
            <a:fld id="{38983F65-3E3D-4859-AC39-F5F5346632F6}" type="datetimeFigureOut">
              <a:rPr lang="en-GB" smtClean="0"/>
              <a:t>15/07/2026</a:t>
            </a:fld>
            <a:endParaRPr lang="en-GB"/>
          </a:p>
        </p:txBody>
      </p:sp>
      <p:sp>
        <p:nvSpPr>
          <p:cNvPr id="5" name="Footer Placeholder 4">
            <a:extLst>
              <a:ext uri="{FF2B5EF4-FFF2-40B4-BE49-F238E27FC236}">
                <a16:creationId xmlns:a16="http://schemas.microsoft.com/office/drawing/2014/main" id="{38FBC727-5CD0-350C-F85A-E1C9E2E31B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336FF3-FE83-7636-BC28-1DCAADB3D0A6}"/>
              </a:ext>
            </a:extLst>
          </p:cNvPr>
          <p:cNvSpPr>
            <a:spLocks noGrp="1"/>
          </p:cNvSpPr>
          <p:nvPr>
            <p:ph type="sldNum" sz="quarter" idx="12"/>
          </p:nvPr>
        </p:nvSpPr>
        <p:spPr/>
        <p:txBody>
          <a:bodyPr/>
          <a:lstStyle/>
          <a:p>
            <a:fld id="{77217A47-9BF7-4EE4-92E2-9BA74C545078}" type="slidenum">
              <a:rPr lang="en-GB" smtClean="0"/>
              <a:t>‹#›</a:t>
            </a:fld>
            <a:endParaRPr lang="en-GB"/>
          </a:p>
        </p:txBody>
      </p:sp>
    </p:spTree>
    <p:extLst>
      <p:ext uri="{BB962C8B-B14F-4D97-AF65-F5344CB8AC3E}">
        <p14:creationId xmlns:p14="http://schemas.microsoft.com/office/powerpoint/2010/main" val="1335357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71243-FDDA-CE6C-138B-CA7DF955A56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ED118E1-274A-684A-E78D-E1A9203E7F8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04CB84A-C13E-974B-951C-7AC1F7DECD4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0330BE5-6C7B-9430-79A3-9BE6CFAB0571}"/>
              </a:ext>
            </a:extLst>
          </p:cNvPr>
          <p:cNvSpPr>
            <a:spLocks noGrp="1"/>
          </p:cNvSpPr>
          <p:nvPr>
            <p:ph type="dt" sz="half" idx="10"/>
          </p:nvPr>
        </p:nvSpPr>
        <p:spPr/>
        <p:txBody>
          <a:bodyPr/>
          <a:lstStyle/>
          <a:p>
            <a:fld id="{38983F65-3E3D-4859-AC39-F5F5346632F6}" type="datetimeFigureOut">
              <a:rPr lang="en-GB" smtClean="0"/>
              <a:t>15/07/2026</a:t>
            </a:fld>
            <a:endParaRPr lang="en-GB"/>
          </a:p>
        </p:txBody>
      </p:sp>
      <p:sp>
        <p:nvSpPr>
          <p:cNvPr id="6" name="Footer Placeholder 5">
            <a:extLst>
              <a:ext uri="{FF2B5EF4-FFF2-40B4-BE49-F238E27FC236}">
                <a16:creationId xmlns:a16="http://schemas.microsoft.com/office/drawing/2014/main" id="{751A36AC-FD69-2EAC-6212-C8DCEB93D8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44295B5-E826-BC92-3B37-A4F0E3364E1C}"/>
              </a:ext>
            </a:extLst>
          </p:cNvPr>
          <p:cNvSpPr>
            <a:spLocks noGrp="1"/>
          </p:cNvSpPr>
          <p:nvPr>
            <p:ph type="sldNum" sz="quarter" idx="12"/>
          </p:nvPr>
        </p:nvSpPr>
        <p:spPr/>
        <p:txBody>
          <a:bodyPr/>
          <a:lstStyle/>
          <a:p>
            <a:fld id="{77217A47-9BF7-4EE4-92E2-9BA74C545078}" type="slidenum">
              <a:rPr lang="en-GB" smtClean="0"/>
              <a:t>‹#›</a:t>
            </a:fld>
            <a:endParaRPr lang="en-GB"/>
          </a:p>
        </p:txBody>
      </p:sp>
    </p:spTree>
    <p:extLst>
      <p:ext uri="{BB962C8B-B14F-4D97-AF65-F5344CB8AC3E}">
        <p14:creationId xmlns:p14="http://schemas.microsoft.com/office/powerpoint/2010/main" val="27445363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5D4B1-671B-459C-2B05-6647FEE0E6F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B7ABE58-D5A9-84DE-015A-48D9D2A5194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7B82CCA-20A0-6D35-5954-306010DB436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6B593CA-CCF7-9FA5-3761-6DEAD4D51CE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0F4C5D6-1EBA-247F-1A3B-6AF1594330C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57F7BD6-8BE6-AF0D-8387-09056F405E56}"/>
              </a:ext>
            </a:extLst>
          </p:cNvPr>
          <p:cNvSpPr>
            <a:spLocks noGrp="1"/>
          </p:cNvSpPr>
          <p:nvPr>
            <p:ph type="dt" sz="half" idx="10"/>
          </p:nvPr>
        </p:nvSpPr>
        <p:spPr/>
        <p:txBody>
          <a:bodyPr/>
          <a:lstStyle/>
          <a:p>
            <a:fld id="{38983F65-3E3D-4859-AC39-F5F5346632F6}" type="datetimeFigureOut">
              <a:rPr lang="en-GB" smtClean="0"/>
              <a:t>15/07/2026</a:t>
            </a:fld>
            <a:endParaRPr lang="en-GB"/>
          </a:p>
        </p:txBody>
      </p:sp>
      <p:sp>
        <p:nvSpPr>
          <p:cNvPr id="8" name="Footer Placeholder 7">
            <a:extLst>
              <a:ext uri="{FF2B5EF4-FFF2-40B4-BE49-F238E27FC236}">
                <a16:creationId xmlns:a16="http://schemas.microsoft.com/office/drawing/2014/main" id="{EFB9C2F1-E202-FD34-D52A-F95170E1844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6500E57-815C-2E53-1D48-4037CE1C5449}"/>
              </a:ext>
            </a:extLst>
          </p:cNvPr>
          <p:cNvSpPr>
            <a:spLocks noGrp="1"/>
          </p:cNvSpPr>
          <p:nvPr>
            <p:ph type="sldNum" sz="quarter" idx="12"/>
          </p:nvPr>
        </p:nvSpPr>
        <p:spPr/>
        <p:txBody>
          <a:bodyPr/>
          <a:lstStyle/>
          <a:p>
            <a:fld id="{77217A47-9BF7-4EE4-92E2-9BA74C545078}" type="slidenum">
              <a:rPr lang="en-GB" smtClean="0"/>
              <a:t>‹#›</a:t>
            </a:fld>
            <a:endParaRPr lang="en-GB"/>
          </a:p>
        </p:txBody>
      </p:sp>
    </p:spTree>
    <p:extLst>
      <p:ext uri="{BB962C8B-B14F-4D97-AF65-F5344CB8AC3E}">
        <p14:creationId xmlns:p14="http://schemas.microsoft.com/office/powerpoint/2010/main" val="16804891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070E3-7E1D-5CD6-3907-AD558B1E06A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62CB9B5-7A27-99D5-1768-8401C12871EF}"/>
              </a:ext>
            </a:extLst>
          </p:cNvPr>
          <p:cNvSpPr>
            <a:spLocks noGrp="1"/>
          </p:cNvSpPr>
          <p:nvPr>
            <p:ph type="dt" sz="half" idx="10"/>
          </p:nvPr>
        </p:nvSpPr>
        <p:spPr/>
        <p:txBody>
          <a:bodyPr/>
          <a:lstStyle/>
          <a:p>
            <a:fld id="{38983F65-3E3D-4859-AC39-F5F5346632F6}" type="datetimeFigureOut">
              <a:rPr lang="en-GB" smtClean="0"/>
              <a:t>15/07/2026</a:t>
            </a:fld>
            <a:endParaRPr lang="en-GB"/>
          </a:p>
        </p:txBody>
      </p:sp>
      <p:sp>
        <p:nvSpPr>
          <p:cNvPr id="4" name="Footer Placeholder 3">
            <a:extLst>
              <a:ext uri="{FF2B5EF4-FFF2-40B4-BE49-F238E27FC236}">
                <a16:creationId xmlns:a16="http://schemas.microsoft.com/office/drawing/2014/main" id="{DF932F8F-33C9-CD72-C4B6-E8CC78FD791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749E022-5A5A-9641-0440-314E099DB8B8}"/>
              </a:ext>
            </a:extLst>
          </p:cNvPr>
          <p:cNvSpPr>
            <a:spLocks noGrp="1"/>
          </p:cNvSpPr>
          <p:nvPr>
            <p:ph type="sldNum" sz="quarter" idx="12"/>
          </p:nvPr>
        </p:nvSpPr>
        <p:spPr/>
        <p:txBody>
          <a:bodyPr/>
          <a:lstStyle/>
          <a:p>
            <a:fld id="{77217A47-9BF7-4EE4-92E2-9BA74C545078}" type="slidenum">
              <a:rPr lang="en-GB" smtClean="0"/>
              <a:t>‹#›</a:t>
            </a:fld>
            <a:endParaRPr lang="en-GB"/>
          </a:p>
        </p:txBody>
      </p:sp>
    </p:spTree>
    <p:extLst>
      <p:ext uri="{BB962C8B-B14F-4D97-AF65-F5344CB8AC3E}">
        <p14:creationId xmlns:p14="http://schemas.microsoft.com/office/powerpoint/2010/main" val="1717893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C83188-8F7E-222C-C9EF-9C4EF99C5787}"/>
              </a:ext>
            </a:extLst>
          </p:cNvPr>
          <p:cNvSpPr>
            <a:spLocks noGrp="1"/>
          </p:cNvSpPr>
          <p:nvPr>
            <p:ph type="dt" sz="half" idx="10"/>
          </p:nvPr>
        </p:nvSpPr>
        <p:spPr/>
        <p:txBody>
          <a:bodyPr/>
          <a:lstStyle/>
          <a:p>
            <a:fld id="{38983F65-3E3D-4859-AC39-F5F5346632F6}" type="datetimeFigureOut">
              <a:rPr lang="en-GB" smtClean="0"/>
              <a:t>15/07/2026</a:t>
            </a:fld>
            <a:endParaRPr lang="en-GB"/>
          </a:p>
        </p:txBody>
      </p:sp>
      <p:sp>
        <p:nvSpPr>
          <p:cNvPr id="3" name="Footer Placeholder 2">
            <a:extLst>
              <a:ext uri="{FF2B5EF4-FFF2-40B4-BE49-F238E27FC236}">
                <a16:creationId xmlns:a16="http://schemas.microsoft.com/office/drawing/2014/main" id="{663027C6-E5D6-7DC9-DF05-F26079796C0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28A4BAA-8D98-A2F2-78EA-4DE5C88DF56A}"/>
              </a:ext>
            </a:extLst>
          </p:cNvPr>
          <p:cNvSpPr>
            <a:spLocks noGrp="1"/>
          </p:cNvSpPr>
          <p:nvPr>
            <p:ph type="sldNum" sz="quarter" idx="12"/>
          </p:nvPr>
        </p:nvSpPr>
        <p:spPr/>
        <p:txBody>
          <a:bodyPr/>
          <a:lstStyle/>
          <a:p>
            <a:fld id="{77217A47-9BF7-4EE4-92E2-9BA74C545078}" type="slidenum">
              <a:rPr lang="en-GB" smtClean="0"/>
              <a:t>‹#›</a:t>
            </a:fld>
            <a:endParaRPr lang="en-GB"/>
          </a:p>
        </p:txBody>
      </p:sp>
    </p:spTree>
    <p:extLst>
      <p:ext uri="{BB962C8B-B14F-4D97-AF65-F5344CB8AC3E}">
        <p14:creationId xmlns:p14="http://schemas.microsoft.com/office/powerpoint/2010/main" val="25294055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8267C-6EB9-C3EF-2EE7-52FC748AD63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B4A3E82E-300B-0400-2A7C-512C3105909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D800473-8F72-8A92-3121-9EF26B7511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9C92596-D3C0-97D7-D950-FD37E68C9213}"/>
              </a:ext>
            </a:extLst>
          </p:cNvPr>
          <p:cNvSpPr>
            <a:spLocks noGrp="1"/>
          </p:cNvSpPr>
          <p:nvPr>
            <p:ph type="dt" sz="half" idx="10"/>
          </p:nvPr>
        </p:nvSpPr>
        <p:spPr/>
        <p:txBody>
          <a:bodyPr/>
          <a:lstStyle/>
          <a:p>
            <a:fld id="{38983F65-3E3D-4859-AC39-F5F5346632F6}" type="datetimeFigureOut">
              <a:rPr lang="en-GB" smtClean="0"/>
              <a:t>15/07/2026</a:t>
            </a:fld>
            <a:endParaRPr lang="en-GB"/>
          </a:p>
        </p:txBody>
      </p:sp>
      <p:sp>
        <p:nvSpPr>
          <p:cNvPr id="6" name="Footer Placeholder 5">
            <a:extLst>
              <a:ext uri="{FF2B5EF4-FFF2-40B4-BE49-F238E27FC236}">
                <a16:creationId xmlns:a16="http://schemas.microsoft.com/office/drawing/2014/main" id="{139F6971-6379-E96D-4E7C-D4F9E64E77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82DEBF-B698-7E97-55BA-05C02A349CC5}"/>
              </a:ext>
            </a:extLst>
          </p:cNvPr>
          <p:cNvSpPr>
            <a:spLocks noGrp="1"/>
          </p:cNvSpPr>
          <p:nvPr>
            <p:ph type="sldNum" sz="quarter" idx="12"/>
          </p:nvPr>
        </p:nvSpPr>
        <p:spPr/>
        <p:txBody>
          <a:bodyPr/>
          <a:lstStyle/>
          <a:p>
            <a:fld id="{77217A47-9BF7-4EE4-92E2-9BA74C545078}" type="slidenum">
              <a:rPr lang="en-GB" smtClean="0"/>
              <a:t>‹#›</a:t>
            </a:fld>
            <a:endParaRPr lang="en-GB"/>
          </a:p>
        </p:txBody>
      </p:sp>
    </p:spTree>
    <p:extLst>
      <p:ext uri="{BB962C8B-B14F-4D97-AF65-F5344CB8AC3E}">
        <p14:creationId xmlns:p14="http://schemas.microsoft.com/office/powerpoint/2010/main" val="57860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D7868-F7C1-1CD4-D5D2-13704EBA5DB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5E49F36-CC7C-95C1-7EBD-C0D00767C21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F692E5A-6D51-F4D6-6E14-054995947C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1D161B9-1548-41A9-2323-73674065CB54}"/>
              </a:ext>
            </a:extLst>
          </p:cNvPr>
          <p:cNvSpPr>
            <a:spLocks noGrp="1"/>
          </p:cNvSpPr>
          <p:nvPr>
            <p:ph type="dt" sz="half" idx="10"/>
          </p:nvPr>
        </p:nvSpPr>
        <p:spPr/>
        <p:txBody>
          <a:bodyPr/>
          <a:lstStyle/>
          <a:p>
            <a:fld id="{38983F65-3E3D-4859-AC39-F5F5346632F6}" type="datetimeFigureOut">
              <a:rPr lang="en-GB" smtClean="0"/>
              <a:t>15/07/2026</a:t>
            </a:fld>
            <a:endParaRPr lang="en-GB"/>
          </a:p>
        </p:txBody>
      </p:sp>
      <p:sp>
        <p:nvSpPr>
          <p:cNvPr id="6" name="Footer Placeholder 5">
            <a:extLst>
              <a:ext uri="{FF2B5EF4-FFF2-40B4-BE49-F238E27FC236}">
                <a16:creationId xmlns:a16="http://schemas.microsoft.com/office/drawing/2014/main" id="{AA666A04-B288-9A04-BC33-1E1D9AD313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1EC138-CDB4-D336-6722-12EEB116146E}"/>
              </a:ext>
            </a:extLst>
          </p:cNvPr>
          <p:cNvSpPr>
            <a:spLocks noGrp="1"/>
          </p:cNvSpPr>
          <p:nvPr>
            <p:ph type="sldNum" sz="quarter" idx="12"/>
          </p:nvPr>
        </p:nvSpPr>
        <p:spPr/>
        <p:txBody>
          <a:bodyPr/>
          <a:lstStyle/>
          <a:p>
            <a:fld id="{77217A47-9BF7-4EE4-92E2-9BA74C545078}" type="slidenum">
              <a:rPr lang="en-GB" smtClean="0"/>
              <a:t>‹#›</a:t>
            </a:fld>
            <a:endParaRPr lang="en-GB"/>
          </a:p>
        </p:txBody>
      </p:sp>
    </p:spTree>
    <p:extLst>
      <p:ext uri="{BB962C8B-B14F-4D97-AF65-F5344CB8AC3E}">
        <p14:creationId xmlns:p14="http://schemas.microsoft.com/office/powerpoint/2010/main" val="13664332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7EA22-7B57-DEA3-16C5-64F5EF77535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F947E05-325F-EF66-D83F-B117D45EA01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3C077A9-FC27-D75C-B378-D628F5C368E0}"/>
              </a:ext>
            </a:extLst>
          </p:cNvPr>
          <p:cNvSpPr>
            <a:spLocks noGrp="1"/>
          </p:cNvSpPr>
          <p:nvPr>
            <p:ph type="dt" sz="half" idx="10"/>
          </p:nvPr>
        </p:nvSpPr>
        <p:spPr/>
        <p:txBody>
          <a:bodyPr/>
          <a:lstStyle/>
          <a:p>
            <a:fld id="{38983F65-3E3D-4859-AC39-F5F5346632F6}" type="datetimeFigureOut">
              <a:rPr lang="en-GB" smtClean="0"/>
              <a:t>15/07/2026</a:t>
            </a:fld>
            <a:endParaRPr lang="en-GB"/>
          </a:p>
        </p:txBody>
      </p:sp>
      <p:sp>
        <p:nvSpPr>
          <p:cNvPr id="5" name="Footer Placeholder 4">
            <a:extLst>
              <a:ext uri="{FF2B5EF4-FFF2-40B4-BE49-F238E27FC236}">
                <a16:creationId xmlns:a16="http://schemas.microsoft.com/office/drawing/2014/main" id="{405BF0B1-BB2C-F72C-B37B-F60C3C808C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6D55C1-0D30-D277-5D97-D4E4914F00E1}"/>
              </a:ext>
            </a:extLst>
          </p:cNvPr>
          <p:cNvSpPr>
            <a:spLocks noGrp="1"/>
          </p:cNvSpPr>
          <p:nvPr>
            <p:ph type="sldNum" sz="quarter" idx="12"/>
          </p:nvPr>
        </p:nvSpPr>
        <p:spPr/>
        <p:txBody>
          <a:bodyPr/>
          <a:lstStyle/>
          <a:p>
            <a:fld id="{77217A47-9BF7-4EE4-92E2-9BA74C545078}" type="slidenum">
              <a:rPr lang="en-GB" smtClean="0"/>
              <a:t>‹#›</a:t>
            </a:fld>
            <a:endParaRPr lang="en-GB"/>
          </a:p>
        </p:txBody>
      </p:sp>
    </p:spTree>
    <p:extLst>
      <p:ext uri="{BB962C8B-B14F-4D97-AF65-F5344CB8AC3E}">
        <p14:creationId xmlns:p14="http://schemas.microsoft.com/office/powerpoint/2010/main" val="40113239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C9EF5E-4EBD-CB3E-83D2-24D3BA47356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A338203-D935-8ED3-3050-54D6BE099B5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AA67323-2F4B-2B6E-8C2C-E5D3358FD266}"/>
              </a:ext>
            </a:extLst>
          </p:cNvPr>
          <p:cNvSpPr>
            <a:spLocks noGrp="1"/>
          </p:cNvSpPr>
          <p:nvPr>
            <p:ph type="dt" sz="half" idx="10"/>
          </p:nvPr>
        </p:nvSpPr>
        <p:spPr/>
        <p:txBody>
          <a:bodyPr/>
          <a:lstStyle/>
          <a:p>
            <a:fld id="{38983F65-3E3D-4859-AC39-F5F5346632F6}" type="datetimeFigureOut">
              <a:rPr lang="en-GB" smtClean="0"/>
              <a:t>15/07/2026</a:t>
            </a:fld>
            <a:endParaRPr lang="en-GB"/>
          </a:p>
        </p:txBody>
      </p:sp>
      <p:sp>
        <p:nvSpPr>
          <p:cNvPr id="5" name="Footer Placeholder 4">
            <a:extLst>
              <a:ext uri="{FF2B5EF4-FFF2-40B4-BE49-F238E27FC236}">
                <a16:creationId xmlns:a16="http://schemas.microsoft.com/office/drawing/2014/main" id="{12429FB2-3546-4BF7-B7FB-B9F09EB8F5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79ABBB-56B9-0F2E-5D38-B832C29D5EF7}"/>
              </a:ext>
            </a:extLst>
          </p:cNvPr>
          <p:cNvSpPr>
            <a:spLocks noGrp="1"/>
          </p:cNvSpPr>
          <p:nvPr>
            <p:ph type="sldNum" sz="quarter" idx="12"/>
          </p:nvPr>
        </p:nvSpPr>
        <p:spPr/>
        <p:txBody>
          <a:bodyPr/>
          <a:lstStyle/>
          <a:p>
            <a:fld id="{77217A47-9BF7-4EE4-92E2-9BA74C545078}" type="slidenum">
              <a:rPr lang="en-GB" smtClean="0"/>
              <a:t>‹#›</a:t>
            </a:fld>
            <a:endParaRPr lang="en-GB"/>
          </a:p>
        </p:txBody>
      </p:sp>
    </p:spTree>
    <p:extLst>
      <p:ext uri="{BB962C8B-B14F-4D97-AF65-F5344CB8AC3E}">
        <p14:creationId xmlns:p14="http://schemas.microsoft.com/office/powerpoint/2010/main" val="20768067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A155912-3A3A-B5A8-8D4E-FE42995E22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5516F84-C09D-47BE-DF9A-58394492BE7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C979434-E71A-4342-380F-E3005037B3F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8983F65-3E3D-4859-AC39-F5F5346632F6}" type="datetimeFigureOut">
              <a:rPr lang="en-GB" smtClean="0"/>
              <a:t>15/07/2026</a:t>
            </a:fld>
            <a:endParaRPr lang="en-GB"/>
          </a:p>
        </p:txBody>
      </p:sp>
      <p:sp>
        <p:nvSpPr>
          <p:cNvPr id="5" name="Footer Placeholder 4">
            <a:extLst>
              <a:ext uri="{FF2B5EF4-FFF2-40B4-BE49-F238E27FC236}">
                <a16:creationId xmlns:a16="http://schemas.microsoft.com/office/drawing/2014/main" id="{5A3E9A0E-7618-2466-560E-C561F3B8216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B3F5EBB-1383-F929-9759-F10C4EB36B0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7217A47-9BF7-4EE4-92E2-9BA74C545078}" type="slidenum">
              <a:rPr lang="en-GB" smtClean="0"/>
              <a:t>‹#›</a:t>
            </a:fld>
            <a:endParaRPr lang="en-GB"/>
          </a:p>
        </p:txBody>
      </p:sp>
    </p:spTree>
    <p:extLst>
      <p:ext uri="{BB962C8B-B14F-4D97-AF65-F5344CB8AC3E}">
        <p14:creationId xmlns:p14="http://schemas.microsoft.com/office/powerpoint/2010/main" val="23291073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image" Target="../media/image6.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8" Type="http://schemas.openxmlformats.org/officeDocument/2006/relationships/hyperlink" Target="https://www.england.nhs.uk/long-read/copd-commissioning-strategies-resources" TargetMode="External"/><Relationship Id="rId13" Type="http://schemas.openxmlformats.org/officeDocument/2006/relationships/hyperlink" Target="https://researchforyou.co.uk/mac-news/what-causes-copd/" TargetMode="External"/><Relationship Id="rId18" Type="http://schemas.openxmlformats.org/officeDocument/2006/relationships/hyperlink" Target="https://infografolio.com/products/chronic-obstructive-pulmonary-disease-health-infographic-template" TargetMode="External"/><Relationship Id="rId3" Type="http://schemas.openxmlformats.org/officeDocument/2006/relationships/slideLayout" Target="../slideLayouts/slideLayout2.xml"/><Relationship Id="rId7" Type="http://schemas.openxmlformats.org/officeDocument/2006/relationships/hyperlink" Target="https://www.pacehospital.com/chronic-obstructive-pulmonary-disease-copd-symptoms-causes-diagnosis-and-treatment" TargetMode="External"/><Relationship Id="rId12" Type="http://schemas.openxmlformats.org/officeDocument/2006/relationships/hyperlink" Target="https://www.dovepress.com/ethical-dilemmas-in-physicians-consultations-with-copd-patients-peer-reviewed-fulltext-article-COPD" TargetMode="External"/><Relationship Id="rId17" Type="http://schemas.openxmlformats.org/officeDocument/2006/relationships/hyperlink" Target="https://clinicone.com.np/types-of-copd-chronic-obstructive-pulmonary-disease/" TargetMode="External"/><Relationship Id="rId2" Type="http://schemas.openxmlformats.org/officeDocument/2006/relationships/audio" Target="../media/media13.m4a"/><Relationship Id="rId16" Type="http://schemas.openxmlformats.org/officeDocument/2006/relationships/hyperlink" Target="https://carents.co.uk/carenting-guides/healthcare/long-term-conditions/copd/" TargetMode="External"/><Relationship Id="rId20" Type="http://schemas.openxmlformats.org/officeDocument/2006/relationships/image" Target="../media/image1.png"/><Relationship Id="rId1" Type="http://schemas.microsoft.com/office/2007/relationships/media" Target="../media/media13.m4a"/><Relationship Id="rId6" Type="http://schemas.openxmlformats.org/officeDocument/2006/relationships/hyperlink" Target="https://medlineplus.gov/ency/article/000091.htm" TargetMode="External"/><Relationship Id="rId11" Type="http://schemas.openxmlformats.org/officeDocument/2006/relationships/hyperlink" Target="https://www.nice.org.uk/guidance/ng114" TargetMode="External"/><Relationship Id="rId5" Type="http://schemas.openxmlformats.org/officeDocument/2006/relationships/hyperlink" Target="https://www.nhs.uk/conditions/chronic-obstructive-pulmonary-disease-copd/" TargetMode="External"/><Relationship Id="rId15" Type="http://schemas.openxmlformats.org/officeDocument/2006/relationships/hyperlink" Target="https://vitaminqatar.com/blogs/blogs/living-well-with-asthma-a-patient-s-guide-to-safe-inhaler-use?srsltid=afmboorjwrycolo_vfwrsoljvl7hip-xua2kdhweywac2mswul6azexb" TargetMode="External"/><Relationship Id="rId10" Type="http://schemas.openxmlformats.org/officeDocument/2006/relationships/hyperlink" Target="https://www.mayoclinic.org/diseases-conditions/copd/symptoms-causes/syc-20353679" TargetMode="External"/><Relationship Id="rId19" Type="http://schemas.openxmlformats.org/officeDocument/2006/relationships/hyperlink" Target="https://www.ncbi.nlm.nih.gov/pmc/articles/PMC4613399/" TargetMode="External"/><Relationship Id="rId4" Type="http://schemas.openxmlformats.org/officeDocument/2006/relationships/hyperlink" Target="https://www.who.int/news-room/fact-sheets/detail/chronic-obstructive-pulmonary-disease-(copd)" TargetMode="External"/><Relationship Id="rId9" Type="http://schemas.openxmlformats.org/officeDocument/2006/relationships/hyperlink" Target="https://www.archbronconeumol.org/es-assessment-induced-sputum-cellularity-in-articulo-s0300289619302911" TargetMode="External"/><Relationship Id="rId14" Type="http://schemas.openxmlformats.org/officeDocument/2006/relationships/hyperlink" Target="https://scienceinsights.org/how-to-use-an-inhaler-with-a-spacer-step-by-ste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84D89-467F-690A-E8D8-4C7E91649B46}"/>
              </a:ext>
            </a:extLst>
          </p:cNvPr>
          <p:cNvSpPr>
            <a:spLocks noGrp="1"/>
          </p:cNvSpPr>
          <p:nvPr>
            <p:ph type="ctrTitle"/>
          </p:nvPr>
        </p:nvSpPr>
        <p:spPr>
          <a:xfrm>
            <a:off x="1524000" y="721895"/>
            <a:ext cx="9144000" cy="4535905"/>
          </a:xfrm>
        </p:spPr>
        <p:txBody>
          <a:bodyPr>
            <a:normAutofit fontScale="90000"/>
          </a:bodyPr>
          <a:lstStyle/>
          <a:p>
            <a:pPr>
              <a:lnSpc>
                <a:spcPct val="115000"/>
              </a:lnSpc>
              <a:spcBef>
                <a:spcPts val="1800"/>
              </a:spcBef>
              <a:spcAft>
                <a:spcPts val="400"/>
              </a:spcAft>
            </a:pPr>
            <a:br>
              <a:rPr lang="en-GB" sz="18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br>
            <a:br>
              <a:rPr lang="en-GB" sz="18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br>
            <a:br>
              <a:rPr lang="en-GB" sz="18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br>
            <a:br>
              <a:rPr lang="en-GB" sz="18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br>
            <a:r>
              <a:rPr lang="en-GB" sz="2000"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Kiran Kaur</a:t>
            </a:r>
            <a:br>
              <a:rPr lang="en-GB" sz="2000"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br>
            <a:r>
              <a:rPr lang="en-GB" sz="2000"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Student Number: 2434015</a:t>
            </a:r>
            <a:br>
              <a:rPr lang="en-GB" sz="2000"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br>
            <a:br>
              <a:rPr lang="en-GB" sz="2000"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br>
            <a:r>
              <a:rPr lang="en-GB" sz="2000"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Module Title: Introduction to Physiology</a:t>
            </a:r>
            <a:br>
              <a:rPr lang="en-GB" sz="2000"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br>
            <a:r>
              <a:rPr lang="en-GB" sz="2000"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Module Code: BMHP5023</a:t>
            </a:r>
            <a:br>
              <a:rPr lang="en-GB" sz="2000"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br>
            <a:br>
              <a:rPr lang="en-GB" sz="2000"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br>
            <a:r>
              <a:rPr lang="en-GB" sz="2000"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Assignment Title: Component 2 Presentation with voice over</a:t>
            </a:r>
            <a:br>
              <a:rPr lang="en-GB" sz="2000"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br>
            <a:r>
              <a:rPr lang="en-GB" sz="2000"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Lecturer: Philip Jones</a:t>
            </a:r>
            <a:br>
              <a:rPr lang="en-GB" sz="2000"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br>
            <a:br>
              <a:rPr lang="en-GB" sz="2000"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br>
            <a:r>
              <a:rPr lang="en-GB" sz="2000"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Date: 19/07/2026</a:t>
            </a:r>
            <a:br>
              <a:rPr lang="en-GB" sz="18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br>
            <a:br>
              <a:rPr lang="en-GB" sz="1000" b="1" kern="10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br>
              <a:rPr lang="en-GB" sz="1000" b="1" kern="10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br>
              <a:rPr lang="en-GB" sz="1000" b="1" kern="10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br>
              <a:rPr lang="en-GB" sz="1000" b="1" kern="10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r>
              <a:rPr lang="en-GB" sz="800" b="1" kern="100" dirty="0">
                <a:solidFill>
                  <a:srgbClr val="0F4761"/>
                </a:solidFill>
                <a:effectLst/>
                <a:latin typeface="Arial" panose="020B0604020202020204" pitchFamily="34" charset="0"/>
                <a:ea typeface="Times New Roman" panose="02020603050405020304" pitchFamily="18" charset="0"/>
                <a:cs typeface="Times New Roman" panose="02020603050405020304" pitchFamily="18" charset="0"/>
              </a:rPr>
              <a:t> </a:t>
            </a:r>
            <a:br>
              <a:rPr lang="en-GB" sz="1000" b="1" kern="10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endParaRPr lang="en-GB" sz="800" dirty="0"/>
          </a:p>
        </p:txBody>
      </p:sp>
      <p:pic>
        <p:nvPicPr>
          <p:cNvPr id="4" name="Title Page">
            <a:hlinkClick r:id="" action="ppaction://media"/>
            <a:extLst>
              <a:ext uri="{FF2B5EF4-FFF2-40B4-BE49-F238E27FC236}">
                <a16:creationId xmlns:a16="http://schemas.microsoft.com/office/drawing/2014/main" id="{26EED8B4-773A-EB33-D426-451844ED654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523957" y="4611838"/>
            <a:ext cx="406400" cy="406400"/>
          </a:xfrm>
          <a:prstGeom prst="rect">
            <a:avLst/>
          </a:prstGeom>
        </p:spPr>
      </p:pic>
    </p:spTree>
    <p:extLst>
      <p:ext uri="{BB962C8B-B14F-4D97-AF65-F5344CB8AC3E}">
        <p14:creationId xmlns:p14="http://schemas.microsoft.com/office/powerpoint/2010/main" val="4029533936"/>
      </p:ext>
    </p:extLst>
  </p:cSld>
  <p:clrMapOvr>
    <a:masterClrMapping/>
  </p:clrMapOvr>
  <mc:AlternateContent xmlns:mc="http://schemas.openxmlformats.org/markup-compatibility/2006">
    <mc:Choice xmlns:p14="http://schemas.microsoft.com/office/powerpoint/2010/main" Requires="p14">
      <p:transition spd="slow" p14:dur="2000" advTm="30953"/>
    </mc:Choice>
    <mc:Fallback>
      <p:transition spd="slow" advTm="309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95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Arc 14">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1FE3859-A80D-E5EF-0948-1DA96F817099}"/>
              </a:ext>
            </a:extLst>
          </p:cNvPr>
          <p:cNvSpPr>
            <a:spLocks noGrp="1"/>
          </p:cNvSpPr>
          <p:nvPr>
            <p:ph type="title"/>
          </p:nvPr>
        </p:nvSpPr>
        <p:spPr>
          <a:xfrm>
            <a:off x="6256357" y="479493"/>
            <a:ext cx="3133535" cy="1325563"/>
          </a:xfrm>
        </p:spPr>
        <p:txBody>
          <a:bodyPr>
            <a:normAutofit/>
          </a:bodyPr>
          <a:lstStyle/>
          <a:p>
            <a:r>
              <a:rPr lang="en-GB" dirty="0"/>
              <a:t>Introduction</a:t>
            </a:r>
          </a:p>
        </p:txBody>
      </p:sp>
      <p:sp>
        <p:nvSpPr>
          <p:cNvPr id="21" name="Freeform: Shape 20">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D34465E8-B061-16B3-79C3-9B8FFECD9258}"/>
              </a:ext>
            </a:extLst>
          </p:cNvPr>
          <p:cNvPicPr>
            <a:picLocks noChangeAspect="1"/>
          </p:cNvPicPr>
          <p:nvPr/>
        </p:nvPicPr>
        <p:blipFill>
          <a:blip r:embed="rId4"/>
          <a:stretch>
            <a:fillRect/>
          </a:stretch>
        </p:blipFill>
        <p:spPr>
          <a:xfrm>
            <a:off x="703182" y="1194306"/>
            <a:ext cx="4950803" cy="445572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46D106FE-2BE7-2913-8586-ADB52804CD39}"/>
              </a:ext>
            </a:extLst>
          </p:cNvPr>
          <p:cNvSpPr>
            <a:spLocks noGrp="1"/>
          </p:cNvSpPr>
          <p:nvPr>
            <p:ph idx="1"/>
          </p:nvPr>
        </p:nvSpPr>
        <p:spPr>
          <a:xfrm>
            <a:off x="6256357" y="2134496"/>
            <a:ext cx="4950803" cy="4394064"/>
          </a:xfrm>
        </p:spPr>
        <p:txBody>
          <a:bodyPr>
            <a:normAutofit fontScale="55000" lnSpcReduction="20000"/>
          </a:bodyPr>
          <a:lstStyle/>
          <a:p>
            <a:pPr marL="0" indent="0">
              <a:lnSpc>
                <a:spcPct val="170000"/>
              </a:lnSpc>
              <a:buNone/>
            </a:pPr>
            <a:r>
              <a:rPr lang="en-GB" sz="2200" dirty="0">
                <a:latin typeface="Arial" panose="020B0604020202020204" pitchFamily="34" charset="0"/>
                <a:cs typeface="Arial" panose="020B0604020202020204" pitchFamily="34" charset="0"/>
              </a:rPr>
              <a:t>This presentation will discuss the case of Mr Singh, a 67‑year‑old man diagnosed with Chronic Obstructive Pulmonary Disease (COPD). As a chronic and progressive respiratory condition, COPD has a significant impact on his daily functioning and overall quality of life. By exploring his symptoms, medical history, and current challenges, this presentation will show how the disease develops and how it affects day‑to‑day experiences. It will also expand on the key interventions needed for effective long‑term, personalised COPD management, including patient‑centred care planning and the ethical considerations involved. These aspects will be discussed in line with current NHS and NICE guidelines to ensure safe, evidence‑based practice. </a:t>
            </a:r>
          </a:p>
          <a:p>
            <a:pPr marL="0" indent="0">
              <a:lnSpc>
                <a:spcPct val="150000"/>
              </a:lnSpc>
              <a:buNone/>
            </a:pPr>
            <a:endParaRPr lang="en-GB" sz="2200" dirty="0">
              <a:latin typeface="Arial" panose="020B0604020202020204" pitchFamily="34" charset="0"/>
              <a:cs typeface="Arial" panose="020B0604020202020204" pitchFamily="34" charset="0"/>
            </a:endParaRPr>
          </a:p>
          <a:p>
            <a:pPr marL="0" indent="0">
              <a:lnSpc>
                <a:spcPct val="150000"/>
              </a:lnSpc>
              <a:buNone/>
            </a:pPr>
            <a:endParaRPr lang="en-GB" sz="1100" dirty="0">
              <a:latin typeface="Arial" panose="020B0604020202020204" pitchFamily="34" charset="0"/>
              <a:cs typeface="Arial" panose="020B0604020202020204" pitchFamily="34" charset="0"/>
            </a:endParaRPr>
          </a:p>
          <a:p>
            <a:pPr marL="0" indent="0">
              <a:lnSpc>
                <a:spcPct val="150000"/>
              </a:lnSpc>
              <a:buNone/>
            </a:pPr>
            <a:endParaRPr lang="en-GB" sz="1100" dirty="0">
              <a:latin typeface="Arial" panose="020B0604020202020204" pitchFamily="34" charset="0"/>
              <a:cs typeface="Arial" panose="020B0604020202020204" pitchFamily="34" charset="0"/>
            </a:endParaRPr>
          </a:p>
          <a:p>
            <a:pPr marL="0" indent="0">
              <a:lnSpc>
                <a:spcPct val="150000"/>
              </a:lnSpc>
              <a:buNone/>
            </a:pPr>
            <a:r>
              <a:rPr lang="en-GB" sz="1100" dirty="0">
                <a:latin typeface="Arial" panose="020B0604020202020204" pitchFamily="34" charset="0"/>
                <a:cs typeface="Arial" panose="020B0604020202020204" pitchFamily="34" charset="0"/>
              </a:rPr>
              <a:t>		</a:t>
            </a:r>
          </a:p>
          <a:p>
            <a:pPr marL="0" indent="0">
              <a:lnSpc>
                <a:spcPct val="150000"/>
              </a:lnSpc>
              <a:buNone/>
            </a:pPr>
            <a:endParaRPr lang="en-GB" sz="1100" b="1" dirty="0">
              <a:latin typeface="Arial" panose="020B0604020202020204" pitchFamily="34" charset="0"/>
              <a:cs typeface="Arial" panose="020B0604020202020204" pitchFamily="34" charset="0"/>
            </a:endParaRPr>
          </a:p>
          <a:p>
            <a:pPr marL="0" indent="0">
              <a:buNone/>
            </a:pPr>
            <a:endParaRPr lang="en-GB" sz="13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1912189A-075A-8945-243F-DBDE2013E04F}"/>
              </a:ext>
            </a:extLst>
          </p:cNvPr>
          <p:cNvSpPr txBox="1"/>
          <p:nvPr/>
        </p:nvSpPr>
        <p:spPr>
          <a:xfrm>
            <a:off x="703181" y="5987534"/>
            <a:ext cx="2983295" cy="375552"/>
          </a:xfrm>
          <a:prstGeom prst="rect">
            <a:avLst/>
          </a:prstGeom>
          <a:noFill/>
        </p:spPr>
        <p:txBody>
          <a:bodyPr wrap="square" rtlCol="0">
            <a:spAutoFit/>
          </a:bodyPr>
          <a:lstStyle/>
          <a:p>
            <a:pPr>
              <a:lnSpc>
                <a:spcPct val="150000"/>
              </a:lnSpc>
            </a:pPr>
            <a:r>
              <a:rPr lang="en-GB" sz="1400" b="1" dirty="0">
                <a:latin typeface="Arial" panose="020B0604020202020204" pitchFamily="34" charset="0"/>
                <a:cs typeface="Arial" panose="020B0604020202020204" pitchFamily="34" charset="0"/>
              </a:rPr>
              <a:t>Figure 1 COPD: </a:t>
            </a:r>
            <a:r>
              <a:rPr lang="en-GB" sz="1400" b="1" dirty="0" err="1">
                <a:latin typeface="Arial" panose="020B0604020202020204" pitchFamily="34" charset="0"/>
                <a:cs typeface="Arial" panose="020B0604020202020204" pitchFamily="34" charset="0"/>
              </a:rPr>
              <a:t>Daiana.S</a:t>
            </a:r>
            <a:r>
              <a:rPr lang="en-GB" sz="1400" b="1" dirty="0">
                <a:latin typeface="Arial" panose="020B0604020202020204" pitchFamily="34" charset="0"/>
                <a:cs typeface="Arial" panose="020B0604020202020204" pitchFamily="34" charset="0"/>
              </a:rPr>
              <a:t>, (2022).</a:t>
            </a:r>
          </a:p>
        </p:txBody>
      </p:sp>
      <p:pic>
        <p:nvPicPr>
          <p:cNvPr id="23" name="Introduction">
            <a:hlinkClick r:id="" action="ppaction://media"/>
            <a:extLst>
              <a:ext uri="{FF2B5EF4-FFF2-40B4-BE49-F238E27FC236}">
                <a16:creationId xmlns:a16="http://schemas.microsoft.com/office/drawing/2014/main" id="{C02B1EB0-99A5-ACAE-2863-FDB251E2342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002683" y="5092032"/>
            <a:ext cx="406400" cy="406400"/>
          </a:xfrm>
          <a:prstGeom prst="rect">
            <a:avLst/>
          </a:prstGeom>
        </p:spPr>
      </p:pic>
    </p:spTree>
    <p:extLst>
      <p:ext uri="{BB962C8B-B14F-4D97-AF65-F5344CB8AC3E}">
        <p14:creationId xmlns:p14="http://schemas.microsoft.com/office/powerpoint/2010/main" val="3696370619"/>
      </p:ext>
    </p:extLst>
  </p:cSld>
  <p:clrMapOvr>
    <a:masterClrMapping/>
  </p:clrMapOvr>
  <mc:AlternateContent xmlns:mc="http://schemas.openxmlformats.org/markup-compatibility/2006">
    <mc:Choice xmlns:p14="http://schemas.microsoft.com/office/powerpoint/2010/main" Requires="p14">
      <p:transition spd="slow" p14:dur="2000" advTm="65829"/>
    </mc:Choice>
    <mc:Fallback>
      <p:transition spd="slow" advTm="658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829"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A3E730-A7AB-BE66-7EB7-CFCE560EA58A}"/>
              </a:ext>
            </a:extLst>
          </p:cNvPr>
          <p:cNvSpPr>
            <a:spLocks noGrp="1"/>
          </p:cNvSpPr>
          <p:nvPr>
            <p:ph type="title"/>
          </p:nvPr>
        </p:nvSpPr>
        <p:spPr>
          <a:xfrm>
            <a:off x="808638" y="386930"/>
            <a:ext cx="9236700" cy="1188950"/>
          </a:xfrm>
        </p:spPr>
        <p:txBody>
          <a:bodyPr anchor="b">
            <a:normAutofit/>
          </a:bodyPr>
          <a:lstStyle/>
          <a:p>
            <a:r>
              <a:rPr lang="en-GB" sz="5400"/>
              <a:t>Case Study- Background</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652627-DD45-B874-6D43-7DE8E3819E6F}"/>
              </a:ext>
            </a:extLst>
          </p:cNvPr>
          <p:cNvSpPr>
            <a:spLocks noGrp="1"/>
          </p:cNvSpPr>
          <p:nvPr>
            <p:ph idx="1"/>
          </p:nvPr>
        </p:nvSpPr>
        <p:spPr>
          <a:xfrm>
            <a:off x="808638" y="2794687"/>
            <a:ext cx="10143668" cy="2877266"/>
          </a:xfrm>
        </p:spPr>
        <p:txBody>
          <a:bodyPr anchor="ctr">
            <a:normAutofit/>
          </a:bodyPr>
          <a:lstStyle/>
          <a:p>
            <a:pPr marL="0" indent="0">
              <a:lnSpc>
                <a:spcPct val="150000"/>
              </a:lnSpc>
              <a:buNone/>
              <a:defRPr/>
            </a:pPr>
            <a:r>
              <a:rPr kumimoji="0" lang="en-GB" sz="1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Mr Singh is a 67‑year‑old retired construction worker who spent many years in hands‑on roles where he was regularly exposed to dust and other irritants. Since his wife passed away, he has been living alone and has become a heavy smoker, which has further impacted his health. Recently, he has found it increasingly difficult to look after himself and has noticed a decline in his wellbeing. He now experiences breathlessness, a worsening wheezy cough, and struggles to complete everyday tasks such as housework, shopping, and even short walks with his dog. These symptoms are making it harder for him to keep up with daily activities, and his independence is gradually being affected. Mr Singh’s case highlights how COPD can significantly limit daily functioning and reduce overall quality of life according to </a:t>
            </a:r>
            <a:r>
              <a:rPr lang="en-GB" sz="1400" dirty="0">
                <a:latin typeface="Arial" panose="020B0604020202020204" pitchFamily="34" charset="0"/>
                <a:cs typeface="Arial" panose="020B0604020202020204" pitchFamily="34" charset="0"/>
              </a:rPr>
              <a:t>Pace Hospitals, (2024).</a:t>
            </a:r>
          </a:p>
        </p:txBody>
      </p:sp>
      <p:pic>
        <p:nvPicPr>
          <p:cNvPr id="4" name="Case Study">
            <a:hlinkClick r:id="" action="ppaction://media"/>
            <a:extLst>
              <a:ext uri="{FF2B5EF4-FFF2-40B4-BE49-F238E27FC236}">
                <a16:creationId xmlns:a16="http://schemas.microsoft.com/office/drawing/2014/main" id="{1474A442-C4EE-393C-44F3-0AF536F2CA4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934383" y="887005"/>
            <a:ext cx="406400" cy="406400"/>
          </a:xfrm>
          <a:prstGeom prst="rect">
            <a:avLst/>
          </a:prstGeom>
        </p:spPr>
      </p:pic>
    </p:spTree>
    <p:extLst>
      <p:ext uri="{BB962C8B-B14F-4D97-AF65-F5344CB8AC3E}">
        <p14:creationId xmlns:p14="http://schemas.microsoft.com/office/powerpoint/2010/main" val="2431961014"/>
      </p:ext>
    </p:extLst>
  </p:cSld>
  <p:clrMapOvr>
    <a:masterClrMapping/>
  </p:clrMapOvr>
  <mc:AlternateContent xmlns:mc="http://schemas.openxmlformats.org/markup-compatibility/2006">
    <mc:Choice xmlns:p14="http://schemas.microsoft.com/office/powerpoint/2010/main" Requires="p14">
      <p:transition spd="slow" p14:dur="2000" advTm="71573"/>
    </mc:Choice>
    <mc:Fallback>
      <p:transition spd="slow" advTm="715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157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9536F94-081C-45A5-77D6-131CBA61C91E}"/>
              </a:ext>
            </a:extLst>
          </p:cNvPr>
          <p:cNvSpPr>
            <a:spLocks noGrp="1"/>
          </p:cNvSpPr>
          <p:nvPr>
            <p:ph type="title"/>
          </p:nvPr>
        </p:nvSpPr>
        <p:spPr>
          <a:xfrm>
            <a:off x="2318760" y="114038"/>
            <a:ext cx="5458838" cy="1325563"/>
          </a:xfrm>
        </p:spPr>
        <p:txBody>
          <a:bodyPr>
            <a:normAutofit/>
          </a:bodyPr>
          <a:lstStyle/>
          <a:p>
            <a:r>
              <a:rPr lang="en-GB" dirty="0"/>
              <a:t>What is COPD?</a:t>
            </a: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8E8050B5-322A-CE83-65DA-F9B04156BC6F}"/>
              </a:ext>
            </a:extLst>
          </p:cNvPr>
          <p:cNvPicPr>
            <a:picLocks noChangeAspect="1"/>
          </p:cNvPicPr>
          <p:nvPr/>
        </p:nvPicPr>
        <p:blipFill>
          <a:blip r:embed="rId4"/>
          <a:stretch>
            <a:fillRect/>
          </a:stretch>
        </p:blipFill>
        <p:spPr>
          <a:xfrm>
            <a:off x="239973" y="1637122"/>
            <a:ext cx="4157575" cy="281937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42AB445E-53D0-15BE-48CD-4AEA4CEE5432}"/>
              </a:ext>
            </a:extLst>
          </p:cNvPr>
          <p:cNvSpPr>
            <a:spLocks noGrp="1"/>
          </p:cNvSpPr>
          <p:nvPr>
            <p:ph idx="1"/>
          </p:nvPr>
        </p:nvSpPr>
        <p:spPr>
          <a:xfrm>
            <a:off x="4637521" y="1540042"/>
            <a:ext cx="6716279" cy="5203920"/>
          </a:xfrm>
        </p:spPr>
        <p:txBody>
          <a:bodyPr>
            <a:normAutofit fontScale="92500"/>
          </a:bodyPr>
          <a:lstStyle/>
          <a:p>
            <a:pPr marL="228600" marR="0" lvl="0" indent="-228600" defTabSz="914400" rtl="0" eaLnBrk="1" fontAlgn="auto" latinLnBrk="0" hangingPunct="1">
              <a:lnSpc>
                <a:spcPct val="160000"/>
              </a:lnSpc>
              <a:spcBef>
                <a:spcPts val="1000"/>
              </a:spcBef>
              <a:spcAft>
                <a:spcPts val="0"/>
              </a:spcAft>
              <a:buClrTx/>
              <a:buSzTx/>
              <a:buFont typeface="Arial" panose="020B0604020202020204" pitchFamily="34" charset="0"/>
              <a:buNone/>
              <a:tabLst/>
              <a:defRPr/>
            </a:pPr>
            <a:r>
              <a:rPr kumimoji="0" lang="en-GB" sz="11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t>
            </a:r>
            <a:r>
              <a:rPr kumimoji="0" lang="en-GB" sz="13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Chronic Obstructive Pulmonary Disease (COPD)</a:t>
            </a:r>
            <a:r>
              <a:rPr kumimoji="0" lang="en-GB" sz="13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is a long-term lung condition that makes it harder to breathe because the airways become narrowed and the lungs are damaged over time. It is most linked to smoking, but it can also develop after many years of breathing in dust, fumes, or chemical irritants. </a:t>
            </a:r>
            <a:r>
              <a:rPr lang="en-GB" sz="1300" dirty="0">
                <a:latin typeface="Arial" panose="020B0604020202020204" pitchFamily="34" charset="0"/>
                <a:cs typeface="Arial" panose="020B0604020202020204" pitchFamily="34" charset="0"/>
              </a:rPr>
              <a:t>People</a:t>
            </a:r>
            <a:r>
              <a:rPr kumimoji="0" lang="en-GB" sz="13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who have worked in industries such as construction, manufacturing, or mining are at a higher risk of developing the condition.</a:t>
            </a:r>
          </a:p>
          <a:p>
            <a:pPr marL="228600" marR="0" lvl="0" indent="-228600" defTabSz="914400" rtl="0" eaLnBrk="1" fontAlgn="auto" latinLnBrk="0" hangingPunct="1">
              <a:lnSpc>
                <a:spcPct val="160000"/>
              </a:lnSpc>
              <a:spcBef>
                <a:spcPts val="1000"/>
              </a:spcBef>
              <a:spcAft>
                <a:spcPts val="0"/>
              </a:spcAft>
              <a:buClrTx/>
              <a:buSzTx/>
              <a:buFont typeface="Arial" panose="020B0604020202020204" pitchFamily="34" charset="0"/>
              <a:buNone/>
              <a:tabLst/>
              <a:defRPr/>
            </a:pPr>
            <a:r>
              <a:rPr kumimoji="0" lang="en-GB" sz="13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COPD is a common respiratory disease across </a:t>
            </a:r>
            <a:r>
              <a:rPr lang="en-GB" sz="1300" dirty="0">
                <a:latin typeface="Arial" panose="020B0604020202020204" pitchFamily="34" charset="0"/>
                <a:cs typeface="Arial" panose="020B0604020202020204" pitchFamily="34" charset="0"/>
              </a:rPr>
              <a:t>the UK</a:t>
            </a:r>
            <a:r>
              <a:rPr kumimoji="0" lang="en-GB" sz="13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Healthcare professionals follow guidance from the NHS and the National Institute for Health and Care Excellence (NICE) to diagnose, treat, and manage the condition. These evidence-based guidelines help ensure that people with COPD receive safe, effective, and consistent care </a:t>
            </a:r>
            <a:r>
              <a:rPr lang="en-GB" sz="1300" dirty="0">
                <a:latin typeface="Arial" panose="020B0604020202020204" pitchFamily="34" charset="0"/>
                <a:cs typeface="Arial" panose="020B0604020202020204" pitchFamily="34" charset="0"/>
              </a:rPr>
              <a:t>tailored to them.</a:t>
            </a:r>
            <a:endParaRPr kumimoji="0" lang="en-GB" sz="13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228600" marR="0" lvl="0" indent="-228600" defTabSz="914400" rtl="0" eaLnBrk="1" fontAlgn="auto" latinLnBrk="0" hangingPunct="1">
              <a:lnSpc>
                <a:spcPct val="160000"/>
              </a:lnSpc>
              <a:spcBef>
                <a:spcPts val="1000"/>
              </a:spcBef>
              <a:spcAft>
                <a:spcPts val="0"/>
              </a:spcAft>
              <a:buClrTx/>
              <a:buSzTx/>
              <a:buFont typeface="Arial" panose="020B0604020202020204" pitchFamily="34" charset="0"/>
              <a:buNone/>
              <a:tabLst/>
              <a:defRPr/>
            </a:pPr>
            <a:r>
              <a:rPr kumimoji="0" lang="en-GB" sz="13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Over time, COPD causes lasting damage to the lungs. The airways become inflamed and narrowed, the lungs lose some of their natural elasticity, and the tiny air sacs where oxygen enters the bloodstream become damaged. As a result, people with COPD often experience ongoing breathlessness, a persistent cough, wheezing, and tiredness during everyday activities. As the condition progresses, these symptoms can make daily tasks more difficult and may reduce a person's independence and overall quality of life. </a:t>
            </a:r>
            <a:r>
              <a:rPr kumimoji="0" lang="en-GB" sz="1300" b="0" i="0" u="none" strike="noStrike" kern="1200" cap="none" spc="0" normalizeH="0" baseline="0" noProof="0" dirty="0" err="1">
                <a:ln>
                  <a:noFill/>
                </a:ln>
                <a:effectLst/>
                <a:uLnTx/>
                <a:uFillTx/>
                <a:latin typeface="Arial" panose="020B0604020202020204" pitchFamily="34" charset="0"/>
                <a:ea typeface="+mn-ea"/>
                <a:cs typeface="Arial" panose="020B0604020202020204" pitchFamily="34" charset="0"/>
              </a:rPr>
              <a:t>Carents</a:t>
            </a:r>
            <a:r>
              <a:rPr kumimoji="0" lang="en-GB" sz="13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Room, (2019). </a:t>
            </a:r>
          </a:p>
        </p:txBody>
      </p:sp>
      <p:sp>
        <p:nvSpPr>
          <p:cNvPr id="6" name="TextBox 5">
            <a:extLst>
              <a:ext uri="{FF2B5EF4-FFF2-40B4-BE49-F238E27FC236}">
                <a16:creationId xmlns:a16="http://schemas.microsoft.com/office/drawing/2014/main" id="{71631D83-0223-3AB9-7A49-AC01D9C2AD92}"/>
              </a:ext>
            </a:extLst>
          </p:cNvPr>
          <p:cNvSpPr txBox="1"/>
          <p:nvPr/>
        </p:nvSpPr>
        <p:spPr>
          <a:xfrm>
            <a:off x="239973" y="4743055"/>
            <a:ext cx="4081770" cy="743345"/>
          </a:xfrm>
          <a:prstGeom prst="rect">
            <a:avLst/>
          </a:prstGeom>
          <a:noFill/>
        </p:spPr>
        <p:txBody>
          <a:bodyPr wrap="square" rtlCol="0">
            <a:spAutoFit/>
          </a:bodyPr>
          <a:lstStyle/>
          <a:p>
            <a:pPr>
              <a:lnSpc>
                <a:spcPct val="160000"/>
              </a:lnSpc>
            </a:pPr>
            <a:r>
              <a:rPr lang="en-GB" sz="1400" dirty="0">
                <a:latin typeface="Arial" panose="020B0604020202020204" pitchFamily="34" charset="0"/>
                <a:cs typeface="Arial" panose="020B0604020202020204" pitchFamily="34" charset="0"/>
              </a:rPr>
              <a:t>Figure 2:Types of Chronic Obstructive Pulmonary Disease​, (2025)</a:t>
            </a:r>
            <a:endParaRPr lang="en-GB" sz="1400" dirty="0"/>
          </a:p>
        </p:txBody>
      </p:sp>
      <p:pic>
        <p:nvPicPr>
          <p:cNvPr id="7" name="what is copd">
            <a:hlinkClick r:id="" action="ppaction://media"/>
            <a:extLst>
              <a:ext uri="{FF2B5EF4-FFF2-40B4-BE49-F238E27FC236}">
                <a16:creationId xmlns:a16="http://schemas.microsoft.com/office/drawing/2014/main" id="{8CA70334-1DE7-27DC-C4B7-93A8B9F5933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294103" y="5366558"/>
            <a:ext cx="406400" cy="406400"/>
          </a:xfrm>
          <a:prstGeom prst="rect">
            <a:avLst/>
          </a:prstGeom>
        </p:spPr>
      </p:pic>
    </p:spTree>
    <p:extLst>
      <p:ext uri="{BB962C8B-B14F-4D97-AF65-F5344CB8AC3E}">
        <p14:creationId xmlns:p14="http://schemas.microsoft.com/office/powerpoint/2010/main" val="3865079594"/>
      </p:ext>
    </p:extLst>
  </p:cSld>
  <p:clrMapOvr>
    <a:masterClrMapping/>
  </p:clrMapOvr>
  <mc:AlternateContent xmlns:mc="http://schemas.openxmlformats.org/markup-compatibility/2006">
    <mc:Choice xmlns:p14="http://schemas.microsoft.com/office/powerpoint/2010/main" Requires="p14">
      <p:transition spd="slow" p14:dur="2000" advTm="96532"/>
    </mc:Choice>
    <mc:Fallback>
      <p:transition spd="slow" advTm="965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53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87F6FA-F307-FD85-EB05-3CF6FB56C01A}"/>
              </a:ext>
            </a:extLst>
          </p:cNvPr>
          <p:cNvSpPr>
            <a:spLocks noGrp="1"/>
          </p:cNvSpPr>
          <p:nvPr>
            <p:ph type="title"/>
          </p:nvPr>
        </p:nvSpPr>
        <p:spPr>
          <a:xfrm>
            <a:off x="793662" y="386930"/>
            <a:ext cx="10066122" cy="1298448"/>
          </a:xfrm>
        </p:spPr>
        <p:txBody>
          <a:bodyPr anchor="b">
            <a:normAutofit/>
          </a:bodyPr>
          <a:lstStyle/>
          <a:p>
            <a:r>
              <a:rPr lang="en-GB" dirty="0"/>
              <a:t>How COPD Affects the Respiratory System</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D892B49-6BF9-FF04-8207-595C999B7972}"/>
              </a:ext>
            </a:extLst>
          </p:cNvPr>
          <p:cNvSpPr>
            <a:spLocks noGrp="1"/>
          </p:cNvSpPr>
          <p:nvPr>
            <p:ph idx="1"/>
          </p:nvPr>
        </p:nvSpPr>
        <p:spPr>
          <a:xfrm>
            <a:off x="793661" y="2389218"/>
            <a:ext cx="4530898" cy="4035879"/>
          </a:xfrm>
        </p:spPr>
        <p:txBody>
          <a:bodyPr anchor="ctr">
            <a:normAutofit fontScale="77500" lnSpcReduction="20000"/>
          </a:bodyPr>
          <a:lstStyle/>
          <a:p>
            <a:pPr marL="0" indent="0">
              <a:lnSpc>
                <a:spcPct val="170000"/>
              </a:lnSpc>
              <a:buNone/>
            </a:pPr>
            <a:r>
              <a:rPr lang="en-GB" sz="1600" dirty="0">
                <a:latin typeface="Arial" panose="020B0604020202020204" pitchFamily="34" charset="0"/>
                <a:cs typeface="Arial" panose="020B0604020202020204" pitchFamily="34" charset="0"/>
              </a:rPr>
              <a:t>Mr Singh’s years in construction exposed him to harmful substances such as silica dust, coal dust, welding fumes, cadmium fumes, grain, flour dust, and isocyanates, all of which can slowly irritate and damage the lungs. Since becoming a heavy smoker, his risk of developing COPD is much higher. These irritants and smoking together caused long‑term swelling and narrowing of his airways and damaged the tiny air sacs in his lungs. As a result, his lungs have lost elasticity, gas exchange is less effective, and breathing now requires much more effort. This explains why Mr Singh experiences breathlessness, wheezing, a persistent cough, and difficulty completing everyday tasks, showing the clear impact COPD has had on his respiratory function and overall independence.</a:t>
            </a: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323A7751-8DD8-19E7-8173-3C4F6F9A7486}"/>
              </a:ext>
            </a:extLst>
          </p:cNvPr>
          <p:cNvPicPr>
            <a:picLocks noChangeAspect="1"/>
          </p:cNvPicPr>
          <p:nvPr/>
        </p:nvPicPr>
        <p:blipFill>
          <a:blip r:embed="rId5"/>
          <a:stretch>
            <a:fillRect/>
          </a:stretch>
        </p:blipFill>
        <p:spPr>
          <a:xfrm>
            <a:off x="5412665" y="2389218"/>
            <a:ext cx="5150277" cy="3283302"/>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E4473448-E265-B5CF-A515-D5C6BC290635}"/>
              </a:ext>
            </a:extLst>
          </p:cNvPr>
          <p:cNvSpPr txBox="1"/>
          <p:nvPr/>
        </p:nvSpPr>
        <p:spPr>
          <a:xfrm>
            <a:off x="6708807" y="5672520"/>
            <a:ext cx="3744229" cy="407869"/>
          </a:xfrm>
          <a:prstGeom prst="rect">
            <a:avLst/>
          </a:prstGeom>
          <a:noFill/>
        </p:spPr>
        <p:txBody>
          <a:bodyPr wrap="square" rtlCol="0">
            <a:spAutoFit/>
          </a:bodyPr>
          <a:lstStyle/>
          <a:p>
            <a:pPr>
              <a:lnSpc>
                <a:spcPct val="170000"/>
              </a:lnSpc>
            </a:pPr>
            <a:r>
              <a:rPr lang="en-GB" sz="1400" dirty="0">
                <a:latin typeface="Arial" panose="020B0604020202020204" pitchFamily="34" charset="0"/>
                <a:cs typeface="Arial" panose="020B0604020202020204" pitchFamily="34" charset="0"/>
              </a:rPr>
              <a:t>Figure 3 types of COPD: </a:t>
            </a:r>
            <a:r>
              <a:rPr lang="en-GB" sz="1400" dirty="0" err="1">
                <a:latin typeface="Arial" panose="020B0604020202020204" pitchFamily="34" charset="0"/>
                <a:cs typeface="Arial" panose="020B0604020202020204" pitchFamily="34" charset="0"/>
              </a:rPr>
              <a:t>Infografolio</a:t>
            </a:r>
            <a:r>
              <a:rPr lang="en-GB" sz="1400" dirty="0">
                <a:latin typeface="Arial" panose="020B0604020202020204" pitchFamily="34" charset="0"/>
                <a:cs typeface="Arial" panose="020B0604020202020204" pitchFamily="34" charset="0"/>
              </a:rPr>
              <a:t>, (2023).</a:t>
            </a:r>
          </a:p>
        </p:txBody>
      </p:sp>
      <p:pic>
        <p:nvPicPr>
          <p:cNvPr id="7" name="copd">
            <a:hlinkClick r:id="" action="ppaction://media"/>
            <a:extLst>
              <a:ext uri="{FF2B5EF4-FFF2-40B4-BE49-F238E27FC236}">
                <a16:creationId xmlns:a16="http://schemas.microsoft.com/office/drawing/2014/main" id="{7F210982-D67F-7E4D-CABE-A9AE148F344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984943" y="432903"/>
            <a:ext cx="406400" cy="406400"/>
          </a:xfrm>
          <a:prstGeom prst="rect">
            <a:avLst/>
          </a:prstGeom>
        </p:spPr>
      </p:pic>
    </p:spTree>
    <p:extLst>
      <p:ext uri="{BB962C8B-B14F-4D97-AF65-F5344CB8AC3E}">
        <p14:creationId xmlns:p14="http://schemas.microsoft.com/office/powerpoint/2010/main" val="3963876715"/>
      </p:ext>
    </p:extLst>
  </p:cSld>
  <p:clrMapOvr>
    <a:masterClrMapping/>
  </p:clrMapOvr>
  <mc:AlternateContent xmlns:mc="http://schemas.openxmlformats.org/markup-compatibility/2006">
    <mc:Choice xmlns:p14="http://schemas.microsoft.com/office/powerpoint/2010/main" Requires="p14">
      <p:transition spd="slow" p14:dur="2000" advTm="35642"/>
    </mc:Choice>
    <mc:Fallback>
      <p:transition spd="slow" advTm="356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64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A12A60-F233-D3E1-47A0-CFE793517D5C}"/>
              </a:ext>
            </a:extLst>
          </p:cNvPr>
          <p:cNvSpPr>
            <a:spLocks noGrp="1"/>
          </p:cNvSpPr>
          <p:nvPr>
            <p:ph type="title"/>
          </p:nvPr>
        </p:nvSpPr>
        <p:spPr>
          <a:xfrm>
            <a:off x="686834" y="1153572"/>
            <a:ext cx="3200400" cy="4461163"/>
          </a:xfrm>
        </p:spPr>
        <p:txBody>
          <a:bodyPr>
            <a:normAutofit/>
          </a:bodyPr>
          <a:lstStyle/>
          <a:p>
            <a:r>
              <a:rPr lang="en-GB">
                <a:solidFill>
                  <a:srgbClr val="FFFFFF"/>
                </a:solidFill>
                <a:latin typeface="Arial" panose="020B0604020202020204" pitchFamily="34" charset="0"/>
                <a:cs typeface="Arial" panose="020B0604020202020204" pitchFamily="34" charset="0"/>
              </a:rPr>
              <a:t>Anatomy and Physiology of the respiratory system</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8BB65A8-878C-420B-08E1-BCF724712066}"/>
              </a:ext>
            </a:extLst>
          </p:cNvPr>
          <p:cNvSpPr>
            <a:spLocks noGrp="1"/>
          </p:cNvSpPr>
          <p:nvPr>
            <p:ph idx="1"/>
          </p:nvPr>
        </p:nvSpPr>
        <p:spPr>
          <a:xfrm>
            <a:off x="4167272" y="319088"/>
            <a:ext cx="7051306" cy="6270860"/>
          </a:xfrm>
        </p:spPr>
        <p:txBody>
          <a:bodyPr anchor="ctr">
            <a:normAutofit/>
          </a:bodyPr>
          <a:lstStyle/>
          <a:p>
            <a:pPr>
              <a:lnSpc>
                <a:spcPct val="150000"/>
              </a:lnSpc>
              <a:buNone/>
            </a:pPr>
            <a:r>
              <a:rPr lang="en-GB" sz="1000" dirty="0">
                <a:effectLst/>
                <a:latin typeface="Arial" panose="020B0604020202020204" pitchFamily="34" charset="0"/>
                <a:cs typeface="Arial" panose="020B0604020202020204" pitchFamily="34" charset="0"/>
              </a:rPr>
              <a:t>     </a:t>
            </a:r>
            <a:r>
              <a:rPr lang="en-GB" sz="1100" dirty="0">
                <a:effectLst/>
                <a:latin typeface="Arial" panose="020B0604020202020204" pitchFamily="34" charset="0"/>
                <a:cs typeface="Arial" panose="020B0604020202020204" pitchFamily="34" charset="0"/>
              </a:rPr>
              <a:t>The respiratory system includes the airways, lungs, and the muscles that help us to breathe. Air enters through the nose or mouth, travels down the trachea, and moves into smaller tubes called bronchi and bronchioles. At the end of these tubes are tiny air sacs called alveoli, where oxygen passes into the blood and carbon dioxide is removed. Healthy lungs are soft and stretchy, allowing air to move in and out easily. The diaphragm and chest muscles create pressure changes that pull air into the lungs and push it out again.</a:t>
            </a:r>
            <a:endParaRPr lang="en-GB" sz="1100" dirty="0">
              <a:latin typeface="Arial" panose="020B0604020202020204" pitchFamily="34" charset="0"/>
              <a:cs typeface="Arial" panose="020B0604020202020204" pitchFamily="34" charset="0"/>
            </a:endParaRPr>
          </a:p>
          <a:p>
            <a:pPr>
              <a:lnSpc>
                <a:spcPct val="150000"/>
              </a:lnSpc>
              <a:buNone/>
            </a:pPr>
            <a:r>
              <a:rPr lang="en-GB" sz="1100" dirty="0">
                <a:effectLst/>
                <a:latin typeface="Arial" panose="020B0604020202020204" pitchFamily="34" charset="0"/>
                <a:cs typeface="Arial" panose="020B0604020202020204" pitchFamily="34" charset="0"/>
              </a:rPr>
              <a:t>     The alveoli have also weakened, reducing the amount of oxygen that can enter his bloodstream. Because his lungs have lost their natural stretchiness, he struggles to breathe out fully, causing air trapping. This makes his diaphragm work much harder, leading to breathlessness, wheezing, tiredness, and difficulty with everyday activities. These changes clearly show how COPD has affected his respiratory function.  </a:t>
            </a:r>
            <a:r>
              <a:rPr lang="en-GB" sz="1100" dirty="0">
                <a:latin typeface="Arial" panose="020B0604020202020204" pitchFamily="34" charset="0"/>
                <a:cs typeface="Arial" panose="020B0604020202020204" pitchFamily="34" charset="0"/>
              </a:rPr>
              <a:t>Amit. S, (2015).</a:t>
            </a:r>
          </a:p>
          <a:p>
            <a:pPr>
              <a:lnSpc>
                <a:spcPct val="150000"/>
              </a:lnSpc>
              <a:buNone/>
            </a:pPr>
            <a:r>
              <a:rPr lang="en-GB" sz="1100" dirty="0">
                <a:latin typeface="Arial" panose="020B0604020202020204" pitchFamily="34" charset="0"/>
                <a:cs typeface="Arial" panose="020B0604020202020204" pitchFamily="34" charset="0"/>
              </a:rPr>
              <a:t>Living with COPD</a:t>
            </a:r>
          </a:p>
          <a:p>
            <a:pPr marL="0" indent="0">
              <a:lnSpc>
                <a:spcPct val="150000"/>
              </a:lnSpc>
              <a:buNone/>
            </a:pPr>
            <a:r>
              <a:rPr lang="en-GB" sz="1100" dirty="0">
                <a:effectLst/>
                <a:latin typeface="Arial" panose="020B0604020202020204" pitchFamily="34" charset="0"/>
                <a:cs typeface="Arial" panose="020B0604020202020204" pitchFamily="34" charset="0"/>
              </a:rPr>
              <a:t>Lifestyle changes can help improve COPD symptoms. The most important step is to stop smoking or vaping, as quitting still improves lung health even after many years. People should also avoid second‑hand smoke and smoke from indoor cooking fires, which can irritate the lungs. Staying physically active helps keep the lungs and muscles strong.</a:t>
            </a:r>
            <a:endParaRPr lang="en-GB" sz="1100" dirty="0">
              <a:latin typeface="Arial" panose="020B0604020202020204" pitchFamily="34" charset="0"/>
              <a:cs typeface="Arial" panose="020B0604020202020204" pitchFamily="34" charset="0"/>
            </a:endParaRPr>
          </a:p>
          <a:p>
            <a:pPr marL="0" indent="0">
              <a:lnSpc>
                <a:spcPct val="150000"/>
              </a:lnSpc>
              <a:buNone/>
            </a:pPr>
            <a:r>
              <a:rPr lang="en-GB" sz="1100" dirty="0">
                <a:effectLst/>
                <a:latin typeface="Arial" panose="020B0604020202020204" pitchFamily="34" charset="0"/>
                <a:cs typeface="Arial" panose="020B0604020202020204" pitchFamily="34" charset="0"/>
              </a:rPr>
              <a:t>Protecting against lung infections is essential. People with COPD should get the flu vaccine every year, have the pneumonia vaccine, and stay up to date with COVID‑19 vaccines and boosters. These vaccines reduce the risk of infections that can trigger flare‑ups.</a:t>
            </a:r>
            <a:endParaRPr lang="en-GB" sz="1100" dirty="0">
              <a:latin typeface="Arial" panose="020B0604020202020204" pitchFamily="34" charset="0"/>
              <a:cs typeface="Arial" panose="020B0604020202020204" pitchFamily="34" charset="0"/>
            </a:endParaRPr>
          </a:p>
          <a:p>
            <a:pPr marL="0" indent="0">
              <a:lnSpc>
                <a:spcPct val="150000"/>
              </a:lnSpc>
              <a:buNone/>
            </a:pPr>
            <a:r>
              <a:rPr lang="en-GB" sz="1100" dirty="0">
                <a:effectLst/>
                <a:latin typeface="Arial" panose="020B0604020202020204" pitchFamily="34" charset="0"/>
                <a:cs typeface="Arial" panose="020B0604020202020204" pitchFamily="34" charset="0"/>
              </a:rPr>
              <a:t>People with COPD need clear information about their condition, treatment and self‑care. Good education helps them stay as active and healthy as possible. NHS England, (2026).</a:t>
            </a:r>
            <a:endParaRPr lang="en-GB" sz="1300" dirty="0">
              <a:latin typeface="Arial" panose="020B0604020202020204" pitchFamily="34" charset="0"/>
              <a:cs typeface="Arial" panose="020B0604020202020204" pitchFamily="34" charset="0"/>
            </a:endParaRPr>
          </a:p>
          <a:p>
            <a:endParaRPr lang="en-GB" sz="1300" dirty="0"/>
          </a:p>
        </p:txBody>
      </p:sp>
      <p:pic>
        <p:nvPicPr>
          <p:cNvPr id="4" name="Anatomy">
            <a:hlinkClick r:id="" action="ppaction://media"/>
            <a:extLst>
              <a:ext uri="{FF2B5EF4-FFF2-40B4-BE49-F238E27FC236}">
                <a16:creationId xmlns:a16="http://schemas.microsoft.com/office/drawing/2014/main" id="{2DAF8914-EEC5-A140-53E2-39920A9825E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91087" y="5336858"/>
            <a:ext cx="729382" cy="735139"/>
          </a:xfrm>
          <a:prstGeom prst="rect">
            <a:avLst/>
          </a:prstGeom>
        </p:spPr>
      </p:pic>
    </p:spTree>
    <p:extLst>
      <p:ext uri="{BB962C8B-B14F-4D97-AF65-F5344CB8AC3E}">
        <p14:creationId xmlns:p14="http://schemas.microsoft.com/office/powerpoint/2010/main" val="900263166"/>
      </p:ext>
    </p:extLst>
  </p:cSld>
  <p:clrMapOvr>
    <a:masterClrMapping/>
  </p:clrMapOvr>
  <mc:AlternateContent xmlns:mc="http://schemas.openxmlformats.org/markup-compatibility/2006">
    <mc:Choice xmlns:p14="http://schemas.microsoft.com/office/powerpoint/2010/main" Requires="p14">
      <p:transition spd="slow" p14:dur="2000" advTm="111231"/>
    </mc:Choice>
    <mc:Fallback>
      <p:transition spd="slow" advTm="1112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123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76899-DDC3-53AF-ECD9-4A2DE2DF65DA}"/>
              </a:ext>
            </a:extLst>
          </p:cNvPr>
          <p:cNvSpPr>
            <a:spLocks noGrp="1"/>
          </p:cNvSpPr>
          <p:nvPr>
            <p:ph type="title"/>
          </p:nvPr>
        </p:nvSpPr>
        <p:spPr>
          <a:xfrm>
            <a:off x="838200" y="365125"/>
            <a:ext cx="10515600" cy="655153"/>
          </a:xfrm>
        </p:spPr>
        <p:txBody>
          <a:bodyPr>
            <a:normAutofit/>
          </a:bodyPr>
          <a:lstStyle/>
          <a:p>
            <a:pPr algn="ctr"/>
            <a:r>
              <a:rPr lang="en-GB" sz="3600" dirty="0">
                <a:latin typeface="Arial" panose="020B0604020202020204" pitchFamily="34" charset="0"/>
                <a:cs typeface="Arial" panose="020B0604020202020204" pitchFamily="34" charset="0"/>
              </a:rPr>
              <a:t>Risk Factors and Symptoms</a:t>
            </a:r>
          </a:p>
        </p:txBody>
      </p:sp>
      <p:sp>
        <p:nvSpPr>
          <p:cNvPr id="3" name="Content Placeholder 2">
            <a:extLst>
              <a:ext uri="{FF2B5EF4-FFF2-40B4-BE49-F238E27FC236}">
                <a16:creationId xmlns:a16="http://schemas.microsoft.com/office/drawing/2014/main" id="{6E87F05E-91CC-6DA5-9CD1-84E41165D127}"/>
              </a:ext>
            </a:extLst>
          </p:cNvPr>
          <p:cNvSpPr>
            <a:spLocks noGrp="1"/>
          </p:cNvSpPr>
          <p:nvPr>
            <p:ph idx="1"/>
          </p:nvPr>
        </p:nvSpPr>
        <p:spPr>
          <a:xfrm>
            <a:off x="1164656" y="1106905"/>
            <a:ext cx="6121667" cy="5091764"/>
          </a:xfrm>
        </p:spPr>
        <p:txBody>
          <a:bodyPr>
            <a:normAutofit fontScale="25000" lnSpcReduction="20000"/>
          </a:bodyPr>
          <a:lstStyle/>
          <a:p>
            <a:pPr>
              <a:lnSpc>
                <a:spcPct val="170000"/>
              </a:lnSpc>
            </a:pPr>
            <a:r>
              <a:rPr lang="en-GB" sz="3200" b="1" dirty="0">
                <a:effectLst/>
                <a:latin typeface="Arial" panose="020B0604020202020204" pitchFamily="34" charset="0"/>
                <a:cs typeface="Arial" panose="020B0604020202020204" pitchFamily="34" charset="0"/>
              </a:rPr>
              <a:t>Heavily smoking cigarettes</a:t>
            </a:r>
            <a:endParaRPr lang="en-GB" sz="3200" dirty="0">
              <a:latin typeface="Arial" panose="020B0604020202020204" pitchFamily="34" charset="0"/>
              <a:cs typeface="Arial" panose="020B0604020202020204" pitchFamily="34" charset="0"/>
            </a:endParaRPr>
          </a:p>
          <a:p>
            <a:pPr>
              <a:lnSpc>
                <a:spcPct val="170000"/>
              </a:lnSpc>
            </a:pPr>
            <a:r>
              <a:rPr lang="en-GB" sz="3200" b="1" dirty="0">
                <a:effectLst/>
                <a:latin typeface="Arial" panose="020B0604020202020204" pitchFamily="34" charset="0"/>
                <a:cs typeface="Arial" panose="020B0604020202020204" pitchFamily="34" charset="0"/>
              </a:rPr>
              <a:t>Long‑term exposure to dust and fumes</a:t>
            </a:r>
            <a:r>
              <a:rPr lang="en-GB" sz="3200" dirty="0">
                <a:effectLst/>
                <a:latin typeface="Arial" panose="020B0604020202020204" pitchFamily="34" charset="0"/>
                <a:cs typeface="Arial" panose="020B0604020202020204" pitchFamily="34" charset="0"/>
              </a:rPr>
              <a:t> from construction work </a:t>
            </a:r>
            <a:endParaRPr lang="en-GB" sz="3200" dirty="0">
              <a:latin typeface="Arial" panose="020B0604020202020204" pitchFamily="34" charset="0"/>
              <a:cs typeface="Arial" panose="020B0604020202020204" pitchFamily="34" charset="0"/>
            </a:endParaRPr>
          </a:p>
          <a:p>
            <a:pPr>
              <a:lnSpc>
                <a:spcPct val="170000"/>
              </a:lnSpc>
            </a:pPr>
            <a:r>
              <a:rPr lang="en-GB" sz="3200" b="1" dirty="0">
                <a:effectLst/>
                <a:latin typeface="Arial" panose="020B0604020202020204" pitchFamily="34" charset="0"/>
                <a:cs typeface="Arial" panose="020B0604020202020204" pitchFamily="34" charset="0"/>
              </a:rPr>
              <a:t>Age (67)</a:t>
            </a:r>
            <a:r>
              <a:rPr lang="en-GB" sz="3200" dirty="0">
                <a:effectLst/>
                <a:latin typeface="Arial" panose="020B0604020202020204" pitchFamily="34" charset="0"/>
                <a:cs typeface="Arial" panose="020B0604020202020204" pitchFamily="34" charset="0"/>
              </a:rPr>
              <a:t> – mid‑life increases COPD risk – a natural decline in lung elasticity</a:t>
            </a:r>
            <a:endParaRPr lang="en-GB" sz="3200" dirty="0">
              <a:latin typeface="Arial" panose="020B0604020202020204" pitchFamily="34" charset="0"/>
              <a:cs typeface="Arial" panose="020B0604020202020204" pitchFamily="34" charset="0"/>
            </a:endParaRPr>
          </a:p>
          <a:p>
            <a:pPr>
              <a:lnSpc>
                <a:spcPct val="170000"/>
              </a:lnSpc>
            </a:pPr>
            <a:r>
              <a:rPr lang="en-GB" sz="3200" b="1" dirty="0">
                <a:effectLst/>
                <a:latin typeface="Arial" panose="020B0604020202020204" pitchFamily="34" charset="0"/>
                <a:cs typeface="Arial" panose="020B0604020202020204" pitchFamily="34" charset="0"/>
              </a:rPr>
              <a:t>Living alone</a:t>
            </a:r>
            <a:r>
              <a:rPr lang="en-GB" sz="3200" dirty="0">
                <a:effectLst/>
                <a:latin typeface="Arial" panose="020B0604020202020204" pitchFamily="34" charset="0"/>
                <a:cs typeface="Arial" panose="020B0604020202020204" pitchFamily="34" charset="0"/>
              </a:rPr>
              <a:t> with reduced ability to manage self‑care</a:t>
            </a:r>
            <a:endParaRPr lang="en-GB" sz="3200" dirty="0">
              <a:latin typeface="Arial" panose="020B0604020202020204" pitchFamily="34" charset="0"/>
              <a:cs typeface="Arial" panose="020B0604020202020204" pitchFamily="34" charset="0"/>
            </a:endParaRPr>
          </a:p>
          <a:p>
            <a:pPr>
              <a:lnSpc>
                <a:spcPct val="170000"/>
              </a:lnSpc>
            </a:pPr>
            <a:r>
              <a:rPr lang="en-GB" sz="3200" b="1" dirty="0">
                <a:effectLst/>
                <a:latin typeface="Arial" panose="020B0604020202020204" pitchFamily="34" charset="0"/>
                <a:cs typeface="Arial" panose="020B0604020202020204" pitchFamily="34" charset="0"/>
              </a:rPr>
              <a:t>Low physical activity</a:t>
            </a:r>
            <a:r>
              <a:rPr lang="en-GB" sz="3200" dirty="0">
                <a:effectLst/>
                <a:latin typeface="Arial" panose="020B0604020202020204" pitchFamily="34" charset="0"/>
                <a:cs typeface="Arial" panose="020B0604020202020204" pitchFamily="34" charset="0"/>
              </a:rPr>
              <a:t> due to breathlessness and fatigue</a:t>
            </a:r>
            <a:endParaRPr lang="en-GB" sz="3200" dirty="0">
              <a:latin typeface="Arial" panose="020B0604020202020204" pitchFamily="34" charset="0"/>
              <a:cs typeface="Arial" panose="020B0604020202020204" pitchFamily="34" charset="0"/>
            </a:endParaRPr>
          </a:p>
          <a:p>
            <a:pPr>
              <a:lnSpc>
                <a:spcPct val="170000"/>
              </a:lnSpc>
            </a:pPr>
            <a:r>
              <a:rPr lang="en-GB" sz="3200" b="1" dirty="0">
                <a:effectLst/>
                <a:latin typeface="Arial" panose="020B0604020202020204" pitchFamily="34" charset="0"/>
                <a:cs typeface="Arial" panose="020B0604020202020204" pitchFamily="34" charset="0"/>
              </a:rPr>
              <a:t>Possible exposure to air pollution</a:t>
            </a:r>
            <a:r>
              <a:rPr lang="en-GB" sz="3200" dirty="0">
                <a:effectLst/>
                <a:latin typeface="Arial" panose="020B0604020202020204" pitchFamily="34" charset="0"/>
                <a:cs typeface="Arial" panose="020B0604020202020204" pitchFamily="34" charset="0"/>
              </a:rPr>
              <a:t> in the local environment	</a:t>
            </a:r>
          </a:p>
          <a:p>
            <a:pPr marL="0" indent="0">
              <a:lnSpc>
                <a:spcPct val="170000"/>
              </a:lnSpc>
              <a:buNone/>
            </a:pPr>
            <a:r>
              <a:rPr lang="en-GB" sz="3200" b="1" u="sng" dirty="0">
                <a:latin typeface="Arial" panose="020B0604020202020204" pitchFamily="34" charset="0"/>
                <a:cs typeface="Arial" panose="020B0604020202020204" pitchFamily="34" charset="0"/>
              </a:rPr>
              <a:t>Symptoms</a:t>
            </a:r>
          </a:p>
          <a:p>
            <a:pPr marL="228600" marR="0" lvl="0" indent="-228600" algn="l" defTabSz="914400" rtl="0" eaLnBrk="1" fontAlgn="auto" latinLnBrk="0" hangingPunct="1">
              <a:lnSpc>
                <a:spcPct val="170000"/>
              </a:lnSpc>
              <a:spcBef>
                <a:spcPts val="1000"/>
              </a:spcBef>
              <a:spcAft>
                <a:spcPts val="0"/>
              </a:spcAft>
              <a:buClrTx/>
              <a:buSzTx/>
              <a:buFont typeface="Arial" panose="020B0604020202020204" pitchFamily="34" charset="0"/>
              <a:buChar char="•"/>
              <a:tabLst/>
              <a:defRPr/>
            </a:pPr>
            <a:r>
              <a:rPr kumimoji="0" lang="en-GB" sz="3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Breathlessness</a:t>
            </a:r>
            <a:r>
              <a:rPr kumimoji="0" lang="en-GB" sz="3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especially during everyday activities like walking, housework, or shopping</a:t>
            </a:r>
          </a:p>
          <a:p>
            <a:pPr marL="228600" marR="0" lvl="0" indent="-228600" algn="l" defTabSz="914400" rtl="0" eaLnBrk="1" fontAlgn="auto" latinLnBrk="0" hangingPunct="1">
              <a:lnSpc>
                <a:spcPct val="170000"/>
              </a:lnSpc>
              <a:spcBef>
                <a:spcPts val="1000"/>
              </a:spcBef>
              <a:spcAft>
                <a:spcPts val="0"/>
              </a:spcAft>
              <a:buClrTx/>
              <a:buSzTx/>
              <a:buFont typeface="Arial" panose="020B0604020202020204" pitchFamily="34" charset="0"/>
              <a:buChar char="•"/>
              <a:tabLst/>
              <a:defRPr/>
            </a:pPr>
            <a:r>
              <a:rPr kumimoji="0" lang="en-GB" sz="3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Persistent cough</a:t>
            </a:r>
            <a:r>
              <a:rPr kumimoji="0" lang="en-GB" sz="3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often with mucus</a:t>
            </a:r>
          </a:p>
          <a:p>
            <a:pPr marL="228600" marR="0" lvl="0" indent="-228600" algn="l" defTabSz="914400" rtl="0" eaLnBrk="1" fontAlgn="auto" latinLnBrk="0" hangingPunct="1">
              <a:lnSpc>
                <a:spcPct val="170000"/>
              </a:lnSpc>
              <a:spcBef>
                <a:spcPts val="1000"/>
              </a:spcBef>
              <a:spcAft>
                <a:spcPts val="0"/>
              </a:spcAft>
              <a:buClrTx/>
              <a:buSzTx/>
              <a:buFont typeface="Arial" panose="020B0604020202020204" pitchFamily="34" charset="0"/>
              <a:buChar char="•"/>
              <a:tabLst/>
              <a:defRPr/>
            </a:pPr>
            <a:r>
              <a:rPr kumimoji="0" lang="en-GB" sz="3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Wheezing</a:t>
            </a:r>
            <a:r>
              <a:rPr kumimoji="0" lang="en-GB" sz="3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due to narrowed, irritated airways</a:t>
            </a:r>
          </a:p>
          <a:p>
            <a:pPr marL="228600" marR="0" lvl="0" indent="-228600" algn="l" defTabSz="914400" rtl="0" eaLnBrk="1" fontAlgn="auto" latinLnBrk="0" hangingPunct="1">
              <a:lnSpc>
                <a:spcPct val="170000"/>
              </a:lnSpc>
              <a:spcBef>
                <a:spcPts val="1000"/>
              </a:spcBef>
              <a:spcAft>
                <a:spcPts val="0"/>
              </a:spcAft>
              <a:buClrTx/>
              <a:buSzTx/>
              <a:buFont typeface="Arial" panose="020B0604020202020204" pitchFamily="34" charset="0"/>
              <a:buChar char="•"/>
              <a:tabLst/>
              <a:defRPr/>
            </a:pPr>
            <a:r>
              <a:rPr kumimoji="0" lang="en-GB" sz="3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Chest tightness</a:t>
            </a:r>
            <a:endParaRPr kumimoji="0" lang="en-GB" sz="3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70000"/>
              </a:lnSpc>
              <a:spcBef>
                <a:spcPts val="1000"/>
              </a:spcBef>
              <a:spcAft>
                <a:spcPts val="0"/>
              </a:spcAft>
              <a:buClrTx/>
              <a:buSzTx/>
              <a:buFont typeface="Arial" panose="020B0604020202020204" pitchFamily="34" charset="0"/>
              <a:buChar char="•"/>
              <a:tabLst/>
              <a:defRPr/>
            </a:pPr>
            <a:r>
              <a:rPr kumimoji="0" lang="en-GB" sz="3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Fatigue and low energy</a:t>
            </a:r>
            <a:r>
              <a:rPr kumimoji="0" lang="en-GB" sz="3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caused by poor oxygen exchange</a:t>
            </a:r>
          </a:p>
          <a:p>
            <a:pPr marL="228600" marR="0" lvl="0" indent="-228600" algn="l" defTabSz="914400" rtl="0" eaLnBrk="1" fontAlgn="auto" latinLnBrk="0" hangingPunct="1">
              <a:lnSpc>
                <a:spcPct val="170000"/>
              </a:lnSpc>
              <a:spcBef>
                <a:spcPts val="1000"/>
              </a:spcBef>
              <a:spcAft>
                <a:spcPts val="0"/>
              </a:spcAft>
              <a:buClrTx/>
              <a:buSzTx/>
              <a:buFont typeface="Arial" panose="020B0604020202020204" pitchFamily="34" charset="0"/>
              <a:buChar char="•"/>
              <a:tabLst/>
              <a:defRPr/>
            </a:pPr>
            <a:r>
              <a:rPr kumimoji="0" lang="en-GB" sz="3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Reduced exercise tolerance</a:t>
            </a:r>
            <a:r>
              <a:rPr kumimoji="0" lang="en-GB" sz="3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making it hard to stay active</a:t>
            </a:r>
          </a:p>
          <a:p>
            <a:pPr marL="228600" marR="0" lvl="0" indent="-228600" algn="l" defTabSz="914400" rtl="0" eaLnBrk="1" fontAlgn="auto" latinLnBrk="0" hangingPunct="1">
              <a:lnSpc>
                <a:spcPct val="170000"/>
              </a:lnSpc>
              <a:spcBef>
                <a:spcPts val="1000"/>
              </a:spcBef>
              <a:spcAft>
                <a:spcPts val="0"/>
              </a:spcAft>
              <a:buClrTx/>
              <a:buSzTx/>
              <a:buFont typeface="Arial" panose="020B0604020202020204" pitchFamily="34" charset="0"/>
              <a:buChar char="•"/>
              <a:tabLst/>
              <a:defRPr/>
            </a:pPr>
            <a:r>
              <a:rPr kumimoji="0" lang="en-GB" sz="3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Frequent chest infections</a:t>
            </a:r>
            <a:r>
              <a:rPr kumimoji="0" lang="en-GB" sz="3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or flare‑ups</a:t>
            </a:r>
          </a:p>
          <a:p>
            <a:pPr marL="228600" marR="0" lvl="0" indent="-228600" algn="l" defTabSz="914400" rtl="0" eaLnBrk="1" fontAlgn="auto" latinLnBrk="0" hangingPunct="1">
              <a:lnSpc>
                <a:spcPct val="170000"/>
              </a:lnSpc>
              <a:spcBef>
                <a:spcPts val="1000"/>
              </a:spcBef>
              <a:spcAft>
                <a:spcPts val="0"/>
              </a:spcAft>
              <a:buClrTx/>
              <a:buSzTx/>
              <a:buFont typeface="Arial" panose="020B0604020202020204" pitchFamily="34" charset="0"/>
              <a:buChar char="•"/>
              <a:tabLst/>
              <a:defRPr/>
            </a:pPr>
            <a:r>
              <a:rPr kumimoji="0" lang="en-GB" sz="3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Difficulty breathing out fully</a:t>
            </a:r>
            <a:r>
              <a:rPr kumimoji="0" lang="en-GB" sz="3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leading to air trapping</a:t>
            </a:r>
          </a:p>
          <a:p>
            <a:pPr marL="228600" marR="0" lvl="0" indent="-228600" algn="l" defTabSz="914400" rtl="0" eaLnBrk="1" fontAlgn="auto" latinLnBrk="0" hangingPunct="1">
              <a:lnSpc>
                <a:spcPct val="170000"/>
              </a:lnSpc>
              <a:spcBef>
                <a:spcPts val="1000"/>
              </a:spcBef>
              <a:spcAft>
                <a:spcPts val="0"/>
              </a:spcAft>
              <a:buClrTx/>
              <a:buSzTx/>
              <a:buFont typeface="Arial" panose="020B0604020202020204" pitchFamily="34" charset="0"/>
              <a:buChar char="•"/>
              <a:tabLst/>
              <a:defRPr/>
            </a:pPr>
            <a:r>
              <a:rPr kumimoji="0" lang="en-GB" sz="3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Feeling out of breath even at rest</a:t>
            </a:r>
            <a:r>
              <a:rPr kumimoji="0" lang="en-GB" sz="3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as the condition worsens</a:t>
            </a:r>
          </a:p>
          <a:p>
            <a:pPr marL="0" indent="0">
              <a:lnSpc>
                <a:spcPct val="150000"/>
              </a:lnSpc>
              <a:buNone/>
            </a:pPr>
            <a:r>
              <a:rPr lang="en-GB" sz="1900" dirty="0">
                <a:effectLst/>
                <a:latin typeface="Arial" panose="020B0604020202020204" pitchFamily="34" charset="0"/>
                <a:cs typeface="Arial" panose="020B0604020202020204" pitchFamily="34" charset="0"/>
              </a:rPr>
              <a:t>				</a:t>
            </a:r>
            <a:r>
              <a:rPr lang="en-GB" sz="1100" dirty="0">
                <a:effectLst/>
                <a:latin typeface="Arial" panose="020B0604020202020204" pitchFamily="34" charset="0"/>
                <a:cs typeface="Arial" panose="020B0604020202020204" pitchFamily="34" charset="0"/>
              </a:rPr>
              <a:t>																			</a:t>
            </a:r>
            <a:endParaRPr lang="en-GB" sz="1400" dirty="0">
              <a:latin typeface="Arial" panose="020B0604020202020204" pitchFamily="34" charset="0"/>
              <a:cs typeface="Arial" panose="020B0604020202020204" pitchFamily="34" charset="0"/>
            </a:endParaRPr>
          </a:p>
          <a:p>
            <a:endParaRPr lang="en-GB" dirty="0"/>
          </a:p>
        </p:txBody>
      </p:sp>
      <p:pic>
        <p:nvPicPr>
          <p:cNvPr id="4" name="Picture 3" descr="Assessment of Induced Sputum Cellularity in COPD Patients Belonging to Two  Different Classes of Air Pollution Exposure | Archivos de Bronconeumología">
            <a:extLst>
              <a:ext uri="{FF2B5EF4-FFF2-40B4-BE49-F238E27FC236}">
                <a16:creationId xmlns:a16="http://schemas.microsoft.com/office/drawing/2014/main" id="{C4083319-E011-A92B-5795-F371A41A1EAB}"/>
              </a:ext>
            </a:extLst>
          </p:cNvPr>
          <p:cNvPicPr>
            <a:picLocks noChangeAspect="1"/>
          </p:cNvPicPr>
          <p:nvPr/>
        </p:nvPicPr>
        <p:blipFill>
          <a:blip r:embed="rId4"/>
          <a:stretch>
            <a:fillRect/>
          </a:stretch>
        </p:blipFill>
        <p:spPr>
          <a:xfrm>
            <a:off x="7575083" y="1477311"/>
            <a:ext cx="4061860" cy="2835525"/>
          </a:xfrm>
          <a:prstGeom prst="rect">
            <a:avLst/>
          </a:prstGeom>
        </p:spPr>
      </p:pic>
      <p:sp>
        <p:nvSpPr>
          <p:cNvPr id="8" name="TextBox 7">
            <a:extLst>
              <a:ext uri="{FF2B5EF4-FFF2-40B4-BE49-F238E27FC236}">
                <a16:creationId xmlns:a16="http://schemas.microsoft.com/office/drawing/2014/main" id="{0A1EBD5C-FCFB-9796-77F9-FBA275878A5E}"/>
              </a:ext>
            </a:extLst>
          </p:cNvPr>
          <p:cNvSpPr txBox="1"/>
          <p:nvPr/>
        </p:nvSpPr>
        <p:spPr>
          <a:xfrm>
            <a:off x="7936833" y="4582093"/>
            <a:ext cx="3416967" cy="375552"/>
          </a:xfrm>
          <a:prstGeom prst="rect">
            <a:avLst/>
          </a:prstGeom>
          <a:noFill/>
        </p:spPr>
        <p:txBody>
          <a:bodyPr wrap="square" rtlCol="0">
            <a:spAutoFit/>
          </a:bodyPr>
          <a:lstStyle/>
          <a:p>
            <a:pPr>
              <a:lnSpc>
                <a:spcPct val="150000"/>
              </a:lnSpc>
            </a:pPr>
            <a:r>
              <a:rPr lang="en-GB" sz="1400" dirty="0">
                <a:latin typeface="Arial" panose="020B0604020202020204" pitchFamily="34" charset="0"/>
                <a:cs typeface="Arial" panose="020B0604020202020204" pitchFamily="34" charset="0"/>
              </a:rPr>
              <a:t>Figure 4: S. </a:t>
            </a:r>
            <a:r>
              <a:rPr lang="en-GB" sz="1400" dirty="0" err="1">
                <a:latin typeface="Arial" panose="020B0604020202020204" pitchFamily="34" charset="0"/>
                <a:cs typeface="Arial" panose="020B0604020202020204" pitchFamily="34" charset="0"/>
              </a:rPr>
              <a:t>Dragonieri</a:t>
            </a:r>
            <a:r>
              <a:rPr lang="en-GB" sz="1400" dirty="0">
                <a:latin typeface="Arial" panose="020B0604020202020204" pitchFamily="34" charset="0"/>
                <a:cs typeface="Arial" panose="020B0604020202020204" pitchFamily="34" charset="0"/>
              </a:rPr>
              <a:t>, (2020).</a:t>
            </a:r>
          </a:p>
        </p:txBody>
      </p:sp>
      <p:pic>
        <p:nvPicPr>
          <p:cNvPr id="9" name="Risk Factors">
            <a:hlinkClick r:id="" action="ppaction://media"/>
            <a:extLst>
              <a:ext uri="{FF2B5EF4-FFF2-40B4-BE49-F238E27FC236}">
                <a16:creationId xmlns:a16="http://schemas.microsoft.com/office/drawing/2014/main" id="{B494C7BF-BEA1-D86B-EF20-8DB65D532AC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689642" y="3937718"/>
            <a:ext cx="406400" cy="406400"/>
          </a:xfrm>
          <a:prstGeom prst="rect">
            <a:avLst/>
          </a:prstGeom>
        </p:spPr>
      </p:pic>
    </p:spTree>
    <p:extLst>
      <p:ext uri="{BB962C8B-B14F-4D97-AF65-F5344CB8AC3E}">
        <p14:creationId xmlns:p14="http://schemas.microsoft.com/office/powerpoint/2010/main" val="2373718408"/>
      </p:ext>
    </p:extLst>
  </p:cSld>
  <p:clrMapOvr>
    <a:masterClrMapping/>
  </p:clrMapOvr>
  <mc:AlternateContent xmlns:mc="http://schemas.openxmlformats.org/markup-compatibility/2006">
    <mc:Choice xmlns:p14="http://schemas.microsoft.com/office/powerpoint/2010/main" Requires="p14">
      <p:transition spd="slow" p14:dur="2000" advTm="83317"/>
    </mc:Choice>
    <mc:Fallback>
      <p:transition spd="slow" advTm="833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3317"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E76C9-82B5-70BE-946A-DF026FF74229}"/>
              </a:ext>
            </a:extLst>
          </p:cNvPr>
          <p:cNvSpPr>
            <a:spLocks noGrp="1"/>
          </p:cNvSpPr>
          <p:nvPr>
            <p:ph type="title"/>
          </p:nvPr>
        </p:nvSpPr>
        <p:spPr>
          <a:xfrm>
            <a:off x="838200" y="365125"/>
            <a:ext cx="10515600" cy="1069039"/>
          </a:xfrm>
        </p:spPr>
        <p:txBody>
          <a:bodyPr/>
          <a:lstStyle/>
          <a:p>
            <a:r>
              <a:rPr lang="en-GB" dirty="0"/>
              <a:t>Pathophysiology of COPD</a:t>
            </a:r>
          </a:p>
        </p:txBody>
      </p:sp>
      <p:sp>
        <p:nvSpPr>
          <p:cNvPr id="3" name="Content Placeholder 2">
            <a:extLst>
              <a:ext uri="{FF2B5EF4-FFF2-40B4-BE49-F238E27FC236}">
                <a16:creationId xmlns:a16="http://schemas.microsoft.com/office/drawing/2014/main" id="{7E3F9293-D3DC-0274-A6C6-562403219A75}"/>
              </a:ext>
            </a:extLst>
          </p:cNvPr>
          <p:cNvSpPr>
            <a:spLocks noGrp="1"/>
          </p:cNvSpPr>
          <p:nvPr>
            <p:ph idx="1"/>
          </p:nvPr>
        </p:nvSpPr>
        <p:spPr>
          <a:xfrm>
            <a:off x="838200" y="1434164"/>
            <a:ext cx="10515600" cy="5322771"/>
          </a:xfrm>
        </p:spPr>
        <p:style>
          <a:lnRef idx="2">
            <a:schemeClr val="accent6"/>
          </a:lnRef>
          <a:fillRef idx="1">
            <a:schemeClr val="lt1"/>
          </a:fillRef>
          <a:effectRef idx="0">
            <a:schemeClr val="accent6"/>
          </a:effectRef>
          <a:fontRef idx="minor">
            <a:schemeClr val="dk1"/>
          </a:fontRef>
        </p:style>
        <p:txBody>
          <a:bodyPr>
            <a:normAutofit fontScale="25000" lnSpcReduction="20000"/>
          </a:bodyPr>
          <a:lstStyle/>
          <a:p>
            <a:pPr>
              <a:buNone/>
            </a:pPr>
            <a:endParaRPr lang="en-GB" sz="4400" b="1" dirty="0">
              <a:latin typeface="Arial" panose="020B0604020202020204" pitchFamily="34" charset="0"/>
              <a:cs typeface="Arial" panose="020B0604020202020204" pitchFamily="34" charset="0"/>
            </a:endParaRPr>
          </a:p>
          <a:p>
            <a:pPr>
              <a:buNone/>
            </a:pPr>
            <a:r>
              <a:rPr lang="en-GB" sz="4400" b="1" dirty="0">
                <a:latin typeface="Arial" panose="020B0604020202020204" pitchFamily="34" charset="0"/>
                <a:cs typeface="Arial" panose="020B0604020202020204" pitchFamily="34" charset="0"/>
              </a:rPr>
              <a:t>COPD develops through persistent inflammation, that causes structural lung damage that progresses to airflow limitation.</a:t>
            </a:r>
          </a:p>
          <a:p>
            <a:pPr>
              <a:lnSpc>
                <a:spcPct val="170000"/>
              </a:lnSpc>
              <a:buNone/>
            </a:pPr>
            <a:r>
              <a:rPr lang="en-GB" sz="4400" b="1" dirty="0">
                <a:latin typeface="Arial" panose="020B0604020202020204" pitchFamily="34" charset="0"/>
                <a:cs typeface="Arial" panose="020B0604020202020204" pitchFamily="34" charset="0"/>
              </a:rPr>
              <a:t>1. Long‑Term Irritation and Swelling</a:t>
            </a:r>
          </a:p>
          <a:p>
            <a:pPr>
              <a:lnSpc>
                <a:spcPct val="170000"/>
              </a:lnSpc>
              <a:buFont typeface="Arial" panose="020B0604020202020204" pitchFamily="34" charset="0"/>
              <a:buChar char="•"/>
            </a:pPr>
            <a:r>
              <a:rPr lang="en-GB" sz="4400" dirty="0">
                <a:effectLst/>
                <a:latin typeface="Arial" panose="020B0604020202020204" pitchFamily="34" charset="0"/>
                <a:cs typeface="Arial" panose="020B0604020202020204" pitchFamily="34" charset="0"/>
              </a:rPr>
              <a:t>Smoke and dust irritate the lungs over many years			</a:t>
            </a:r>
            <a:endParaRPr lang="en-GB" sz="4400" dirty="0">
              <a:latin typeface="Arial" panose="020B0604020202020204" pitchFamily="34" charset="0"/>
              <a:cs typeface="Arial" panose="020B0604020202020204" pitchFamily="34" charset="0"/>
            </a:endParaRPr>
          </a:p>
          <a:p>
            <a:pPr>
              <a:lnSpc>
                <a:spcPct val="170000"/>
              </a:lnSpc>
              <a:buFont typeface="Arial" panose="020B0604020202020204" pitchFamily="34" charset="0"/>
              <a:buChar char="•"/>
            </a:pPr>
            <a:r>
              <a:rPr lang="en-GB" sz="4400" dirty="0">
                <a:effectLst/>
                <a:latin typeface="Arial" panose="020B0604020202020204" pitchFamily="34" charset="0"/>
                <a:cs typeface="Arial" panose="020B0604020202020204" pitchFamily="34" charset="0"/>
              </a:rPr>
              <a:t>Airways become swollen and damaged</a:t>
            </a:r>
            <a:endParaRPr lang="en-GB" sz="4400" dirty="0">
              <a:latin typeface="Arial" panose="020B0604020202020204" pitchFamily="34" charset="0"/>
              <a:cs typeface="Arial" panose="020B0604020202020204" pitchFamily="34" charset="0"/>
            </a:endParaRPr>
          </a:p>
          <a:p>
            <a:pPr>
              <a:lnSpc>
                <a:spcPct val="170000"/>
              </a:lnSpc>
              <a:buFont typeface="Arial" panose="020B0604020202020204" pitchFamily="34" charset="0"/>
              <a:buChar char="•"/>
            </a:pPr>
            <a:r>
              <a:rPr lang="en-GB" sz="4400" dirty="0">
                <a:effectLst/>
                <a:latin typeface="Arial" panose="020B0604020202020204" pitchFamily="34" charset="0"/>
                <a:cs typeface="Arial" panose="020B0604020202020204" pitchFamily="34" charset="0"/>
              </a:rPr>
              <a:t>Small airways get narrower, making it harder to breathe	</a:t>
            </a:r>
            <a:endParaRPr lang="en-GB" sz="4400" dirty="0">
              <a:latin typeface="Arial" panose="020B0604020202020204" pitchFamily="34" charset="0"/>
              <a:cs typeface="Arial" panose="020B0604020202020204" pitchFamily="34" charset="0"/>
            </a:endParaRPr>
          </a:p>
          <a:p>
            <a:pPr>
              <a:lnSpc>
                <a:spcPct val="170000"/>
              </a:lnSpc>
              <a:buNone/>
            </a:pPr>
            <a:r>
              <a:rPr lang="en-GB" sz="4400" b="1" dirty="0">
                <a:latin typeface="Arial" panose="020B0604020202020204" pitchFamily="34" charset="0"/>
                <a:cs typeface="Arial" panose="020B0604020202020204" pitchFamily="34" charset="0"/>
              </a:rPr>
              <a:t>2. Damage to the Air Sacs (Emphysema)</a:t>
            </a:r>
          </a:p>
          <a:p>
            <a:pPr>
              <a:lnSpc>
                <a:spcPct val="170000"/>
              </a:lnSpc>
              <a:buFont typeface="Arial" panose="020B0604020202020204" pitchFamily="34" charset="0"/>
              <a:buChar char="•"/>
            </a:pPr>
            <a:r>
              <a:rPr lang="en-GB" sz="4400" dirty="0">
                <a:effectLst/>
                <a:latin typeface="Arial" panose="020B0604020202020204" pitchFamily="34" charset="0"/>
                <a:cs typeface="Arial" panose="020B0604020202020204" pitchFamily="34" charset="0"/>
              </a:rPr>
              <a:t>Air sacs (alveoli) break down</a:t>
            </a:r>
            <a:endParaRPr lang="en-GB" sz="4400" dirty="0">
              <a:latin typeface="Arial" panose="020B0604020202020204" pitchFamily="34" charset="0"/>
              <a:cs typeface="Arial" panose="020B0604020202020204" pitchFamily="34" charset="0"/>
            </a:endParaRPr>
          </a:p>
          <a:p>
            <a:pPr>
              <a:lnSpc>
                <a:spcPct val="170000"/>
              </a:lnSpc>
              <a:buFont typeface="Arial" panose="020B0604020202020204" pitchFamily="34" charset="0"/>
              <a:buChar char="•"/>
            </a:pPr>
            <a:r>
              <a:rPr lang="en-GB" sz="4400" dirty="0">
                <a:effectLst/>
                <a:latin typeface="Arial" panose="020B0604020202020204" pitchFamily="34" charset="0"/>
                <a:cs typeface="Arial" panose="020B0604020202020204" pitchFamily="34" charset="0"/>
              </a:rPr>
              <a:t>Less oxygen gets into the blood</a:t>
            </a:r>
            <a:endParaRPr lang="en-GB" sz="4400" dirty="0">
              <a:latin typeface="Arial" panose="020B0604020202020204" pitchFamily="34" charset="0"/>
              <a:cs typeface="Arial" panose="020B0604020202020204" pitchFamily="34" charset="0"/>
            </a:endParaRPr>
          </a:p>
          <a:p>
            <a:pPr>
              <a:lnSpc>
                <a:spcPct val="170000"/>
              </a:lnSpc>
              <a:buFont typeface="Arial" panose="020B0604020202020204" pitchFamily="34" charset="0"/>
              <a:buChar char="•"/>
            </a:pPr>
            <a:r>
              <a:rPr lang="en-GB" sz="4400" dirty="0">
                <a:effectLst/>
                <a:latin typeface="Arial" panose="020B0604020202020204" pitchFamily="34" charset="0"/>
                <a:cs typeface="Arial" panose="020B0604020202020204" pitchFamily="34" charset="0"/>
              </a:rPr>
              <a:t>Lungs lose their stretchiness → air gets trapped</a:t>
            </a:r>
            <a:endParaRPr lang="en-GB" sz="4400" dirty="0">
              <a:latin typeface="Arial" panose="020B0604020202020204" pitchFamily="34" charset="0"/>
              <a:cs typeface="Arial" panose="020B0604020202020204" pitchFamily="34" charset="0"/>
            </a:endParaRPr>
          </a:p>
          <a:p>
            <a:pPr>
              <a:lnSpc>
                <a:spcPct val="170000"/>
              </a:lnSpc>
              <a:buFont typeface="Arial" panose="020B0604020202020204" pitchFamily="34" charset="0"/>
              <a:buChar char="•"/>
            </a:pPr>
            <a:r>
              <a:rPr lang="en-GB" sz="4400" dirty="0">
                <a:effectLst/>
                <a:latin typeface="Arial" panose="020B0604020202020204" pitchFamily="34" charset="0"/>
                <a:cs typeface="Arial" panose="020B0604020202020204" pitchFamily="34" charset="0"/>
              </a:rPr>
              <a:t>Breathing out becomes difficult</a:t>
            </a:r>
            <a:endParaRPr lang="en-GB" sz="4400" dirty="0">
              <a:latin typeface="Arial" panose="020B0604020202020204" pitchFamily="34" charset="0"/>
              <a:cs typeface="Arial" panose="020B0604020202020204" pitchFamily="34" charset="0"/>
            </a:endParaRPr>
          </a:p>
          <a:p>
            <a:pPr>
              <a:lnSpc>
                <a:spcPct val="170000"/>
              </a:lnSpc>
              <a:buNone/>
            </a:pPr>
            <a:r>
              <a:rPr lang="en-GB" sz="4400" b="1" dirty="0">
                <a:latin typeface="Arial" panose="020B0604020202020204" pitchFamily="34" charset="0"/>
                <a:cs typeface="Arial" panose="020B0604020202020204" pitchFamily="34" charset="0"/>
              </a:rPr>
              <a:t>3. Too Much Mucus (Chronic Bronchitis)</a:t>
            </a:r>
          </a:p>
          <a:p>
            <a:pPr>
              <a:lnSpc>
                <a:spcPct val="170000"/>
              </a:lnSpc>
              <a:buFont typeface="Arial" panose="020B0604020202020204" pitchFamily="34" charset="0"/>
              <a:buChar char="•"/>
            </a:pPr>
            <a:r>
              <a:rPr lang="en-GB" sz="4400" dirty="0">
                <a:effectLst/>
                <a:latin typeface="Arial" panose="020B0604020202020204" pitchFamily="34" charset="0"/>
                <a:cs typeface="Arial" panose="020B0604020202020204" pitchFamily="34" charset="0"/>
              </a:rPr>
              <a:t>Lungs make thick, sticky mucus which blocks the airways</a:t>
            </a:r>
            <a:endParaRPr lang="en-GB" sz="4400" dirty="0">
              <a:latin typeface="Arial" panose="020B0604020202020204" pitchFamily="34" charset="0"/>
              <a:cs typeface="Arial" panose="020B0604020202020204" pitchFamily="34" charset="0"/>
            </a:endParaRPr>
          </a:p>
          <a:p>
            <a:pPr>
              <a:lnSpc>
                <a:spcPct val="170000"/>
              </a:lnSpc>
              <a:buFont typeface="Arial" panose="020B0604020202020204" pitchFamily="34" charset="0"/>
              <a:buChar char="•"/>
            </a:pPr>
            <a:r>
              <a:rPr lang="en-GB" sz="4400" dirty="0">
                <a:effectLst/>
                <a:latin typeface="Arial" panose="020B0604020202020204" pitchFamily="34" charset="0"/>
                <a:cs typeface="Arial" panose="020B0604020202020204" pitchFamily="34" charset="0"/>
              </a:rPr>
              <a:t>Higher risk of chest infections</a:t>
            </a:r>
          </a:p>
          <a:p>
            <a:pPr>
              <a:buFont typeface="Arial" panose="020B0604020202020204" pitchFamily="34" charset="0"/>
              <a:buChar char="•"/>
            </a:pPr>
            <a:endParaRPr lang="en-GB" dirty="0"/>
          </a:p>
          <a:p>
            <a:endParaRPr lang="en-GB" dirty="0"/>
          </a:p>
          <a:p>
            <a:endParaRPr lang="en-GB" dirty="0"/>
          </a:p>
          <a:p>
            <a:endParaRPr lang="en-GB" dirty="0"/>
          </a:p>
          <a:p>
            <a:endParaRPr lang="en-GB" dirty="0"/>
          </a:p>
          <a:p>
            <a:endParaRPr lang="en-GB" dirty="0"/>
          </a:p>
          <a:p>
            <a:endParaRPr lang="en-GB" dirty="0"/>
          </a:p>
          <a:p>
            <a:endParaRPr lang="en-GB" dirty="0"/>
          </a:p>
          <a:p>
            <a:pPr marL="0" indent="0">
              <a:lnSpc>
                <a:spcPct val="150000"/>
              </a:lnSpc>
              <a:buNone/>
            </a:pPr>
            <a:r>
              <a:rPr lang="en-GB" sz="1100" dirty="0">
                <a:latin typeface="Arial" panose="020B0604020202020204" pitchFamily="34" charset="0"/>
                <a:cs typeface="Arial" panose="020B0604020202020204" pitchFamily="34" charset="0"/>
              </a:rPr>
              <a:t>Chronic Obstructive Pulmonary Disease (COPD) NHS, (2023)</a:t>
            </a:r>
          </a:p>
          <a:p>
            <a:endParaRPr lang="en-GB" dirty="0"/>
          </a:p>
        </p:txBody>
      </p:sp>
      <p:sp>
        <p:nvSpPr>
          <p:cNvPr id="4" name="Rectangle 3">
            <a:extLst>
              <a:ext uri="{FF2B5EF4-FFF2-40B4-BE49-F238E27FC236}">
                <a16:creationId xmlns:a16="http://schemas.microsoft.com/office/drawing/2014/main" id="{DD1B083F-332E-9BAC-D1AF-027FB815B203}"/>
              </a:ext>
            </a:extLst>
          </p:cNvPr>
          <p:cNvSpPr/>
          <p:nvPr/>
        </p:nvSpPr>
        <p:spPr>
          <a:xfrm>
            <a:off x="5784784" y="1934678"/>
            <a:ext cx="5361271" cy="438012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4. Problems With Oxygen and Carbon Dioxide</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Damaged areas don’t match air flow with blood flow</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Leads to </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low oxygen levels</a:t>
            </a: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In advanced COPD, carbon dioxide builds up</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Causes tiredness, headaches, and worsening breathlessness</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5. Heart Strain (Cor Pulmonale)</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Low oxygen makes lung blood vessels tighten</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Heart works harder to pump blood</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Over time, this can lead to </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right‑sided heart problems</a:t>
            </a: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endParaRPr kumimoji="0" lang="en-GB" sz="7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R="0" lvl="0" algn="l" defTabSz="914400" rtl="0" eaLnBrk="1" fontAlgn="auto" latinLnBrk="0" hangingPunct="1">
              <a:lnSpc>
                <a:spcPct val="150000"/>
              </a:lnSpc>
              <a:spcBef>
                <a:spcPts val="1000"/>
              </a:spcBef>
              <a:spcAft>
                <a:spcPts val="0"/>
              </a:spcAft>
              <a:buClrTx/>
              <a:buSzTx/>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Chronic Obstructive Pulmonary Disease (COPD) NHS, (2023</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7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7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pic>
        <p:nvPicPr>
          <p:cNvPr id="5" name="Recorded Sound">
            <a:hlinkClick r:id="" action="ppaction://media"/>
            <a:extLst>
              <a:ext uri="{FF2B5EF4-FFF2-40B4-BE49-F238E27FC236}">
                <a16:creationId xmlns:a16="http://schemas.microsoft.com/office/drawing/2014/main" id="{A7FF26C3-5D48-CB62-E853-9ED5FB21AC7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891773" y="3793691"/>
            <a:ext cx="406400" cy="406400"/>
          </a:xfrm>
          <a:prstGeom prst="rect">
            <a:avLst/>
          </a:prstGeom>
        </p:spPr>
      </p:pic>
    </p:spTree>
    <p:extLst>
      <p:ext uri="{BB962C8B-B14F-4D97-AF65-F5344CB8AC3E}">
        <p14:creationId xmlns:p14="http://schemas.microsoft.com/office/powerpoint/2010/main" val="2162252320"/>
      </p:ext>
    </p:extLst>
  </p:cSld>
  <p:clrMapOvr>
    <a:masterClrMapping/>
  </p:clrMapOvr>
  <mc:AlternateContent xmlns:mc="http://schemas.openxmlformats.org/markup-compatibility/2006">
    <mc:Choice xmlns:p14="http://schemas.microsoft.com/office/powerpoint/2010/main" Requires="p14">
      <p:transition spd="slow" p14:dur="2000" advTm="33339"/>
    </mc:Choice>
    <mc:Fallback>
      <p:transition spd="slow" advTm="333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33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F5C51-B881-8F16-AC40-D6AFED544392}"/>
              </a:ext>
            </a:extLst>
          </p:cNvPr>
          <p:cNvSpPr>
            <a:spLocks noGrp="1"/>
          </p:cNvSpPr>
          <p:nvPr>
            <p:ph type="title"/>
          </p:nvPr>
        </p:nvSpPr>
        <p:spPr/>
        <p:txBody>
          <a:bodyPr/>
          <a:lstStyle/>
          <a:p>
            <a:r>
              <a:rPr lang="en-GB" dirty="0"/>
              <a:t>Ethical Considerations</a:t>
            </a:r>
          </a:p>
        </p:txBody>
      </p:sp>
      <p:sp>
        <p:nvSpPr>
          <p:cNvPr id="3" name="Content Placeholder 2">
            <a:extLst>
              <a:ext uri="{FF2B5EF4-FFF2-40B4-BE49-F238E27FC236}">
                <a16:creationId xmlns:a16="http://schemas.microsoft.com/office/drawing/2014/main" id="{CB9C5128-C1C9-78E6-9E6E-DADFE60C561A}"/>
              </a:ext>
            </a:extLst>
          </p:cNvPr>
          <p:cNvSpPr>
            <a:spLocks noGrp="1"/>
          </p:cNvSpPr>
          <p:nvPr>
            <p:ph idx="1"/>
          </p:nvPr>
        </p:nvSpPr>
        <p:spPr/>
        <p:txBody>
          <a:bodyPr>
            <a:normAutofit/>
          </a:bodyPr>
          <a:lstStyle/>
          <a:p>
            <a:pPr marL="0" indent="0">
              <a:lnSpc>
                <a:spcPct val="150000"/>
              </a:lnSpc>
              <a:buNone/>
            </a:pPr>
            <a:r>
              <a:rPr lang="en-GB" sz="1300" dirty="0">
                <a:effectLst/>
                <a:latin typeface="Arial" panose="020B0604020202020204" pitchFamily="34" charset="0"/>
                <a:cs typeface="Arial" panose="020B0604020202020204" pitchFamily="34" charset="0"/>
              </a:rPr>
              <a:t>Mr Singh’s care must respect his autonomy by involving him in all decisions and providing information in clear, simple language he can understand. Care should aim to benefit him by improving his breathing, independence, and emotional wellbeing, while avoiding harm by monitoring medication effects, supporting him through grief, and ensuring he is safe living alone.</a:t>
            </a:r>
            <a:endParaRPr lang="en-GB" sz="1300" dirty="0">
              <a:latin typeface="Arial" panose="020B0604020202020204" pitchFamily="34" charset="0"/>
              <a:cs typeface="Arial" panose="020B0604020202020204" pitchFamily="34" charset="0"/>
            </a:endParaRPr>
          </a:p>
          <a:p>
            <a:pPr marL="0" indent="0">
              <a:lnSpc>
                <a:spcPct val="150000"/>
              </a:lnSpc>
              <a:buNone/>
            </a:pPr>
            <a:r>
              <a:rPr lang="en-GB" sz="1300" dirty="0">
                <a:effectLst/>
                <a:latin typeface="Arial" panose="020B0604020202020204" pitchFamily="34" charset="0"/>
                <a:cs typeface="Arial" panose="020B0604020202020204" pitchFamily="34" charset="0"/>
              </a:rPr>
              <a:t>His cultural background and spiritual practices should be acknowledged and integrated into his care to ensure it is meaningful and respectful. He must have fair access to all services, including pulmonary rehabilitation, smoking cessation support, and bereavement counselling. Confidentiality must be maintained at all times, and his personal information shared only with professionals directly involved in his care.</a:t>
            </a:r>
            <a:endParaRPr lang="en-GB" sz="1300" dirty="0">
              <a:latin typeface="Arial" panose="020B0604020202020204" pitchFamily="34" charset="0"/>
              <a:cs typeface="Arial" panose="020B0604020202020204" pitchFamily="34" charset="0"/>
            </a:endParaRPr>
          </a:p>
          <a:p>
            <a:pPr marL="0" indent="0">
              <a:lnSpc>
                <a:spcPct val="150000"/>
              </a:lnSpc>
              <a:buNone/>
            </a:pPr>
            <a:r>
              <a:rPr lang="en-GB" sz="1300" dirty="0">
                <a:effectLst/>
                <a:latin typeface="Arial" panose="020B0604020202020204" pitchFamily="34" charset="0"/>
                <a:cs typeface="Arial" panose="020B0604020202020204" pitchFamily="34" charset="0"/>
              </a:rPr>
              <a:t>Overall, the care plan should treat Mr Singh as a whole person—addressing his physical health, emotional needs, cultural identity, and daily living challenges in a balanced and compassionate way.</a:t>
            </a:r>
          </a:p>
          <a:p>
            <a:pPr marL="0" indent="0">
              <a:lnSpc>
                <a:spcPct val="150000"/>
              </a:lnSpc>
              <a:buNone/>
            </a:pPr>
            <a:endParaRPr lang="en-GB" sz="1300" dirty="0">
              <a:latin typeface="Arial" panose="020B0604020202020204" pitchFamily="34" charset="0"/>
              <a:cs typeface="Arial" panose="020B0604020202020204" pitchFamily="34" charset="0"/>
            </a:endParaRPr>
          </a:p>
          <a:p>
            <a:pPr marL="0" indent="0">
              <a:buNone/>
            </a:pPr>
            <a:r>
              <a:rPr lang="en-GB" sz="1100" dirty="0" err="1">
                <a:latin typeface="Arial" panose="020B0604020202020204" pitchFamily="34" charset="0"/>
                <a:cs typeface="Arial" panose="020B0604020202020204" pitchFamily="34" charset="0"/>
              </a:rPr>
              <a:t>Sigurgeirsdottir</a:t>
            </a:r>
            <a:r>
              <a:rPr lang="en-GB" sz="1100" dirty="0">
                <a:latin typeface="Arial" panose="020B0604020202020204" pitchFamily="34" charset="0"/>
                <a:cs typeface="Arial" panose="020B0604020202020204" pitchFamily="34" charset="0"/>
              </a:rPr>
              <a:t>. J, (2022)</a:t>
            </a:r>
          </a:p>
        </p:txBody>
      </p:sp>
      <p:pic>
        <p:nvPicPr>
          <p:cNvPr id="4" name="Ethical considerations">
            <a:hlinkClick r:id="" action="ppaction://media"/>
            <a:extLst>
              <a:ext uri="{FF2B5EF4-FFF2-40B4-BE49-F238E27FC236}">
                <a16:creationId xmlns:a16="http://schemas.microsoft.com/office/drawing/2014/main" id="{38B91E9A-83BE-81C8-65B9-6C2A2BCC657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582737" y="4852469"/>
            <a:ext cx="406400" cy="406400"/>
          </a:xfrm>
          <a:prstGeom prst="rect">
            <a:avLst/>
          </a:prstGeom>
        </p:spPr>
      </p:pic>
    </p:spTree>
    <p:extLst>
      <p:ext uri="{BB962C8B-B14F-4D97-AF65-F5344CB8AC3E}">
        <p14:creationId xmlns:p14="http://schemas.microsoft.com/office/powerpoint/2010/main" val="3927726550"/>
      </p:ext>
    </p:extLst>
  </p:cSld>
  <p:clrMapOvr>
    <a:masterClrMapping/>
  </p:clrMapOvr>
  <mc:AlternateContent xmlns:mc="http://schemas.openxmlformats.org/markup-compatibility/2006">
    <mc:Choice xmlns:p14="http://schemas.microsoft.com/office/powerpoint/2010/main" Requires="p14">
      <p:transition spd="slow" p14:dur="2000" advTm="86809"/>
    </mc:Choice>
    <mc:Fallback>
      <p:transition spd="slow" advTm="868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680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1C2EB-9DFE-953B-42E3-AD44C4A13B9E}"/>
              </a:ext>
            </a:extLst>
          </p:cNvPr>
          <p:cNvSpPr>
            <a:spLocks noGrp="1"/>
          </p:cNvSpPr>
          <p:nvPr>
            <p:ph type="title"/>
          </p:nvPr>
        </p:nvSpPr>
        <p:spPr>
          <a:xfrm>
            <a:off x="838200" y="365126"/>
            <a:ext cx="10515600" cy="664778"/>
          </a:xfrm>
        </p:spPr>
        <p:txBody>
          <a:bodyPr>
            <a:normAutofit fontScale="90000"/>
          </a:bodyPr>
          <a:lstStyle/>
          <a:p>
            <a:r>
              <a:rPr lang="en-GB" dirty="0"/>
              <a:t>Mr Singhs, Person-Centred Care Plan</a:t>
            </a:r>
          </a:p>
        </p:txBody>
      </p:sp>
      <p:sp>
        <p:nvSpPr>
          <p:cNvPr id="3" name="Content Placeholder 2">
            <a:extLst>
              <a:ext uri="{FF2B5EF4-FFF2-40B4-BE49-F238E27FC236}">
                <a16:creationId xmlns:a16="http://schemas.microsoft.com/office/drawing/2014/main" id="{B858D01D-AE55-1C6F-4795-CD882A7D1321}"/>
              </a:ext>
            </a:extLst>
          </p:cNvPr>
          <p:cNvSpPr>
            <a:spLocks noGrp="1"/>
          </p:cNvSpPr>
          <p:nvPr>
            <p:ph idx="1"/>
          </p:nvPr>
        </p:nvSpPr>
        <p:spPr>
          <a:xfrm>
            <a:off x="838200" y="1212783"/>
            <a:ext cx="10515600" cy="4964180"/>
          </a:xfrm>
        </p:spPr>
        <p:txBody>
          <a:bodyPr>
            <a:normAutofit fontScale="25000" lnSpcReduction="20000"/>
          </a:bodyPr>
          <a:lstStyle/>
          <a:p>
            <a:pPr>
              <a:lnSpc>
                <a:spcPct val="170000"/>
              </a:lnSpc>
            </a:pPr>
            <a:r>
              <a:rPr lang="en-GB" sz="4400" dirty="0">
                <a:effectLst/>
                <a:latin typeface="Arial" panose="020B0604020202020204" pitchFamily="34" charset="0"/>
                <a:cs typeface="Arial" panose="020B0604020202020204" pitchFamily="34" charset="0"/>
              </a:rPr>
              <a:t>Mr Singh’s main goals are to keep his breathlessness stable, stay socially connected, and remain independent at home. He wants to avoid COPD flare‑ups and feel confident using his inhalers correctly.</a:t>
            </a:r>
            <a:endParaRPr lang="en-GB" sz="4400" dirty="0">
              <a:latin typeface="Arial" panose="020B0604020202020204" pitchFamily="34" charset="0"/>
              <a:cs typeface="Arial" panose="020B0604020202020204" pitchFamily="34" charset="0"/>
            </a:endParaRPr>
          </a:p>
          <a:p>
            <a:pPr>
              <a:lnSpc>
                <a:spcPct val="170000"/>
              </a:lnSpc>
            </a:pPr>
            <a:r>
              <a:rPr lang="en-GB" sz="4400" dirty="0">
                <a:effectLst/>
                <a:latin typeface="Arial" panose="020B0604020202020204" pitchFamily="34" charset="0"/>
                <a:cs typeface="Arial" panose="020B0604020202020204" pitchFamily="34" charset="0"/>
              </a:rPr>
              <a:t>Stopping smoking is the most important step in slowing his COPD. His breathing improves within 48 hours of quitting, and his stamina improves within a few weeks. Support includes combination NRT, simple advice, and emotional help through Sikh community groups and bereavement services. His mood should be monitored closely, especially while adjusting to life alone.</a:t>
            </a:r>
            <a:endParaRPr lang="en-GB" sz="4400" dirty="0">
              <a:latin typeface="Arial" panose="020B0604020202020204" pitchFamily="34" charset="0"/>
              <a:cs typeface="Arial" panose="020B0604020202020204" pitchFamily="34" charset="0"/>
            </a:endParaRPr>
          </a:p>
          <a:p>
            <a:pPr>
              <a:lnSpc>
                <a:spcPct val="170000"/>
              </a:lnSpc>
            </a:pPr>
            <a:r>
              <a:rPr lang="en-GB" sz="4400" dirty="0">
                <a:effectLst/>
                <a:latin typeface="Arial" panose="020B0604020202020204" pitchFamily="34" charset="0"/>
                <a:cs typeface="Arial" panose="020B0604020202020204" pitchFamily="34" charset="0"/>
              </a:rPr>
              <a:t>Daily COPD management focuses on taking inhalers as prescribed, checking technique regularly, pacing activities, and using breathing control techniques. Gentle exercise, home‑safety measures, and occasional support with daily tasks help him maintain independence. Occupational therapy can provide equipment and reduce fall risks.</a:t>
            </a:r>
            <a:endParaRPr lang="en-GB" sz="4400" dirty="0">
              <a:latin typeface="Arial" panose="020B0604020202020204" pitchFamily="34" charset="0"/>
              <a:cs typeface="Arial" panose="020B0604020202020204" pitchFamily="34" charset="0"/>
            </a:endParaRPr>
          </a:p>
          <a:p>
            <a:pPr>
              <a:lnSpc>
                <a:spcPct val="170000"/>
              </a:lnSpc>
            </a:pPr>
            <a:r>
              <a:rPr lang="en-GB" sz="4400" dirty="0">
                <a:effectLst/>
                <a:latin typeface="Arial" panose="020B0604020202020204" pitchFamily="34" charset="0"/>
                <a:cs typeface="Arial" panose="020B0604020202020204" pitchFamily="34" charset="0"/>
              </a:rPr>
              <a:t>Emotionally, Mr Singh benefits from calm communication, encouragement, and structured routines such as morning prayers and occasional Gurdwara visits. Social prescribing can reduce loneliness through befriending services and community groups. Linking emotional triggers to smoking helps support his quit attempt.</a:t>
            </a:r>
            <a:endParaRPr lang="en-GB" sz="4400" dirty="0">
              <a:latin typeface="Arial" panose="020B0604020202020204" pitchFamily="34" charset="0"/>
              <a:cs typeface="Arial" panose="020B0604020202020204" pitchFamily="34" charset="0"/>
            </a:endParaRPr>
          </a:p>
          <a:p>
            <a:pPr>
              <a:lnSpc>
                <a:spcPct val="170000"/>
              </a:lnSpc>
            </a:pPr>
            <a:r>
              <a:rPr lang="en-GB" sz="4400" dirty="0">
                <a:effectLst/>
                <a:latin typeface="Arial" panose="020B0604020202020204" pitchFamily="34" charset="0"/>
                <a:cs typeface="Arial" panose="020B0604020202020204" pitchFamily="34" charset="0"/>
              </a:rPr>
              <a:t>Medication should be reviewed regularly to ensure inhalers are appropriate, easy to use, and kept as simple as possible. Rescue medication guidance should be clear, and side effects monitored.</a:t>
            </a:r>
            <a:endParaRPr lang="en-GB" sz="4400" dirty="0">
              <a:latin typeface="Arial" panose="020B0604020202020204" pitchFamily="34" charset="0"/>
              <a:cs typeface="Arial" panose="020B0604020202020204" pitchFamily="34" charset="0"/>
            </a:endParaRPr>
          </a:p>
          <a:p>
            <a:pPr>
              <a:lnSpc>
                <a:spcPct val="170000"/>
              </a:lnSpc>
            </a:pPr>
            <a:r>
              <a:rPr lang="en-GB" sz="4400" dirty="0">
                <a:effectLst/>
                <a:latin typeface="Arial" panose="020B0604020202020204" pitchFamily="34" charset="0"/>
                <a:cs typeface="Arial" panose="020B0604020202020204" pitchFamily="34" charset="0"/>
              </a:rPr>
              <a:t>Follow‑up includes COPD reviews every three months, an annual full review, and weekly smoking‑cessation support during the first month. Flare‑ups should be tracked, triggers identified, and his COPD Action Plan updated.</a:t>
            </a:r>
            <a:endParaRPr lang="en-GB" sz="4400" dirty="0">
              <a:latin typeface="Arial" panose="020B0604020202020204" pitchFamily="34" charset="0"/>
              <a:cs typeface="Arial" panose="020B0604020202020204" pitchFamily="34" charset="0"/>
            </a:endParaRPr>
          </a:p>
          <a:p>
            <a:endParaRPr lang="en-GB" dirty="0"/>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4400" dirty="0">
                <a:latin typeface="Arial" panose="020B0604020202020204" pitchFamily="34" charset="0"/>
                <a:cs typeface="Arial" panose="020B0604020202020204" pitchFamily="34" charset="0"/>
              </a:rPr>
              <a:t>Chronic Obstructive Pulmonary Disease (COPD) NHS, (2023)</a:t>
            </a:r>
          </a:p>
          <a:p>
            <a:pPr marL="0" indent="0">
              <a:buNone/>
            </a:pPr>
            <a:endParaRPr lang="en-GB" sz="18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0650838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EC134-50CD-9372-743B-67B100927741}"/>
              </a:ext>
            </a:extLst>
          </p:cNvPr>
          <p:cNvSpPr>
            <a:spLocks noGrp="1"/>
          </p:cNvSpPr>
          <p:nvPr>
            <p:ph type="title"/>
          </p:nvPr>
        </p:nvSpPr>
        <p:spPr>
          <a:xfrm>
            <a:off x="838200" y="365126"/>
            <a:ext cx="10515600" cy="1271170"/>
          </a:xfrm>
        </p:spPr>
        <p:txBody>
          <a:bodyPr>
            <a:normAutofit/>
          </a:bodyPr>
          <a:lstStyle/>
          <a:p>
            <a:r>
              <a:rPr lang="en-GB" sz="1100" b="1" dirty="0">
                <a:latin typeface="Arial" panose="020B0604020202020204" pitchFamily="34" charset="0"/>
                <a:cs typeface="Arial" panose="020B0604020202020204" pitchFamily="34" charset="0"/>
              </a:rPr>
              <a:t>NICE COPD guidelines</a:t>
            </a:r>
            <a:endParaRPr lang="en-GB" sz="11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F6F4CB5-5F59-F2A1-694B-D69250F581F1}"/>
              </a:ext>
            </a:extLst>
          </p:cNvPr>
          <p:cNvSpPr>
            <a:spLocks noGrp="1"/>
          </p:cNvSpPr>
          <p:nvPr>
            <p:ph idx="1"/>
          </p:nvPr>
        </p:nvSpPr>
        <p:spPr>
          <a:xfrm>
            <a:off x="838200" y="1126156"/>
            <a:ext cx="10515600" cy="5050807"/>
          </a:xfrm>
        </p:spPr>
        <p:txBody>
          <a:bodyPr>
            <a:normAutofit/>
          </a:bodyPr>
          <a:lstStyle/>
          <a:p>
            <a:pPr marL="0" indent="0">
              <a:lnSpc>
                <a:spcPct val="160000"/>
              </a:lnSpc>
              <a:buNone/>
            </a:pPr>
            <a:r>
              <a:rPr lang="en-GB" sz="1300" dirty="0">
                <a:latin typeface="Arial" panose="020B0604020202020204" pitchFamily="34" charset="0"/>
                <a:cs typeface="Arial" panose="020B0604020202020204" pitchFamily="34" charset="0"/>
              </a:rPr>
              <a:t>Suggest that COPD should be confirmed using a breathing test called spirometry. They highlight stopping smoking as the most important treatment. Inhalers should be chosen based on the person’s symptoms, and inhaler technique should be checked often. People who get breathless during daily activities should be offered pulmonary rehabilitation. NICE also recommends giving patients a clear self‑management plan so they know how to spot and deal with flare‑ups early. All care should be safe, person‑centred, and based on strong evidence. </a:t>
            </a:r>
          </a:p>
          <a:p>
            <a:pPr marL="0" indent="0">
              <a:lnSpc>
                <a:spcPct val="160000"/>
              </a:lnSpc>
              <a:buNone/>
            </a:pPr>
            <a:endParaRPr lang="en-GB" sz="1300" dirty="0">
              <a:latin typeface="Arial" panose="020B0604020202020204" pitchFamily="34" charset="0"/>
              <a:cs typeface="Arial" panose="020B0604020202020204" pitchFamily="34" charset="0"/>
            </a:endParaRPr>
          </a:p>
          <a:p>
            <a:pPr marL="0" indent="0">
              <a:lnSpc>
                <a:spcPct val="160000"/>
              </a:lnSpc>
              <a:buNone/>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NHS Guidelines for COPD</a:t>
            </a:r>
          </a:p>
          <a:p>
            <a:pPr marL="0" indent="0">
              <a:lnSpc>
                <a:spcPct val="160000"/>
              </a:lnSpc>
              <a:buNone/>
            </a:pPr>
            <a:r>
              <a:rPr lang="en-GB" sz="1300" dirty="0">
                <a:latin typeface="Arial" panose="020B0604020202020204" pitchFamily="34" charset="0"/>
                <a:cs typeface="Arial" panose="020B0604020202020204" pitchFamily="34" charset="0"/>
              </a:rPr>
              <a:t>NICE guidelines for COPD emphasise accurate diagnosis using post‑bronchodilator spirometry, alongside early interventions such as smoking cessation, vaccinations, and pulmonary rehabilitation to improve symptoms and long‑term outcomes. Treatment should follow a stepwise approach, beginning with short‑acting bronchodilators and progressing to dual or triple inhaler therapy depending on symptoms, exacerbation history, and the presence of asthmatic features. NICE also highlights the importance of personalised self‑management plans, including clear action plans for exacerbations, and regular reviews to check inhaler technique, adherence, and medication effectiveness. Exacerbations should be managed with short courses of steroids and antibiotics only when clinically indicated. Holistic, person‑centred care is central to NICE guidance, ensuring patients receive support for physical, emotional, and social needs while maintaining safety, clear communication, and shared decision‑making throughout their COPD management.  NICE, (2019)</a:t>
            </a:r>
            <a:endParaRPr lang="en-GB" sz="1300" dirty="0">
              <a:solidFill>
                <a:prstClr val="black"/>
              </a:solidFill>
              <a:latin typeface="Aptos Display" panose="02110004020202020204"/>
              <a:ea typeface="+mj-ea"/>
              <a:cs typeface="+mj-cs"/>
            </a:endParaRPr>
          </a:p>
          <a:p>
            <a:pPr marL="0" indent="0">
              <a:buNone/>
            </a:pPr>
            <a:endParaRPr lang="en-GB" sz="4400" dirty="0">
              <a:solidFill>
                <a:prstClr val="black"/>
              </a:solidFill>
              <a:latin typeface="Aptos Display" panose="02110004020202020204"/>
              <a:ea typeface="+mj-ea"/>
              <a:cs typeface="+mj-cs"/>
            </a:endParaRPr>
          </a:p>
          <a:p>
            <a:pPr marL="0" indent="0">
              <a:buNone/>
            </a:pPr>
            <a:endParaRPr kumimoji="0" lang="en-GB" sz="4400" b="0" i="0" u="none" strike="noStrike" kern="1200" cap="none" spc="0" normalizeH="0" baseline="0" noProof="0" dirty="0">
              <a:ln>
                <a:noFill/>
              </a:ln>
              <a:solidFill>
                <a:prstClr val="black"/>
              </a:solidFill>
              <a:effectLst/>
              <a:uLnTx/>
              <a:uFillTx/>
              <a:latin typeface="Aptos Display" panose="02110004020202020204"/>
              <a:ea typeface="+mj-ea"/>
              <a:cs typeface="+mj-cs"/>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68814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025B4-20F4-3660-5731-50DE037A4FA5}"/>
              </a:ext>
            </a:extLst>
          </p:cNvPr>
          <p:cNvSpPr>
            <a:spLocks noGrp="1"/>
          </p:cNvSpPr>
          <p:nvPr>
            <p:ph type="title"/>
          </p:nvPr>
        </p:nvSpPr>
        <p:spPr/>
        <p:txBody>
          <a:bodyPr/>
          <a:lstStyle/>
          <a:p>
            <a:r>
              <a:rPr lang="en-GB" dirty="0"/>
              <a:t>Treatment </a:t>
            </a:r>
          </a:p>
        </p:txBody>
      </p:sp>
      <p:sp>
        <p:nvSpPr>
          <p:cNvPr id="3" name="Content Placeholder 2">
            <a:extLst>
              <a:ext uri="{FF2B5EF4-FFF2-40B4-BE49-F238E27FC236}">
                <a16:creationId xmlns:a16="http://schemas.microsoft.com/office/drawing/2014/main" id="{416D0AAD-B9DC-42CE-8E6B-E5C213ECB132}"/>
              </a:ext>
            </a:extLst>
          </p:cNvPr>
          <p:cNvSpPr>
            <a:spLocks noGrp="1"/>
          </p:cNvSpPr>
          <p:nvPr>
            <p:ph idx="1"/>
          </p:nvPr>
        </p:nvSpPr>
        <p:spPr>
          <a:xfrm>
            <a:off x="838200" y="1309036"/>
            <a:ext cx="10515600" cy="5183839"/>
          </a:xfrm>
        </p:spPr>
        <p:txBody>
          <a:bodyPr>
            <a:normAutofit fontScale="47500" lnSpcReduction="20000"/>
          </a:bodyPr>
          <a:lstStyle/>
          <a:p>
            <a:pPr>
              <a:lnSpc>
                <a:spcPct val="170000"/>
              </a:lnSpc>
              <a:buNone/>
            </a:pPr>
            <a:r>
              <a:rPr lang="en-GB" sz="2200" b="1" dirty="0">
                <a:latin typeface="Arial" panose="020B0604020202020204" pitchFamily="34" charset="0"/>
                <a:cs typeface="Arial" panose="020B0604020202020204" pitchFamily="34" charset="0"/>
              </a:rPr>
              <a:t>	</a:t>
            </a:r>
          </a:p>
          <a:p>
            <a:pPr>
              <a:lnSpc>
                <a:spcPct val="170000"/>
              </a:lnSpc>
              <a:buNone/>
            </a:pPr>
            <a:r>
              <a:rPr lang="en-GB" sz="2200"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Although COPD is a condition that can get worse over time, It is treatable. With proper management, many people with COPD are able to control symptoms and improve their quality of life. Proper management can lower the risk of other conditions linked to COPD, such as heart disease and lung cancer. Mayo Clinic, (2024).</a:t>
            </a:r>
            <a:endParaRPr lang="en-GB" b="1" dirty="0">
              <a:effectLst/>
              <a:latin typeface="Arial" panose="020B0604020202020204" pitchFamily="34" charset="0"/>
              <a:cs typeface="Arial" panose="020B0604020202020204" pitchFamily="34" charset="0"/>
            </a:endParaRPr>
          </a:p>
          <a:p>
            <a:pPr>
              <a:lnSpc>
                <a:spcPct val="170000"/>
              </a:lnSpc>
              <a:buNone/>
            </a:pPr>
            <a:r>
              <a:rPr lang="en-GB" b="1" dirty="0">
                <a:effectLst/>
                <a:latin typeface="Arial" panose="020B0604020202020204" pitchFamily="34" charset="0"/>
                <a:cs typeface="Arial" panose="020B0604020202020204" pitchFamily="34" charset="0"/>
              </a:rPr>
              <a:t>	</a:t>
            </a:r>
            <a:r>
              <a:rPr lang="en-GB" dirty="0">
                <a:effectLst/>
                <a:latin typeface="Arial" panose="020B0604020202020204" pitchFamily="34" charset="0"/>
                <a:cs typeface="Arial" panose="020B0604020202020204" pitchFamily="34" charset="0"/>
              </a:rPr>
              <a:t>Treatment includes inhaled medicines, oxygen therapy and pulmonary rehabilitation. Inhalers are the main treatment because they open the airways and reduce swelling. Short‑acting bronchodilators work within seconds and last 4–6 hours, often used during flare‑ups. Long‑acting bronchodilators last longer, are taken daily and may be combined with inhaled steroids to reduce inflammation.</a:t>
            </a:r>
            <a:endParaRPr lang="en-GB" dirty="0">
              <a:latin typeface="Arial" panose="020B0604020202020204" pitchFamily="34" charset="0"/>
              <a:cs typeface="Arial" panose="020B0604020202020204" pitchFamily="34" charset="0"/>
            </a:endParaRPr>
          </a:p>
          <a:p>
            <a:pPr>
              <a:lnSpc>
                <a:spcPct val="170000"/>
              </a:lnSpc>
              <a:buNone/>
            </a:pPr>
            <a:r>
              <a:rPr lang="en-GB" dirty="0">
                <a:effectLst/>
                <a:latin typeface="Arial" panose="020B0604020202020204" pitchFamily="34" charset="0"/>
                <a:cs typeface="Arial" panose="020B0604020202020204" pitchFamily="34" charset="0"/>
              </a:rPr>
              <a:t>     Other treatments are used depending on the severity of COPD. Steroid tablets and antibiotics help treat flare‑ups, especially when caused by infections. Oxygen therapy is used for people with severe or long‑standing COPD who have low oxygen levels. Pulmonary rehabilitation teaches breathing exercises and improves fitness, and surgery may help some people with very severe disease.</a:t>
            </a:r>
            <a:endParaRPr lang="en-GB" dirty="0">
              <a:latin typeface="Arial" panose="020B0604020202020204" pitchFamily="34" charset="0"/>
              <a:cs typeface="Arial" panose="020B0604020202020204" pitchFamily="34" charset="0"/>
            </a:endParaRPr>
          </a:p>
          <a:p>
            <a:pPr>
              <a:lnSpc>
                <a:spcPct val="170000"/>
              </a:lnSpc>
              <a:buNone/>
            </a:pPr>
            <a:r>
              <a:rPr lang="en-GB" dirty="0">
                <a:effectLst/>
                <a:latin typeface="Arial" panose="020B0604020202020204" pitchFamily="34" charset="0"/>
                <a:cs typeface="Arial" panose="020B0604020202020204" pitchFamily="34" charset="0"/>
              </a:rPr>
              <a:t>     Inhalers must be used correctly to work well, sometimes with a spacer to help the medicine reach the lungs. Access to inhalers is limited in many low‑ and middle‑income countries, and salbutamol inhalers were available in less than two‑thirds of public primary care facilities in 2023. Flare‑ups are often triggered by respiratory infections, and people may need antibiotics, steroid tablets and extra inhaled or nebulised treatment. </a:t>
            </a:r>
            <a:r>
              <a:rPr lang="en-GB" i="1" dirty="0" err="1">
                <a:latin typeface="Arial" panose="020B0604020202020204" pitchFamily="34" charset="0"/>
                <a:cs typeface="Arial" panose="020B0604020202020204" pitchFamily="34" charset="0"/>
              </a:rPr>
              <a:t>Medlineplus.Gov</a:t>
            </a:r>
            <a:r>
              <a:rPr lang="en-GB" dirty="0">
                <a:latin typeface="Arial" panose="020B0604020202020204" pitchFamily="34" charset="0"/>
                <a:cs typeface="Arial" panose="020B0604020202020204" pitchFamily="34" charset="0"/>
              </a:rPr>
              <a:t>, (2023)</a:t>
            </a:r>
          </a:p>
          <a:p>
            <a:endParaRPr lang="en-GB" dirty="0"/>
          </a:p>
        </p:txBody>
      </p:sp>
      <p:pic>
        <p:nvPicPr>
          <p:cNvPr id="4" name="Treatment">
            <a:hlinkClick r:id="" action="ppaction://media"/>
            <a:extLst>
              <a:ext uri="{FF2B5EF4-FFF2-40B4-BE49-F238E27FC236}">
                <a16:creationId xmlns:a16="http://schemas.microsoft.com/office/drawing/2014/main" id="{06E5F370-7490-9BCD-FD4F-AD9B9A32939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939899" y="1105836"/>
            <a:ext cx="406400" cy="406400"/>
          </a:xfrm>
          <a:prstGeom prst="rect">
            <a:avLst/>
          </a:prstGeom>
        </p:spPr>
      </p:pic>
    </p:spTree>
    <p:extLst>
      <p:ext uri="{BB962C8B-B14F-4D97-AF65-F5344CB8AC3E}">
        <p14:creationId xmlns:p14="http://schemas.microsoft.com/office/powerpoint/2010/main" val="1947143160"/>
      </p:ext>
    </p:extLst>
  </p:cSld>
  <p:clrMapOvr>
    <a:masterClrMapping/>
  </p:clrMapOvr>
  <mc:AlternateContent xmlns:mc="http://schemas.openxmlformats.org/markup-compatibility/2006">
    <mc:Choice xmlns:p14="http://schemas.microsoft.com/office/powerpoint/2010/main" Requires="p14">
      <p:transition spd="slow" p14:dur="2000" advTm="87117"/>
    </mc:Choice>
    <mc:Fallback>
      <p:transition spd="slow" advTm="871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711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89ECBDA-51E6-4484-8F25-E777102F7D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EA2AEA56-4902-4CC1-A43B-1AC27C88C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6749" y="720952"/>
            <a:ext cx="6959544" cy="5545704"/>
          </a:xfrm>
          <a:custGeom>
            <a:avLst/>
            <a:gdLst>
              <a:gd name="connsiteX0" fmla="*/ 839883 w 5283866"/>
              <a:gd name="connsiteY0" fmla="*/ 18 h 4210442"/>
              <a:gd name="connsiteX1" fmla="*/ 875727 w 5283866"/>
              <a:gd name="connsiteY1" fmla="*/ 6050 h 4210442"/>
              <a:gd name="connsiteX2" fmla="*/ 1624617 w 5283866"/>
              <a:gd name="connsiteY2" fmla="*/ 99799 h 4210442"/>
              <a:gd name="connsiteX3" fmla="*/ 2328012 w 5283866"/>
              <a:gd name="connsiteY3" fmla="*/ 148051 h 4210442"/>
              <a:gd name="connsiteX4" fmla="*/ 3177820 w 5283866"/>
              <a:gd name="connsiteY4" fmla="*/ 228566 h 4210442"/>
              <a:gd name="connsiteX5" fmla="*/ 3770646 w 5283866"/>
              <a:gd name="connsiteY5" fmla="*/ 252831 h 4210442"/>
              <a:gd name="connsiteX6" fmla="*/ 3800149 w 5283866"/>
              <a:gd name="connsiteY6" fmla="*/ 251727 h 4210442"/>
              <a:gd name="connsiteX7" fmla="*/ 4102076 w 5283866"/>
              <a:gd name="connsiteY7" fmla="*/ 288400 h 4210442"/>
              <a:gd name="connsiteX8" fmla="*/ 3904377 w 5283866"/>
              <a:gd name="connsiteY8" fmla="*/ 446120 h 4210442"/>
              <a:gd name="connsiteX9" fmla="*/ 4188933 w 5283866"/>
              <a:gd name="connsiteY9" fmla="*/ 520843 h 4210442"/>
              <a:gd name="connsiteX10" fmla="*/ 4465492 w 5283866"/>
              <a:gd name="connsiteY10" fmla="*/ 626449 h 4210442"/>
              <a:gd name="connsiteX11" fmla="*/ 4517606 w 5283866"/>
              <a:gd name="connsiteY11" fmla="*/ 670015 h 4210442"/>
              <a:gd name="connsiteX12" fmla="*/ 4948576 w 5283866"/>
              <a:gd name="connsiteY12" fmla="*/ 954847 h 4210442"/>
              <a:gd name="connsiteX13" fmla="*/ 4866132 w 5283866"/>
              <a:gd name="connsiteY13" fmla="*/ 1015233 h 4210442"/>
              <a:gd name="connsiteX14" fmla="*/ 5019164 w 5283866"/>
              <a:gd name="connsiteY14" fmla="*/ 1087474 h 4210442"/>
              <a:gd name="connsiteX15" fmla="*/ 5053630 w 5283866"/>
              <a:gd name="connsiteY15" fmla="*/ 1117806 h 4210442"/>
              <a:gd name="connsiteX16" fmla="*/ 5024404 w 5283866"/>
              <a:gd name="connsiteY16" fmla="*/ 1154202 h 4210442"/>
              <a:gd name="connsiteX17" fmla="*/ 4960984 w 5283866"/>
              <a:gd name="connsiteY17" fmla="*/ 1179569 h 4210442"/>
              <a:gd name="connsiteX18" fmla="*/ 4876887 w 5283866"/>
              <a:gd name="connsiteY18" fmla="*/ 1243814 h 4210442"/>
              <a:gd name="connsiteX19" fmla="*/ 4880195 w 5283866"/>
              <a:gd name="connsiteY19" fmla="*/ 1293998 h 4210442"/>
              <a:gd name="connsiteX20" fmla="*/ 4930104 w 5283866"/>
              <a:gd name="connsiteY20" fmla="*/ 1384991 h 4210442"/>
              <a:gd name="connsiteX21" fmla="*/ 4855103 w 5283866"/>
              <a:gd name="connsiteY21" fmla="*/ 1480119 h 4210442"/>
              <a:gd name="connsiteX22" fmla="*/ 4816500 w 5283866"/>
              <a:gd name="connsiteY22" fmla="*/ 1508242 h 4210442"/>
              <a:gd name="connsiteX23" fmla="*/ 4890949 w 5283866"/>
              <a:gd name="connsiteY23" fmla="*/ 1517893 h 4210442"/>
              <a:gd name="connsiteX24" fmla="*/ 4916868 w 5283866"/>
              <a:gd name="connsiteY24" fmla="*/ 1557599 h 4210442"/>
              <a:gd name="connsiteX25" fmla="*/ 4928448 w 5283866"/>
              <a:gd name="connsiteY25" fmla="*/ 1577453 h 4210442"/>
              <a:gd name="connsiteX26" fmla="*/ 4998760 w 5283866"/>
              <a:gd name="connsiteY26" fmla="*/ 1701809 h 4210442"/>
              <a:gd name="connsiteX27" fmla="*/ 4986903 w 5283866"/>
              <a:gd name="connsiteY27" fmla="*/ 1736550 h 4210442"/>
              <a:gd name="connsiteX28" fmla="*/ 4869716 w 5283866"/>
              <a:gd name="connsiteY28" fmla="*/ 1904472 h 4210442"/>
              <a:gd name="connsiteX29" fmla="*/ 4994348 w 5283866"/>
              <a:gd name="connsiteY29" fmla="*/ 1951346 h 4210442"/>
              <a:gd name="connsiteX30" fmla="*/ 5001792 w 5283866"/>
              <a:gd name="connsiteY30" fmla="*/ 2030756 h 4210442"/>
              <a:gd name="connsiteX31" fmla="*/ 5065212 w 5283866"/>
              <a:gd name="connsiteY31" fmla="*/ 2119543 h 4210442"/>
              <a:gd name="connsiteX32" fmla="*/ 5204732 w 5283866"/>
              <a:gd name="connsiteY32" fmla="*/ 2244450 h 4210442"/>
              <a:gd name="connsiteX33" fmla="*/ 5283866 w 5283866"/>
              <a:gd name="connsiteY33" fmla="*/ 2328272 h 4210442"/>
              <a:gd name="connsiteX34" fmla="*/ 5147380 w 5283866"/>
              <a:gd name="connsiteY34" fmla="*/ 2350606 h 4210442"/>
              <a:gd name="connsiteX35" fmla="*/ 5126148 w 5283866"/>
              <a:gd name="connsiteY35" fmla="*/ 2363566 h 4210442"/>
              <a:gd name="connsiteX36" fmla="*/ 5142417 w 5283866"/>
              <a:gd name="connsiteY36" fmla="*/ 2407682 h 4210442"/>
              <a:gd name="connsiteX37" fmla="*/ 5164200 w 5283866"/>
              <a:gd name="connsiteY37" fmla="*/ 2451526 h 4210442"/>
              <a:gd name="connsiteX38" fmla="*/ 5149034 w 5283866"/>
              <a:gd name="connsiteY38" fmla="*/ 2485992 h 4210442"/>
              <a:gd name="connsiteX39" fmla="*/ 5042601 w 5283866"/>
              <a:gd name="connsiteY39" fmla="*/ 2635164 h 4210442"/>
              <a:gd name="connsiteX40" fmla="*/ 4955194 w 5283866"/>
              <a:gd name="connsiteY40" fmla="*/ 2694445 h 4210442"/>
              <a:gd name="connsiteX41" fmla="*/ 4756116 w 5283866"/>
              <a:gd name="connsiteY41" fmla="*/ 2963836 h 4210442"/>
              <a:gd name="connsiteX42" fmla="*/ 4693523 w 5283866"/>
              <a:gd name="connsiteY42" fmla="*/ 3051244 h 4210442"/>
              <a:gd name="connsiteX43" fmla="*/ 4739848 w 5283866"/>
              <a:gd name="connsiteY43" fmla="*/ 3082125 h 4210442"/>
              <a:gd name="connsiteX44" fmla="*/ 4651060 w 5283866"/>
              <a:gd name="connsiteY44" fmla="*/ 3173670 h 4210442"/>
              <a:gd name="connsiteX45" fmla="*/ 4546556 w 5283866"/>
              <a:gd name="connsiteY45" fmla="*/ 3275413 h 4210442"/>
              <a:gd name="connsiteX46" fmla="*/ 4519261 w 5283866"/>
              <a:gd name="connsiteY46" fmla="*/ 3302437 h 4210442"/>
              <a:gd name="connsiteX47" fmla="*/ 2364961 w 5283866"/>
              <a:gd name="connsiteY47" fmla="*/ 4209597 h 4210442"/>
              <a:gd name="connsiteX48" fmla="*/ 1796951 w 5283866"/>
              <a:gd name="connsiteY48" fmla="*/ 4075867 h 4210442"/>
              <a:gd name="connsiteX49" fmla="*/ 1572227 w 5283866"/>
              <a:gd name="connsiteY49" fmla="*/ 3971917 h 4210442"/>
              <a:gd name="connsiteX50" fmla="*/ 1284364 w 5283866"/>
              <a:gd name="connsiteY50" fmla="*/ 3805097 h 4210442"/>
              <a:gd name="connsiteX51" fmla="*/ 976645 w 5283866"/>
              <a:gd name="connsiteY51" fmla="*/ 3670815 h 4210442"/>
              <a:gd name="connsiteX52" fmla="*/ 871866 w 5283866"/>
              <a:gd name="connsiteY52" fmla="*/ 3547839 h 4210442"/>
              <a:gd name="connsiteX53" fmla="*/ 835195 w 5283866"/>
              <a:gd name="connsiteY53" fmla="*/ 3513373 h 4210442"/>
              <a:gd name="connsiteX54" fmla="*/ 743375 w 5283866"/>
              <a:gd name="connsiteY54" fmla="*/ 3468427 h 4210442"/>
              <a:gd name="connsiteX55" fmla="*/ 583175 w 5283866"/>
              <a:gd name="connsiteY55" fmla="*/ 3371370 h 4210442"/>
              <a:gd name="connsiteX56" fmla="*/ 641906 w 5283866"/>
              <a:gd name="connsiteY56" fmla="*/ 3349311 h 4210442"/>
              <a:gd name="connsiteX57" fmla="*/ 810930 w 5283866"/>
              <a:gd name="connsiteY57" fmla="*/ 3408042 h 4210442"/>
              <a:gd name="connsiteX58" fmla="*/ 933908 w 5283866"/>
              <a:gd name="connsiteY58" fmla="*/ 3423758 h 4210442"/>
              <a:gd name="connsiteX59" fmla="*/ 760747 w 5283866"/>
              <a:gd name="connsiteY59" fmla="*/ 3321187 h 4210442"/>
              <a:gd name="connsiteX60" fmla="*/ 593101 w 5283866"/>
              <a:gd name="connsiteY60" fmla="*/ 3187731 h 4210442"/>
              <a:gd name="connsiteX61" fmla="*/ 722419 w 5283866"/>
              <a:gd name="connsiteY61" fmla="*/ 3213374 h 4210442"/>
              <a:gd name="connsiteX62" fmla="*/ 727934 w 5283866"/>
              <a:gd name="connsiteY62" fmla="*/ 3195451 h 4210442"/>
              <a:gd name="connsiteX63" fmla="*/ 615987 w 5283866"/>
              <a:gd name="connsiteY63" fmla="*/ 3036630 h 4210442"/>
              <a:gd name="connsiteX64" fmla="*/ 560564 w 5283866"/>
              <a:gd name="connsiteY64" fmla="*/ 2972660 h 4210442"/>
              <a:gd name="connsiteX65" fmla="*/ 311302 w 5283866"/>
              <a:gd name="connsiteY65" fmla="*/ 2779924 h 4210442"/>
              <a:gd name="connsiteX66" fmla="*/ 547882 w 5283866"/>
              <a:gd name="connsiteY66" fmla="*/ 2865952 h 4210442"/>
              <a:gd name="connsiteX67" fmla="*/ 303582 w 5283866"/>
              <a:gd name="connsiteY67" fmla="*/ 2678453 h 4210442"/>
              <a:gd name="connsiteX68" fmla="*/ 185016 w 5283866"/>
              <a:gd name="connsiteY68" fmla="*/ 2609244 h 4210442"/>
              <a:gd name="connsiteX69" fmla="*/ 154963 w 5283866"/>
              <a:gd name="connsiteY69" fmla="*/ 2568435 h 4210442"/>
              <a:gd name="connsiteX70" fmla="*/ 207627 w 5283866"/>
              <a:gd name="connsiteY70" fmla="*/ 2559612 h 4210442"/>
              <a:gd name="connsiteX71" fmla="*/ 369207 w 5283866"/>
              <a:gd name="connsiteY71" fmla="*/ 2575330 h 4210442"/>
              <a:gd name="connsiteX72" fmla="*/ 169852 w 5283866"/>
              <a:gd name="connsiteY72" fmla="*/ 2449319 h 4210442"/>
              <a:gd name="connsiteX73" fmla="*/ 319299 w 5283866"/>
              <a:gd name="connsiteY73" fmla="*/ 2468619 h 4210442"/>
              <a:gd name="connsiteX74" fmla="*/ 362313 w 5283866"/>
              <a:gd name="connsiteY74" fmla="*/ 2418988 h 4210442"/>
              <a:gd name="connsiteX75" fmla="*/ 431798 w 5283866"/>
              <a:gd name="connsiteY75" fmla="*/ 2338750 h 4210442"/>
              <a:gd name="connsiteX76" fmla="*/ 479775 w 5283866"/>
              <a:gd name="connsiteY76" fmla="*/ 2294082 h 4210442"/>
              <a:gd name="connsiteX77" fmla="*/ 499903 w 5283866"/>
              <a:gd name="connsiteY77" fmla="*/ 2153458 h 4210442"/>
              <a:gd name="connsiteX78" fmla="*/ 458544 w 5283866"/>
              <a:gd name="connsiteY78" fmla="*/ 1999599 h 4210442"/>
              <a:gd name="connsiteX79" fmla="*/ 346596 w 5283866"/>
              <a:gd name="connsiteY79" fmla="*/ 1921843 h 4210442"/>
              <a:gd name="connsiteX80" fmla="*/ 378857 w 5283866"/>
              <a:gd name="connsiteY80" fmla="*/ 1834435 h 4210442"/>
              <a:gd name="connsiteX81" fmla="*/ 617091 w 5283866"/>
              <a:gd name="connsiteY81" fmla="*/ 1887376 h 4210442"/>
              <a:gd name="connsiteX82" fmla="*/ 260568 w 5283866"/>
              <a:gd name="connsiteY82" fmla="*/ 1679198 h 4210442"/>
              <a:gd name="connsiteX83" fmla="*/ 320402 w 5283866"/>
              <a:gd name="connsiteY83" fmla="*/ 1668720 h 4210442"/>
              <a:gd name="connsiteX84" fmla="*/ 317920 w 5283866"/>
              <a:gd name="connsiteY84" fmla="*/ 1652452 h 4210442"/>
              <a:gd name="connsiteX85" fmla="*/ 321779 w 5283866"/>
              <a:gd name="connsiteY85" fmla="*/ 1552359 h 4210442"/>
              <a:gd name="connsiteX86" fmla="*/ 331707 w 5283866"/>
              <a:gd name="connsiteY86" fmla="*/ 1506313 h 4210442"/>
              <a:gd name="connsiteX87" fmla="*/ 315990 w 5283866"/>
              <a:gd name="connsiteY87" fmla="*/ 1453371 h 4210442"/>
              <a:gd name="connsiteX88" fmla="*/ 583450 w 5283866"/>
              <a:gd name="connsiteY88" fmla="*/ 1474052 h 4210442"/>
              <a:gd name="connsiteX89" fmla="*/ 699809 w 5283866"/>
              <a:gd name="connsiteY89" fmla="*/ 1461919 h 4210442"/>
              <a:gd name="connsiteX90" fmla="*/ 902750 w 5283866"/>
              <a:gd name="connsiteY90" fmla="*/ 1458612 h 4210442"/>
              <a:gd name="connsiteX91" fmla="*/ 996774 w 5283866"/>
              <a:gd name="connsiteY91" fmla="*/ 1468814 h 4210442"/>
              <a:gd name="connsiteX92" fmla="*/ 1077012 w 5283866"/>
              <a:gd name="connsiteY92" fmla="*/ 1455578 h 4210442"/>
              <a:gd name="connsiteX93" fmla="*/ 1000083 w 5283866"/>
              <a:gd name="connsiteY93" fmla="*/ 1393262 h 4210442"/>
              <a:gd name="connsiteX94" fmla="*/ 891720 w 5283866"/>
              <a:gd name="connsiteY94" fmla="*/ 1394089 h 4210442"/>
              <a:gd name="connsiteX95" fmla="*/ 814515 w 5283866"/>
              <a:gd name="connsiteY95" fmla="*/ 1353557 h 4210442"/>
              <a:gd name="connsiteX96" fmla="*/ 740895 w 5283866"/>
              <a:gd name="connsiteY96" fmla="*/ 1280211 h 4210442"/>
              <a:gd name="connsiteX97" fmla="*/ 481154 w 5283866"/>
              <a:gd name="connsiteY97" fmla="*/ 1163301 h 4210442"/>
              <a:gd name="connsiteX98" fmla="*/ 433728 w 5283866"/>
              <a:gd name="connsiteY98" fmla="*/ 1118909 h 4210442"/>
              <a:gd name="connsiteX99" fmla="*/ 1176276 w 5283866"/>
              <a:gd name="connsiteY99" fmla="*/ 1288484 h 4210442"/>
              <a:gd name="connsiteX100" fmla="*/ 946867 w 5283866"/>
              <a:gd name="connsiteY100" fmla="*/ 1217344 h 4210442"/>
              <a:gd name="connsiteX101" fmla="*/ 1102104 w 5283866"/>
              <a:gd name="connsiteY101" fmla="*/ 1230304 h 4210442"/>
              <a:gd name="connsiteX102" fmla="*/ 1188133 w 5283866"/>
              <a:gd name="connsiteY102" fmla="*/ 1182603 h 4210442"/>
              <a:gd name="connsiteX103" fmla="*/ 1187030 w 5283866"/>
              <a:gd name="connsiteY103" fmla="*/ 1169092 h 4210442"/>
              <a:gd name="connsiteX104" fmla="*/ 1123887 w 5283866"/>
              <a:gd name="connsiteY104" fmla="*/ 1124698 h 4210442"/>
              <a:gd name="connsiteX105" fmla="*/ 1086938 w 5283866"/>
              <a:gd name="connsiteY105" fmla="*/ 1096023 h 4210442"/>
              <a:gd name="connsiteX106" fmla="*/ 985744 w 5283866"/>
              <a:gd name="connsiteY106" fmla="*/ 992622 h 4210442"/>
              <a:gd name="connsiteX107" fmla="*/ 1057987 w 5283866"/>
              <a:gd name="connsiteY107" fmla="*/ 981594 h 4210442"/>
              <a:gd name="connsiteX108" fmla="*/ 1084733 w 5283866"/>
              <a:gd name="connsiteY108" fmla="*/ 960086 h 4210442"/>
              <a:gd name="connsiteX109" fmla="*/ 1064605 w 5283866"/>
              <a:gd name="connsiteY109" fmla="*/ 929756 h 4210442"/>
              <a:gd name="connsiteX110" fmla="*/ 840985 w 5283866"/>
              <a:gd name="connsiteY110" fmla="*/ 836558 h 4210442"/>
              <a:gd name="connsiteX111" fmla="*/ 823615 w 5283866"/>
              <a:gd name="connsiteY111" fmla="*/ 764315 h 4210442"/>
              <a:gd name="connsiteX112" fmla="*/ 865526 w 5283866"/>
              <a:gd name="connsiteY112" fmla="*/ 753562 h 4210442"/>
              <a:gd name="connsiteX113" fmla="*/ 914331 w 5283866"/>
              <a:gd name="connsiteY113" fmla="*/ 758525 h 4210442"/>
              <a:gd name="connsiteX114" fmla="*/ 875452 w 5283866"/>
              <a:gd name="connsiteY114" fmla="*/ 701724 h 4210442"/>
              <a:gd name="connsiteX115" fmla="*/ 717181 w 5283866"/>
              <a:gd name="connsiteY115" fmla="*/ 644371 h 4210442"/>
              <a:gd name="connsiteX116" fmla="*/ 755783 w 5283866"/>
              <a:gd name="connsiteY116" fmla="*/ 591707 h 4210442"/>
              <a:gd name="connsiteX117" fmla="*/ 0 w 5283866"/>
              <a:gd name="connsiteY117" fmla="*/ 352370 h 4210442"/>
              <a:gd name="connsiteX118" fmla="*/ 135937 w 5283866"/>
              <a:gd name="connsiteY118" fmla="*/ 349889 h 4210442"/>
              <a:gd name="connsiteX119" fmla="*/ 421595 w 5283866"/>
              <a:gd name="connsiteY119" fmla="*/ 385458 h 4210442"/>
              <a:gd name="connsiteX120" fmla="*/ 564424 w 5283866"/>
              <a:gd name="connsiteY120" fmla="*/ 379393 h 4210442"/>
              <a:gd name="connsiteX121" fmla="*/ 698432 w 5283866"/>
              <a:gd name="connsiteY121" fmla="*/ 398694 h 4210442"/>
              <a:gd name="connsiteX122" fmla="*/ 815067 w 5283866"/>
              <a:gd name="connsiteY122" fmla="*/ 398694 h 4210442"/>
              <a:gd name="connsiteX123" fmla="*/ 705876 w 5283866"/>
              <a:gd name="connsiteY123" fmla="*/ 370568 h 4210442"/>
              <a:gd name="connsiteX124" fmla="*/ 775360 w 5283866"/>
              <a:gd name="connsiteY124" fmla="*/ 345477 h 4210442"/>
              <a:gd name="connsiteX125" fmla="*/ 787493 w 5283866"/>
              <a:gd name="connsiteY125" fmla="*/ 315146 h 4210442"/>
              <a:gd name="connsiteX126" fmla="*/ 819202 w 5283866"/>
              <a:gd name="connsiteY126" fmla="*/ 291709 h 4210442"/>
              <a:gd name="connsiteX127" fmla="*/ 998705 w 5283866"/>
              <a:gd name="connsiteY127" fmla="*/ 303291 h 4210442"/>
              <a:gd name="connsiteX128" fmla="*/ 880139 w 5283866"/>
              <a:gd name="connsiteY128" fmla="*/ 206783 h 4210442"/>
              <a:gd name="connsiteX129" fmla="*/ 804037 w 5283866"/>
              <a:gd name="connsiteY129" fmla="*/ 190790 h 4210442"/>
              <a:gd name="connsiteX130" fmla="*/ 786666 w 5283866"/>
              <a:gd name="connsiteY130" fmla="*/ 149707 h 4210442"/>
              <a:gd name="connsiteX131" fmla="*/ 821960 w 5283866"/>
              <a:gd name="connsiteY131" fmla="*/ 140884 h 4210442"/>
              <a:gd name="connsiteX132" fmla="*/ 997325 w 5283866"/>
              <a:gd name="connsiteY132" fmla="*/ 174800 h 4210442"/>
              <a:gd name="connsiteX133" fmla="*/ 1026829 w 5283866"/>
              <a:gd name="connsiteY133" fmla="*/ 161287 h 4210442"/>
              <a:gd name="connsiteX134" fmla="*/ 696777 w 5283866"/>
              <a:gd name="connsiteY134" fmla="*/ 73604 h 4210442"/>
              <a:gd name="connsiteX135" fmla="*/ 701741 w 5283866"/>
              <a:gd name="connsiteY135" fmla="*/ 50444 h 4210442"/>
              <a:gd name="connsiteX136" fmla="*/ 992362 w 5283866"/>
              <a:gd name="connsiteY136" fmla="*/ 86289 h 4210442"/>
              <a:gd name="connsiteX137" fmla="*/ 806519 w 5283866"/>
              <a:gd name="connsiteY137" fmla="*/ 18183 h 4210442"/>
              <a:gd name="connsiteX138" fmla="*/ 839883 w 5283866"/>
              <a:gd name="connsiteY138" fmla="*/ 18 h 4210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5D0C2B9-46CE-B6E9-B9AD-65E196F27F12}"/>
              </a:ext>
            </a:extLst>
          </p:cNvPr>
          <p:cNvSpPr>
            <a:spLocks noGrp="1"/>
          </p:cNvSpPr>
          <p:nvPr>
            <p:ph type="title"/>
          </p:nvPr>
        </p:nvSpPr>
        <p:spPr>
          <a:xfrm>
            <a:off x="4856750" y="684270"/>
            <a:ext cx="6549188" cy="759520"/>
          </a:xfrm>
        </p:spPr>
        <p:txBody>
          <a:bodyPr anchor="b">
            <a:normAutofit fontScale="90000"/>
          </a:bodyPr>
          <a:lstStyle/>
          <a:p>
            <a:pPr indent="0">
              <a:spcBef>
                <a:spcPts val="2400"/>
              </a:spcBef>
              <a:spcAft>
                <a:spcPts val="1800"/>
              </a:spcAft>
            </a:pPr>
            <a:br>
              <a:rPr lang="en-GB" sz="2100" b="1" i="0" spc="-75" dirty="0">
                <a:effectLst/>
                <a:latin typeface="Arial" panose="020B0604020202020204" pitchFamily="34" charset="0"/>
                <a:cs typeface="Arial" panose="020B0604020202020204" pitchFamily="34" charset="0"/>
              </a:rPr>
            </a:br>
            <a:r>
              <a:rPr lang="en-GB" sz="2100" b="1" i="0" spc="-75" dirty="0">
                <a:effectLst/>
                <a:latin typeface="Arial" panose="020B0604020202020204" pitchFamily="34" charset="0"/>
                <a:cs typeface="Arial" panose="020B0604020202020204" pitchFamily="34" charset="0"/>
              </a:rPr>
              <a:t>Step by step technique on using an Inhaler with spacer:</a:t>
            </a:r>
            <a:br>
              <a:rPr lang="en-GB" sz="2100" b="0" i="0" dirty="0">
                <a:effectLst/>
                <a:latin typeface="Open Sans" panose="020B0606030504020204" pitchFamily="34" charset="0"/>
              </a:rPr>
            </a:br>
            <a:endParaRPr lang="en-GB" sz="2100" dirty="0"/>
          </a:p>
        </p:txBody>
      </p:sp>
      <p:pic>
        <p:nvPicPr>
          <p:cNvPr id="4" name="Picture 3">
            <a:extLst>
              <a:ext uri="{FF2B5EF4-FFF2-40B4-BE49-F238E27FC236}">
                <a16:creationId xmlns:a16="http://schemas.microsoft.com/office/drawing/2014/main" id="{1B4121CE-6702-142B-F3DE-91D316C33C8E}"/>
              </a:ext>
            </a:extLst>
          </p:cNvPr>
          <p:cNvPicPr>
            <a:picLocks noChangeAspect="1"/>
          </p:cNvPicPr>
          <p:nvPr/>
        </p:nvPicPr>
        <p:blipFill>
          <a:blip r:embed="rId4"/>
          <a:stretch>
            <a:fillRect/>
          </a:stretch>
        </p:blipFill>
        <p:spPr>
          <a:xfrm>
            <a:off x="638338" y="920351"/>
            <a:ext cx="3606403" cy="4508003"/>
          </a:xfrm>
          <a:prstGeom prst="rect">
            <a:avLst/>
          </a:prstGeom>
        </p:spPr>
      </p:pic>
      <p:sp>
        <p:nvSpPr>
          <p:cNvPr id="3" name="Content Placeholder 2">
            <a:extLst>
              <a:ext uri="{FF2B5EF4-FFF2-40B4-BE49-F238E27FC236}">
                <a16:creationId xmlns:a16="http://schemas.microsoft.com/office/drawing/2014/main" id="{C9A40A04-AEB7-7069-F567-FB1F4A9EBBEA}"/>
              </a:ext>
            </a:extLst>
          </p:cNvPr>
          <p:cNvSpPr>
            <a:spLocks noGrp="1"/>
          </p:cNvSpPr>
          <p:nvPr>
            <p:ph idx="1"/>
          </p:nvPr>
        </p:nvSpPr>
        <p:spPr>
          <a:xfrm>
            <a:off x="4883079" y="1626669"/>
            <a:ext cx="5640542" cy="3628725"/>
          </a:xfrm>
        </p:spPr>
        <p:txBody>
          <a:bodyPr>
            <a:normAutofit fontScale="25000" lnSpcReduction="20000"/>
          </a:bodyPr>
          <a:lstStyle/>
          <a:p>
            <a:pPr indent="0">
              <a:lnSpc>
                <a:spcPct val="170000"/>
              </a:lnSpc>
              <a:spcAft>
                <a:spcPts val="1800"/>
              </a:spcAft>
              <a:buNone/>
            </a:pPr>
            <a:r>
              <a:rPr kumimoji="0" lang="en-GB" sz="4000" b="1" i="0" u="none" strike="noStrike" kern="1200" cap="none" spc="0" normalizeH="0" baseline="0" noProof="0" dirty="0">
                <a:ln>
                  <a:noFill/>
                </a:ln>
                <a:effectLst/>
                <a:uLnTx/>
                <a:uFillTx/>
                <a:latin typeface="Arial" panose="020B0604020202020204" pitchFamily="34" charset="0"/>
                <a:ea typeface="+mj-ea"/>
                <a:cs typeface="Arial" panose="020B0604020202020204" pitchFamily="34" charset="0"/>
              </a:rPr>
              <a:t>Look inside the spacer to make sure nothing is lodged inside. Then follow these steps</a:t>
            </a:r>
            <a:endParaRPr lang="en-GB" sz="4000" b="1" i="0" dirty="0">
              <a:effectLst/>
              <a:latin typeface="Arial" panose="020B0604020202020204" pitchFamily="34" charset="0"/>
              <a:cs typeface="Arial" panose="020B0604020202020204" pitchFamily="34" charset="0"/>
            </a:endParaRPr>
          </a:p>
          <a:p>
            <a:pPr>
              <a:lnSpc>
                <a:spcPct val="170000"/>
              </a:lnSpc>
            </a:pPr>
            <a:r>
              <a:rPr lang="en-GB" sz="4000" dirty="0">
                <a:effectLst/>
                <a:latin typeface="Arial" panose="020B0604020202020204" pitchFamily="34" charset="0"/>
                <a:cs typeface="Arial" panose="020B0604020202020204" pitchFamily="34" charset="0"/>
              </a:rPr>
              <a:t>Shake the inhaler 4–5 times.</a:t>
            </a:r>
            <a:endParaRPr lang="en-GB" sz="4000" dirty="0">
              <a:latin typeface="Arial" panose="020B0604020202020204" pitchFamily="34" charset="0"/>
              <a:cs typeface="Arial" panose="020B0604020202020204" pitchFamily="34" charset="0"/>
            </a:endParaRPr>
          </a:p>
          <a:p>
            <a:pPr>
              <a:lnSpc>
                <a:spcPct val="170000"/>
              </a:lnSpc>
            </a:pPr>
            <a:r>
              <a:rPr lang="en-GB" sz="4000" dirty="0">
                <a:effectLst/>
                <a:latin typeface="Arial" panose="020B0604020202020204" pitchFamily="34" charset="0"/>
                <a:cs typeface="Arial" panose="020B0604020202020204" pitchFamily="34" charset="0"/>
              </a:rPr>
              <a:t>Put the inhaler mouthpiece into the spacer.		</a:t>
            </a:r>
            <a:endParaRPr lang="en-GB" sz="4000" dirty="0">
              <a:latin typeface="Arial" panose="020B0604020202020204" pitchFamily="34" charset="0"/>
              <a:cs typeface="Arial" panose="020B0604020202020204" pitchFamily="34" charset="0"/>
            </a:endParaRPr>
          </a:p>
          <a:p>
            <a:pPr>
              <a:lnSpc>
                <a:spcPct val="170000"/>
              </a:lnSpc>
            </a:pPr>
            <a:r>
              <a:rPr lang="en-GB" sz="4000" dirty="0">
                <a:effectLst/>
                <a:latin typeface="Arial" panose="020B0604020202020204" pitchFamily="34" charset="0"/>
                <a:cs typeface="Arial" panose="020B0604020202020204" pitchFamily="34" charset="0"/>
              </a:rPr>
              <a:t>Breathe out gently, away from the spacer.</a:t>
            </a:r>
            <a:endParaRPr lang="en-GB" sz="4000" dirty="0">
              <a:latin typeface="Arial" panose="020B0604020202020204" pitchFamily="34" charset="0"/>
              <a:cs typeface="Arial" panose="020B0604020202020204" pitchFamily="34" charset="0"/>
            </a:endParaRPr>
          </a:p>
          <a:p>
            <a:pPr>
              <a:lnSpc>
                <a:spcPct val="170000"/>
              </a:lnSpc>
            </a:pPr>
            <a:r>
              <a:rPr lang="en-GB" sz="4000" dirty="0">
                <a:effectLst/>
                <a:latin typeface="Arial" panose="020B0604020202020204" pitchFamily="34" charset="0"/>
                <a:cs typeface="Arial" panose="020B0604020202020204" pitchFamily="34" charset="0"/>
              </a:rPr>
              <a:t>Close your lips around the spacer mouthpiece.</a:t>
            </a:r>
            <a:endParaRPr lang="en-GB" sz="4000" dirty="0">
              <a:latin typeface="Arial" panose="020B0604020202020204" pitchFamily="34" charset="0"/>
              <a:cs typeface="Arial" panose="020B0604020202020204" pitchFamily="34" charset="0"/>
            </a:endParaRPr>
          </a:p>
          <a:p>
            <a:pPr>
              <a:lnSpc>
                <a:spcPct val="170000"/>
              </a:lnSpc>
            </a:pPr>
            <a:r>
              <a:rPr lang="en-GB" sz="4000" dirty="0">
                <a:effectLst/>
                <a:latin typeface="Arial" panose="020B0604020202020204" pitchFamily="34" charset="0"/>
                <a:cs typeface="Arial" panose="020B0604020202020204" pitchFamily="34" charset="0"/>
              </a:rPr>
              <a:t>Press the inhaler once to release a puff.</a:t>
            </a:r>
            <a:endParaRPr lang="en-GB" sz="4000" dirty="0">
              <a:latin typeface="Arial" panose="020B0604020202020204" pitchFamily="34" charset="0"/>
              <a:cs typeface="Arial" panose="020B0604020202020204" pitchFamily="34" charset="0"/>
            </a:endParaRPr>
          </a:p>
          <a:p>
            <a:pPr>
              <a:lnSpc>
                <a:spcPct val="170000"/>
              </a:lnSpc>
            </a:pPr>
            <a:r>
              <a:rPr lang="en-GB" sz="4000" dirty="0">
                <a:effectLst/>
                <a:latin typeface="Arial" panose="020B0604020202020204" pitchFamily="34" charset="0"/>
                <a:cs typeface="Arial" panose="020B0604020202020204" pitchFamily="34" charset="0"/>
              </a:rPr>
              <a:t>Breathe in slowly and deeply.</a:t>
            </a:r>
            <a:endParaRPr lang="en-GB" sz="4000" dirty="0">
              <a:latin typeface="Arial" panose="020B0604020202020204" pitchFamily="34" charset="0"/>
              <a:cs typeface="Arial" panose="020B0604020202020204" pitchFamily="34" charset="0"/>
            </a:endParaRPr>
          </a:p>
          <a:p>
            <a:pPr>
              <a:lnSpc>
                <a:spcPct val="170000"/>
              </a:lnSpc>
            </a:pPr>
            <a:r>
              <a:rPr lang="en-GB" sz="4000" dirty="0">
                <a:effectLst/>
                <a:latin typeface="Arial" panose="020B0604020202020204" pitchFamily="34" charset="0"/>
                <a:cs typeface="Arial" panose="020B0604020202020204" pitchFamily="34" charset="0"/>
              </a:rPr>
              <a:t>Hold your breath for 10 seconds.			</a:t>
            </a:r>
            <a:endParaRPr lang="en-GB" sz="4000" dirty="0">
              <a:latin typeface="Arial" panose="020B0604020202020204" pitchFamily="34" charset="0"/>
              <a:cs typeface="Arial" panose="020B0604020202020204" pitchFamily="34" charset="0"/>
            </a:endParaRPr>
          </a:p>
          <a:p>
            <a:pPr>
              <a:lnSpc>
                <a:spcPct val="170000"/>
              </a:lnSpc>
            </a:pPr>
            <a:r>
              <a:rPr lang="en-GB" sz="4000" dirty="0">
                <a:effectLst/>
                <a:latin typeface="Arial" panose="020B0604020202020204" pitchFamily="34" charset="0"/>
                <a:cs typeface="Arial" panose="020B0604020202020204" pitchFamily="34" charset="0"/>
              </a:rPr>
              <a:t>Remove the mouthpiece and breathe out slowly.  Science Insights Team, (2026)</a:t>
            </a:r>
          </a:p>
          <a:p>
            <a:endParaRPr lang="en-GB" sz="700" dirty="0">
              <a:latin typeface="Arial" panose="020B0604020202020204" pitchFamily="34" charset="0"/>
              <a:cs typeface="Arial" panose="020B0604020202020204" pitchFamily="34" charset="0"/>
            </a:endParaRPr>
          </a:p>
          <a:p>
            <a:endParaRPr lang="en-GB" sz="700" dirty="0">
              <a:effectLst/>
              <a:latin typeface="Arial" panose="020B0604020202020204" pitchFamily="34" charset="0"/>
              <a:cs typeface="Arial" panose="020B0604020202020204" pitchFamily="34" charset="0"/>
            </a:endParaRPr>
          </a:p>
          <a:p>
            <a:endParaRPr lang="en-GB" sz="700" dirty="0">
              <a:latin typeface="Arial" panose="020B0604020202020204" pitchFamily="34" charset="0"/>
              <a:cs typeface="Arial" panose="020B0604020202020204" pitchFamily="34" charset="0"/>
            </a:endParaRPr>
          </a:p>
          <a:p>
            <a:endParaRPr lang="en-GB" sz="700" dirty="0">
              <a:effectLst/>
              <a:latin typeface="Arial" panose="020B0604020202020204" pitchFamily="34" charset="0"/>
              <a:cs typeface="Arial" panose="020B0604020202020204" pitchFamily="34" charset="0"/>
            </a:endParaRPr>
          </a:p>
          <a:p>
            <a:pPr marL="0" indent="0">
              <a:buNone/>
            </a:pPr>
            <a:r>
              <a:rPr kumimoji="0" lang="en-GB" sz="4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Vitamin Pharmacy, (2025)</a:t>
            </a:r>
            <a:endParaRPr lang="en-GB" sz="4400" b="1" dirty="0">
              <a:latin typeface="Arial" panose="020B0604020202020204" pitchFamily="34" charset="0"/>
              <a:cs typeface="Arial" panose="020B0604020202020204" pitchFamily="34" charset="0"/>
            </a:endParaRPr>
          </a:p>
          <a:p>
            <a:endParaRPr lang="en-GB" sz="700" dirty="0">
              <a:latin typeface="Arial" panose="020B0604020202020204" pitchFamily="34" charset="0"/>
              <a:cs typeface="Arial" panose="020B0604020202020204" pitchFamily="34" charset="0"/>
            </a:endParaRPr>
          </a:p>
          <a:p>
            <a:endParaRPr lang="en-GB" sz="700" dirty="0">
              <a:latin typeface="Arial" panose="020B0604020202020204" pitchFamily="34" charset="0"/>
              <a:cs typeface="Arial" panose="020B0604020202020204" pitchFamily="34" charset="0"/>
            </a:endParaRPr>
          </a:p>
          <a:p>
            <a:endParaRPr lang="en-GB" sz="700" dirty="0">
              <a:latin typeface="Arial" panose="020B0604020202020204" pitchFamily="34" charset="0"/>
              <a:cs typeface="Arial" panose="020B0604020202020204" pitchFamily="34" charset="0"/>
            </a:endParaRPr>
          </a:p>
          <a:p>
            <a:endParaRPr lang="en-GB" sz="700" dirty="0">
              <a:latin typeface="Arial" panose="020B0604020202020204" pitchFamily="34" charset="0"/>
              <a:cs typeface="Arial" panose="020B0604020202020204" pitchFamily="34" charset="0"/>
            </a:endParaRPr>
          </a:p>
          <a:p>
            <a:endParaRPr lang="en-GB" sz="700" dirty="0">
              <a:latin typeface="Arial" panose="020B0604020202020204" pitchFamily="34" charset="0"/>
              <a:cs typeface="Arial" panose="020B0604020202020204" pitchFamily="34" charset="0"/>
            </a:endParaRPr>
          </a:p>
          <a:p>
            <a:endParaRPr lang="en-GB" sz="700" dirty="0">
              <a:latin typeface="Arial" panose="020B0604020202020204" pitchFamily="34" charset="0"/>
              <a:cs typeface="Arial" panose="020B0604020202020204" pitchFamily="34" charset="0"/>
            </a:endParaRPr>
          </a:p>
          <a:p>
            <a:endParaRPr lang="en-GB" sz="700" dirty="0">
              <a:latin typeface="Arial" panose="020B0604020202020204" pitchFamily="34" charset="0"/>
              <a:cs typeface="Arial" panose="020B0604020202020204" pitchFamily="34" charset="0"/>
            </a:endParaRPr>
          </a:p>
          <a:p>
            <a:pPr indent="0">
              <a:spcAft>
                <a:spcPts val="1800"/>
              </a:spcAft>
              <a:buNone/>
            </a:pPr>
            <a:endParaRPr lang="en-GB" sz="700" b="0" i="0" dirty="0">
              <a:effectLst/>
              <a:latin typeface="Open Sans" panose="020B0606030504020204" pitchFamily="34" charset="0"/>
            </a:endParaRPr>
          </a:p>
          <a:p>
            <a:endParaRPr lang="en-GB" sz="700" dirty="0"/>
          </a:p>
        </p:txBody>
      </p:sp>
      <p:pic>
        <p:nvPicPr>
          <p:cNvPr id="7" name="technique using inhaler">
            <a:hlinkClick r:id="" action="ppaction://media"/>
            <a:extLst>
              <a:ext uri="{FF2B5EF4-FFF2-40B4-BE49-F238E27FC236}">
                <a16:creationId xmlns:a16="http://schemas.microsoft.com/office/drawing/2014/main" id="{1925302A-0ABF-2446-A77F-7D099B6A9D7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827478" y="3065913"/>
            <a:ext cx="406400" cy="406400"/>
          </a:xfrm>
          <a:prstGeom prst="rect">
            <a:avLst/>
          </a:prstGeom>
        </p:spPr>
      </p:pic>
    </p:spTree>
    <p:extLst>
      <p:ext uri="{BB962C8B-B14F-4D97-AF65-F5344CB8AC3E}">
        <p14:creationId xmlns:p14="http://schemas.microsoft.com/office/powerpoint/2010/main" val="510627898"/>
      </p:ext>
    </p:extLst>
  </p:cSld>
  <p:clrMapOvr>
    <a:masterClrMapping/>
  </p:clrMapOvr>
  <mc:AlternateContent xmlns:mc="http://schemas.openxmlformats.org/markup-compatibility/2006">
    <mc:Choice xmlns:p14="http://schemas.microsoft.com/office/powerpoint/2010/main" Requires="p14">
      <p:transition spd="slow" p14:dur="2000" advTm="42909"/>
    </mc:Choice>
    <mc:Fallback>
      <p:transition spd="slow" advTm="429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90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ACF37-1C7B-E589-80D2-1677A3CA6C0D}"/>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8985E1C1-9DA1-EDCB-0192-5AC2A32F736E}"/>
              </a:ext>
            </a:extLst>
          </p:cNvPr>
          <p:cNvSpPr>
            <a:spLocks noGrp="1"/>
          </p:cNvSpPr>
          <p:nvPr>
            <p:ph idx="1"/>
          </p:nvPr>
        </p:nvSpPr>
        <p:spPr/>
        <p:txBody>
          <a:bodyPr>
            <a:normAutofit/>
          </a:bodyPr>
          <a:lstStyle/>
          <a:p>
            <a:pPr marL="0" indent="0">
              <a:lnSpc>
                <a:spcPct val="150000"/>
              </a:lnSpc>
              <a:buNone/>
            </a:pPr>
            <a:r>
              <a:rPr lang="en-GB" sz="2200" dirty="0">
                <a:effectLst/>
                <a:latin typeface="Arial" panose="020B0604020202020204" pitchFamily="34" charset="0"/>
                <a:cs typeface="Arial" panose="020B0604020202020204" pitchFamily="34" charset="0"/>
              </a:rPr>
              <a:t>In summary, Mr Singh’s case demonstrates how long‑term smoking has significantly affected his respiratory health, alongside other contributing factors such as his age, previous construction work, and the emotional impact of losing his wife. These elements have influenced both his physical and mental wellbeing. Developing a person‑centred care plan provides a structured, supportive approach to help him manage his COPD effectively and reduce the risk of further health complications.</a:t>
            </a:r>
            <a:endParaRPr lang="en-GB" sz="2200" dirty="0">
              <a:latin typeface="Arial" panose="020B0604020202020204" pitchFamily="34" charset="0"/>
              <a:cs typeface="Arial" panose="020B0604020202020204" pitchFamily="34" charset="0"/>
            </a:endParaRPr>
          </a:p>
          <a:p>
            <a:endParaRPr lang="en-GB" dirty="0"/>
          </a:p>
        </p:txBody>
      </p:sp>
      <p:pic>
        <p:nvPicPr>
          <p:cNvPr id="4" name="Conclusion">
            <a:hlinkClick r:id="" action="ppaction://media"/>
            <a:extLst>
              <a:ext uri="{FF2B5EF4-FFF2-40B4-BE49-F238E27FC236}">
                <a16:creationId xmlns:a16="http://schemas.microsoft.com/office/drawing/2014/main" id="{C01730FE-2193-4189-6DDA-CCBB97A63EA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332480" y="5016099"/>
            <a:ext cx="406400" cy="406400"/>
          </a:xfrm>
          <a:prstGeom prst="rect">
            <a:avLst/>
          </a:prstGeom>
        </p:spPr>
      </p:pic>
    </p:spTree>
    <p:extLst>
      <p:ext uri="{BB962C8B-B14F-4D97-AF65-F5344CB8AC3E}">
        <p14:creationId xmlns:p14="http://schemas.microsoft.com/office/powerpoint/2010/main" val="783879523"/>
      </p:ext>
    </p:extLst>
  </p:cSld>
  <p:clrMapOvr>
    <a:masterClrMapping/>
  </p:clrMapOvr>
  <mc:AlternateContent xmlns:mc="http://schemas.openxmlformats.org/markup-compatibility/2006">
    <mc:Choice xmlns:p14="http://schemas.microsoft.com/office/powerpoint/2010/main" Requires="p14">
      <p:transition spd="slow" p14:dur="2000" advTm="36371"/>
    </mc:Choice>
    <mc:Fallback>
      <p:transition spd="slow" advTm="363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37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D3875-4747-F9D1-C053-903A36362F8D}"/>
              </a:ext>
            </a:extLst>
          </p:cNvPr>
          <p:cNvSpPr>
            <a:spLocks noGrp="1"/>
          </p:cNvSpPr>
          <p:nvPr>
            <p:ph type="title"/>
          </p:nvPr>
        </p:nvSpPr>
        <p:spPr>
          <a:xfrm>
            <a:off x="924827" y="256890"/>
            <a:ext cx="1577741" cy="424147"/>
          </a:xfrm>
        </p:spPr>
        <p:txBody>
          <a:bodyPr>
            <a:normAutofit/>
          </a:bodyPr>
          <a:lstStyle/>
          <a:p>
            <a:r>
              <a:rPr lang="en-GB" sz="20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537B7B03-A7CA-3F10-9308-47FE9FFCB69A}"/>
              </a:ext>
            </a:extLst>
          </p:cNvPr>
          <p:cNvSpPr>
            <a:spLocks noGrp="1"/>
          </p:cNvSpPr>
          <p:nvPr>
            <p:ph idx="1"/>
          </p:nvPr>
        </p:nvSpPr>
        <p:spPr>
          <a:xfrm>
            <a:off x="340092" y="681037"/>
            <a:ext cx="11511815" cy="6047021"/>
          </a:xfrm>
        </p:spPr>
        <p:txBody>
          <a:bodyPr>
            <a:normAutofit fontScale="85000" lnSpcReduction="20000"/>
          </a:bodyPr>
          <a:lstStyle/>
          <a:p>
            <a:pPr marL="0" marR="0" lvl="0" indent="0" algn="just" defTabSz="914400" rtl="0" eaLnBrk="1" fontAlgn="auto" latinLnBrk="0" hangingPunct="1">
              <a:lnSpc>
                <a:spcPct val="160000"/>
              </a:lnSpc>
              <a:spcBef>
                <a:spcPts val="1000"/>
              </a:spcBef>
              <a:spcAft>
                <a:spcPts val="0"/>
              </a:spcAft>
              <a:buClrTx/>
              <a:buSzTx/>
              <a:buFont typeface="Arial" panose="020B0604020202020204" pitchFamily="34" charset="0"/>
              <a:buNone/>
              <a:tabLst/>
              <a:defRPr/>
            </a:pPr>
            <a:r>
              <a:rPr kumimoji="0" lang="en-GB" sz="11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World Health Organisation</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6 Nov. 2024,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4"/>
              </a:rPr>
              <a:t>https://www.who.int/news-room/fact-sheets/detail/chronic-obstructive-pulmonary-disease-(copd)</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(Accessed 15 July 2026)</a:t>
            </a:r>
          </a:p>
          <a:p>
            <a:pPr marL="0" marR="0" lvl="0" indent="0" algn="just" defTabSz="914400" rtl="0" eaLnBrk="1" fontAlgn="auto" latinLnBrk="0" hangingPunct="1">
              <a:lnSpc>
                <a:spcPct val="16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NHS, 2023,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5"/>
              </a:rPr>
              <a:t>https://www.nhs.uk/conditions/chronic-obstructive-pulmonary-disease-copd/</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(Accessed 15 July 2026)</a:t>
            </a:r>
          </a:p>
          <a:p>
            <a:pPr marL="0" marR="0" lvl="0" indent="0" algn="just" defTabSz="914400" rtl="0" eaLnBrk="1" fontAlgn="auto" latinLnBrk="0" hangingPunct="1">
              <a:lnSpc>
                <a:spcPct val="160000"/>
              </a:lnSpc>
              <a:spcBef>
                <a:spcPts val="1000"/>
              </a:spcBef>
              <a:spcAft>
                <a:spcPts val="0"/>
              </a:spcAft>
              <a:buClrTx/>
              <a:buSzTx/>
              <a:buFont typeface="Arial" panose="020B0604020202020204" pitchFamily="34" charset="0"/>
              <a:buNone/>
              <a:tabLst/>
              <a:defRPr/>
            </a:pPr>
            <a:r>
              <a:rPr lang="en-GB" sz="1100" dirty="0">
                <a:latin typeface="Arial" panose="020B0604020202020204" pitchFamily="34" charset="0"/>
                <a:cs typeface="Arial" panose="020B0604020202020204" pitchFamily="34" charset="0"/>
              </a:rPr>
              <a:t>(COPD): MedlinePlus Medical </a:t>
            </a:r>
            <a:r>
              <a:rPr lang="en-GB" sz="1100" dirty="0" err="1">
                <a:latin typeface="Arial" panose="020B0604020202020204" pitchFamily="34" charset="0"/>
                <a:cs typeface="Arial" panose="020B0604020202020204" pitchFamily="34" charset="0"/>
              </a:rPr>
              <a:t>Encyclopedia</a:t>
            </a:r>
            <a:r>
              <a:rPr lang="en-GB" sz="1100" dirty="0">
                <a:latin typeface="Arial" panose="020B0604020202020204" pitchFamily="34" charset="0"/>
                <a:cs typeface="Arial" panose="020B0604020202020204" pitchFamily="34" charset="0"/>
              </a:rPr>
              <a:t>.” </a:t>
            </a:r>
            <a:r>
              <a:rPr lang="en-GB" sz="1100" i="1" dirty="0" err="1">
                <a:latin typeface="Arial" panose="020B0604020202020204" pitchFamily="34" charset="0"/>
                <a:cs typeface="Arial" panose="020B0604020202020204" pitchFamily="34" charset="0"/>
              </a:rPr>
              <a:t>Medlineplus.Gov</a:t>
            </a:r>
            <a:r>
              <a:rPr lang="en-GB" sz="1100" dirty="0">
                <a:latin typeface="Arial" panose="020B0604020202020204" pitchFamily="34" charset="0"/>
                <a:cs typeface="Arial" panose="020B0604020202020204" pitchFamily="34" charset="0"/>
              </a:rPr>
              <a:t>, 3 May 2023, </a:t>
            </a:r>
            <a:r>
              <a:rPr lang="en-GB" sz="1100" dirty="0">
                <a:latin typeface="Arial" panose="020B0604020202020204" pitchFamily="34" charset="0"/>
                <a:cs typeface="Arial" panose="020B0604020202020204" pitchFamily="34" charset="0"/>
                <a:hlinkClick r:id="rId6"/>
              </a:rPr>
              <a:t>https://medlineplus.gov/ency/article/000091.htm</a:t>
            </a:r>
            <a:r>
              <a:rPr lang="en-GB" sz="1100" dirty="0">
                <a:latin typeface="Arial" panose="020B0604020202020204" pitchFamily="34" charset="0"/>
                <a:cs typeface="Arial" panose="020B0604020202020204" pitchFamily="34" charset="0"/>
              </a:rPr>
              <a:t> (Accessed 15 July 2026)</a:t>
            </a:r>
          </a:p>
          <a:p>
            <a:pPr marL="0" indent="0" algn="just">
              <a:lnSpc>
                <a:spcPct val="160000"/>
              </a:lnSpc>
              <a:buNone/>
            </a:pPr>
            <a:r>
              <a:rPr lang="en-GB" sz="1100" dirty="0">
                <a:latin typeface="Arial" panose="020B0604020202020204" pitchFamily="34" charset="0"/>
                <a:cs typeface="Arial" panose="020B0604020202020204" pitchFamily="34" charset="0"/>
              </a:rPr>
              <a:t>“COPD - Symptoms, Causes, Risk Factors, Prevention and Treatment.” </a:t>
            </a:r>
            <a:r>
              <a:rPr lang="en-GB" sz="1100" i="1" dirty="0" err="1">
                <a:latin typeface="Arial" panose="020B0604020202020204" pitchFamily="34" charset="0"/>
                <a:cs typeface="Arial" panose="020B0604020202020204" pitchFamily="34" charset="0"/>
              </a:rPr>
              <a:t>Pacehospital.Com</a:t>
            </a:r>
            <a:r>
              <a:rPr lang="en-GB" sz="1100" dirty="0">
                <a:latin typeface="Arial" panose="020B0604020202020204" pitchFamily="34" charset="0"/>
                <a:cs typeface="Arial" panose="020B0604020202020204" pitchFamily="34" charset="0"/>
              </a:rPr>
              <a:t>, 23 July 2024, </a:t>
            </a:r>
            <a:r>
              <a:rPr lang="en-GB" sz="1100" dirty="0">
                <a:latin typeface="Arial" panose="020B0604020202020204" pitchFamily="34" charset="0"/>
                <a:cs typeface="Arial" panose="020B0604020202020204" pitchFamily="34" charset="0"/>
                <a:hlinkClick r:id="rId7"/>
              </a:rPr>
              <a:t>https://www.pacehospital.com/chronic-obstructive-pulmonary-disease-copd-symptoms-causes-diagnosis-and-treatment</a:t>
            </a:r>
            <a:r>
              <a:rPr lang="en-GB" sz="1100" dirty="0">
                <a:latin typeface="Arial" panose="020B0604020202020204" pitchFamily="34" charset="0"/>
                <a:cs typeface="Arial" panose="020B0604020202020204" pitchFamily="34" charset="0"/>
              </a:rPr>
              <a:t> (Accessed 15 July 2026)</a:t>
            </a:r>
          </a:p>
          <a:p>
            <a:pPr marL="0" indent="0" algn="just">
              <a:lnSpc>
                <a:spcPct val="160000"/>
              </a:lnSpc>
              <a:buNone/>
            </a:pPr>
            <a:r>
              <a:rPr lang="en-GB" sz="1100" dirty="0">
                <a:latin typeface="Arial" panose="020B0604020202020204" pitchFamily="34" charset="0"/>
                <a:cs typeface="Arial" panose="020B0604020202020204" pitchFamily="34" charset="0"/>
              </a:rPr>
              <a:t>COPD.” </a:t>
            </a:r>
            <a:r>
              <a:rPr lang="en-GB" sz="1100" i="1" dirty="0" err="1">
                <a:latin typeface="Arial" panose="020B0604020202020204" pitchFamily="34" charset="0"/>
                <a:cs typeface="Arial" panose="020B0604020202020204" pitchFamily="34" charset="0"/>
              </a:rPr>
              <a:t>England.Nhs.Uk</a:t>
            </a:r>
            <a:r>
              <a:rPr lang="en-GB" sz="1100" dirty="0">
                <a:latin typeface="Arial" panose="020B0604020202020204" pitchFamily="34" charset="0"/>
                <a:cs typeface="Arial" panose="020B0604020202020204" pitchFamily="34" charset="0"/>
              </a:rPr>
              <a:t>, 2026, </a:t>
            </a:r>
            <a:r>
              <a:rPr lang="en-GB" sz="1100" dirty="0">
                <a:latin typeface="Arial" panose="020B0604020202020204" pitchFamily="34" charset="0"/>
                <a:cs typeface="Arial" panose="020B0604020202020204" pitchFamily="34" charset="0"/>
                <a:hlinkClick r:id="rId8"/>
              </a:rPr>
              <a:t>https://www.england.nhs.uk/long-read/copd-commissioning-strategies-resources</a:t>
            </a:r>
            <a:r>
              <a:rPr lang="en-GB" sz="1100" dirty="0">
                <a:latin typeface="Arial" panose="020B0604020202020204" pitchFamily="34" charset="0"/>
                <a:cs typeface="Arial" panose="020B0604020202020204" pitchFamily="34" charset="0"/>
              </a:rPr>
              <a:t> (Accessed 15 July 2026)</a:t>
            </a:r>
          </a:p>
          <a:p>
            <a:pPr marL="0" indent="0" algn="just">
              <a:lnSpc>
                <a:spcPct val="160000"/>
              </a:lnSpc>
              <a:buNone/>
            </a:pPr>
            <a:r>
              <a:rPr lang="en-GB" sz="1100" dirty="0" err="1">
                <a:latin typeface="Arial" panose="020B0604020202020204" pitchFamily="34" charset="0"/>
                <a:cs typeface="Arial" panose="020B0604020202020204" pitchFamily="34" charset="0"/>
              </a:rPr>
              <a:t>Archivos</a:t>
            </a:r>
            <a:r>
              <a:rPr lang="en-GB" sz="1100" dirty="0">
                <a:latin typeface="Arial" panose="020B0604020202020204" pitchFamily="34" charset="0"/>
                <a:cs typeface="Arial" panose="020B0604020202020204" pitchFamily="34" charset="0"/>
              </a:rPr>
              <a:t> De </a:t>
            </a:r>
            <a:r>
              <a:rPr lang="en-GB" sz="1100" dirty="0" err="1">
                <a:latin typeface="Arial" panose="020B0604020202020204" pitchFamily="34" charset="0"/>
                <a:cs typeface="Arial" panose="020B0604020202020204" pitchFamily="34" charset="0"/>
              </a:rPr>
              <a:t>Bronconeumología</a:t>
            </a:r>
            <a:r>
              <a:rPr lang="en-GB" sz="110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hlinkClick r:id="rId9"/>
              </a:rPr>
              <a:t>https://www.archbronconeumol.org/es-assessment-induced-sputum-cellularity-in-articulo-s0300289619302911</a:t>
            </a:r>
            <a:r>
              <a:rPr lang="en-GB" sz="1100" dirty="0">
                <a:latin typeface="Arial" panose="020B0604020202020204" pitchFamily="34" charset="0"/>
                <a:cs typeface="Arial" panose="020B0604020202020204" pitchFamily="34" charset="0"/>
              </a:rPr>
              <a:t> (Accessed 18 July 2026)</a:t>
            </a:r>
          </a:p>
          <a:p>
            <a:pPr marL="0" indent="0" algn="just">
              <a:lnSpc>
                <a:spcPct val="160000"/>
              </a:lnSpc>
              <a:buNone/>
            </a:pPr>
            <a:r>
              <a:rPr lang="en-GB" sz="1100" dirty="0">
                <a:latin typeface="Arial" panose="020B0604020202020204" pitchFamily="34" charset="0"/>
                <a:cs typeface="Arial" panose="020B0604020202020204" pitchFamily="34" charset="0"/>
              </a:rPr>
              <a:t>Mayo Clinic </a:t>
            </a:r>
            <a:r>
              <a:rPr lang="en-GB" sz="1100" dirty="0">
                <a:latin typeface="Arial" panose="020B0604020202020204" pitchFamily="34" charset="0"/>
                <a:cs typeface="Arial" panose="020B0604020202020204" pitchFamily="34" charset="0"/>
                <a:hlinkClick r:id="rId10"/>
              </a:rPr>
              <a:t>https://www.mayoclinic.org/diseases-conditions/copd/symptoms-causes/syc-20353679</a:t>
            </a:r>
            <a:r>
              <a:rPr lang="en-GB" sz="1100" dirty="0">
                <a:latin typeface="Arial" panose="020B0604020202020204" pitchFamily="34" charset="0"/>
                <a:cs typeface="Arial" panose="020B0604020202020204" pitchFamily="34" charset="0"/>
              </a:rPr>
              <a:t> (Accessed on 18 July 2026)</a:t>
            </a:r>
          </a:p>
          <a:p>
            <a:pPr marL="0" indent="0" algn="just">
              <a:lnSpc>
                <a:spcPct val="160000"/>
              </a:lnSpc>
              <a:buNone/>
            </a:pPr>
            <a:r>
              <a:rPr lang="en-GB" sz="1100" dirty="0">
                <a:latin typeface="Arial" panose="020B0604020202020204" pitchFamily="34" charset="0"/>
                <a:cs typeface="Arial" panose="020B0604020202020204" pitchFamily="34" charset="0"/>
              </a:rPr>
              <a:t>COPD (Acute Exacerbation): Antimicrobial Prescribing | Guidance | NICE </a:t>
            </a:r>
            <a:r>
              <a:rPr lang="en-GB" sz="1100" dirty="0">
                <a:latin typeface="Arial" panose="020B0604020202020204" pitchFamily="34" charset="0"/>
                <a:cs typeface="Arial" panose="020B0604020202020204" pitchFamily="34" charset="0"/>
                <a:hlinkClick r:id="rId11"/>
              </a:rPr>
              <a:t>https://www.nice.org.uk/guidance/ng114</a:t>
            </a:r>
            <a:r>
              <a:rPr lang="en-GB" sz="1100" dirty="0">
                <a:latin typeface="Arial" panose="020B0604020202020204" pitchFamily="34" charset="0"/>
                <a:cs typeface="Arial" panose="020B0604020202020204" pitchFamily="34" charset="0"/>
              </a:rPr>
              <a:t> (Accessed 18 July 2026)</a:t>
            </a:r>
          </a:p>
          <a:p>
            <a:pPr marL="0" indent="0" algn="just">
              <a:lnSpc>
                <a:spcPct val="160000"/>
              </a:lnSpc>
              <a:buNone/>
            </a:pPr>
            <a:r>
              <a:rPr lang="en-GB" sz="1100" dirty="0">
                <a:latin typeface="Arial" panose="020B0604020202020204" pitchFamily="34" charset="0"/>
                <a:cs typeface="Arial" panose="020B0604020202020204" pitchFamily="34" charset="0"/>
              </a:rPr>
              <a:t>Ethical Dilemmas in Physicians’ Consultations with COPD Patients. </a:t>
            </a:r>
            <a:r>
              <a:rPr lang="en-GB" sz="1100" dirty="0">
                <a:latin typeface="Arial" panose="020B0604020202020204" pitchFamily="34" charset="0"/>
                <a:cs typeface="Arial" panose="020B0604020202020204" pitchFamily="34" charset="0"/>
                <a:hlinkClick r:id="rId12"/>
              </a:rPr>
              <a:t>https://www.dovepress.com/ethical-dilemmas-in-physicians-consultations-with-copd-patients-peer-reviewed-fulltext-article-COPD</a:t>
            </a:r>
            <a:r>
              <a:rPr lang="en-GB" sz="1100" dirty="0">
                <a:latin typeface="Arial" panose="020B0604020202020204" pitchFamily="34" charset="0"/>
                <a:cs typeface="Arial" panose="020B0604020202020204" pitchFamily="34" charset="0"/>
              </a:rPr>
              <a:t> Accessed 18 July)</a:t>
            </a:r>
          </a:p>
          <a:p>
            <a:pPr marL="0" marR="0" lvl="0" indent="0" algn="just" defTabSz="914400" rtl="0" eaLnBrk="1" fontAlgn="auto" latinLnBrk="0" hangingPunct="1">
              <a:lnSpc>
                <a:spcPct val="160000"/>
              </a:lnSpc>
              <a:spcBef>
                <a:spcPts val="1000"/>
              </a:spcBef>
              <a:spcAft>
                <a:spcPts val="0"/>
              </a:spcAft>
              <a:buClrTx/>
              <a:buSzTx/>
              <a:buFont typeface="Arial" panose="020B0604020202020204" pitchFamily="34" charset="0"/>
              <a:buNone/>
              <a:tabLst/>
              <a:defRPr/>
            </a:pPr>
            <a:r>
              <a:rPr kumimoji="0" lang="en-GB"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MAC Clinical Research</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Mar. 2022,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3"/>
              </a:rPr>
              <a:t>https://researchforyou.co.uk/mac-news/what-causes-copd/</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15 July 2026)</a:t>
            </a:r>
          </a:p>
          <a:p>
            <a:pPr marL="0" indent="0" algn="just">
              <a:lnSpc>
                <a:spcPct val="160000"/>
              </a:lnSpc>
              <a:buNone/>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Science Insights Team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4"/>
              </a:rPr>
              <a:t>https://scienceinsights.org/how-to-use-an-inhaler-with-a-spacer-step-by-step</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15 July 2026)</a:t>
            </a:r>
            <a:r>
              <a:rPr lang="en-GB" sz="1100" dirty="0">
                <a:latin typeface="Arial" panose="020B0604020202020204" pitchFamily="34" charset="0"/>
                <a:cs typeface="Arial" panose="020B0604020202020204" pitchFamily="34" charset="0"/>
              </a:rPr>
              <a:t> Living Well with Asthma: A Patient’s Guide to Safe Inhaler Use. </a:t>
            </a:r>
            <a:r>
              <a:rPr lang="en-GB" sz="1100" dirty="0">
                <a:latin typeface="Arial" panose="020B0604020202020204" pitchFamily="34" charset="0"/>
                <a:cs typeface="Arial" panose="020B0604020202020204" pitchFamily="34" charset="0"/>
                <a:hlinkClick r:id="rId15"/>
              </a:rPr>
              <a:t>https://vitaminqatar.com/blogs/blogs/living-well-with-asthma-a-patient-s-guide-to-safe-inhaler-use?srsltid=afmboorjwrycolo_vfwrsoljvl7hip-xua2kdhweywac2mswul6azexb</a:t>
            </a:r>
            <a:r>
              <a:rPr lang="en-GB" sz="1100" dirty="0">
                <a:latin typeface="Arial" panose="020B0604020202020204" pitchFamily="34" charset="0"/>
                <a:cs typeface="Arial" panose="020B0604020202020204" pitchFamily="34" charset="0"/>
              </a:rPr>
              <a:t>  (Accessed 16 July 2026)</a:t>
            </a:r>
          </a:p>
          <a:p>
            <a:pPr marL="0" marR="0" lvl="0" indent="0" algn="just" defTabSz="914400" rtl="0" eaLnBrk="1" fontAlgn="auto" latinLnBrk="0" hangingPunct="1">
              <a:lnSpc>
                <a:spcPct val="16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Living Well with Asthma: A Patient’s Guide to Safe Inhaler Use.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5"/>
              </a:rPr>
              <a:t>https://vitaminqatar.com/blogs/blogs/living-well-with-asthma-a-patient-s-guide-to-safe-inhaler-use?srsltid=afmboorjwrycolo_vfwrsoljvl7hip-xua2kdhweywac2mswul6azexb</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16 July 2026)</a:t>
            </a:r>
          </a:p>
          <a:p>
            <a:pPr marL="0" marR="0" lvl="0" indent="0" algn="just"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Carents</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guide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6"/>
              </a:rPr>
              <a:t>https://carents.co.uk/carenting-guides/healthcare/long-term-conditions/copd/</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on 18 July 2026)</a:t>
            </a:r>
          </a:p>
          <a:p>
            <a:pPr marL="0" marR="0" lvl="0" indent="0" algn="just"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Types of COPD (Chronic Obstructive Pulmonary Disease​)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7"/>
              </a:rPr>
              <a:t>https://clinicone.com.np/types-of-copd-chronic-obstructive-pulmonary-disease/</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on 18 July 2026)</a:t>
            </a:r>
          </a:p>
          <a:p>
            <a:pPr marL="0" marR="0" lvl="0" indent="0" algn="just"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Towards the Elimination of Chronic Obstructive Pulmonary Disease: A Lancet Commission (Accessed on 18 July 2026)</a:t>
            </a:r>
          </a:p>
          <a:p>
            <a:pPr marL="0" marR="0" lvl="0" indent="0" algn="just"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Infografolio</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8"/>
              </a:rPr>
              <a:t>https://infografolio.com/products/chronic-obstructive-pulmonary-disease-health-infographic-template</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on 18 July 2026)</a:t>
            </a:r>
          </a:p>
          <a:p>
            <a:pPr marL="0" marR="0" lvl="0" indent="0" algn="just"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Anatomy and Physiology of Respiratory System Relevant to Anaesthesia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9"/>
              </a:rPr>
              <a:t>https://www.ncbi.nlm.nih.gov/pmc/articles/PMC4613399/</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on 18 July)</a:t>
            </a:r>
          </a:p>
          <a:p>
            <a:pPr marL="0" indent="0" algn="just">
              <a:lnSpc>
                <a:spcPct val="150000"/>
              </a:lnSpc>
              <a:buNone/>
              <a:defRPr/>
            </a:pPr>
            <a:endParaRPr lang="en-GB" sz="1100" dirty="0">
              <a:latin typeface="Arial" panose="020B0604020202020204" pitchFamily="34" charset="0"/>
              <a:cs typeface="Arial" panose="020B0604020202020204" pitchFamily="34" charset="0"/>
            </a:endParaRPr>
          </a:p>
          <a:p>
            <a:pPr marL="0" marR="0" lvl="0" indent="0" algn="just"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just"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p:txBody>
      </p:sp>
      <p:pic>
        <p:nvPicPr>
          <p:cNvPr id="4" name="References">
            <a:hlinkClick r:id="" action="ppaction://media"/>
            <a:extLst>
              <a:ext uri="{FF2B5EF4-FFF2-40B4-BE49-F238E27FC236}">
                <a16:creationId xmlns:a16="http://schemas.microsoft.com/office/drawing/2014/main" id="{058FEE5A-8CC6-8499-28D2-988FE8FA8F48}"/>
              </a:ext>
            </a:extLst>
          </p:cNvPr>
          <p:cNvPicPr>
            <a:picLocks noChangeAspect="1"/>
          </p:cNvPicPr>
          <p:nvPr>
            <a:audioFile r:link="rId2"/>
            <p:extLst>
              <p:ext uri="{DAA4B4D4-6D71-4841-9C94-3DE7FCFB9230}">
                <p14:media xmlns:p14="http://schemas.microsoft.com/office/powerpoint/2010/main" r:embed="rId1"/>
              </p:ext>
            </p:extLst>
          </p:nvPr>
        </p:nvPicPr>
        <p:blipFill>
          <a:blip r:embed="rId20"/>
          <a:stretch>
            <a:fillRect/>
          </a:stretch>
        </p:blipFill>
        <p:spPr>
          <a:xfrm>
            <a:off x="7788977" y="2840790"/>
            <a:ext cx="406400" cy="406400"/>
          </a:xfrm>
          <a:prstGeom prst="rect">
            <a:avLst/>
          </a:prstGeom>
        </p:spPr>
      </p:pic>
    </p:spTree>
    <p:extLst>
      <p:ext uri="{BB962C8B-B14F-4D97-AF65-F5344CB8AC3E}">
        <p14:creationId xmlns:p14="http://schemas.microsoft.com/office/powerpoint/2010/main" val="2929838217"/>
      </p:ext>
    </p:extLst>
  </p:cSld>
  <p:clrMapOvr>
    <a:masterClrMapping/>
  </p:clrMapOvr>
  <mc:AlternateContent xmlns:mc="http://schemas.openxmlformats.org/markup-compatibility/2006">
    <mc:Choice xmlns:p14="http://schemas.microsoft.com/office/powerpoint/2010/main" Requires="p14">
      <p:transition spd="slow" p14:dur="2000" advTm="6584"/>
    </mc:Choice>
    <mc:Fallback>
      <p:transition spd="slow" advTm="65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8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5747</TotalTime>
  <Words>3193</Words>
  <Application>Microsoft Office PowerPoint</Application>
  <PresentationFormat>Widescreen</PresentationFormat>
  <Paragraphs>154</Paragraphs>
  <Slides>15</Slides>
  <Notes>1</Notes>
  <HiddenSlides>0</HiddenSlides>
  <MMClips>13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Aptos Display</vt:lpstr>
      <vt:lpstr>Arial</vt:lpstr>
      <vt:lpstr>Calibri</vt:lpstr>
      <vt:lpstr>Open Sans</vt:lpstr>
      <vt:lpstr>Office Theme</vt:lpstr>
      <vt:lpstr>    Kiran Kaur Student Number: 2434015  Module Title: Introduction to Physiology Module Code: BMHP5023  Assignment Title: Component 2 Presentation with voice over Lecturer: Philip Jones  Date: 19/07/2026       </vt:lpstr>
      <vt:lpstr>Introduction</vt:lpstr>
      <vt:lpstr>Case Study- Background</vt:lpstr>
      <vt:lpstr>What is COPD?</vt:lpstr>
      <vt:lpstr>How COPD Affects the Respiratory System</vt:lpstr>
      <vt:lpstr>Anatomy and Physiology of the respiratory system</vt:lpstr>
      <vt:lpstr>Risk Factors and Symptoms</vt:lpstr>
      <vt:lpstr>Pathophysiology of COPD</vt:lpstr>
      <vt:lpstr>Ethical Considerations</vt:lpstr>
      <vt:lpstr>Mr Singhs, Person-Centred Care Plan</vt:lpstr>
      <vt:lpstr>NICE COPD guidelines</vt:lpstr>
      <vt:lpstr>Treatment </vt:lpstr>
      <vt:lpstr> Step by step technique on using an Inhaler with spacer: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kiran kaur</dc:creator>
  <cp:lastModifiedBy>kiran kaur</cp:lastModifiedBy>
  <cp:revision>1</cp:revision>
  <dcterms:created xsi:type="dcterms:W3CDTF">2026-07-15T12:52:03Z</dcterms:created>
  <dcterms:modified xsi:type="dcterms:W3CDTF">2026-07-19T12:39:21Z</dcterms:modified>
</cp:coreProperties>
</file>