
<file path=[Content_Types].xml><?xml version="1.0" encoding="utf-8"?>
<Types xmlns="http://schemas.openxmlformats.org/package/2006/content-types">
  <Default Extension="bin" ContentType="application/vnd.openxmlformats-officedocument.oleObject"/>
  <Default Extension="bmp" ContentType="image/bmp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64" r:id="rId6"/>
    <p:sldId id="265" r:id="rId7"/>
    <p:sldId id="263" r:id="rId8"/>
    <p:sldId id="266" r:id="rId9"/>
    <p:sldId id="262" r:id="rId10"/>
    <p:sldId id="271" r:id="rId11"/>
    <p:sldId id="267" r:id="rId12"/>
    <p:sldId id="268" r:id="rId13"/>
    <p:sldId id="273" r:id="rId14"/>
    <p:sldId id="272" r:id="rId15"/>
    <p:sldId id="275" r:id="rId16"/>
    <p:sldId id="274" r:id="rId17"/>
    <p:sldId id="270" r:id="rId18"/>
    <p:sldId id="269" r:id="rId19"/>
    <p:sldId id="276" r:id="rId20"/>
  </p:sldIdLst>
  <p:sldSz cx="12192000" cy="6858000"/>
  <p:notesSz cx="6797675" cy="9926638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B974ED-34AD-41A3-B838-C8CA080FBDFD}" v="42" dt="2023-09-14T08:55:18.0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44" autoAdjust="0"/>
    <p:restoredTop sz="93690" autoAdjust="0"/>
  </p:normalViewPr>
  <p:slideViewPr>
    <p:cSldViewPr snapToGrid="0">
      <p:cViewPr varScale="1">
        <p:scale>
          <a:sx n="66" d="100"/>
          <a:sy n="66" d="100"/>
        </p:scale>
        <p:origin x="624" y="3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8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oned W Raymond" userId="b8caf84c-7283-4d5c-9d04-7c1ed3392611" providerId="ADAL" clId="{67B974ED-34AD-41A3-B838-C8CA080FBDFD}"/>
    <pc:docChg chg="undo custSel addSld modSld modNotesMaster modHandout">
      <pc:chgData name="Sioned W Raymond" userId="b8caf84c-7283-4d5c-9d04-7c1ed3392611" providerId="ADAL" clId="{67B974ED-34AD-41A3-B838-C8CA080FBDFD}" dt="2023-09-14T08:57:12.338" v="9456" actId="114"/>
      <pc:docMkLst>
        <pc:docMk/>
      </pc:docMkLst>
      <pc:sldChg chg="modSp mod modNotesTx">
        <pc:chgData name="Sioned W Raymond" userId="b8caf84c-7283-4d5c-9d04-7c1ed3392611" providerId="ADAL" clId="{67B974ED-34AD-41A3-B838-C8CA080FBDFD}" dt="2023-09-14T08:57:12.338" v="9456" actId="114"/>
        <pc:sldMkLst>
          <pc:docMk/>
          <pc:sldMk cId="755769779" sldId="256"/>
        </pc:sldMkLst>
        <pc:spChg chg="mod">
          <ac:chgData name="Sioned W Raymond" userId="b8caf84c-7283-4d5c-9d04-7c1ed3392611" providerId="ADAL" clId="{67B974ED-34AD-41A3-B838-C8CA080FBDFD}" dt="2023-09-14T08:57:12.338" v="9456" actId="114"/>
          <ac:spMkLst>
            <pc:docMk/>
            <pc:sldMk cId="755769779" sldId="256"/>
            <ac:spMk id="7" creationId="{2048EE7C-B77F-4E59-88A7-DD66337BB69C}"/>
          </ac:spMkLst>
        </pc:spChg>
      </pc:sldChg>
      <pc:sldChg chg="modSp mod modNotesTx">
        <pc:chgData name="Sioned W Raymond" userId="b8caf84c-7283-4d5c-9d04-7c1ed3392611" providerId="ADAL" clId="{67B974ED-34AD-41A3-B838-C8CA080FBDFD}" dt="2023-09-14T08:54:43.771" v="9394" actId="20577"/>
        <pc:sldMkLst>
          <pc:docMk/>
          <pc:sldMk cId="491186029" sldId="262"/>
        </pc:sldMkLst>
        <pc:spChg chg="mod">
          <ac:chgData name="Sioned W Raymond" userId="b8caf84c-7283-4d5c-9d04-7c1ed3392611" providerId="ADAL" clId="{67B974ED-34AD-41A3-B838-C8CA080FBDFD}" dt="2023-09-07T15:49:05.780" v="9280" actId="255"/>
          <ac:spMkLst>
            <pc:docMk/>
            <pc:sldMk cId="491186029" sldId="262"/>
            <ac:spMk id="4" creationId="{E4B3A465-66AC-2038-A9C3-B15F3E9734C1}"/>
          </ac:spMkLst>
        </pc:spChg>
      </pc:sldChg>
      <pc:sldChg chg="modNotesTx">
        <pc:chgData name="Sioned W Raymond" userId="b8caf84c-7283-4d5c-9d04-7c1ed3392611" providerId="ADAL" clId="{67B974ED-34AD-41A3-B838-C8CA080FBDFD}" dt="2023-09-14T08:54:36.055" v="9392" actId="20577"/>
        <pc:sldMkLst>
          <pc:docMk/>
          <pc:sldMk cId="2945314832" sldId="263"/>
        </pc:sldMkLst>
      </pc:sldChg>
      <pc:sldChg chg="modNotesTx">
        <pc:chgData name="Sioned W Raymond" userId="b8caf84c-7283-4d5c-9d04-7c1ed3392611" providerId="ADAL" clId="{67B974ED-34AD-41A3-B838-C8CA080FBDFD}" dt="2023-09-14T08:54:30.482" v="9390" actId="20577"/>
        <pc:sldMkLst>
          <pc:docMk/>
          <pc:sldMk cId="2033842264" sldId="264"/>
        </pc:sldMkLst>
      </pc:sldChg>
      <pc:sldChg chg="modSp mod modNotesTx">
        <pc:chgData name="Sioned W Raymond" userId="b8caf84c-7283-4d5c-9d04-7c1ed3392611" providerId="ADAL" clId="{67B974ED-34AD-41A3-B838-C8CA080FBDFD}" dt="2023-09-14T08:56:42.741" v="9455" actId="20577"/>
        <pc:sldMkLst>
          <pc:docMk/>
          <pc:sldMk cId="1539878079" sldId="265"/>
        </pc:sldMkLst>
        <pc:spChg chg="mod">
          <ac:chgData name="Sioned W Raymond" userId="b8caf84c-7283-4d5c-9d04-7c1ed3392611" providerId="ADAL" clId="{67B974ED-34AD-41A3-B838-C8CA080FBDFD}" dt="2023-09-14T08:56:42.741" v="9455" actId="20577"/>
          <ac:spMkLst>
            <pc:docMk/>
            <pc:sldMk cId="1539878079" sldId="265"/>
            <ac:spMk id="3" creationId="{BF720525-5571-9B06-8661-961ABF8C9B17}"/>
          </ac:spMkLst>
        </pc:spChg>
      </pc:sldChg>
      <pc:sldChg chg="modSp mod modNotesTx">
        <pc:chgData name="Sioned W Raymond" userId="b8caf84c-7283-4d5c-9d04-7c1ed3392611" providerId="ADAL" clId="{67B974ED-34AD-41A3-B838-C8CA080FBDFD}" dt="2023-09-14T08:54:39.512" v="9393" actId="20577"/>
        <pc:sldMkLst>
          <pc:docMk/>
          <pc:sldMk cId="1361978492" sldId="266"/>
        </pc:sldMkLst>
        <pc:spChg chg="mod">
          <ac:chgData name="Sioned W Raymond" userId="b8caf84c-7283-4d5c-9d04-7c1ed3392611" providerId="ADAL" clId="{67B974ED-34AD-41A3-B838-C8CA080FBDFD}" dt="2023-09-13T13:45:40.541" v="9386" actId="20577"/>
          <ac:spMkLst>
            <pc:docMk/>
            <pc:sldMk cId="1361978492" sldId="266"/>
            <ac:spMk id="3" creationId="{DE541C97-C970-3A39-04B9-35EA07885DC4}"/>
          </ac:spMkLst>
        </pc:spChg>
      </pc:sldChg>
      <pc:sldChg chg="addSp modSp mod setBg modNotesTx">
        <pc:chgData name="Sioned W Raymond" userId="b8caf84c-7283-4d5c-9d04-7c1ed3392611" providerId="ADAL" clId="{67B974ED-34AD-41A3-B838-C8CA080FBDFD}" dt="2023-09-14T08:54:51.472" v="9397" actId="20577"/>
        <pc:sldMkLst>
          <pc:docMk/>
          <pc:sldMk cId="863278622" sldId="267"/>
        </pc:sldMkLst>
        <pc:spChg chg="mod">
          <ac:chgData name="Sioned W Raymond" userId="b8caf84c-7283-4d5c-9d04-7c1ed3392611" providerId="ADAL" clId="{67B974ED-34AD-41A3-B838-C8CA080FBDFD}" dt="2023-09-07T09:34:57.325" v="1522" actId="20577"/>
          <ac:spMkLst>
            <pc:docMk/>
            <pc:sldMk cId="863278622" sldId="267"/>
            <ac:spMk id="2" creationId="{8DFE5815-4EAB-6C33-004D-11D9D3DF561B}"/>
          </ac:spMkLst>
        </pc:spChg>
        <pc:spChg chg="mod">
          <ac:chgData name="Sioned W Raymond" userId="b8caf84c-7283-4d5c-9d04-7c1ed3392611" providerId="ADAL" clId="{67B974ED-34AD-41A3-B838-C8CA080FBDFD}" dt="2023-09-07T15:50:05.439" v="9285" actId="20577"/>
          <ac:spMkLst>
            <pc:docMk/>
            <pc:sldMk cId="863278622" sldId="267"/>
            <ac:spMk id="3" creationId="{422A52B2-ED2F-ED9D-2288-31369E169E1A}"/>
          </ac:spMkLst>
        </pc:spChg>
        <pc:spChg chg="add mod">
          <ac:chgData name="Sioned W Raymond" userId="b8caf84c-7283-4d5c-9d04-7c1ed3392611" providerId="ADAL" clId="{67B974ED-34AD-41A3-B838-C8CA080FBDFD}" dt="2023-09-07T09:36:03.111" v="1601" actId="207"/>
          <ac:spMkLst>
            <pc:docMk/>
            <pc:sldMk cId="863278622" sldId="267"/>
            <ac:spMk id="5" creationId="{5AB2B5CC-2542-A402-47DE-2582167E09A6}"/>
          </ac:spMkLst>
        </pc:spChg>
        <pc:picChg chg="add mod">
          <ac:chgData name="Sioned W Raymond" userId="b8caf84c-7283-4d5c-9d04-7c1ed3392611" providerId="ADAL" clId="{67B974ED-34AD-41A3-B838-C8CA080FBDFD}" dt="2023-09-07T09:34:47.626" v="1518" actId="1076"/>
          <ac:picMkLst>
            <pc:docMk/>
            <pc:sldMk cId="863278622" sldId="267"/>
            <ac:picMk id="4" creationId="{9D4DEAAD-EEB7-BBA9-55D6-606E240BB462}"/>
          </ac:picMkLst>
        </pc:picChg>
      </pc:sldChg>
      <pc:sldChg chg="modSp mod modNotesTx">
        <pc:chgData name="Sioned W Raymond" userId="b8caf84c-7283-4d5c-9d04-7c1ed3392611" providerId="ADAL" clId="{67B974ED-34AD-41A3-B838-C8CA080FBDFD}" dt="2023-09-14T08:54:55.684" v="9398" actId="20577"/>
        <pc:sldMkLst>
          <pc:docMk/>
          <pc:sldMk cId="2522882778" sldId="268"/>
        </pc:sldMkLst>
        <pc:spChg chg="mod">
          <ac:chgData name="Sioned W Raymond" userId="b8caf84c-7283-4d5c-9d04-7c1ed3392611" providerId="ADAL" clId="{67B974ED-34AD-41A3-B838-C8CA080FBDFD}" dt="2023-09-07T13:04:11.665" v="4910" actId="113"/>
          <ac:spMkLst>
            <pc:docMk/>
            <pc:sldMk cId="2522882778" sldId="268"/>
            <ac:spMk id="2" creationId="{5F956285-B24C-9959-890D-46DC8CB6EC78}"/>
          </ac:spMkLst>
        </pc:spChg>
        <pc:spChg chg="mod">
          <ac:chgData name="Sioned W Raymond" userId="b8caf84c-7283-4d5c-9d04-7c1ed3392611" providerId="ADAL" clId="{67B974ED-34AD-41A3-B838-C8CA080FBDFD}" dt="2023-09-07T15:51:18.104" v="9372" actId="20577"/>
          <ac:spMkLst>
            <pc:docMk/>
            <pc:sldMk cId="2522882778" sldId="268"/>
            <ac:spMk id="3" creationId="{96C2766C-1122-A4DA-94AC-A4C5AED6E8FA}"/>
          </ac:spMkLst>
        </pc:spChg>
      </pc:sldChg>
      <pc:sldChg chg="modSp mod">
        <pc:chgData name="Sioned W Raymond" userId="b8caf84c-7283-4d5c-9d04-7c1ed3392611" providerId="ADAL" clId="{67B974ED-34AD-41A3-B838-C8CA080FBDFD}" dt="2023-09-07T15:03:08.278" v="9202" actId="2711"/>
        <pc:sldMkLst>
          <pc:docMk/>
          <pc:sldMk cId="369290824" sldId="269"/>
        </pc:sldMkLst>
        <pc:spChg chg="mod">
          <ac:chgData name="Sioned W Raymond" userId="b8caf84c-7283-4d5c-9d04-7c1ed3392611" providerId="ADAL" clId="{67B974ED-34AD-41A3-B838-C8CA080FBDFD}" dt="2023-09-07T15:02:57.714" v="9201" actId="122"/>
          <ac:spMkLst>
            <pc:docMk/>
            <pc:sldMk cId="369290824" sldId="269"/>
            <ac:spMk id="2" creationId="{8FBB2982-3913-DBFA-13BB-5310C3FD26EF}"/>
          </ac:spMkLst>
        </pc:spChg>
        <pc:spChg chg="mod">
          <ac:chgData name="Sioned W Raymond" userId="b8caf84c-7283-4d5c-9d04-7c1ed3392611" providerId="ADAL" clId="{67B974ED-34AD-41A3-B838-C8CA080FBDFD}" dt="2023-09-07T15:03:08.278" v="9202" actId="2711"/>
          <ac:spMkLst>
            <pc:docMk/>
            <pc:sldMk cId="369290824" sldId="269"/>
            <ac:spMk id="3" creationId="{1AB2FA7F-214F-DB6F-6A01-3393E73E57DA}"/>
          </ac:spMkLst>
        </pc:spChg>
      </pc:sldChg>
      <pc:sldChg chg="addSp delSp modSp mod">
        <pc:chgData name="Sioned W Raymond" userId="b8caf84c-7283-4d5c-9d04-7c1ed3392611" providerId="ADAL" clId="{67B974ED-34AD-41A3-B838-C8CA080FBDFD}" dt="2023-09-07T13:21:57.812" v="5737" actId="113"/>
        <pc:sldMkLst>
          <pc:docMk/>
          <pc:sldMk cId="2457185569" sldId="270"/>
        </pc:sldMkLst>
        <pc:spChg chg="add del mod">
          <ac:chgData name="Sioned W Raymond" userId="b8caf84c-7283-4d5c-9d04-7c1ed3392611" providerId="ADAL" clId="{67B974ED-34AD-41A3-B838-C8CA080FBDFD}" dt="2023-09-07T13:21:57.812" v="5737" actId="113"/>
          <ac:spMkLst>
            <pc:docMk/>
            <pc:sldMk cId="2457185569" sldId="270"/>
            <ac:spMk id="2" creationId="{8D1B0DE2-77B1-09E1-9944-5997C574CE4C}"/>
          </ac:spMkLst>
        </pc:spChg>
        <pc:spChg chg="del">
          <ac:chgData name="Sioned W Raymond" userId="b8caf84c-7283-4d5c-9d04-7c1ed3392611" providerId="ADAL" clId="{67B974ED-34AD-41A3-B838-C8CA080FBDFD}" dt="2023-09-07T13:21:34.354" v="5684" actId="478"/>
          <ac:spMkLst>
            <pc:docMk/>
            <pc:sldMk cId="2457185569" sldId="270"/>
            <ac:spMk id="3" creationId="{63FF0F97-0A62-7BE6-56B1-0468920950F8}"/>
          </ac:spMkLst>
        </pc:spChg>
      </pc:sldChg>
      <pc:sldChg chg="addSp delSp modSp mod modNotesTx">
        <pc:chgData name="Sioned W Raymond" userId="b8caf84c-7283-4d5c-9d04-7c1ed3392611" providerId="ADAL" clId="{67B974ED-34AD-41A3-B838-C8CA080FBDFD}" dt="2023-09-14T08:54:48.729" v="9396" actId="20577"/>
        <pc:sldMkLst>
          <pc:docMk/>
          <pc:sldMk cId="3487338351" sldId="271"/>
        </pc:sldMkLst>
        <pc:spChg chg="mod">
          <ac:chgData name="Sioned W Raymond" userId="b8caf84c-7283-4d5c-9d04-7c1ed3392611" providerId="ADAL" clId="{67B974ED-34AD-41A3-B838-C8CA080FBDFD}" dt="2023-09-07T15:53:27.425" v="9382" actId="113"/>
          <ac:spMkLst>
            <pc:docMk/>
            <pc:sldMk cId="3487338351" sldId="271"/>
            <ac:spMk id="2" creationId="{83C176E5-E1EE-6998-269D-814B29E6236B}"/>
          </ac:spMkLst>
        </pc:spChg>
        <pc:spChg chg="mod">
          <ac:chgData name="Sioned W Raymond" userId="b8caf84c-7283-4d5c-9d04-7c1ed3392611" providerId="ADAL" clId="{67B974ED-34AD-41A3-B838-C8CA080FBDFD}" dt="2023-09-07T15:49:35.082" v="9283" actId="20577"/>
          <ac:spMkLst>
            <pc:docMk/>
            <pc:sldMk cId="3487338351" sldId="271"/>
            <ac:spMk id="3" creationId="{052DC9D2-C702-B89D-726E-DF4160AD489D}"/>
          </ac:spMkLst>
        </pc:spChg>
        <pc:graphicFrameChg chg="add del modGraphic">
          <ac:chgData name="Sioned W Raymond" userId="b8caf84c-7283-4d5c-9d04-7c1ed3392611" providerId="ADAL" clId="{67B974ED-34AD-41A3-B838-C8CA080FBDFD}" dt="2023-09-07T08:53:14.669" v="148" actId="478"/>
          <ac:graphicFrameMkLst>
            <pc:docMk/>
            <pc:sldMk cId="3487338351" sldId="271"/>
            <ac:graphicFrameMk id="5" creationId="{8C929164-BB5E-4F92-90CF-3D91CEE08C67}"/>
          </ac:graphicFrameMkLst>
        </pc:graphicFrameChg>
      </pc:sldChg>
      <pc:sldChg chg="addSp delSp modSp new mod modNotesTx">
        <pc:chgData name="Sioned W Raymond" userId="b8caf84c-7283-4d5c-9d04-7c1ed3392611" providerId="ADAL" clId="{67B974ED-34AD-41A3-B838-C8CA080FBDFD}" dt="2023-09-14T08:54:59.990" v="9399" actId="20577"/>
        <pc:sldMkLst>
          <pc:docMk/>
          <pc:sldMk cId="1721647132" sldId="272"/>
        </pc:sldMkLst>
        <pc:spChg chg="del">
          <ac:chgData name="Sioned W Raymond" userId="b8caf84c-7283-4d5c-9d04-7c1ed3392611" providerId="ADAL" clId="{67B974ED-34AD-41A3-B838-C8CA080FBDFD}" dt="2023-09-07T11:48:30.292" v="3931" actId="478"/>
          <ac:spMkLst>
            <pc:docMk/>
            <pc:sldMk cId="1721647132" sldId="272"/>
            <ac:spMk id="2" creationId="{F1A4820F-0B26-DFFE-14D7-03B4781BEA08}"/>
          </ac:spMkLst>
        </pc:spChg>
        <pc:spChg chg="mod">
          <ac:chgData name="Sioned W Raymond" userId="b8caf84c-7283-4d5c-9d04-7c1ed3392611" providerId="ADAL" clId="{67B974ED-34AD-41A3-B838-C8CA080FBDFD}" dt="2023-09-07T15:52:11.546" v="9375" actId="20577"/>
          <ac:spMkLst>
            <pc:docMk/>
            <pc:sldMk cId="1721647132" sldId="272"/>
            <ac:spMk id="3" creationId="{55AB49C3-B2C8-976C-D491-EC025B397540}"/>
          </ac:spMkLst>
        </pc:spChg>
        <pc:spChg chg="add del mod">
          <ac:chgData name="Sioned W Raymond" userId="b8caf84c-7283-4d5c-9d04-7c1ed3392611" providerId="ADAL" clId="{67B974ED-34AD-41A3-B838-C8CA080FBDFD}" dt="2023-09-07T13:48:41.504" v="5878" actId="478"/>
          <ac:spMkLst>
            <pc:docMk/>
            <pc:sldMk cId="1721647132" sldId="272"/>
            <ac:spMk id="4" creationId="{6B1088E8-AD50-35AD-12D3-A97E23E276B4}"/>
          </ac:spMkLst>
        </pc:spChg>
      </pc:sldChg>
      <pc:sldChg chg="addSp delSp modSp new mod">
        <pc:chgData name="Sioned W Raymond" userId="b8caf84c-7283-4d5c-9d04-7c1ed3392611" providerId="ADAL" clId="{67B974ED-34AD-41A3-B838-C8CA080FBDFD}" dt="2023-09-07T13:20:38.784" v="5680" actId="20577"/>
        <pc:sldMkLst>
          <pc:docMk/>
          <pc:sldMk cId="976063028" sldId="273"/>
        </pc:sldMkLst>
        <pc:spChg chg="del">
          <ac:chgData name="Sioned W Raymond" userId="b8caf84c-7283-4d5c-9d04-7c1ed3392611" providerId="ADAL" clId="{67B974ED-34AD-41A3-B838-C8CA080FBDFD}" dt="2023-09-07T13:05:54.636" v="5285" actId="478"/>
          <ac:spMkLst>
            <pc:docMk/>
            <pc:sldMk cId="976063028" sldId="273"/>
            <ac:spMk id="2" creationId="{17CC65EC-E926-489A-7AAA-BF311CE0479C}"/>
          </ac:spMkLst>
        </pc:spChg>
        <pc:spChg chg="del">
          <ac:chgData name="Sioned W Raymond" userId="b8caf84c-7283-4d5c-9d04-7c1ed3392611" providerId="ADAL" clId="{67B974ED-34AD-41A3-B838-C8CA080FBDFD}" dt="2023-09-07T13:05:53.799" v="5284" actId="478"/>
          <ac:spMkLst>
            <pc:docMk/>
            <pc:sldMk cId="976063028" sldId="273"/>
            <ac:spMk id="3" creationId="{0B4C0624-C662-0A37-9BDC-A8D3ED8CEF2C}"/>
          </ac:spMkLst>
        </pc:spChg>
        <pc:spChg chg="add mod">
          <ac:chgData name="Sioned W Raymond" userId="b8caf84c-7283-4d5c-9d04-7c1ed3392611" providerId="ADAL" clId="{67B974ED-34AD-41A3-B838-C8CA080FBDFD}" dt="2023-09-07T13:20:38.784" v="5680" actId="20577"/>
          <ac:spMkLst>
            <pc:docMk/>
            <pc:sldMk cId="976063028" sldId="273"/>
            <ac:spMk id="6" creationId="{AF61951A-AA21-CF82-AFBF-8222E79E64FF}"/>
          </ac:spMkLst>
        </pc:spChg>
        <pc:graphicFrameChg chg="add mod">
          <ac:chgData name="Sioned W Raymond" userId="b8caf84c-7283-4d5c-9d04-7c1ed3392611" providerId="ADAL" clId="{67B974ED-34AD-41A3-B838-C8CA080FBDFD}" dt="2023-09-07T13:19:34.226" v="5664" actId="1076"/>
          <ac:graphicFrameMkLst>
            <pc:docMk/>
            <pc:sldMk cId="976063028" sldId="273"/>
            <ac:graphicFrameMk id="5" creationId="{533EDD8F-8038-BC5B-FFC4-CD4B02AFF0D0}"/>
          </ac:graphicFrameMkLst>
        </pc:graphicFrameChg>
        <pc:picChg chg="add del mod">
          <ac:chgData name="Sioned W Raymond" userId="b8caf84c-7283-4d5c-9d04-7c1ed3392611" providerId="ADAL" clId="{67B974ED-34AD-41A3-B838-C8CA080FBDFD}" dt="2023-09-07T13:06:39.843" v="5292" actId="478"/>
          <ac:picMkLst>
            <pc:docMk/>
            <pc:sldMk cId="976063028" sldId="273"/>
            <ac:picMk id="4" creationId="{3CCB1934-602F-D9E9-41A7-6CF036C1D107}"/>
          </ac:picMkLst>
        </pc:picChg>
      </pc:sldChg>
      <pc:sldChg chg="modSp new mod modNotesTx">
        <pc:chgData name="Sioned W Raymond" userId="b8caf84c-7283-4d5c-9d04-7c1ed3392611" providerId="ADAL" clId="{67B974ED-34AD-41A3-B838-C8CA080FBDFD}" dt="2023-09-14T08:56:14.742" v="9450" actId="790"/>
        <pc:sldMkLst>
          <pc:docMk/>
          <pc:sldMk cId="796246275" sldId="274"/>
        </pc:sldMkLst>
        <pc:spChg chg="mod">
          <ac:chgData name="Sioned W Raymond" userId="b8caf84c-7283-4d5c-9d04-7c1ed3392611" providerId="ADAL" clId="{67B974ED-34AD-41A3-B838-C8CA080FBDFD}" dt="2023-09-14T08:56:14.742" v="9450" actId="790"/>
          <ac:spMkLst>
            <pc:docMk/>
            <pc:sldMk cId="796246275" sldId="274"/>
            <ac:spMk id="2" creationId="{9EDF4A21-C1F2-BF57-F659-8B73C79D122F}"/>
          </ac:spMkLst>
        </pc:spChg>
        <pc:spChg chg="mod">
          <ac:chgData name="Sioned W Raymond" userId="b8caf84c-7283-4d5c-9d04-7c1ed3392611" providerId="ADAL" clId="{67B974ED-34AD-41A3-B838-C8CA080FBDFD}" dt="2023-09-14T08:56:05.487" v="9449" actId="790"/>
          <ac:spMkLst>
            <pc:docMk/>
            <pc:sldMk cId="796246275" sldId="274"/>
            <ac:spMk id="3" creationId="{78A4B9D0-9A06-A7B8-43F9-530EB614BBA7}"/>
          </ac:spMkLst>
        </pc:spChg>
      </pc:sldChg>
      <pc:sldChg chg="addSp delSp modSp new mod">
        <pc:chgData name="Sioned W Raymond" userId="b8caf84c-7283-4d5c-9d04-7c1ed3392611" providerId="ADAL" clId="{67B974ED-34AD-41A3-B838-C8CA080FBDFD}" dt="2023-09-14T08:55:42.073" v="9445" actId="20577"/>
        <pc:sldMkLst>
          <pc:docMk/>
          <pc:sldMk cId="4239053749" sldId="275"/>
        </pc:sldMkLst>
        <pc:spChg chg="del">
          <ac:chgData name="Sioned W Raymond" userId="b8caf84c-7283-4d5c-9d04-7c1ed3392611" providerId="ADAL" clId="{67B974ED-34AD-41A3-B838-C8CA080FBDFD}" dt="2023-09-07T13:48:47.317" v="5881" actId="478"/>
          <ac:spMkLst>
            <pc:docMk/>
            <pc:sldMk cId="4239053749" sldId="275"/>
            <ac:spMk id="2" creationId="{52DE04B3-8E4D-124C-55DF-227F133C4A3F}"/>
          </ac:spMkLst>
        </pc:spChg>
        <pc:spChg chg="add mod">
          <ac:chgData name="Sioned W Raymond" userId="b8caf84c-7283-4d5c-9d04-7c1ed3392611" providerId="ADAL" clId="{67B974ED-34AD-41A3-B838-C8CA080FBDFD}" dt="2023-09-14T08:55:42.073" v="9445" actId="20577"/>
          <ac:spMkLst>
            <pc:docMk/>
            <pc:sldMk cId="4239053749" sldId="275"/>
            <ac:spMk id="2" creationId="{D1476ED9-6464-A144-0A7D-8F24333B0E51}"/>
          </ac:spMkLst>
        </pc:spChg>
        <pc:spChg chg="del mod">
          <ac:chgData name="Sioned W Raymond" userId="b8caf84c-7283-4d5c-9d04-7c1ed3392611" providerId="ADAL" clId="{67B974ED-34AD-41A3-B838-C8CA080FBDFD}" dt="2023-09-07T13:48:49.984" v="5882" actId="478"/>
          <ac:spMkLst>
            <pc:docMk/>
            <pc:sldMk cId="4239053749" sldId="275"/>
            <ac:spMk id="3" creationId="{6EC882B3-FE30-7157-90ED-80FCC0DE6306}"/>
          </ac:spMkLst>
        </pc:spChg>
        <pc:picChg chg="add mod">
          <ac:chgData name="Sioned W Raymond" userId="b8caf84c-7283-4d5c-9d04-7c1ed3392611" providerId="ADAL" clId="{67B974ED-34AD-41A3-B838-C8CA080FBDFD}" dt="2023-09-07T13:49:42.992" v="5901" actId="1076"/>
          <ac:picMkLst>
            <pc:docMk/>
            <pc:sldMk cId="4239053749" sldId="275"/>
            <ac:picMk id="4" creationId="{4BA87921-D54D-8729-1916-5CF261E0C443}"/>
          </ac:picMkLst>
        </pc:picChg>
        <pc:picChg chg="add mod">
          <ac:chgData name="Sioned W Raymond" userId="b8caf84c-7283-4d5c-9d04-7c1ed3392611" providerId="ADAL" clId="{67B974ED-34AD-41A3-B838-C8CA080FBDFD}" dt="2023-09-07T13:53:17.395" v="5916" actId="1076"/>
          <ac:picMkLst>
            <pc:docMk/>
            <pc:sldMk cId="4239053749" sldId="275"/>
            <ac:picMk id="5" creationId="{C3041281-D906-2E2E-B028-1F60CF5609BC}"/>
          </ac:picMkLst>
        </pc:picChg>
        <pc:picChg chg="add mod">
          <ac:chgData name="Sioned W Raymond" userId="b8caf84c-7283-4d5c-9d04-7c1ed3392611" providerId="ADAL" clId="{67B974ED-34AD-41A3-B838-C8CA080FBDFD}" dt="2023-09-14T08:55:21.196" v="9402" actId="14100"/>
          <ac:picMkLst>
            <pc:docMk/>
            <pc:sldMk cId="4239053749" sldId="275"/>
            <ac:picMk id="6" creationId="{0D0FA905-705E-329E-5B1F-2A65C5FBB8B0}"/>
          </ac:picMkLst>
        </pc:picChg>
        <pc:picChg chg="add mod">
          <ac:chgData name="Sioned W Raymond" userId="b8caf84c-7283-4d5c-9d04-7c1ed3392611" providerId="ADAL" clId="{67B974ED-34AD-41A3-B838-C8CA080FBDFD}" dt="2023-09-14T07:25:29.392" v="9388" actId="1076"/>
          <ac:picMkLst>
            <pc:docMk/>
            <pc:sldMk cId="4239053749" sldId="275"/>
            <ac:picMk id="1026" creationId="{0A6D8398-B570-CE14-C013-0B3ACB3793DD}"/>
          </ac:picMkLst>
        </pc:picChg>
        <pc:picChg chg="add mod">
          <ac:chgData name="Sioned W Raymond" userId="b8caf84c-7283-4d5c-9d04-7c1ed3392611" providerId="ADAL" clId="{67B974ED-34AD-41A3-B838-C8CA080FBDFD}" dt="2023-09-07T13:53:34.627" v="5921" actId="1582"/>
          <ac:picMkLst>
            <pc:docMk/>
            <pc:sldMk cId="4239053749" sldId="275"/>
            <ac:picMk id="1027" creationId="{E30E300A-71C1-E49E-C244-D2218D574EC9}"/>
          </ac:picMkLst>
        </pc:picChg>
      </pc:sldChg>
      <pc:sldChg chg="delSp modSp new mod">
        <pc:chgData name="Sioned W Raymond" userId="b8caf84c-7283-4d5c-9d04-7c1ed3392611" providerId="ADAL" clId="{67B974ED-34AD-41A3-B838-C8CA080FBDFD}" dt="2023-09-07T15:03:56.818" v="9222" actId="404"/>
        <pc:sldMkLst>
          <pc:docMk/>
          <pc:sldMk cId="1805287027" sldId="276"/>
        </pc:sldMkLst>
        <pc:spChg chg="del">
          <ac:chgData name="Sioned W Raymond" userId="b8caf84c-7283-4d5c-9d04-7c1ed3392611" providerId="ADAL" clId="{67B974ED-34AD-41A3-B838-C8CA080FBDFD}" dt="2023-09-07T15:03:18.441" v="9203" actId="478"/>
          <ac:spMkLst>
            <pc:docMk/>
            <pc:sldMk cId="1805287027" sldId="276"/>
            <ac:spMk id="2" creationId="{48DF36EE-CFD2-DA13-2250-5AD3249F2DDE}"/>
          </ac:spMkLst>
        </pc:spChg>
        <pc:spChg chg="mod">
          <ac:chgData name="Sioned W Raymond" userId="b8caf84c-7283-4d5c-9d04-7c1ed3392611" providerId="ADAL" clId="{67B974ED-34AD-41A3-B838-C8CA080FBDFD}" dt="2023-09-07T15:03:56.818" v="9222" actId="404"/>
          <ac:spMkLst>
            <pc:docMk/>
            <pc:sldMk cId="1805287027" sldId="276"/>
            <ac:spMk id="3" creationId="{E5E15B95-C666-CE4A-835E-178043EC4BFF}"/>
          </ac:spMkLst>
        </pc:spChg>
      </pc:sldChg>
    </pc:docChg>
  </pc:docChgLst>
  <pc:docChgLst>
    <pc:chgData name="Sioned W Raymond" userId="b8caf84c-7283-4d5c-9d04-7c1ed3392611" providerId="ADAL" clId="{D656B7FC-ABE7-4347-B17F-F8614E2061B9}"/>
    <pc:docChg chg="undo custSel addSld delSld modSld sldOrd">
      <pc:chgData name="Sioned W Raymond" userId="b8caf84c-7283-4d5c-9d04-7c1ed3392611" providerId="ADAL" clId="{D656B7FC-ABE7-4347-B17F-F8614E2061B9}" dt="2023-09-06T08:22:30.966" v="5271" actId="404"/>
      <pc:docMkLst>
        <pc:docMk/>
      </pc:docMkLst>
      <pc:sldChg chg="modNotesTx">
        <pc:chgData name="Sioned W Raymond" userId="b8caf84c-7283-4d5c-9d04-7c1ed3392611" providerId="ADAL" clId="{D656B7FC-ABE7-4347-B17F-F8614E2061B9}" dt="2023-09-05T20:00:05.153" v="814" actId="313"/>
        <pc:sldMkLst>
          <pc:docMk/>
          <pc:sldMk cId="755769779" sldId="256"/>
        </pc:sldMkLst>
      </pc:sldChg>
      <pc:sldChg chg="addSp delSp modSp mod setBg modNotesTx">
        <pc:chgData name="Sioned W Raymond" userId="b8caf84c-7283-4d5c-9d04-7c1ed3392611" providerId="ADAL" clId="{D656B7FC-ABE7-4347-B17F-F8614E2061B9}" dt="2023-09-06T08:19:47.887" v="5235" actId="20577"/>
        <pc:sldMkLst>
          <pc:docMk/>
          <pc:sldMk cId="491186029" sldId="262"/>
        </pc:sldMkLst>
        <pc:spChg chg="del">
          <ac:chgData name="Sioned W Raymond" userId="b8caf84c-7283-4d5c-9d04-7c1ed3392611" providerId="ADAL" clId="{D656B7FC-ABE7-4347-B17F-F8614E2061B9}" dt="2023-09-06T07:54:09.963" v="4049" actId="478"/>
          <ac:spMkLst>
            <pc:docMk/>
            <pc:sldMk cId="491186029" sldId="262"/>
            <ac:spMk id="2" creationId="{2FBE61F3-2745-486A-9B37-D1351783A8A7}"/>
          </ac:spMkLst>
        </pc:spChg>
        <pc:spChg chg="add mod ord">
          <ac:chgData name="Sioned W Raymond" userId="b8caf84c-7283-4d5c-9d04-7c1ed3392611" providerId="ADAL" clId="{D656B7FC-ABE7-4347-B17F-F8614E2061B9}" dt="2023-09-06T08:17:32.473" v="4911" actId="20577"/>
          <ac:spMkLst>
            <pc:docMk/>
            <pc:sldMk cId="491186029" sldId="262"/>
            <ac:spMk id="4" creationId="{E4B3A465-66AC-2038-A9C3-B15F3E9734C1}"/>
          </ac:spMkLst>
        </pc:spChg>
        <pc:spChg chg="add del mod">
          <ac:chgData name="Sioned W Raymond" userId="b8caf84c-7283-4d5c-9d04-7c1ed3392611" providerId="ADAL" clId="{D656B7FC-ABE7-4347-B17F-F8614E2061B9}" dt="2023-09-06T07:54:16.047" v="4050" actId="478"/>
          <ac:spMkLst>
            <pc:docMk/>
            <pc:sldMk cId="491186029" sldId="262"/>
            <ac:spMk id="6" creationId="{B50D3BA9-9B31-6D4A-AEFD-34FB7BEEE0BC}"/>
          </ac:spMkLst>
        </pc:spChg>
        <pc:spChg chg="add mod">
          <ac:chgData name="Sioned W Raymond" userId="b8caf84c-7283-4d5c-9d04-7c1ed3392611" providerId="ADAL" clId="{D656B7FC-ABE7-4347-B17F-F8614E2061B9}" dt="2023-09-06T08:13:54.975" v="4846" actId="20577"/>
          <ac:spMkLst>
            <pc:docMk/>
            <pc:sldMk cId="491186029" sldId="262"/>
            <ac:spMk id="8" creationId="{7A2718EA-2789-96DA-660D-DF79ED99DB19}"/>
          </ac:spMkLst>
        </pc:spChg>
        <pc:spChg chg="add del">
          <ac:chgData name="Sioned W Raymond" userId="b8caf84c-7283-4d5c-9d04-7c1ed3392611" providerId="ADAL" clId="{D656B7FC-ABE7-4347-B17F-F8614E2061B9}" dt="2023-09-06T08:09:17.212" v="4414" actId="26606"/>
          <ac:spMkLst>
            <pc:docMk/>
            <pc:sldMk cId="491186029" sldId="262"/>
            <ac:spMk id="21" creationId="{2A4D183E-A455-400F-B558-5EF3C42F6648}"/>
          </ac:spMkLst>
        </pc:spChg>
        <pc:spChg chg="add del">
          <ac:chgData name="Sioned W Raymond" userId="b8caf84c-7283-4d5c-9d04-7c1ed3392611" providerId="ADAL" clId="{D656B7FC-ABE7-4347-B17F-F8614E2061B9}" dt="2023-09-06T08:09:17.212" v="4414" actId="26606"/>
          <ac:spMkLst>
            <pc:docMk/>
            <pc:sldMk cId="491186029" sldId="262"/>
            <ac:spMk id="23" creationId="{46EC6A0A-8EDD-4CAD-8301-B0613EFB68A2}"/>
          </ac:spMkLst>
        </pc:spChg>
        <pc:spChg chg="add del">
          <ac:chgData name="Sioned W Raymond" userId="b8caf84c-7283-4d5c-9d04-7c1ed3392611" providerId="ADAL" clId="{D656B7FC-ABE7-4347-B17F-F8614E2061B9}" dt="2023-09-06T08:09:17.212" v="4414" actId="26606"/>
          <ac:spMkLst>
            <pc:docMk/>
            <pc:sldMk cId="491186029" sldId="262"/>
            <ac:spMk id="28" creationId="{9BC3E364-5A48-4567-B65D-0880753EE87B}"/>
          </ac:spMkLst>
        </pc:spChg>
        <pc:spChg chg="add del">
          <ac:chgData name="Sioned W Raymond" userId="b8caf84c-7283-4d5c-9d04-7c1ed3392611" providerId="ADAL" clId="{D656B7FC-ABE7-4347-B17F-F8614E2061B9}" dt="2023-09-06T08:09:17.212" v="4414" actId="26606"/>
          <ac:spMkLst>
            <pc:docMk/>
            <pc:sldMk cId="491186029" sldId="262"/>
            <ac:spMk id="30" creationId="{0B80BFB4-DA7E-4E98-BE01-534889F415C1}"/>
          </ac:spMkLst>
        </pc:spChg>
        <pc:graphicFrameChg chg="del">
          <ac:chgData name="Sioned W Raymond" userId="b8caf84c-7283-4d5c-9d04-7c1ed3392611" providerId="ADAL" clId="{D656B7FC-ABE7-4347-B17F-F8614E2061B9}" dt="2023-09-06T07:54:02.439" v="4046" actId="478"/>
          <ac:graphicFrameMkLst>
            <pc:docMk/>
            <pc:sldMk cId="491186029" sldId="262"/>
            <ac:graphicFrameMk id="10" creationId="{D4F03EC1-D08C-45FA-AC9F-7C43CAF52CB1}"/>
          </ac:graphicFrameMkLst>
        </pc:graphicFrameChg>
        <pc:picChg chg="add mod modCrop">
          <ac:chgData name="Sioned W Raymond" userId="b8caf84c-7283-4d5c-9d04-7c1ed3392611" providerId="ADAL" clId="{D656B7FC-ABE7-4347-B17F-F8614E2061B9}" dt="2023-09-06T08:12:32.967" v="4798" actId="1076"/>
          <ac:picMkLst>
            <pc:docMk/>
            <pc:sldMk cId="491186029" sldId="262"/>
            <ac:picMk id="7" creationId="{ADC3A793-93F0-DEC9-A2F4-793123EABC4F}"/>
          </ac:picMkLst>
        </pc:picChg>
      </pc:sldChg>
      <pc:sldChg chg="modSp mod modNotesTx">
        <pc:chgData name="Sioned W Raymond" userId="b8caf84c-7283-4d5c-9d04-7c1ed3392611" providerId="ADAL" clId="{D656B7FC-ABE7-4347-B17F-F8614E2061B9}" dt="2023-09-05T20:35:15.064" v="2973" actId="313"/>
        <pc:sldMkLst>
          <pc:docMk/>
          <pc:sldMk cId="2945314832" sldId="263"/>
        </pc:sldMkLst>
        <pc:spChg chg="mod">
          <ac:chgData name="Sioned W Raymond" userId="b8caf84c-7283-4d5c-9d04-7c1ed3392611" providerId="ADAL" clId="{D656B7FC-ABE7-4347-B17F-F8614E2061B9}" dt="2023-09-05T20:27:31.853" v="2044" actId="1076"/>
          <ac:spMkLst>
            <pc:docMk/>
            <pc:sldMk cId="2945314832" sldId="263"/>
            <ac:spMk id="3" creationId="{98171A15-13E7-0629-953A-85DD126E527C}"/>
          </ac:spMkLst>
        </pc:spChg>
      </pc:sldChg>
      <pc:sldChg chg="modSp mod modNotesTx">
        <pc:chgData name="Sioned W Raymond" userId="b8caf84c-7283-4d5c-9d04-7c1ed3392611" providerId="ADAL" clId="{D656B7FC-ABE7-4347-B17F-F8614E2061B9}" dt="2023-09-05T20:10:48.620" v="1459" actId="313"/>
        <pc:sldMkLst>
          <pc:docMk/>
          <pc:sldMk cId="2033842264" sldId="264"/>
        </pc:sldMkLst>
        <pc:spChg chg="mod">
          <ac:chgData name="Sioned W Raymond" userId="b8caf84c-7283-4d5c-9d04-7c1ed3392611" providerId="ADAL" clId="{D656B7FC-ABE7-4347-B17F-F8614E2061B9}" dt="2023-09-05T20:08:14.893" v="1280" actId="20577"/>
          <ac:spMkLst>
            <pc:docMk/>
            <pc:sldMk cId="2033842264" sldId="264"/>
            <ac:spMk id="3" creationId="{EBA77437-F420-FA4E-3B89-46F753E49F44}"/>
          </ac:spMkLst>
        </pc:spChg>
      </pc:sldChg>
      <pc:sldChg chg="modSp mod ord modNotesTx">
        <pc:chgData name="Sioned W Raymond" userId="b8caf84c-7283-4d5c-9d04-7c1ed3392611" providerId="ADAL" clId="{D656B7FC-ABE7-4347-B17F-F8614E2061B9}" dt="2023-09-05T20:27:07.953" v="2038" actId="20577"/>
        <pc:sldMkLst>
          <pc:docMk/>
          <pc:sldMk cId="1539878079" sldId="265"/>
        </pc:sldMkLst>
        <pc:spChg chg="mod">
          <ac:chgData name="Sioned W Raymond" userId="b8caf84c-7283-4d5c-9d04-7c1ed3392611" providerId="ADAL" clId="{D656B7FC-ABE7-4347-B17F-F8614E2061B9}" dt="2023-09-04T20:28:46.515" v="3" actId="790"/>
          <ac:spMkLst>
            <pc:docMk/>
            <pc:sldMk cId="1539878079" sldId="265"/>
            <ac:spMk id="2" creationId="{65CA910B-0FD1-4AF7-A6AE-EC5E9B4FBD1D}"/>
          </ac:spMkLst>
        </pc:spChg>
        <pc:spChg chg="mod">
          <ac:chgData name="Sioned W Raymond" userId="b8caf84c-7283-4d5c-9d04-7c1ed3392611" providerId="ADAL" clId="{D656B7FC-ABE7-4347-B17F-F8614E2061B9}" dt="2023-09-05T20:20:57.077" v="1771" actId="20577"/>
          <ac:spMkLst>
            <pc:docMk/>
            <pc:sldMk cId="1539878079" sldId="265"/>
            <ac:spMk id="3" creationId="{BF720525-5571-9B06-8661-961ABF8C9B17}"/>
          </ac:spMkLst>
        </pc:spChg>
      </pc:sldChg>
      <pc:sldChg chg="addSp delSp modSp mod setBg modNotesTx">
        <pc:chgData name="Sioned W Raymond" userId="b8caf84c-7283-4d5c-9d04-7c1ed3392611" providerId="ADAL" clId="{D656B7FC-ABE7-4347-B17F-F8614E2061B9}" dt="2023-09-06T08:17:29.180" v="4909" actId="20577"/>
        <pc:sldMkLst>
          <pc:docMk/>
          <pc:sldMk cId="1361978492" sldId="266"/>
        </pc:sldMkLst>
        <pc:spChg chg="mod">
          <ac:chgData name="Sioned W Raymond" userId="b8caf84c-7283-4d5c-9d04-7c1ed3392611" providerId="ADAL" clId="{D656B7FC-ABE7-4347-B17F-F8614E2061B9}" dt="2023-09-06T07:47:06.786" v="3408" actId="404"/>
          <ac:spMkLst>
            <pc:docMk/>
            <pc:sldMk cId="1361978492" sldId="266"/>
            <ac:spMk id="2" creationId="{746AF20A-A154-0934-539F-9408414FF63D}"/>
          </ac:spMkLst>
        </pc:spChg>
        <pc:spChg chg="mod">
          <ac:chgData name="Sioned W Raymond" userId="b8caf84c-7283-4d5c-9d04-7c1ed3392611" providerId="ADAL" clId="{D656B7FC-ABE7-4347-B17F-F8614E2061B9}" dt="2023-09-06T08:17:29.180" v="4909" actId="20577"/>
          <ac:spMkLst>
            <pc:docMk/>
            <pc:sldMk cId="1361978492" sldId="266"/>
            <ac:spMk id="3" creationId="{DE541C97-C970-3A39-04B9-35EA07885DC4}"/>
          </ac:spMkLst>
        </pc:spChg>
        <pc:spChg chg="add mod">
          <ac:chgData name="Sioned W Raymond" userId="b8caf84c-7283-4d5c-9d04-7c1ed3392611" providerId="ADAL" clId="{D656B7FC-ABE7-4347-B17F-F8614E2061B9}" dt="2023-09-06T08:14:05.997" v="4851" actId="20577"/>
          <ac:spMkLst>
            <pc:docMk/>
            <pc:sldMk cId="1361978492" sldId="266"/>
            <ac:spMk id="5" creationId="{E27E9FCD-6F1C-9D33-7BD0-2F1CAEDF5DCF}"/>
          </ac:spMkLst>
        </pc:spChg>
        <pc:spChg chg="add del">
          <ac:chgData name="Sioned W Raymond" userId="b8caf84c-7283-4d5c-9d04-7c1ed3392611" providerId="ADAL" clId="{D656B7FC-ABE7-4347-B17F-F8614E2061B9}" dt="2023-09-06T07:42:57.340" v="3374" actId="26606"/>
          <ac:spMkLst>
            <pc:docMk/>
            <pc:sldMk cId="1361978492" sldId="266"/>
            <ac:spMk id="9" creationId="{E04E05BB-9C1B-49E3-BAF7-CC9B24009ED8}"/>
          </ac:spMkLst>
        </pc:spChg>
        <pc:spChg chg="add del">
          <ac:chgData name="Sioned W Raymond" userId="b8caf84c-7283-4d5c-9d04-7c1ed3392611" providerId="ADAL" clId="{D656B7FC-ABE7-4347-B17F-F8614E2061B9}" dt="2023-09-06T07:42:57.340" v="3374" actId="26606"/>
          <ac:spMkLst>
            <pc:docMk/>
            <pc:sldMk cId="1361978492" sldId="266"/>
            <ac:spMk id="11" creationId="{58D76E93-43D2-4B06-9DAF-0C8B7E5C8416}"/>
          </ac:spMkLst>
        </pc:spChg>
        <pc:spChg chg="add del">
          <ac:chgData name="Sioned W Raymond" userId="b8caf84c-7283-4d5c-9d04-7c1ed3392611" providerId="ADAL" clId="{D656B7FC-ABE7-4347-B17F-F8614E2061B9}" dt="2023-09-06T07:42:57.340" v="3374" actId="26606"/>
          <ac:spMkLst>
            <pc:docMk/>
            <pc:sldMk cId="1361978492" sldId="266"/>
            <ac:spMk id="13" creationId="{4E5A1689-1DA1-4BAA-9B7A-CFA7ADCF33D4}"/>
          </ac:spMkLst>
        </pc:spChg>
        <pc:spChg chg="add">
          <ac:chgData name="Sioned W Raymond" userId="b8caf84c-7283-4d5c-9d04-7c1ed3392611" providerId="ADAL" clId="{D656B7FC-ABE7-4347-B17F-F8614E2061B9}" dt="2023-09-06T07:42:57.340" v="3374" actId="26606"/>
          <ac:spMkLst>
            <pc:docMk/>
            <pc:sldMk cId="1361978492" sldId="266"/>
            <ac:spMk id="1031" creationId="{9BC3E364-5A48-4567-B65D-0880753EE87B}"/>
          </ac:spMkLst>
        </pc:spChg>
        <pc:spChg chg="add">
          <ac:chgData name="Sioned W Raymond" userId="b8caf84c-7283-4d5c-9d04-7c1ed3392611" providerId="ADAL" clId="{D656B7FC-ABE7-4347-B17F-F8614E2061B9}" dt="2023-09-06T07:42:57.340" v="3374" actId="26606"/>
          <ac:spMkLst>
            <pc:docMk/>
            <pc:sldMk cId="1361978492" sldId="266"/>
            <ac:spMk id="1033" creationId="{0B80BFB4-DA7E-4E98-BE01-534889F415C1}"/>
          </ac:spMkLst>
        </pc:spChg>
        <pc:picChg chg="add mod">
          <ac:chgData name="Sioned W Raymond" userId="b8caf84c-7283-4d5c-9d04-7c1ed3392611" providerId="ADAL" clId="{D656B7FC-ABE7-4347-B17F-F8614E2061B9}" dt="2023-09-06T07:43:03.514" v="3376" actId="27614"/>
          <ac:picMkLst>
            <pc:docMk/>
            <pc:sldMk cId="1361978492" sldId="266"/>
            <ac:picMk id="4" creationId="{252A9771-137E-C07D-BB54-7644CF0EE642}"/>
          </ac:picMkLst>
        </pc:picChg>
        <pc:picChg chg="add mod ord">
          <ac:chgData name="Sioned W Raymond" userId="b8caf84c-7283-4d5c-9d04-7c1ed3392611" providerId="ADAL" clId="{D656B7FC-ABE7-4347-B17F-F8614E2061B9}" dt="2023-09-06T08:00:12.486" v="4075" actId="1076"/>
          <ac:picMkLst>
            <pc:docMk/>
            <pc:sldMk cId="1361978492" sldId="266"/>
            <ac:picMk id="1026" creationId="{9B4577EE-ED70-C45C-A861-DF675155B89F}"/>
          </ac:picMkLst>
        </pc:picChg>
      </pc:sldChg>
      <pc:sldChg chg="modSp mod">
        <pc:chgData name="Sioned W Raymond" userId="b8caf84c-7283-4d5c-9d04-7c1ed3392611" providerId="ADAL" clId="{D656B7FC-ABE7-4347-B17F-F8614E2061B9}" dt="2023-09-06T08:16:07.714" v="4883" actId="20577"/>
        <pc:sldMkLst>
          <pc:docMk/>
          <pc:sldMk cId="369290824" sldId="269"/>
        </pc:sldMkLst>
        <pc:spChg chg="mod">
          <ac:chgData name="Sioned W Raymond" userId="b8caf84c-7283-4d5c-9d04-7c1ed3392611" providerId="ADAL" clId="{D656B7FC-ABE7-4347-B17F-F8614E2061B9}" dt="2023-09-06T08:16:07.714" v="4883" actId="20577"/>
          <ac:spMkLst>
            <pc:docMk/>
            <pc:sldMk cId="369290824" sldId="269"/>
            <ac:spMk id="3" creationId="{1AB2FA7F-214F-DB6F-6A01-3393E73E57DA}"/>
          </ac:spMkLst>
        </pc:spChg>
      </pc:sldChg>
      <pc:sldChg chg="modSp new del mod ord">
        <pc:chgData name="Sioned W Raymond" userId="b8caf84c-7283-4d5c-9d04-7c1ed3392611" providerId="ADAL" clId="{D656B7FC-ABE7-4347-B17F-F8614E2061B9}" dt="2023-09-05T20:01:06.771" v="826" actId="47"/>
        <pc:sldMkLst>
          <pc:docMk/>
          <pc:sldMk cId="497274384" sldId="271"/>
        </pc:sldMkLst>
        <pc:spChg chg="mod">
          <ac:chgData name="Sioned W Raymond" userId="b8caf84c-7283-4d5c-9d04-7c1ed3392611" providerId="ADAL" clId="{D656B7FC-ABE7-4347-B17F-F8614E2061B9}" dt="2023-09-05T19:38:19.557" v="36" actId="20577"/>
          <ac:spMkLst>
            <pc:docMk/>
            <pc:sldMk cId="497274384" sldId="271"/>
            <ac:spMk id="2" creationId="{FE283663-6799-0194-3E22-71D7CCC97130}"/>
          </ac:spMkLst>
        </pc:spChg>
      </pc:sldChg>
      <pc:sldChg chg="modSp new mod">
        <pc:chgData name="Sioned W Raymond" userId="b8caf84c-7283-4d5c-9d04-7c1ed3392611" providerId="ADAL" clId="{D656B7FC-ABE7-4347-B17F-F8614E2061B9}" dt="2023-09-06T08:22:30.966" v="5271" actId="404"/>
        <pc:sldMkLst>
          <pc:docMk/>
          <pc:sldMk cId="3487338351" sldId="271"/>
        </pc:sldMkLst>
        <pc:spChg chg="mod">
          <ac:chgData name="Sioned W Raymond" userId="b8caf84c-7283-4d5c-9d04-7c1ed3392611" providerId="ADAL" clId="{D656B7FC-ABE7-4347-B17F-F8614E2061B9}" dt="2023-09-06T08:21:17.861" v="5236" actId="122"/>
          <ac:spMkLst>
            <pc:docMk/>
            <pc:sldMk cId="3487338351" sldId="271"/>
            <ac:spMk id="2" creationId="{83C176E5-E1EE-6998-269D-814B29E6236B}"/>
          </ac:spMkLst>
        </pc:spChg>
        <pc:spChg chg="mod">
          <ac:chgData name="Sioned W Raymond" userId="b8caf84c-7283-4d5c-9d04-7c1ed3392611" providerId="ADAL" clId="{D656B7FC-ABE7-4347-B17F-F8614E2061B9}" dt="2023-09-06T08:22:30.966" v="5271" actId="404"/>
          <ac:spMkLst>
            <pc:docMk/>
            <pc:sldMk cId="3487338351" sldId="271"/>
            <ac:spMk id="3" creationId="{052DC9D2-C702-B89D-726E-DF4160AD489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388379-CED5-4E47-AA16-BB8D1B229A2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FF4C3A-D12E-412A-ABFA-75B064866D9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478D44-5398-4CFE-A942-F096A1D9898B}" type="datetime1">
              <a:rPr lang="en-GB" smtClean="0"/>
              <a:t>14/09/2023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BF6D23-7C48-4DE4-8D11-CEFAB64814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BBD26C-071E-4635-BC6D-D8B85A2F0C8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4841F-B49A-45AF-B0AE-77294A66D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60023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9E96C-41F8-45EF-B974-BC7EA72E69B2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939EEC-C3CC-4A10-B888-53BDA8BB7866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530158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906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7192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77761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204279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949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374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7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25824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83830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4878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79094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12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316275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939EEC-C3CC-4A10-B888-53BDA8BB7866}" type="slidenum">
              <a:rPr lang="en-GB" noProof="0" smtClean="0"/>
              <a:t>13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008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rtlCol="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A064F393-7BFD-4CB4-AD1B-76424EAD02C7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 sz="1800"/>
            </a:lvl1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07A88E07-AA05-484E-9D3D-0631C6F1DAA2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rtlCol="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563624" y="4682062"/>
            <a:ext cx="9070848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BF151BD6-F0EA-47A7-8F83-C13240582869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066800" y="2103120"/>
            <a:ext cx="47548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70320" y="2103120"/>
            <a:ext cx="47548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0DC3C1B-9C1D-40AD-96E0-186A3B707590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69848" y="2074334"/>
            <a:ext cx="4754880" cy="640080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069848" y="2755898"/>
            <a:ext cx="4754880" cy="320040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73368" y="2074334"/>
            <a:ext cx="4754880" cy="640080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373368" y="2756581"/>
            <a:ext cx="4754880" cy="320040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1AA9FE0D-F1CB-4122-87EF-59E5BD3FC1DC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EB2F4AE-54A9-4A2B-A6B0-FBE58658E934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87F591C-2E14-41C7-9719-74FD8211EBDA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0575" y="704850"/>
            <a:ext cx="7562850" cy="51435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296400" y="2286000"/>
            <a:ext cx="2430780" cy="35052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DAFB342-9F2F-4391-877F-F83BB8711259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 rtlCol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rtlCol="0"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296400" y="2286000"/>
            <a:ext cx="2432304" cy="3502152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7F0F49F2-B890-40AC-B57A-FD545D867164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F4B8C14-0CD2-4191-888F-520898C80F9F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F770F5FE-0B67-4F86-A566-921B51E67E8C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pPr rtl="0"/>
            <a:fld id="{4E71EE98-99F7-4D3D-9375-4BE49D37FBDD}" type="datetime1">
              <a:rPr lang="en-GB" noProof="0" smtClean="0"/>
              <a:t>14/09/2023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pPr rtl="0"/>
            <a:fld id="{4FAB73BC-B049-4115-A692-8D63A059BFB8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management.org/waterfall-methodology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93BFCDB3-13C4-4D69-848D-3F1F4D6B8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C2B9599-6E7A-4DD2-B13A-B4F68A135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E377648-1ED1-4112-805B-16C14CE99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6909241" cy="557107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/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63B59CB-289C-4850-A932-358B9E412B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877" y="806752"/>
            <a:ext cx="6570161" cy="5244497"/>
          </a:xfrm>
          <a:prstGeom prst="rect">
            <a:avLst/>
          </a:prstGeom>
          <a:solidFill>
            <a:schemeClr val="tx1"/>
          </a:solidFill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8867647-07B7-4265-832F-DE0E80979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37837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16AC468-2C3D-4337-A9A2-81175F6D54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52137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2A873262-74DB-4FD1-9625-E4616CF011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43777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9F3D15D-CB95-47AD-87F5-9CFF84F61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52137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D90EC3D-482A-4E73-B198-E8341A0D09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63450" y="1502011"/>
            <a:ext cx="3631976" cy="3252231"/>
          </a:xfrm>
        </p:spPr>
        <p:txBody>
          <a:bodyPr rtlCol="0">
            <a:normAutofit fontScale="90000"/>
          </a:bodyPr>
          <a:lstStyle/>
          <a:p>
            <a:pPr rtl="0"/>
            <a:r>
              <a:rPr lang="cy-GB" sz="3600" b="1" i="0" dirty="0">
                <a:effectLst/>
                <a:latin typeface="Roboto" panose="02000000000000000000" pitchFamily="2" charset="0"/>
              </a:rPr>
              <a:t>Trafodwch sut y byddech yn cynllunio a dylunio proses Rheoli prosiect ar gyfer y gweithle.</a:t>
            </a:r>
            <a:endParaRPr lang="en-GB" sz="13800" b="1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2048EE7C-B77F-4E59-88A7-DD66337BB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60023" y="5302841"/>
            <a:ext cx="3238829" cy="1496816"/>
          </a:xfrm>
        </p:spPr>
        <p:txBody>
          <a:bodyPr rtlCol="0">
            <a:normAutofit/>
          </a:bodyPr>
          <a:lstStyle/>
          <a:p>
            <a:pPr rtl="0"/>
            <a:r>
              <a:rPr lang="en-GB" sz="1400" dirty="0">
                <a:solidFill>
                  <a:srgbClr val="FFFFFF"/>
                </a:solidFill>
              </a:rPr>
              <a:t>Sioned Raymond </a:t>
            </a:r>
          </a:p>
          <a:p>
            <a:pPr rtl="0"/>
            <a:endParaRPr lang="cy-GB" sz="1400" i="1" dirty="0">
              <a:solidFill>
                <a:srgbClr val="FFFFFF"/>
              </a:solidFill>
            </a:endParaRPr>
          </a:p>
          <a:p>
            <a:pPr rtl="0"/>
            <a:r>
              <a:rPr lang="cy-GB" sz="1400" i="1" dirty="0">
                <a:solidFill>
                  <a:srgbClr val="FFFFFF"/>
                </a:solidFill>
              </a:rPr>
              <a:t>Hyfforddai Graddedig: Polisi a Phartneriaeth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8D2ED-60C2-9B1F-27FB-56A601C20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158" y="1502011"/>
            <a:ext cx="7018691" cy="423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69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87922-AC35-3AB9-AEAE-AC32EE5DE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err="1"/>
              <a:t>Trefn</a:t>
            </a:r>
            <a:r>
              <a:rPr lang="en-GB" b="1" u="sng" dirty="0"/>
              <a:t> y </a:t>
            </a:r>
            <a:r>
              <a:rPr lang="en-GB" b="1" u="sng" dirty="0" err="1"/>
              <a:t>cyflwyniad</a:t>
            </a:r>
            <a:r>
              <a:rPr lang="en-GB" b="1" u="sng" dirty="0"/>
              <a:t> </a:t>
            </a:r>
            <a:endParaRPr lang="cy-GB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77437-F420-FA4E-3B89-46F753E49F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y-GB" sz="2000" dirty="0"/>
              <a:t>Cyflwyniad </a:t>
            </a:r>
          </a:p>
          <a:p>
            <a:r>
              <a:rPr lang="cy-GB" sz="2000" dirty="0"/>
              <a:t>Amcanion Dysgu</a:t>
            </a:r>
          </a:p>
          <a:p>
            <a:r>
              <a:rPr lang="cy-GB" sz="2000" dirty="0"/>
              <a:t>Proffil Personol </a:t>
            </a:r>
          </a:p>
          <a:p>
            <a:r>
              <a:rPr lang="cy-GB" sz="2000" dirty="0"/>
              <a:t>Dewis Methodoleg</a:t>
            </a:r>
          </a:p>
          <a:p>
            <a:r>
              <a:rPr lang="cy-GB" sz="2000" dirty="0"/>
              <a:t>Methodoleg dewisol</a:t>
            </a:r>
          </a:p>
          <a:p>
            <a:r>
              <a:rPr lang="cy-GB" sz="2000" dirty="0"/>
              <a:t>Y prosiect </a:t>
            </a:r>
          </a:p>
          <a:p>
            <a:r>
              <a:rPr lang="cy-GB" sz="2000" dirty="0"/>
              <a:t>Cymhwyso’r fethodoleg i’r prosiect </a:t>
            </a:r>
          </a:p>
          <a:p>
            <a:r>
              <a:rPr lang="cy-GB" sz="2000" dirty="0"/>
              <a:t>Clo</a:t>
            </a:r>
          </a:p>
          <a:p>
            <a:r>
              <a:rPr lang="cy-GB" sz="2000" dirty="0"/>
              <a:t>Cwestiynau</a:t>
            </a:r>
          </a:p>
          <a:p>
            <a:r>
              <a:rPr lang="cy-GB" sz="2000" dirty="0"/>
              <a:t>Llyfryddiaeth </a:t>
            </a: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033842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A910B-0FD1-4AF7-A6AE-EC5E9B4FB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b="1" u="sng" dirty="0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20525-5571-9B06-8661-961ABF8C9B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y-GB" sz="2800" dirty="0"/>
              <a:t>Ystyried ac amlinellu beth yw rheoli prosiect </a:t>
            </a:r>
          </a:p>
          <a:p>
            <a:pPr algn="ctr"/>
            <a:r>
              <a:rPr lang="cy-GB" sz="2800" dirty="0"/>
              <a:t>Dadansoddi methodoleg dewisol a cymhwyso i’r prosiect terfynol</a:t>
            </a:r>
          </a:p>
          <a:p>
            <a:pPr algn="ctr"/>
            <a:r>
              <a:rPr lang="cy-GB" sz="2800" dirty="0"/>
              <a:t>Cydnabod methodoleg arall a rhesymu pam na ddewisir fel y fethodoleg terfynol. </a:t>
            </a:r>
          </a:p>
        </p:txBody>
      </p:sp>
    </p:spTree>
    <p:extLst>
      <p:ext uri="{BB962C8B-B14F-4D97-AF65-F5344CB8AC3E}">
        <p14:creationId xmlns:p14="http://schemas.microsoft.com/office/powerpoint/2010/main" val="1539878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DEFD3-C0EB-F04F-3705-F7E8F041B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b="1" u="sng" dirty="0"/>
              <a:t>Proffil Personol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71A15-13E7-0629-953A-85DD126E5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174" y="2014194"/>
            <a:ext cx="10833652" cy="3931920"/>
          </a:xfrm>
        </p:spPr>
        <p:txBody>
          <a:bodyPr>
            <a:normAutofit/>
          </a:bodyPr>
          <a:lstStyle/>
          <a:p>
            <a:r>
              <a:rPr lang="cy-GB" sz="2400" dirty="0"/>
              <a:t>Teitl Swydd : Hyfforddai Graddedig – Swyddog Polisi a Phartneriaeth</a:t>
            </a:r>
          </a:p>
          <a:p>
            <a:pPr marL="0" indent="0">
              <a:buNone/>
            </a:pPr>
            <a:endParaRPr lang="cy-GB" sz="2400" dirty="0"/>
          </a:p>
          <a:p>
            <a:r>
              <a:rPr lang="cy-GB" sz="2400" dirty="0"/>
              <a:t>Dyddiad Cychwyn – Gorffennaf 2022</a:t>
            </a:r>
          </a:p>
          <a:p>
            <a:pPr marL="0" indent="0">
              <a:buNone/>
            </a:pPr>
            <a:endParaRPr lang="cy-GB" sz="2400" dirty="0"/>
          </a:p>
          <a:p>
            <a:r>
              <a:rPr lang="cy-GB" sz="2400" dirty="0"/>
              <a:t>Prif gyfrifoldebau yn cynnwys: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y-GB" sz="1800" dirty="0"/>
              <a:t>Materion yn ymwneud ar Gymraeg (polisi, defnydd mewnol, gweithle)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y-GB" sz="1800" dirty="0"/>
              <a:t>Canmoliaethau a chwynion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y-GB" sz="1800" dirty="0"/>
              <a:t>Ymgyrch cam – drin domestig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y-GB" sz="1800" dirty="0"/>
              <a:t>Heneiddio’n dda</a:t>
            </a:r>
          </a:p>
          <a:p>
            <a:pPr marL="548640" lvl="2" indent="0">
              <a:buNone/>
            </a:pPr>
            <a:endParaRPr lang="en-GB" dirty="0"/>
          </a:p>
          <a:p>
            <a:pPr lvl="2">
              <a:buFont typeface="Wingdings" panose="05000000000000000000" pitchFamily="2" charset="2"/>
              <a:buChar char="Ø"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945314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AF20A-A154-0934-539F-9408414FF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384" y="319875"/>
            <a:ext cx="4810815" cy="1371600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/>
              <a:t>Dewis </a:t>
            </a:r>
            <a:r>
              <a:rPr lang="en-GB" sz="4000" b="1" u="sng" dirty="0" err="1"/>
              <a:t>methodoleg</a:t>
            </a:r>
            <a:endParaRPr lang="cy-GB" sz="4000" b="1" u="sng" dirty="0"/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9BC3E364-5A48-4567-B65D-0880753EE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solidFill>
            <a:schemeClr val="tx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B80BFB4-DA7E-4E98-BE01-534889F415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2175" y="1005675"/>
            <a:ext cx="4800601" cy="4870174"/>
          </a:xfrm>
          <a:prstGeom prst="rect">
            <a:avLst/>
          </a:prstGeom>
          <a:solidFill>
            <a:schemeClr val="tx1"/>
          </a:solidFill>
          <a:ln w="6350" cap="sq" cmpd="sng" algn="ctr">
            <a:noFill/>
            <a:prstDash val="solid"/>
            <a:miter lim="800000"/>
          </a:ln>
          <a:effectLst/>
        </p:spPr>
      </p:sp>
      <p:pic>
        <p:nvPicPr>
          <p:cNvPr id="1026" name="Picture 2" descr="Waterfall Methodology – Ultimate Guide">
            <a:extLst>
              <a:ext uri="{FF2B5EF4-FFF2-40B4-BE49-F238E27FC236}">
                <a16:creationId xmlns:a16="http://schemas.microsoft.com/office/drawing/2014/main" id="{9B4577EE-ED70-C45C-A861-DF675155B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8172" y="1507050"/>
            <a:ext cx="4188221" cy="302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41C97-C970-3A39-04B9-35EA07885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7617" y="1691475"/>
            <a:ext cx="6057709" cy="434356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y-GB" sz="2800" b="1" dirty="0"/>
              <a:t>Methodoleg Rhaeadr </a:t>
            </a:r>
          </a:p>
          <a:p>
            <a:pPr marL="0" indent="0" algn="ctr">
              <a:buNone/>
            </a:pPr>
            <a:endParaRPr lang="cy-GB" sz="2800" b="1" dirty="0"/>
          </a:p>
          <a:p>
            <a:pPr algn="ctr">
              <a:lnSpc>
                <a:spcPct val="150000"/>
              </a:lnSpc>
            </a:pPr>
            <a:r>
              <a:rPr lang="cy-GB" sz="2000" dirty="0"/>
              <a:t>Sefydlwyd y dull Rhaeadr </a:t>
            </a:r>
            <a:r>
              <a:rPr lang="cy-GB" sz="2000"/>
              <a:t>ym 1970 </a:t>
            </a:r>
            <a:r>
              <a:rPr lang="cy-GB" sz="2000" dirty="0"/>
              <a:t>gan </a:t>
            </a:r>
            <a:r>
              <a:rPr lang="cy-GB" sz="2000" dirty="0" err="1"/>
              <a:t>Winston</a:t>
            </a:r>
            <a:r>
              <a:rPr lang="cy-GB" sz="2000" dirty="0"/>
              <a:t> </a:t>
            </a:r>
            <a:r>
              <a:rPr lang="cy-GB" sz="2000" dirty="0" err="1"/>
              <a:t>Royce</a:t>
            </a:r>
            <a:r>
              <a:rPr lang="cy-GB" sz="2000" dirty="0"/>
              <a:t>. </a:t>
            </a:r>
          </a:p>
          <a:p>
            <a:pPr algn="ctr">
              <a:lnSpc>
                <a:spcPct val="150000"/>
              </a:lnSpc>
            </a:pPr>
            <a:r>
              <a:rPr lang="cy-GB" sz="2000" dirty="0"/>
              <a:t>Cynnwys pump cam rheoli</a:t>
            </a:r>
          </a:p>
          <a:p>
            <a:pPr algn="ctr">
              <a:lnSpc>
                <a:spcPct val="150000"/>
              </a:lnSpc>
            </a:pPr>
            <a:r>
              <a:rPr lang="cy-GB" sz="2000" dirty="0"/>
              <a:t>Rhaid cyflawni pob un o’r cam blaenorol er mwyn symud ymlaen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cy-GB" sz="2000" dirty="0"/>
              <a:t>(</a:t>
            </a:r>
            <a:r>
              <a:rPr lang="cy-GB" sz="2000" dirty="0" err="1"/>
              <a:t>Hooray</a:t>
            </a:r>
            <a:r>
              <a:rPr lang="cy-GB" sz="2000" dirty="0"/>
              <a:t> </a:t>
            </a:r>
            <a:r>
              <a:rPr lang="cy-GB" sz="2000" dirty="0" err="1"/>
              <a:t>et</a:t>
            </a:r>
            <a:r>
              <a:rPr lang="cy-GB" sz="2000" dirty="0"/>
              <a:t> </a:t>
            </a:r>
            <a:r>
              <a:rPr lang="cy-GB" sz="2000" dirty="0" err="1"/>
              <a:t>al</a:t>
            </a:r>
            <a:r>
              <a:rPr lang="cy-GB" sz="2000" dirty="0"/>
              <a:t>, 2022).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cy-GB" dirty="0"/>
          </a:p>
        </p:txBody>
      </p:sp>
      <p:pic>
        <p:nvPicPr>
          <p:cNvPr id="4" name="Picture 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252A9771-137E-C07D-BB54-7644CF0EE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6865" y="1922785"/>
            <a:ext cx="1219618" cy="11776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7E9FCD-6F1C-9D33-7BD0-2F1CAEDF5DCF}"/>
              </a:ext>
            </a:extLst>
          </p:cNvPr>
          <p:cNvSpPr txBox="1"/>
          <p:nvPr/>
        </p:nvSpPr>
        <p:spPr>
          <a:xfrm>
            <a:off x="1368173" y="4646494"/>
            <a:ext cx="394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 err="1">
                <a:solidFill>
                  <a:schemeClr val="bg1"/>
                </a:solidFill>
              </a:rPr>
              <a:t>Atodiad</a:t>
            </a:r>
            <a:r>
              <a:rPr lang="en-GB" sz="1600" i="1" dirty="0">
                <a:solidFill>
                  <a:schemeClr val="bg1"/>
                </a:solidFill>
              </a:rPr>
              <a:t> 1: 5 stages of Waterfall method (Waseem, 2023).</a:t>
            </a:r>
            <a:endParaRPr lang="cy-GB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978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A4D183E-A455-400F-B558-5EF3C42F6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solidFill>
            <a:schemeClr val="tx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6EC6A0A-8EDD-4CAD-8301-B0613EFB6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2175" y="1005675"/>
            <a:ext cx="4800601" cy="4870174"/>
          </a:xfrm>
          <a:prstGeom prst="rect">
            <a:avLst/>
          </a:prstGeom>
          <a:solidFill>
            <a:schemeClr val="tx1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B3A465-66AC-2038-A9C3-B15F3E973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6692" y="1005675"/>
            <a:ext cx="5499651" cy="498363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800" b="1" dirty="0" err="1"/>
              <a:t>Methodoleg</a:t>
            </a:r>
            <a:r>
              <a:rPr lang="en-GB" sz="2800" b="1" dirty="0"/>
              <a:t> Ystwyth </a:t>
            </a:r>
          </a:p>
          <a:p>
            <a:pPr marL="0" indent="0" algn="ctr">
              <a:buNone/>
            </a:pPr>
            <a:endParaRPr lang="en-GB" sz="2800" b="1" dirty="0"/>
          </a:p>
          <a:p>
            <a:pPr algn="ctr">
              <a:lnSpc>
                <a:spcPct val="150000"/>
              </a:lnSpc>
            </a:pPr>
            <a:r>
              <a:rPr lang="cy-GB" sz="2000" dirty="0"/>
              <a:t>Fframwaith rheoli prosiect sy’n rhannu prosiectau yn sawl cam deinamig a elwir yn sbrintiau</a:t>
            </a:r>
          </a:p>
          <a:p>
            <a:pPr algn="ctr">
              <a:lnSpc>
                <a:spcPct val="150000"/>
              </a:lnSpc>
            </a:pPr>
            <a:r>
              <a:rPr lang="cy-GB" sz="2000" dirty="0"/>
              <a:t>Methodoleg ailadroddol</a:t>
            </a:r>
          </a:p>
          <a:p>
            <a:pPr algn="ctr">
              <a:lnSpc>
                <a:spcPct val="150000"/>
              </a:lnSpc>
            </a:pPr>
            <a:r>
              <a:rPr lang="cy-GB" sz="200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Y gallu i edrych nôl i weld be ellid ei wella ac addasu ar gyfer y tro nesaf</a:t>
            </a:r>
            <a:endParaRPr lang="en-GB" sz="2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cy-GB" sz="20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cy-GB" sz="2000" dirty="0"/>
              <a:t>(</a:t>
            </a:r>
            <a:r>
              <a:rPr lang="cy-GB" sz="2000" dirty="0" err="1"/>
              <a:t>Laoyan</a:t>
            </a:r>
            <a:r>
              <a:rPr lang="cy-GB" sz="2000" dirty="0"/>
              <a:t>, 2022).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C3A793-93F0-DEC9-A2F4-793123EABC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952" r="16698"/>
          <a:stretch/>
        </p:blipFill>
        <p:spPr>
          <a:xfrm>
            <a:off x="1075654" y="1005675"/>
            <a:ext cx="4800601" cy="37371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2718EA-2789-96DA-660D-DF79ED99DB19}"/>
              </a:ext>
            </a:extLst>
          </p:cNvPr>
          <p:cNvSpPr txBox="1"/>
          <p:nvPr/>
        </p:nvSpPr>
        <p:spPr>
          <a:xfrm>
            <a:off x="1439500" y="4856311"/>
            <a:ext cx="394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 err="1">
                <a:solidFill>
                  <a:schemeClr val="bg1"/>
                </a:solidFill>
              </a:rPr>
              <a:t>Atodiad</a:t>
            </a:r>
            <a:r>
              <a:rPr lang="en-GB" sz="1600" i="1" dirty="0">
                <a:solidFill>
                  <a:schemeClr val="bg1"/>
                </a:solidFill>
              </a:rPr>
              <a:t> 2: </a:t>
            </a:r>
            <a:r>
              <a:rPr lang="en-GB" sz="1600" i="1" dirty="0" err="1">
                <a:solidFill>
                  <a:schemeClr val="bg1"/>
                </a:solidFill>
              </a:rPr>
              <a:t>Methodoleg</a:t>
            </a:r>
            <a:r>
              <a:rPr lang="en-GB" sz="1600" i="1" dirty="0">
                <a:solidFill>
                  <a:schemeClr val="bg1"/>
                </a:solidFill>
              </a:rPr>
              <a:t> Ystwyth (Rosie, 2021).  </a:t>
            </a:r>
          </a:p>
        </p:txBody>
      </p:sp>
    </p:spTree>
    <p:extLst>
      <p:ext uri="{BB962C8B-B14F-4D97-AF65-F5344CB8AC3E}">
        <p14:creationId xmlns:p14="http://schemas.microsoft.com/office/powerpoint/2010/main" val="491186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176E5-E1EE-6998-269D-814B29E62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Methodoleg</a:t>
            </a:r>
            <a:r>
              <a:rPr lang="en-GB" b="1" dirty="0"/>
              <a:t> </a:t>
            </a:r>
            <a:r>
              <a:rPr lang="en-GB" b="1" dirty="0" err="1"/>
              <a:t>Dewisiol</a:t>
            </a:r>
            <a:endParaRPr lang="cy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DC9D2-C702-B89D-726E-DF4160AD4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b="1" u="sng" dirty="0" err="1"/>
              <a:t>Methodoleg</a:t>
            </a:r>
            <a:r>
              <a:rPr lang="en-GB" sz="2800" b="1" u="sng" dirty="0"/>
              <a:t> </a:t>
            </a:r>
            <a:r>
              <a:rPr lang="en-GB" sz="2800" b="1" u="sng" dirty="0" err="1"/>
              <a:t>Rheadr</a:t>
            </a:r>
            <a:r>
              <a:rPr lang="en-GB" sz="2800" b="1" u="sng" dirty="0"/>
              <a:t> </a:t>
            </a:r>
          </a:p>
          <a:p>
            <a:pPr marL="0" indent="0" algn="ctr">
              <a:buNone/>
            </a:pPr>
            <a:endParaRPr lang="en-GB" sz="2800" i="1" u="sng" dirty="0"/>
          </a:p>
          <a:p>
            <a:pPr marL="0" indent="0">
              <a:buNone/>
            </a:pPr>
            <a:r>
              <a:rPr lang="cy-GB" sz="2400" dirty="0"/>
              <a:t>Rhesymau dros ddewis: </a:t>
            </a:r>
          </a:p>
          <a:p>
            <a:r>
              <a:rPr lang="cy-GB" dirty="0"/>
              <a:t>Cwmpas y prosiect yn aros yn gymharol sefydlog</a:t>
            </a:r>
          </a:p>
          <a:p>
            <a:r>
              <a:rPr lang="cy-GB" dirty="0"/>
              <a:t>Cost trwsio ac addasiadau yn isel</a:t>
            </a:r>
          </a:p>
          <a:p>
            <a:r>
              <a:rPr lang="cy-GB" dirty="0"/>
              <a:t>Hawdd i bawb i ddeall </a:t>
            </a:r>
          </a:p>
          <a:p>
            <a:r>
              <a:rPr lang="cy-GB" dirty="0"/>
              <a:t>Camau wedi diffinio'n glir</a:t>
            </a:r>
          </a:p>
          <a:p>
            <a:r>
              <a:rPr lang="cy-GB" dirty="0"/>
              <a:t>Cerrig milltir yn cael eu deall yn dda</a:t>
            </a:r>
          </a:p>
        </p:txBody>
      </p:sp>
    </p:spTree>
    <p:extLst>
      <p:ext uri="{BB962C8B-B14F-4D97-AF65-F5344CB8AC3E}">
        <p14:creationId xmlns:p14="http://schemas.microsoft.com/office/powerpoint/2010/main" val="3487338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E5815-4EAB-6C33-004D-11D9D3DF5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Y </a:t>
            </a:r>
            <a:r>
              <a:rPr lang="en-GB" b="1" dirty="0" err="1"/>
              <a:t>Prosiect</a:t>
            </a:r>
            <a:endParaRPr lang="cy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A52B2-ED2F-ED9D-2288-31369E169E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014194"/>
            <a:ext cx="6485467" cy="39319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y-GB" sz="2000" b="1" dirty="0"/>
              <a:t>Helpu dylunio a chynhyrchu stondin Y Cyngor Sir ar Faes Eisteddfod yr Urdd, Sir Gâr, 2023.</a:t>
            </a:r>
          </a:p>
          <a:p>
            <a:pPr marL="0" indent="0">
              <a:buNone/>
            </a:pPr>
            <a:r>
              <a:rPr lang="cy-GB" sz="2000" dirty="0"/>
              <a:t>Gofynion: </a:t>
            </a:r>
          </a:p>
          <a:p>
            <a:r>
              <a:rPr lang="cy-GB" sz="2000" dirty="0"/>
              <a:t>Dylunio pedwar ‘</a:t>
            </a:r>
            <a:r>
              <a:rPr lang="cy-GB" sz="2000" dirty="0" err="1"/>
              <a:t>pod</a:t>
            </a:r>
            <a:r>
              <a:rPr lang="cy-GB" sz="2000" dirty="0"/>
              <a:t>’ gwahanol</a:t>
            </a:r>
          </a:p>
          <a:p>
            <a:r>
              <a:rPr lang="cy-GB" sz="2000" dirty="0"/>
              <a:t>Sicrhau ei fod yn addas at bob oedran </a:t>
            </a:r>
          </a:p>
          <a:p>
            <a:r>
              <a:rPr lang="cy-GB" sz="2000" dirty="0"/>
              <a:t>Trefnu gweithgareddau a sesiynau amrywiol</a:t>
            </a:r>
          </a:p>
          <a:p>
            <a:r>
              <a:rPr lang="cy-GB" sz="2000" dirty="0"/>
              <a:t>Amserlenni lansiadau</a:t>
            </a:r>
          </a:p>
          <a:p>
            <a:r>
              <a:rPr lang="cy-GB" sz="2000" dirty="0"/>
              <a:t>Creu llwyfan berfformio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4DEAAD-EEB7-BBA9-55D6-606E240BB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890" y="2744993"/>
            <a:ext cx="4114329" cy="13680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B2B5CC-2542-A402-47DE-2582167E09A6}"/>
              </a:ext>
            </a:extLst>
          </p:cNvPr>
          <p:cNvSpPr txBox="1"/>
          <p:nvPr/>
        </p:nvSpPr>
        <p:spPr>
          <a:xfrm>
            <a:off x="7440507" y="4259031"/>
            <a:ext cx="3945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 err="1"/>
              <a:t>Atodiad</a:t>
            </a:r>
            <a:r>
              <a:rPr lang="en-GB" sz="1600" i="1" dirty="0"/>
              <a:t> 3: Logo Eisteddfod </a:t>
            </a:r>
            <a:r>
              <a:rPr lang="en-GB" sz="1600" i="1" dirty="0" err="1"/>
              <a:t>yr</a:t>
            </a:r>
            <a:r>
              <a:rPr lang="en-GB" sz="1600" i="1" dirty="0"/>
              <a:t> Urdd Sir Gâr</a:t>
            </a:r>
          </a:p>
          <a:p>
            <a:pPr algn="ctr"/>
            <a:r>
              <a:rPr lang="en-GB" sz="1600" i="1" dirty="0"/>
              <a:t> (Urdd Cymru, 2023).  </a:t>
            </a:r>
          </a:p>
        </p:txBody>
      </p:sp>
    </p:spTree>
    <p:extLst>
      <p:ext uri="{BB962C8B-B14F-4D97-AF65-F5344CB8AC3E}">
        <p14:creationId xmlns:p14="http://schemas.microsoft.com/office/powerpoint/2010/main" val="863278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56285-B24C-9959-890D-46DC8CB6E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b="1" dirty="0"/>
              <a:t>Cymhwyso’r fethodoleg i’r prosiect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2766C-1122-A4DA-94AC-A4C5AED6E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cy-GB" u="sng" dirty="0"/>
              <a:t>Cyfnod Gofyniad </a:t>
            </a:r>
          </a:p>
          <a:p>
            <a:r>
              <a:rPr lang="cy-GB" dirty="0"/>
              <a:t>Cam allweddol gan ei fod yn gosod sylfaen ar gyfer fy mhrosiect.</a:t>
            </a:r>
          </a:p>
          <a:p>
            <a:r>
              <a:rPr lang="cy-GB" dirty="0"/>
              <a:t>Dosbarthwyd holiaduron er mwyn casglu syniadau cychwynnol. </a:t>
            </a:r>
          </a:p>
          <a:p>
            <a:endParaRPr lang="cy-GB" dirty="0"/>
          </a:p>
          <a:p>
            <a:pPr marL="0" indent="0">
              <a:buNone/>
            </a:pPr>
            <a:r>
              <a:rPr lang="cy-GB" u="sng" dirty="0"/>
              <a:t>2. Cyfnod Dylunio</a:t>
            </a:r>
          </a:p>
          <a:p>
            <a:r>
              <a:rPr lang="cy-GB" dirty="0"/>
              <a:t>mhrosiect = allwedd i lwyddiant. </a:t>
            </a:r>
          </a:p>
          <a:p>
            <a:r>
              <a:rPr lang="cy-GB" dirty="0"/>
              <a:t>Dylunio sut oedd y pawb yn mynd i edrych oedd y cam  PWYSICAF </a:t>
            </a:r>
          </a:p>
          <a:p>
            <a:r>
              <a:rPr lang="cy-GB" dirty="0"/>
              <a:t>Dylunio amserlenni ar gyfer y gweithgareddau a’r llwyfan berfformio</a:t>
            </a:r>
          </a:p>
        </p:txBody>
      </p:sp>
    </p:spTree>
    <p:extLst>
      <p:ext uri="{BB962C8B-B14F-4D97-AF65-F5344CB8AC3E}">
        <p14:creationId xmlns:p14="http://schemas.microsoft.com/office/powerpoint/2010/main" val="2522882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33EDD8F-8038-BC5B-FFC4-CD4B02AFF0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318338"/>
              </p:ext>
            </p:extLst>
          </p:nvPr>
        </p:nvGraphicFramePr>
        <p:xfrm>
          <a:off x="668655" y="640715"/>
          <a:ext cx="7562850" cy="534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7562785" imgH="5346331" progId="AcroExch.Document.DC">
                  <p:embed/>
                </p:oleObj>
              </mc:Choice>
              <mc:Fallback>
                <p:oleObj name="Acrobat Document" r:id="rId2" imgW="7562785" imgH="5346331" progId="AcroExch.Document.DC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533EDD8F-8038-BC5B-FFC4-CD4B02AFF0D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68655" y="640715"/>
                        <a:ext cx="7562850" cy="534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9">
            <a:extLst>
              <a:ext uri="{FF2B5EF4-FFF2-40B4-BE49-F238E27FC236}">
                <a16:creationId xmlns:a16="http://schemas.microsoft.com/office/drawing/2014/main" id="{AF61951A-AA21-CF82-AFBF-8222E79E64FF}"/>
              </a:ext>
            </a:extLst>
          </p:cNvPr>
          <p:cNvSpPr txBox="1"/>
          <p:nvPr/>
        </p:nvSpPr>
        <p:spPr>
          <a:xfrm>
            <a:off x="8371296" y="2484301"/>
            <a:ext cx="3365500" cy="1889397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Bef>
                <a:spcPts val="200"/>
              </a:spcBef>
            </a:pPr>
            <a:r>
              <a:rPr lang="cy-GB" sz="2000" u="sng" kern="1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Atodiad 4: Map Stondin yr Urdd Cyngor Sir Gâr</a:t>
            </a:r>
            <a:endParaRPr lang="en-GB" sz="2000" kern="1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200"/>
              </a:spcBef>
            </a:pPr>
            <a:r>
              <a:rPr lang="cy-GB" sz="2000" u="sng" kern="1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(Cyngor Sir Gâr, 2023).</a:t>
            </a:r>
            <a:endParaRPr lang="en-GB" sz="2000" kern="1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063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B49C3-B2C8-976C-D491-EC025B397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992776"/>
            <a:ext cx="10058400" cy="5564777"/>
          </a:xfrm>
        </p:spPr>
        <p:txBody>
          <a:bodyPr/>
          <a:lstStyle/>
          <a:p>
            <a:pPr marL="0" indent="0">
              <a:buNone/>
            </a:pPr>
            <a:r>
              <a:rPr lang="cy-GB" u="sng" dirty="0"/>
              <a:t>3. Gweithredu </a:t>
            </a:r>
          </a:p>
          <a:p>
            <a:r>
              <a:rPr lang="cy-GB" dirty="0"/>
              <a:t>Y cam byrraf yn y broses</a:t>
            </a:r>
          </a:p>
          <a:p>
            <a:r>
              <a:rPr lang="cy-GB" dirty="0"/>
              <a:t>Casglu data a mynd ati i weld a yw’r prosiect yn ateb y gofynion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u="sng" dirty="0"/>
              <a:t>4. Profi</a:t>
            </a:r>
          </a:p>
          <a:p>
            <a:r>
              <a:rPr lang="cy-GB" dirty="0"/>
              <a:t>Cam yn sicrhau os yw’n ateb y gofynion </a:t>
            </a:r>
          </a:p>
          <a:p>
            <a:r>
              <a:rPr lang="cy-GB" dirty="0"/>
              <a:t>Actif yn ymarfer sesiynau gyda phlant o flaen llaw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u="sng" dirty="0"/>
              <a:t>5. Cynnal a Chadw</a:t>
            </a:r>
          </a:p>
          <a:p>
            <a:r>
              <a:rPr lang="cy-GB" dirty="0"/>
              <a:t>Y cam lle bo’r prosiect yn dod i ben = bod y stondin ar agor ar Faes yr Eisteddfod </a:t>
            </a:r>
          </a:p>
          <a:p>
            <a:r>
              <a:rPr lang="cy-GB" dirty="0"/>
              <a:t>Cadw yn daclus trwy gydol yr wythnos</a:t>
            </a:r>
          </a:p>
          <a:p>
            <a:r>
              <a:rPr lang="cy-GB" dirty="0"/>
              <a:t>Cyfle i adlewyrchu nôl ar ddiwedd yr wythnos i weld beth aeth yn dda a ddim mor dda</a:t>
            </a:r>
          </a:p>
        </p:txBody>
      </p:sp>
    </p:spTree>
    <p:extLst>
      <p:ext uri="{BB962C8B-B14F-4D97-AF65-F5344CB8AC3E}">
        <p14:creationId xmlns:p14="http://schemas.microsoft.com/office/powerpoint/2010/main" val="1721647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A87921-D54D-8729-1916-5CF261E0C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437" y="831654"/>
            <a:ext cx="3225064" cy="24264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041281-D906-2E2E-B028-1F60CF5609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7461" y="831654"/>
            <a:ext cx="3678535" cy="24264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0FA905-705E-329E-5B1F-2A65C5FBB8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8242" y="831655"/>
            <a:ext cx="3242696" cy="432359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A6D8398-B570-CE14-C013-0B3ACB379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063" y="3429000"/>
            <a:ext cx="2946398" cy="294639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E30E300A-71C1-E49E-C244-D2218D574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706" y="3429000"/>
            <a:ext cx="2946398" cy="294639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D1476ED9-6464-A144-0A7D-8F24333B0E51}"/>
              </a:ext>
            </a:extLst>
          </p:cNvPr>
          <p:cNvSpPr txBox="1"/>
          <p:nvPr/>
        </p:nvSpPr>
        <p:spPr>
          <a:xfrm>
            <a:off x="7826840" y="5202099"/>
            <a:ext cx="3365500" cy="1173299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Bef>
                <a:spcPts val="200"/>
              </a:spcBef>
            </a:pPr>
            <a:r>
              <a:rPr lang="cy-GB" sz="2000" u="sng" kern="1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Atodiad 5: Lluniau o stondin yr Urdd</a:t>
            </a:r>
            <a:endParaRPr lang="en-GB" sz="2000" kern="1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200"/>
              </a:spcBef>
            </a:pPr>
            <a:r>
              <a:rPr lang="cy-GB" sz="2000" u="sng" kern="1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(Cyngor Sir Gâr, 2023).</a:t>
            </a:r>
            <a:endParaRPr lang="en-GB" sz="2000" kern="1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053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F4A21-C1F2-BF57-F659-8B73C79D1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b="1" dirty="0"/>
              <a:t>Casgliadau Terfynol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4B9D0-9A06-A7B8-43F9-530EB614BB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sz="2000" dirty="0"/>
              <a:t>Yn ystod y cyflwyniad rwyf wedi: </a:t>
            </a:r>
          </a:p>
          <a:p>
            <a:pPr marL="0" indent="0">
              <a:buNone/>
            </a:pPr>
            <a:endParaRPr lang="cy-GB" dirty="0"/>
          </a:p>
          <a:p>
            <a:pPr algn="ctr"/>
            <a:r>
              <a:rPr lang="cy-GB" sz="2000" dirty="0"/>
              <a:t>Ystyried ac amlinellu beth yw rheoli prosiect </a:t>
            </a:r>
          </a:p>
          <a:p>
            <a:pPr algn="ctr"/>
            <a:endParaRPr lang="cy-GB" sz="2000" dirty="0"/>
          </a:p>
          <a:p>
            <a:pPr algn="ctr"/>
            <a:r>
              <a:rPr lang="cy-GB" sz="2000" dirty="0"/>
              <a:t>Dadansoddi methodoleg ddewisol a chymhwyso i’r prosiect terfynol</a:t>
            </a:r>
          </a:p>
          <a:p>
            <a:pPr algn="ctr"/>
            <a:endParaRPr lang="cy-GB" sz="2000" dirty="0"/>
          </a:p>
          <a:p>
            <a:pPr algn="ctr"/>
            <a:r>
              <a:rPr lang="cy-GB" sz="2000" dirty="0"/>
              <a:t>Cydnabod methodoleg arall a rhesymu pam na ddewisir fel y fethodoleg derfynol.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2462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B0DE2-77B1-09E1-9944-5997C574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5666766"/>
          </a:xfrm>
        </p:spPr>
        <p:txBody>
          <a:bodyPr>
            <a:normAutofit/>
          </a:bodyPr>
          <a:lstStyle/>
          <a:p>
            <a:pPr algn="ctr"/>
            <a:r>
              <a:rPr lang="cy-GB" sz="6600" b="1" dirty="0"/>
              <a:t>Diolch am wrando. </a:t>
            </a:r>
            <a:br>
              <a:rPr lang="cy-GB" sz="6600" dirty="0"/>
            </a:br>
            <a:br>
              <a:rPr lang="cy-GB" sz="6600" dirty="0"/>
            </a:br>
            <a:r>
              <a:rPr lang="cy-GB" sz="6600" dirty="0"/>
              <a:t>Unrhyw gwestiynau? </a:t>
            </a:r>
          </a:p>
        </p:txBody>
      </p:sp>
    </p:spTree>
    <p:extLst>
      <p:ext uri="{BB962C8B-B14F-4D97-AF65-F5344CB8AC3E}">
        <p14:creationId xmlns:p14="http://schemas.microsoft.com/office/powerpoint/2010/main" val="24571855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B2982-3913-DBFA-13BB-5310C3FD2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Llyfryddiaeth</a:t>
            </a:r>
            <a:endParaRPr lang="cy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2FA7F-214F-DB6F-6A01-3393E73E5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Andersen, Nicolai Berg. “What Is the Waterfall Methodology? (Definition + Phases) | Built In.” </a:t>
            </a:r>
            <a:r>
              <a:rPr lang="en-GB" sz="18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Builtin.com</a:t>
            </a:r>
            <a:r>
              <a:rPr lang="en-GB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6 Mar. 2023, builtin.com/software-engineering-perspectives/waterfall-methodology. Accessed 6 Sept. 2023.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Gallagher, Aiden, et al. “The Waterfall Model: Advantages, Disadvantages, and When You Should Use It.” </a:t>
            </a:r>
            <a:r>
              <a:rPr lang="en-GB" sz="18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IBM Developer</a:t>
            </a:r>
            <a:r>
              <a:rPr lang="en-GB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23 Apr. 2019, developer.ibm.com/articles/waterfall-model-advantages-disadvantages/. Accessed 6 Sept. 2023.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Labarre</a:t>
            </a:r>
            <a:r>
              <a:rPr lang="en-GB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Olivia. “What Is Project Management?” </a:t>
            </a:r>
            <a:r>
              <a:rPr lang="en-GB" sz="18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Investopedia</a:t>
            </a:r>
            <a:r>
              <a:rPr lang="en-GB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6 Jan. 2021, www.investopedia.com/terms/p/project-management.asp. Accessed 6 Sept. 2023.</a:t>
            </a:r>
          </a:p>
          <a:p>
            <a:endParaRPr lang="en-GB" dirty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3692908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E15B95-C666-CE4A-835E-178043EC4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018902"/>
            <a:ext cx="10058400" cy="531658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Laoyan</a:t>
            </a: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Sarah. “What Is Agile Methodology? (a Beginner’s Guide) • Asana.” </a:t>
            </a:r>
            <a:r>
              <a:rPr lang="en-GB" sz="20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Asana</a:t>
            </a: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15 Oct. 2022, asana.com/resources/agile-methodology. Accessed 6 Sept. 2023.</a:t>
            </a:r>
          </a:p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Rosie. “9 Agile Recruiting Tips for Your Hiring Team.” </a:t>
            </a:r>
            <a:r>
              <a:rPr lang="en-GB" sz="2000" i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Harver</a:t>
            </a: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30 June 2020, harver.com/blog/agile-recruiting/#:~:text=Agile%20recruiting%20tips%20for%20you%20and%20your%20team. Accessed 7 Sept. 2023.</a:t>
            </a:r>
          </a:p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Urdd.Cymru</a:t>
            </a: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“Eisteddfod Yr Urdd Sir Gar.” </a:t>
            </a:r>
            <a:r>
              <a:rPr lang="en-GB" sz="20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1 Sept. 2022, www.urdd.cymru/cy/eisteddfod/2023/. Accessed 6 Sept. 2023.</a:t>
            </a:r>
          </a:p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Waseem, Ahad. “Waterfall Methodology – Ultimate Guide.” </a:t>
            </a:r>
            <a:r>
              <a:rPr lang="en-GB" sz="20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Management Library</a:t>
            </a: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21 Mar. 2022, management.org/waterfall-methodology. Accessed 6 Sept. 2023.</a:t>
            </a: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805287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C0DB4D-BE53-4100-8A0D-CEFB2E48282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D6F7AD-09FB-47AB-B353-D1D83850E3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C21C94-EC06-4610-B8F0-A456DD28CD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Garden Savon design</Template>
  <TotalTime>802</TotalTime>
  <Words>848</Words>
  <Application>Microsoft Office PowerPoint</Application>
  <PresentationFormat>Widescreen</PresentationFormat>
  <Paragraphs>118</Paragraphs>
  <Slides>16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Roboto</vt:lpstr>
      <vt:lpstr>Wingdings</vt:lpstr>
      <vt:lpstr>Savon</vt:lpstr>
      <vt:lpstr>Acrobat Document</vt:lpstr>
      <vt:lpstr>Trafodwch sut y byddech yn cynllunio a dylunio proses Rheoli prosiect ar gyfer y gweithle.</vt:lpstr>
      <vt:lpstr>Trefn y cyflwyniad </vt:lpstr>
      <vt:lpstr>Amcanion Dysgu</vt:lpstr>
      <vt:lpstr>Proffil Personol</vt:lpstr>
      <vt:lpstr>Dewis methodoleg</vt:lpstr>
      <vt:lpstr>PowerPoint Presentation</vt:lpstr>
      <vt:lpstr>Methodoleg Dewisiol</vt:lpstr>
      <vt:lpstr>Y Prosiect</vt:lpstr>
      <vt:lpstr>Cymhwyso’r fethodoleg i’r prosiect</vt:lpstr>
      <vt:lpstr>PowerPoint Presentation</vt:lpstr>
      <vt:lpstr>PowerPoint Presentation</vt:lpstr>
      <vt:lpstr>PowerPoint Presentation</vt:lpstr>
      <vt:lpstr>Casgliadau Terfynol</vt:lpstr>
      <vt:lpstr>Diolch am wrando.   Unrhyw gwestiynau? </vt:lpstr>
      <vt:lpstr>Llyfryddiaeth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Trafodwch sut y byddech yn cynllunio a dylunio proses Rheoli prosiect ar gyfer y gweithle.</dc:title>
  <dc:creator>Sioned W Raymond</dc:creator>
  <cp:lastModifiedBy>Sioned W Raymond</cp:lastModifiedBy>
  <cp:revision>1</cp:revision>
  <cp:lastPrinted>2023-09-14T07:25:12Z</cp:lastPrinted>
  <dcterms:created xsi:type="dcterms:W3CDTF">2023-09-04T19:44:01Z</dcterms:created>
  <dcterms:modified xsi:type="dcterms:W3CDTF">2023-09-14T08:57:22Z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