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sldIdLst>
    <p:sldId id="256" r:id="rId7"/>
    <p:sldId id="257" r:id="rId8"/>
    <p:sldId id="258" r:id="rId9"/>
    <p:sldId id="259" r:id="rId10"/>
    <p:sldId id="260" r:id="rId11"/>
    <p:sldId id="261" r:id="rId12"/>
    <p:sldId id="262" r:id="rId13"/>
    <p:sldId id="266" r:id="rId14"/>
    <p:sldId id="309" r:id="rId15"/>
    <p:sldId id="310" r:id="rId16"/>
    <p:sldId id="311" r:id="rId17"/>
    <p:sldId id="324" r:id="rId18"/>
    <p:sldId id="326" r:id="rId19"/>
    <p:sldId id="327" r:id="rId20"/>
    <p:sldId id="313" r:id="rId21"/>
    <p:sldId id="314" r:id="rId22"/>
    <p:sldId id="269" r:id="rId23"/>
    <p:sldId id="274" r:id="rId24"/>
    <p:sldId id="273" r:id="rId25"/>
    <p:sldId id="275" r:id="rId26"/>
    <p:sldId id="278" r:id="rId27"/>
    <p:sldId id="276" r:id="rId28"/>
    <p:sldId id="280" r:id="rId29"/>
    <p:sldId id="281" r:id="rId30"/>
    <p:sldId id="279" r:id="rId31"/>
    <p:sldId id="277" r:id="rId32"/>
    <p:sldId id="282" r:id="rId33"/>
    <p:sldId id="328" r:id="rId34"/>
    <p:sldId id="283" r:id="rId35"/>
    <p:sldId id="286" r:id="rId36"/>
    <p:sldId id="316" r:id="rId37"/>
    <p:sldId id="289" r:id="rId38"/>
    <p:sldId id="287" r:id="rId39"/>
    <p:sldId id="290" r:id="rId40"/>
    <p:sldId id="291" r:id="rId41"/>
    <p:sldId id="294" r:id="rId42"/>
    <p:sldId id="293" r:id="rId43"/>
    <p:sldId id="317" r:id="rId44"/>
    <p:sldId id="296" r:id="rId45"/>
    <p:sldId id="302" r:id="rId46"/>
    <p:sldId id="318" r:id="rId47"/>
    <p:sldId id="319" r:id="rId48"/>
    <p:sldId id="320" r:id="rId49"/>
    <p:sldId id="321" r:id="rId50"/>
    <p:sldId id="303" r:id="rId51"/>
    <p:sldId id="305" r:id="rId52"/>
    <p:sldId id="306" r:id="rId53"/>
    <p:sldId id="264" r:id="rId54"/>
    <p:sldId id="263" r:id="rId55"/>
    <p:sldId id="329" r:id="rId56"/>
    <p:sldId id="331" r:id="rId57"/>
    <p:sldId id="330"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704EE9-5DC0-4E55-8DFD-20C8FFB431BA}" v="1" dt="2026-02-22T20:26:00.5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736"/>
    <p:restoredTop sz="96327"/>
  </p:normalViewPr>
  <p:slideViewPr>
    <p:cSldViewPr snapToGrid="0" snapToObjects="1">
      <p:cViewPr varScale="1">
        <p:scale>
          <a:sx n="71" d="100"/>
          <a:sy n="71" d="100"/>
        </p:scale>
        <p:origin x="48" y="7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5" Type="http://schemas.openxmlformats.org/officeDocument/2006/relationships/slideMaster" Target="slideMasters/slideMaster2.xml"/><Relationship Id="rId61" Type="http://schemas.openxmlformats.org/officeDocument/2006/relationships/theme" Target="theme/theme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microsoft.com/office/2015/10/relationships/revisionInfo" Target="revisionInfo.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presProps" Target="presProp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lee Thomas (Digital Health and Care)" userId="40bdcca9-b564-40e4-8403-bca70a54f7ec" providerId="ADAL" clId="{7B529D68-8415-45F9-B955-6FF0142A9468}"/>
    <pc:docChg chg="custSel addSld modSld">
      <pc:chgData name="Kalee Thomas (Digital Health and Care)" userId="40bdcca9-b564-40e4-8403-bca70a54f7ec" providerId="ADAL" clId="{7B529D68-8415-45F9-B955-6FF0142A9468}" dt="2026-02-22T20:29:37.023" v="158" actId="20577"/>
      <pc:docMkLst>
        <pc:docMk/>
      </pc:docMkLst>
      <pc:sldChg chg="modSp mod">
        <pc:chgData name="Kalee Thomas (Digital Health and Care)" userId="40bdcca9-b564-40e4-8403-bca70a54f7ec" providerId="ADAL" clId="{7B529D68-8415-45F9-B955-6FF0142A9468}" dt="2026-02-22T20:28:28.101" v="33" actId="20577"/>
        <pc:sldMkLst>
          <pc:docMk/>
          <pc:sldMk cId="1459747510" sldId="257"/>
        </pc:sldMkLst>
        <pc:spChg chg="mod">
          <ac:chgData name="Kalee Thomas (Digital Health and Care)" userId="40bdcca9-b564-40e4-8403-bca70a54f7ec" providerId="ADAL" clId="{7B529D68-8415-45F9-B955-6FF0142A9468}" dt="2026-02-22T20:28:28.101" v="33" actId="20577"/>
          <ac:spMkLst>
            <pc:docMk/>
            <pc:sldMk cId="1459747510" sldId="257"/>
            <ac:spMk id="3" creationId="{A2903DD9-6F9E-035B-CB18-D0436E88F77B}"/>
          </ac:spMkLst>
        </pc:spChg>
      </pc:sldChg>
      <pc:sldChg chg="addSp delSp modSp mod">
        <pc:chgData name="Kalee Thomas (Digital Health and Care)" userId="40bdcca9-b564-40e4-8403-bca70a54f7ec" providerId="ADAL" clId="{7B529D68-8415-45F9-B955-6FF0142A9468}" dt="2026-02-22T20:27:36.080" v="1" actId="21"/>
        <pc:sldMkLst>
          <pc:docMk/>
          <pc:sldMk cId="4258019605" sldId="330"/>
        </pc:sldMkLst>
        <pc:graphicFrameChg chg="add del modGraphic">
          <ac:chgData name="Kalee Thomas (Digital Health and Care)" userId="40bdcca9-b564-40e4-8403-bca70a54f7ec" providerId="ADAL" clId="{7B529D68-8415-45F9-B955-6FF0142A9468}" dt="2026-02-22T20:27:36.080" v="1" actId="21"/>
          <ac:graphicFrameMkLst>
            <pc:docMk/>
            <pc:sldMk cId="4258019605" sldId="330"/>
            <ac:graphicFrameMk id="5" creationId="{F6E4129F-0B79-C5B9-3014-8554136ED7ED}"/>
          </ac:graphicFrameMkLst>
        </pc:graphicFrameChg>
      </pc:sldChg>
      <pc:sldChg chg="modSp new mod">
        <pc:chgData name="Kalee Thomas (Digital Health and Care)" userId="40bdcca9-b564-40e4-8403-bca70a54f7ec" providerId="ADAL" clId="{7B529D68-8415-45F9-B955-6FF0142A9468}" dt="2026-02-22T20:29:37.023" v="158" actId="20577"/>
        <pc:sldMkLst>
          <pc:docMk/>
          <pc:sldMk cId="1823424977" sldId="331"/>
        </pc:sldMkLst>
        <pc:spChg chg="mod">
          <ac:chgData name="Kalee Thomas (Digital Health and Care)" userId="40bdcca9-b564-40e4-8403-bca70a54f7ec" providerId="ADAL" clId="{7B529D68-8415-45F9-B955-6FF0142A9468}" dt="2026-02-22T20:28:38.952" v="34" actId="113"/>
          <ac:spMkLst>
            <pc:docMk/>
            <pc:sldMk cId="1823424977" sldId="331"/>
            <ac:spMk id="2" creationId="{3D67D009-90C0-AB71-CE9B-D19A7D0A01C3}"/>
          </ac:spMkLst>
        </pc:spChg>
        <pc:spChg chg="mod">
          <ac:chgData name="Kalee Thomas (Digital Health and Care)" userId="40bdcca9-b564-40e4-8403-bca70a54f7ec" providerId="ADAL" clId="{7B529D68-8415-45F9-B955-6FF0142A9468}" dt="2026-02-22T20:29:37.023" v="158" actId="20577"/>
          <ac:spMkLst>
            <pc:docMk/>
            <pc:sldMk cId="1823424977" sldId="331"/>
            <ac:spMk id="3" creationId="{25C9BD2F-0E61-FDD9-773D-AD33E9EE5E8C}"/>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ata3.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5.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1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08ABA0-C3F4-490A-9F7A-66A45A68BC20}"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0E44320-DBB7-4192-A061-9DB7EFEC01E5}">
      <dgm:prSet/>
      <dgm:spPr/>
      <dgm:t>
        <a:bodyPr/>
        <a:lstStyle/>
        <a:p>
          <a:pPr>
            <a:defRPr cap="all"/>
          </a:pPr>
          <a:r>
            <a:rPr lang="en-US" baseline="0"/>
            <a:t>Social Issues</a:t>
          </a:r>
          <a:endParaRPr lang="en-US"/>
        </a:p>
      </dgm:t>
    </dgm:pt>
    <dgm:pt modelId="{F3E8F54D-09DC-4525-8C45-1773576530D9}" type="parTrans" cxnId="{188DB98B-2750-4085-8469-B4C983D9DE50}">
      <dgm:prSet/>
      <dgm:spPr/>
      <dgm:t>
        <a:bodyPr/>
        <a:lstStyle/>
        <a:p>
          <a:endParaRPr lang="en-US"/>
        </a:p>
      </dgm:t>
    </dgm:pt>
    <dgm:pt modelId="{311E3A7F-DB4B-4FBC-9C7F-4A6941A10538}" type="sibTrans" cxnId="{188DB98B-2750-4085-8469-B4C983D9DE50}">
      <dgm:prSet/>
      <dgm:spPr/>
      <dgm:t>
        <a:bodyPr/>
        <a:lstStyle/>
        <a:p>
          <a:endParaRPr lang="en-US"/>
        </a:p>
      </dgm:t>
    </dgm:pt>
    <dgm:pt modelId="{061A2406-7D2E-4DB9-A164-731AB0A54DB6}">
      <dgm:prSet/>
      <dgm:spPr/>
      <dgm:t>
        <a:bodyPr/>
        <a:lstStyle/>
        <a:p>
          <a:pPr>
            <a:defRPr cap="all"/>
          </a:pPr>
          <a:r>
            <a:rPr lang="en-US" baseline="0"/>
            <a:t>Cultural Issues</a:t>
          </a:r>
          <a:endParaRPr lang="en-US"/>
        </a:p>
      </dgm:t>
    </dgm:pt>
    <dgm:pt modelId="{663A1832-41E7-488F-B658-8DD355069055}" type="parTrans" cxnId="{8AE595F8-9E9D-4BE0-9D0C-88B82E179E04}">
      <dgm:prSet/>
      <dgm:spPr/>
      <dgm:t>
        <a:bodyPr/>
        <a:lstStyle/>
        <a:p>
          <a:endParaRPr lang="en-US"/>
        </a:p>
      </dgm:t>
    </dgm:pt>
    <dgm:pt modelId="{D501DB5C-C2C2-48DD-9554-F6B723B91302}" type="sibTrans" cxnId="{8AE595F8-9E9D-4BE0-9D0C-88B82E179E04}">
      <dgm:prSet/>
      <dgm:spPr/>
      <dgm:t>
        <a:bodyPr/>
        <a:lstStyle/>
        <a:p>
          <a:endParaRPr lang="en-US"/>
        </a:p>
      </dgm:t>
    </dgm:pt>
    <dgm:pt modelId="{3C4C5BDB-E06F-47EC-95E7-D3BE4BAA7C48}" type="pres">
      <dgm:prSet presAssocID="{9F08ABA0-C3F4-490A-9F7A-66A45A68BC20}" presName="root" presStyleCnt="0">
        <dgm:presLayoutVars>
          <dgm:dir/>
          <dgm:resizeHandles val="exact"/>
        </dgm:presLayoutVars>
      </dgm:prSet>
      <dgm:spPr/>
    </dgm:pt>
    <dgm:pt modelId="{02CADEB9-A6DC-44E8-B594-63AFFA5D83CA}" type="pres">
      <dgm:prSet presAssocID="{D0E44320-DBB7-4192-A061-9DB7EFEC01E5}" presName="compNode" presStyleCnt="0"/>
      <dgm:spPr/>
    </dgm:pt>
    <dgm:pt modelId="{972FFC7B-3246-4A53-8245-928DE7861FA7}" type="pres">
      <dgm:prSet presAssocID="{D0E44320-DBB7-4192-A061-9DB7EFEC01E5}" presName="iconBgRect" presStyleLbl="bgShp" presStyleIdx="0" presStyleCnt="2"/>
      <dgm:spPr>
        <a:prstGeom prst="round2DiagRect">
          <a:avLst>
            <a:gd name="adj1" fmla="val 29727"/>
            <a:gd name="adj2" fmla="val 0"/>
          </a:avLst>
        </a:prstGeom>
      </dgm:spPr>
    </dgm:pt>
    <dgm:pt modelId="{FADF8F8E-B957-4771-A943-344D43196ABE}" type="pres">
      <dgm:prSet presAssocID="{D0E44320-DBB7-4192-A061-9DB7EFEC01E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B77294B8-D30C-475A-A0FC-01689280C6F1}" type="pres">
      <dgm:prSet presAssocID="{D0E44320-DBB7-4192-A061-9DB7EFEC01E5}" presName="spaceRect" presStyleCnt="0"/>
      <dgm:spPr/>
    </dgm:pt>
    <dgm:pt modelId="{7A081AB0-C699-499F-B7AF-05976DCC9D64}" type="pres">
      <dgm:prSet presAssocID="{D0E44320-DBB7-4192-A061-9DB7EFEC01E5}" presName="textRect" presStyleLbl="revTx" presStyleIdx="0" presStyleCnt="2">
        <dgm:presLayoutVars>
          <dgm:chMax val="1"/>
          <dgm:chPref val="1"/>
        </dgm:presLayoutVars>
      </dgm:prSet>
      <dgm:spPr/>
    </dgm:pt>
    <dgm:pt modelId="{C41788E6-DD06-470A-A39C-291EBDDB8D6A}" type="pres">
      <dgm:prSet presAssocID="{311E3A7F-DB4B-4FBC-9C7F-4A6941A10538}" presName="sibTrans" presStyleCnt="0"/>
      <dgm:spPr/>
    </dgm:pt>
    <dgm:pt modelId="{DA21383D-04C3-4008-9564-1A8D5B68EF7F}" type="pres">
      <dgm:prSet presAssocID="{061A2406-7D2E-4DB9-A164-731AB0A54DB6}" presName="compNode" presStyleCnt="0"/>
      <dgm:spPr/>
    </dgm:pt>
    <dgm:pt modelId="{5717EE39-76D7-4717-ACBD-0E098FF7E092}" type="pres">
      <dgm:prSet presAssocID="{061A2406-7D2E-4DB9-A164-731AB0A54DB6}" presName="iconBgRect" presStyleLbl="bgShp" presStyleIdx="1" presStyleCnt="2"/>
      <dgm:spPr>
        <a:prstGeom prst="round2DiagRect">
          <a:avLst>
            <a:gd name="adj1" fmla="val 29727"/>
            <a:gd name="adj2" fmla="val 0"/>
          </a:avLst>
        </a:prstGeom>
      </dgm:spPr>
    </dgm:pt>
    <dgm:pt modelId="{6456F650-AC72-434B-8935-75B4D24F20FB}" type="pres">
      <dgm:prSet presAssocID="{061A2406-7D2E-4DB9-A164-731AB0A54DB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0517EB40-9DB9-4454-9AE3-A243FE29E11B}" type="pres">
      <dgm:prSet presAssocID="{061A2406-7D2E-4DB9-A164-731AB0A54DB6}" presName="spaceRect" presStyleCnt="0"/>
      <dgm:spPr/>
    </dgm:pt>
    <dgm:pt modelId="{A039CE02-4335-4A58-9AE6-9415559364A3}" type="pres">
      <dgm:prSet presAssocID="{061A2406-7D2E-4DB9-A164-731AB0A54DB6}" presName="textRect" presStyleLbl="revTx" presStyleIdx="1" presStyleCnt="2">
        <dgm:presLayoutVars>
          <dgm:chMax val="1"/>
          <dgm:chPref val="1"/>
        </dgm:presLayoutVars>
      </dgm:prSet>
      <dgm:spPr/>
    </dgm:pt>
  </dgm:ptLst>
  <dgm:cxnLst>
    <dgm:cxn modelId="{1D074D06-3033-45B5-BCB7-537A8107AA31}" type="presOf" srcId="{9F08ABA0-C3F4-490A-9F7A-66A45A68BC20}" destId="{3C4C5BDB-E06F-47EC-95E7-D3BE4BAA7C48}" srcOrd="0" destOrd="0" presId="urn:microsoft.com/office/officeart/2018/5/layout/IconLeafLabelList"/>
    <dgm:cxn modelId="{5F16647C-8A18-4025-AD3D-4625BB0C0361}" type="presOf" srcId="{D0E44320-DBB7-4192-A061-9DB7EFEC01E5}" destId="{7A081AB0-C699-499F-B7AF-05976DCC9D64}" srcOrd="0" destOrd="0" presId="urn:microsoft.com/office/officeart/2018/5/layout/IconLeafLabelList"/>
    <dgm:cxn modelId="{188DB98B-2750-4085-8469-B4C983D9DE50}" srcId="{9F08ABA0-C3F4-490A-9F7A-66A45A68BC20}" destId="{D0E44320-DBB7-4192-A061-9DB7EFEC01E5}" srcOrd="0" destOrd="0" parTransId="{F3E8F54D-09DC-4525-8C45-1773576530D9}" sibTransId="{311E3A7F-DB4B-4FBC-9C7F-4A6941A10538}"/>
    <dgm:cxn modelId="{0DE2E0C1-AD4A-412E-8743-ED756F3FB74F}" type="presOf" srcId="{061A2406-7D2E-4DB9-A164-731AB0A54DB6}" destId="{A039CE02-4335-4A58-9AE6-9415559364A3}" srcOrd="0" destOrd="0" presId="urn:microsoft.com/office/officeart/2018/5/layout/IconLeafLabelList"/>
    <dgm:cxn modelId="{8AE595F8-9E9D-4BE0-9D0C-88B82E179E04}" srcId="{9F08ABA0-C3F4-490A-9F7A-66A45A68BC20}" destId="{061A2406-7D2E-4DB9-A164-731AB0A54DB6}" srcOrd="1" destOrd="0" parTransId="{663A1832-41E7-488F-B658-8DD355069055}" sibTransId="{D501DB5C-C2C2-48DD-9554-F6B723B91302}"/>
    <dgm:cxn modelId="{BFCC3E2F-1C0D-484C-A773-66654D6F42FF}" type="presParOf" srcId="{3C4C5BDB-E06F-47EC-95E7-D3BE4BAA7C48}" destId="{02CADEB9-A6DC-44E8-B594-63AFFA5D83CA}" srcOrd="0" destOrd="0" presId="urn:microsoft.com/office/officeart/2018/5/layout/IconLeafLabelList"/>
    <dgm:cxn modelId="{BCB26032-4CBF-4B4E-94AC-E85351B6D069}" type="presParOf" srcId="{02CADEB9-A6DC-44E8-B594-63AFFA5D83CA}" destId="{972FFC7B-3246-4A53-8245-928DE7861FA7}" srcOrd="0" destOrd="0" presId="urn:microsoft.com/office/officeart/2018/5/layout/IconLeafLabelList"/>
    <dgm:cxn modelId="{EECB45DF-A0E9-4C6C-B02E-B0BA9C8CAE7A}" type="presParOf" srcId="{02CADEB9-A6DC-44E8-B594-63AFFA5D83CA}" destId="{FADF8F8E-B957-4771-A943-344D43196ABE}" srcOrd="1" destOrd="0" presId="urn:microsoft.com/office/officeart/2018/5/layout/IconLeafLabelList"/>
    <dgm:cxn modelId="{13A8611C-B378-42F7-B108-D8CF2CFAE32C}" type="presParOf" srcId="{02CADEB9-A6DC-44E8-B594-63AFFA5D83CA}" destId="{B77294B8-D30C-475A-A0FC-01689280C6F1}" srcOrd="2" destOrd="0" presId="urn:microsoft.com/office/officeart/2018/5/layout/IconLeafLabelList"/>
    <dgm:cxn modelId="{BD285295-E1C5-4AA1-BC86-C9114877138F}" type="presParOf" srcId="{02CADEB9-A6DC-44E8-B594-63AFFA5D83CA}" destId="{7A081AB0-C699-499F-B7AF-05976DCC9D64}" srcOrd="3" destOrd="0" presId="urn:microsoft.com/office/officeart/2018/5/layout/IconLeafLabelList"/>
    <dgm:cxn modelId="{78029A86-3899-4765-BE86-5DDFD9D69F81}" type="presParOf" srcId="{3C4C5BDB-E06F-47EC-95E7-D3BE4BAA7C48}" destId="{C41788E6-DD06-470A-A39C-291EBDDB8D6A}" srcOrd="1" destOrd="0" presId="urn:microsoft.com/office/officeart/2018/5/layout/IconLeafLabelList"/>
    <dgm:cxn modelId="{8EB61934-C2F5-4C1B-A88F-DDCBD6C5F0DD}" type="presParOf" srcId="{3C4C5BDB-E06F-47EC-95E7-D3BE4BAA7C48}" destId="{DA21383D-04C3-4008-9564-1A8D5B68EF7F}" srcOrd="2" destOrd="0" presId="urn:microsoft.com/office/officeart/2018/5/layout/IconLeafLabelList"/>
    <dgm:cxn modelId="{624859AF-488A-4998-8132-7277715466C7}" type="presParOf" srcId="{DA21383D-04C3-4008-9564-1A8D5B68EF7F}" destId="{5717EE39-76D7-4717-ACBD-0E098FF7E092}" srcOrd="0" destOrd="0" presId="urn:microsoft.com/office/officeart/2018/5/layout/IconLeafLabelList"/>
    <dgm:cxn modelId="{9BA8BE78-2DBC-468F-B7D7-2263E0981002}" type="presParOf" srcId="{DA21383D-04C3-4008-9564-1A8D5B68EF7F}" destId="{6456F650-AC72-434B-8935-75B4D24F20FB}" srcOrd="1" destOrd="0" presId="urn:microsoft.com/office/officeart/2018/5/layout/IconLeafLabelList"/>
    <dgm:cxn modelId="{6993D8FD-E161-4019-8FEE-49B93C4FE662}" type="presParOf" srcId="{DA21383D-04C3-4008-9564-1A8D5B68EF7F}" destId="{0517EB40-9DB9-4454-9AE3-A243FE29E11B}" srcOrd="2" destOrd="0" presId="urn:microsoft.com/office/officeart/2018/5/layout/IconLeafLabelList"/>
    <dgm:cxn modelId="{6593E290-BF37-41DB-BF7A-9C81B2568BAE}" type="presParOf" srcId="{DA21383D-04C3-4008-9564-1A8D5B68EF7F}" destId="{A039CE02-4335-4A58-9AE6-9415559364A3}"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6A8925-E16D-4E46-BB71-DD8728CB8C9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F6E6D5C-4F9D-4BF0-8F24-E736C82EBCB3}">
      <dgm:prSet/>
      <dgm:spPr/>
      <dgm:t>
        <a:bodyPr/>
        <a:lstStyle/>
        <a:p>
          <a:r>
            <a:rPr lang="en-US"/>
            <a:t>The world's forgotten victims of climate change. </a:t>
          </a:r>
        </a:p>
      </dgm:t>
    </dgm:pt>
    <dgm:pt modelId="{080F40B9-94DF-4E66-BC6A-A63F195C735D}" type="parTrans" cxnId="{5D28520E-E658-4A8E-86AA-D118633D4A83}">
      <dgm:prSet/>
      <dgm:spPr/>
      <dgm:t>
        <a:bodyPr/>
        <a:lstStyle/>
        <a:p>
          <a:endParaRPr lang="en-US"/>
        </a:p>
      </dgm:t>
    </dgm:pt>
    <dgm:pt modelId="{20ABB168-C407-49B7-9887-043E30CA1024}" type="sibTrans" cxnId="{5D28520E-E658-4A8E-86AA-D118633D4A83}">
      <dgm:prSet/>
      <dgm:spPr/>
      <dgm:t>
        <a:bodyPr/>
        <a:lstStyle/>
        <a:p>
          <a:endParaRPr lang="en-US"/>
        </a:p>
      </dgm:t>
    </dgm:pt>
    <dgm:pt modelId="{0896AE0E-8476-4B48-BE81-418BADD66160}">
      <dgm:prSet/>
      <dgm:spPr/>
      <dgm:t>
        <a:bodyPr/>
        <a:lstStyle/>
        <a:p>
          <a:r>
            <a:rPr lang="en-US"/>
            <a:t>21.5 million people on average are climate refugees.</a:t>
          </a:r>
        </a:p>
      </dgm:t>
    </dgm:pt>
    <dgm:pt modelId="{0AEA1C12-BDE8-46C8-A6B3-A4571D7D0244}" type="parTrans" cxnId="{040E86B0-1BFA-43B8-93F2-B9EF68DF2EE4}">
      <dgm:prSet/>
      <dgm:spPr/>
      <dgm:t>
        <a:bodyPr/>
        <a:lstStyle/>
        <a:p>
          <a:endParaRPr lang="en-US"/>
        </a:p>
      </dgm:t>
    </dgm:pt>
    <dgm:pt modelId="{D0EAA45E-94FA-4DF9-A884-A9DFF0B92B1A}" type="sibTrans" cxnId="{040E86B0-1BFA-43B8-93F2-B9EF68DF2EE4}">
      <dgm:prSet/>
      <dgm:spPr/>
      <dgm:t>
        <a:bodyPr/>
        <a:lstStyle/>
        <a:p>
          <a:endParaRPr lang="en-US"/>
        </a:p>
      </dgm:t>
    </dgm:pt>
    <dgm:pt modelId="{FEDA57D9-5247-4B00-BC50-FBF91F3B48E3}">
      <dgm:prSet/>
      <dgm:spPr/>
      <dgm:t>
        <a:bodyPr/>
        <a:lstStyle/>
        <a:p>
          <a:r>
            <a:rPr lang="en-US"/>
            <a:t>This links directly to conflict scenarios, exacerbating extremism and terrorism.</a:t>
          </a:r>
        </a:p>
      </dgm:t>
    </dgm:pt>
    <dgm:pt modelId="{C18FDC9B-8CEB-4C01-AB71-A5CEEEB323AB}" type="parTrans" cxnId="{5027F0B2-10CA-4075-891B-273658B1E9B7}">
      <dgm:prSet/>
      <dgm:spPr/>
      <dgm:t>
        <a:bodyPr/>
        <a:lstStyle/>
        <a:p>
          <a:endParaRPr lang="en-US"/>
        </a:p>
      </dgm:t>
    </dgm:pt>
    <dgm:pt modelId="{048AC845-0A85-4A71-9335-E1E6770CEB0B}" type="sibTrans" cxnId="{5027F0B2-10CA-4075-891B-273658B1E9B7}">
      <dgm:prSet/>
      <dgm:spPr/>
      <dgm:t>
        <a:bodyPr/>
        <a:lstStyle/>
        <a:p>
          <a:endParaRPr lang="en-US"/>
        </a:p>
      </dgm:t>
    </dgm:pt>
    <dgm:pt modelId="{9C8EE2AE-E317-4F1C-A283-3CD0A4848DDE}" type="pres">
      <dgm:prSet presAssocID="{DB6A8925-E16D-4E46-BB71-DD8728CB8C99}" presName="linear" presStyleCnt="0">
        <dgm:presLayoutVars>
          <dgm:animLvl val="lvl"/>
          <dgm:resizeHandles val="exact"/>
        </dgm:presLayoutVars>
      </dgm:prSet>
      <dgm:spPr/>
    </dgm:pt>
    <dgm:pt modelId="{CBE5DFAD-B767-480A-BCAA-972DDA1F9449}" type="pres">
      <dgm:prSet presAssocID="{5F6E6D5C-4F9D-4BF0-8F24-E736C82EBCB3}" presName="parentText" presStyleLbl="node1" presStyleIdx="0" presStyleCnt="3">
        <dgm:presLayoutVars>
          <dgm:chMax val="0"/>
          <dgm:bulletEnabled val="1"/>
        </dgm:presLayoutVars>
      </dgm:prSet>
      <dgm:spPr/>
    </dgm:pt>
    <dgm:pt modelId="{CFFF1D30-9656-4125-ABC3-79E5D1E5D347}" type="pres">
      <dgm:prSet presAssocID="{20ABB168-C407-49B7-9887-043E30CA1024}" presName="spacer" presStyleCnt="0"/>
      <dgm:spPr/>
    </dgm:pt>
    <dgm:pt modelId="{782A3906-637A-43FC-B170-029C433F7EFF}" type="pres">
      <dgm:prSet presAssocID="{0896AE0E-8476-4B48-BE81-418BADD66160}" presName="parentText" presStyleLbl="node1" presStyleIdx="1" presStyleCnt="3">
        <dgm:presLayoutVars>
          <dgm:chMax val="0"/>
          <dgm:bulletEnabled val="1"/>
        </dgm:presLayoutVars>
      </dgm:prSet>
      <dgm:spPr/>
    </dgm:pt>
    <dgm:pt modelId="{B3C5230E-C117-4C7F-B406-4F879BF5DE3D}" type="pres">
      <dgm:prSet presAssocID="{D0EAA45E-94FA-4DF9-A884-A9DFF0B92B1A}" presName="spacer" presStyleCnt="0"/>
      <dgm:spPr/>
    </dgm:pt>
    <dgm:pt modelId="{7EFDB893-49F9-4C79-AF44-8412CBEC4E6E}" type="pres">
      <dgm:prSet presAssocID="{FEDA57D9-5247-4B00-BC50-FBF91F3B48E3}" presName="parentText" presStyleLbl="node1" presStyleIdx="2" presStyleCnt="3">
        <dgm:presLayoutVars>
          <dgm:chMax val="0"/>
          <dgm:bulletEnabled val="1"/>
        </dgm:presLayoutVars>
      </dgm:prSet>
      <dgm:spPr/>
    </dgm:pt>
  </dgm:ptLst>
  <dgm:cxnLst>
    <dgm:cxn modelId="{5D28520E-E658-4A8E-86AA-D118633D4A83}" srcId="{DB6A8925-E16D-4E46-BB71-DD8728CB8C99}" destId="{5F6E6D5C-4F9D-4BF0-8F24-E736C82EBCB3}" srcOrd="0" destOrd="0" parTransId="{080F40B9-94DF-4E66-BC6A-A63F195C735D}" sibTransId="{20ABB168-C407-49B7-9887-043E30CA1024}"/>
    <dgm:cxn modelId="{D4163F36-CB79-4261-B2C1-6B549AB84DF7}" type="presOf" srcId="{FEDA57D9-5247-4B00-BC50-FBF91F3B48E3}" destId="{7EFDB893-49F9-4C79-AF44-8412CBEC4E6E}" srcOrd="0" destOrd="0" presId="urn:microsoft.com/office/officeart/2005/8/layout/vList2"/>
    <dgm:cxn modelId="{DF60B89D-C12E-458E-960A-9E69B7024791}" type="presOf" srcId="{5F6E6D5C-4F9D-4BF0-8F24-E736C82EBCB3}" destId="{CBE5DFAD-B767-480A-BCAA-972DDA1F9449}" srcOrd="0" destOrd="0" presId="urn:microsoft.com/office/officeart/2005/8/layout/vList2"/>
    <dgm:cxn modelId="{95AC67A1-0404-456A-8DF5-90230741829B}" type="presOf" srcId="{0896AE0E-8476-4B48-BE81-418BADD66160}" destId="{782A3906-637A-43FC-B170-029C433F7EFF}" srcOrd="0" destOrd="0" presId="urn:microsoft.com/office/officeart/2005/8/layout/vList2"/>
    <dgm:cxn modelId="{040E86B0-1BFA-43B8-93F2-B9EF68DF2EE4}" srcId="{DB6A8925-E16D-4E46-BB71-DD8728CB8C99}" destId="{0896AE0E-8476-4B48-BE81-418BADD66160}" srcOrd="1" destOrd="0" parTransId="{0AEA1C12-BDE8-46C8-A6B3-A4571D7D0244}" sibTransId="{D0EAA45E-94FA-4DF9-A884-A9DFF0B92B1A}"/>
    <dgm:cxn modelId="{5027F0B2-10CA-4075-891B-273658B1E9B7}" srcId="{DB6A8925-E16D-4E46-BB71-DD8728CB8C99}" destId="{FEDA57D9-5247-4B00-BC50-FBF91F3B48E3}" srcOrd="2" destOrd="0" parTransId="{C18FDC9B-8CEB-4C01-AB71-A5CEEEB323AB}" sibTransId="{048AC845-0A85-4A71-9335-E1E6770CEB0B}"/>
    <dgm:cxn modelId="{B130CCD4-5120-4F66-8CC8-2B7C1D0E3793}" type="presOf" srcId="{DB6A8925-E16D-4E46-BB71-DD8728CB8C99}" destId="{9C8EE2AE-E317-4F1C-A283-3CD0A4848DDE}" srcOrd="0" destOrd="0" presId="urn:microsoft.com/office/officeart/2005/8/layout/vList2"/>
    <dgm:cxn modelId="{4D6EAA92-94BE-4DFC-BA8B-900C647117CB}" type="presParOf" srcId="{9C8EE2AE-E317-4F1C-A283-3CD0A4848DDE}" destId="{CBE5DFAD-B767-480A-BCAA-972DDA1F9449}" srcOrd="0" destOrd="0" presId="urn:microsoft.com/office/officeart/2005/8/layout/vList2"/>
    <dgm:cxn modelId="{CAAD3DAF-28AE-4BDA-B5A8-7E918CAE7131}" type="presParOf" srcId="{9C8EE2AE-E317-4F1C-A283-3CD0A4848DDE}" destId="{CFFF1D30-9656-4125-ABC3-79E5D1E5D347}" srcOrd="1" destOrd="0" presId="urn:microsoft.com/office/officeart/2005/8/layout/vList2"/>
    <dgm:cxn modelId="{E6FF088C-9AF0-45E2-9C2D-6FFB37D7F811}" type="presParOf" srcId="{9C8EE2AE-E317-4F1C-A283-3CD0A4848DDE}" destId="{782A3906-637A-43FC-B170-029C433F7EFF}" srcOrd="2" destOrd="0" presId="urn:microsoft.com/office/officeart/2005/8/layout/vList2"/>
    <dgm:cxn modelId="{2495A484-221E-48CB-B1DA-BBAD769EE25A}" type="presParOf" srcId="{9C8EE2AE-E317-4F1C-A283-3CD0A4848DDE}" destId="{B3C5230E-C117-4C7F-B406-4F879BF5DE3D}" srcOrd="3" destOrd="0" presId="urn:microsoft.com/office/officeart/2005/8/layout/vList2"/>
    <dgm:cxn modelId="{E33E4D2A-2779-4B05-96FA-FAB95C620BA3}" type="presParOf" srcId="{9C8EE2AE-E317-4F1C-A283-3CD0A4848DDE}" destId="{7EFDB893-49F9-4C79-AF44-8412CBEC4E6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5CF2D7-0F3C-4908-8A62-04A8BDFA94E9}"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0E96BF7-1658-4D55-97E6-329DCFB19F66}">
      <dgm:prSet/>
      <dgm:spPr/>
      <dgm:t>
        <a:bodyPr/>
        <a:lstStyle/>
        <a:p>
          <a:pPr>
            <a:defRPr cap="all"/>
          </a:pPr>
          <a:r>
            <a:rPr lang="en-US" baseline="0"/>
            <a:t>Fossil fuels – changing our sources.</a:t>
          </a:r>
          <a:endParaRPr lang="en-US"/>
        </a:p>
      </dgm:t>
    </dgm:pt>
    <dgm:pt modelId="{862F3154-E50E-4DEB-B196-1EE14DB8FB1B}" type="parTrans" cxnId="{F852D2B2-3933-45AB-91AF-D5D20B864613}">
      <dgm:prSet/>
      <dgm:spPr/>
      <dgm:t>
        <a:bodyPr/>
        <a:lstStyle/>
        <a:p>
          <a:endParaRPr lang="en-US"/>
        </a:p>
      </dgm:t>
    </dgm:pt>
    <dgm:pt modelId="{BEF81646-DF27-4391-BF22-BAEF58D26A35}" type="sibTrans" cxnId="{F852D2B2-3933-45AB-91AF-D5D20B864613}">
      <dgm:prSet/>
      <dgm:spPr/>
      <dgm:t>
        <a:bodyPr/>
        <a:lstStyle/>
        <a:p>
          <a:endParaRPr lang="en-US"/>
        </a:p>
      </dgm:t>
    </dgm:pt>
    <dgm:pt modelId="{87F3BE87-0E44-4055-98C0-00D2C0BB18CF}">
      <dgm:prSet/>
      <dgm:spPr/>
      <dgm:t>
        <a:bodyPr/>
        <a:lstStyle/>
        <a:p>
          <a:pPr>
            <a:defRPr cap="all"/>
          </a:pPr>
          <a:r>
            <a:rPr lang="en-US" baseline="0"/>
            <a:t>Food - greenhouse gases. </a:t>
          </a:r>
          <a:endParaRPr lang="en-US"/>
        </a:p>
      </dgm:t>
    </dgm:pt>
    <dgm:pt modelId="{3C77C5BE-BC31-471E-9865-68C3FB47B8F1}" type="parTrans" cxnId="{160B8B48-D778-4E98-A3CB-C026DFAE1DE9}">
      <dgm:prSet/>
      <dgm:spPr/>
      <dgm:t>
        <a:bodyPr/>
        <a:lstStyle/>
        <a:p>
          <a:endParaRPr lang="en-US"/>
        </a:p>
      </dgm:t>
    </dgm:pt>
    <dgm:pt modelId="{26E4F3A8-2244-4E19-8FCB-1DD8613D1515}" type="sibTrans" cxnId="{160B8B48-D778-4E98-A3CB-C026DFAE1DE9}">
      <dgm:prSet/>
      <dgm:spPr/>
      <dgm:t>
        <a:bodyPr/>
        <a:lstStyle/>
        <a:p>
          <a:endParaRPr lang="en-US"/>
        </a:p>
      </dgm:t>
    </dgm:pt>
    <dgm:pt modelId="{8ABEA33D-E037-4C8B-A5BF-A1F6B150E131}">
      <dgm:prSet/>
      <dgm:spPr/>
      <dgm:t>
        <a:bodyPr/>
        <a:lstStyle/>
        <a:p>
          <a:pPr>
            <a:defRPr cap="all"/>
          </a:pPr>
          <a:r>
            <a:rPr lang="en-US" baseline="0"/>
            <a:t>Fishing - ending overfishing and destructive techniques.</a:t>
          </a:r>
          <a:endParaRPr lang="en-US"/>
        </a:p>
      </dgm:t>
    </dgm:pt>
    <dgm:pt modelId="{623F0B5A-86F7-452E-BD68-CAB1247212CB}" type="parTrans" cxnId="{563DB233-F148-4DF1-93A2-C3152051D08E}">
      <dgm:prSet/>
      <dgm:spPr/>
      <dgm:t>
        <a:bodyPr/>
        <a:lstStyle/>
        <a:p>
          <a:endParaRPr lang="en-US"/>
        </a:p>
      </dgm:t>
    </dgm:pt>
    <dgm:pt modelId="{9CCF1162-B908-4B55-A710-CA3137B855EE}" type="sibTrans" cxnId="{563DB233-F148-4DF1-93A2-C3152051D08E}">
      <dgm:prSet/>
      <dgm:spPr/>
      <dgm:t>
        <a:bodyPr/>
        <a:lstStyle/>
        <a:p>
          <a:endParaRPr lang="en-US"/>
        </a:p>
      </dgm:t>
    </dgm:pt>
    <dgm:pt modelId="{F37DB573-8E91-422E-9DCE-CF9E43DCD325}">
      <dgm:prSet/>
      <dgm:spPr/>
      <dgm:t>
        <a:bodyPr/>
        <a:lstStyle/>
        <a:p>
          <a:pPr>
            <a:defRPr cap="all"/>
          </a:pPr>
          <a:r>
            <a:rPr lang="en-US" baseline="0"/>
            <a:t>Rewild - Planting more trees.</a:t>
          </a:r>
          <a:endParaRPr lang="en-US"/>
        </a:p>
      </dgm:t>
    </dgm:pt>
    <dgm:pt modelId="{119178AC-0198-48CE-9491-DCA1D753299D}" type="parTrans" cxnId="{CED2E2EC-9319-454A-9F63-C323F1841A08}">
      <dgm:prSet/>
      <dgm:spPr/>
      <dgm:t>
        <a:bodyPr/>
        <a:lstStyle/>
        <a:p>
          <a:endParaRPr lang="en-US"/>
        </a:p>
      </dgm:t>
    </dgm:pt>
    <dgm:pt modelId="{69A202DC-14C6-46C9-AF10-CEBFE8046967}" type="sibTrans" cxnId="{CED2E2EC-9319-454A-9F63-C323F1841A08}">
      <dgm:prSet/>
      <dgm:spPr/>
      <dgm:t>
        <a:bodyPr/>
        <a:lstStyle/>
        <a:p>
          <a:endParaRPr lang="en-US"/>
        </a:p>
      </dgm:t>
    </dgm:pt>
    <dgm:pt modelId="{D878C0A7-2BFC-4293-AE39-E81067BC8247}" type="pres">
      <dgm:prSet presAssocID="{915CF2D7-0F3C-4908-8A62-04A8BDFA94E9}" presName="root" presStyleCnt="0">
        <dgm:presLayoutVars>
          <dgm:dir/>
          <dgm:resizeHandles val="exact"/>
        </dgm:presLayoutVars>
      </dgm:prSet>
      <dgm:spPr/>
    </dgm:pt>
    <dgm:pt modelId="{70245DE1-A1CF-4AE6-827F-EA6D2E3BB401}" type="pres">
      <dgm:prSet presAssocID="{00E96BF7-1658-4D55-97E6-329DCFB19F66}" presName="compNode" presStyleCnt="0"/>
      <dgm:spPr/>
    </dgm:pt>
    <dgm:pt modelId="{9F8070F3-D217-4513-81BB-9C41F3AC2B88}" type="pres">
      <dgm:prSet presAssocID="{00E96BF7-1658-4D55-97E6-329DCFB19F66}" presName="iconBgRect" presStyleLbl="bgShp" presStyleIdx="0" presStyleCnt="4"/>
      <dgm:spPr>
        <a:prstGeom prst="round2DiagRect">
          <a:avLst>
            <a:gd name="adj1" fmla="val 29727"/>
            <a:gd name="adj2" fmla="val 0"/>
          </a:avLst>
        </a:prstGeom>
      </dgm:spPr>
    </dgm:pt>
    <dgm:pt modelId="{AD92D83C-A11B-474A-934D-B395361C8AC9}" type="pres">
      <dgm:prSet presAssocID="{00E96BF7-1658-4D55-97E6-329DCFB19F6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Hand with Plant"/>
        </a:ext>
      </dgm:extLst>
    </dgm:pt>
    <dgm:pt modelId="{5BF90B5F-9930-4A1B-9029-8F28EA5B559B}" type="pres">
      <dgm:prSet presAssocID="{00E96BF7-1658-4D55-97E6-329DCFB19F66}" presName="spaceRect" presStyleCnt="0"/>
      <dgm:spPr/>
    </dgm:pt>
    <dgm:pt modelId="{6F814215-CD8C-4854-8776-B69E66087FA1}" type="pres">
      <dgm:prSet presAssocID="{00E96BF7-1658-4D55-97E6-329DCFB19F66}" presName="textRect" presStyleLbl="revTx" presStyleIdx="0" presStyleCnt="4">
        <dgm:presLayoutVars>
          <dgm:chMax val="1"/>
          <dgm:chPref val="1"/>
        </dgm:presLayoutVars>
      </dgm:prSet>
      <dgm:spPr/>
    </dgm:pt>
    <dgm:pt modelId="{8ECFE3C0-42C8-496A-A73A-DFFEC7A9C4ED}" type="pres">
      <dgm:prSet presAssocID="{BEF81646-DF27-4391-BF22-BAEF58D26A35}" presName="sibTrans" presStyleCnt="0"/>
      <dgm:spPr/>
    </dgm:pt>
    <dgm:pt modelId="{4B29AD70-76FF-452A-95D5-2F65F946394E}" type="pres">
      <dgm:prSet presAssocID="{87F3BE87-0E44-4055-98C0-00D2C0BB18CF}" presName="compNode" presStyleCnt="0"/>
      <dgm:spPr/>
    </dgm:pt>
    <dgm:pt modelId="{895DF371-7F01-48CA-8EEC-59FC1B5D8C75}" type="pres">
      <dgm:prSet presAssocID="{87F3BE87-0E44-4055-98C0-00D2C0BB18CF}" presName="iconBgRect" presStyleLbl="bgShp" presStyleIdx="1" presStyleCnt="4"/>
      <dgm:spPr>
        <a:prstGeom prst="round2DiagRect">
          <a:avLst>
            <a:gd name="adj1" fmla="val 29727"/>
            <a:gd name="adj2" fmla="val 0"/>
          </a:avLst>
        </a:prstGeom>
      </dgm:spPr>
    </dgm:pt>
    <dgm:pt modelId="{21D35077-9C52-423E-8569-DF8AFB1B6AD4}" type="pres">
      <dgm:prSet presAssocID="{87F3BE87-0E44-4055-98C0-00D2C0BB18C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sert scene"/>
        </a:ext>
      </dgm:extLst>
    </dgm:pt>
    <dgm:pt modelId="{94DED6C5-AD75-4D1C-B291-D3D2F12F4C69}" type="pres">
      <dgm:prSet presAssocID="{87F3BE87-0E44-4055-98C0-00D2C0BB18CF}" presName="spaceRect" presStyleCnt="0"/>
      <dgm:spPr/>
    </dgm:pt>
    <dgm:pt modelId="{B50A712D-2576-4D2D-A9D6-64C42ADCD022}" type="pres">
      <dgm:prSet presAssocID="{87F3BE87-0E44-4055-98C0-00D2C0BB18CF}" presName="textRect" presStyleLbl="revTx" presStyleIdx="1" presStyleCnt="4">
        <dgm:presLayoutVars>
          <dgm:chMax val="1"/>
          <dgm:chPref val="1"/>
        </dgm:presLayoutVars>
      </dgm:prSet>
      <dgm:spPr/>
    </dgm:pt>
    <dgm:pt modelId="{91E0766E-A8B0-48BB-8AB1-7C9D8F68A263}" type="pres">
      <dgm:prSet presAssocID="{26E4F3A8-2244-4E19-8FCB-1DD8613D1515}" presName="sibTrans" presStyleCnt="0"/>
      <dgm:spPr/>
    </dgm:pt>
    <dgm:pt modelId="{91986AFC-4F5C-45B2-AC67-802927320D68}" type="pres">
      <dgm:prSet presAssocID="{8ABEA33D-E037-4C8B-A5BF-A1F6B150E131}" presName="compNode" presStyleCnt="0"/>
      <dgm:spPr/>
    </dgm:pt>
    <dgm:pt modelId="{6288E716-2FE3-41E3-8734-0842608B0C79}" type="pres">
      <dgm:prSet presAssocID="{8ABEA33D-E037-4C8B-A5BF-A1F6B150E131}" presName="iconBgRect" presStyleLbl="bgShp" presStyleIdx="2" presStyleCnt="4"/>
      <dgm:spPr>
        <a:prstGeom prst="round2DiagRect">
          <a:avLst>
            <a:gd name="adj1" fmla="val 29727"/>
            <a:gd name="adj2" fmla="val 0"/>
          </a:avLst>
        </a:prstGeom>
      </dgm:spPr>
    </dgm:pt>
    <dgm:pt modelId="{C2029E4F-D231-4E2A-83BA-BC9630652EDC}" type="pres">
      <dgm:prSet presAssocID="{8ABEA33D-E037-4C8B-A5BF-A1F6B150E13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shing"/>
        </a:ext>
      </dgm:extLst>
    </dgm:pt>
    <dgm:pt modelId="{A7F43CC7-5014-472C-8452-DAFB8FD5C0B2}" type="pres">
      <dgm:prSet presAssocID="{8ABEA33D-E037-4C8B-A5BF-A1F6B150E131}" presName="spaceRect" presStyleCnt="0"/>
      <dgm:spPr/>
    </dgm:pt>
    <dgm:pt modelId="{E032B3E7-0A45-459C-AE7A-7E7935AD3269}" type="pres">
      <dgm:prSet presAssocID="{8ABEA33D-E037-4C8B-A5BF-A1F6B150E131}" presName="textRect" presStyleLbl="revTx" presStyleIdx="2" presStyleCnt="4">
        <dgm:presLayoutVars>
          <dgm:chMax val="1"/>
          <dgm:chPref val="1"/>
        </dgm:presLayoutVars>
      </dgm:prSet>
      <dgm:spPr/>
    </dgm:pt>
    <dgm:pt modelId="{0DF45EA6-C1E8-41D4-BECC-0D71F3C98115}" type="pres">
      <dgm:prSet presAssocID="{9CCF1162-B908-4B55-A710-CA3137B855EE}" presName="sibTrans" presStyleCnt="0"/>
      <dgm:spPr/>
    </dgm:pt>
    <dgm:pt modelId="{8DE43B77-3150-4133-8474-DD30E9946ED7}" type="pres">
      <dgm:prSet presAssocID="{F37DB573-8E91-422E-9DCE-CF9E43DCD325}" presName="compNode" presStyleCnt="0"/>
      <dgm:spPr/>
    </dgm:pt>
    <dgm:pt modelId="{F1F66D39-673F-4704-B2AE-69146C7C20D9}" type="pres">
      <dgm:prSet presAssocID="{F37DB573-8E91-422E-9DCE-CF9E43DCD325}" presName="iconBgRect" presStyleLbl="bgShp" presStyleIdx="3" presStyleCnt="4"/>
      <dgm:spPr>
        <a:prstGeom prst="round2DiagRect">
          <a:avLst>
            <a:gd name="adj1" fmla="val 29727"/>
            <a:gd name="adj2" fmla="val 0"/>
          </a:avLst>
        </a:prstGeom>
      </dgm:spPr>
    </dgm:pt>
    <dgm:pt modelId="{00E43D80-0BC2-46F5-8ED7-36F6EAD0661E}" type="pres">
      <dgm:prSet presAssocID="{F37DB573-8E91-422E-9DCE-CF9E43DCD32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orest scene"/>
        </a:ext>
      </dgm:extLst>
    </dgm:pt>
    <dgm:pt modelId="{D73A2BFA-AEEF-4B69-AA6E-3B127D699200}" type="pres">
      <dgm:prSet presAssocID="{F37DB573-8E91-422E-9DCE-CF9E43DCD325}" presName="spaceRect" presStyleCnt="0"/>
      <dgm:spPr/>
    </dgm:pt>
    <dgm:pt modelId="{35A6159A-73C5-4E71-A3BB-12C474072431}" type="pres">
      <dgm:prSet presAssocID="{F37DB573-8E91-422E-9DCE-CF9E43DCD325}" presName="textRect" presStyleLbl="revTx" presStyleIdx="3" presStyleCnt="4">
        <dgm:presLayoutVars>
          <dgm:chMax val="1"/>
          <dgm:chPref val="1"/>
        </dgm:presLayoutVars>
      </dgm:prSet>
      <dgm:spPr/>
    </dgm:pt>
  </dgm:ptLst>
  <dgm:cxnLst>
    <dgm:cxn modelId="{563DB233-F148-4DF1-93A2-C3152051D08E}" srcId="{915CF2D7-0F3C-4908-8A62-04A8BDFA94E9}" destId="{8ABEA33D-E037-4C8B-A5BF-A1F6B150E131}" srcOrd="2" destOrd="0" parTransId="{623F0B5A-86F7-452E-BD68-CAB1247212CB}" sibTransId="{9CCF1162-B908-4B55-A710-CA3137B855EE}"/>
    <dgm:cxn modelId="{160B8B48-D778-4E98-A3CB-C026DFAE1DE9}" srcId="{915CF2D7-0F3C-4908-8A62-04A8BDFA94E9}" destId="{87F3BE87-0E44-4055-98C0-00D2C0BB18CF}" srcOrd="1" destOrd="0" parTransId="{3C77C5BE-BC31-471E-9865-68C3FB47B8F1}" sibTransId="{26E4F3A8-2244-4E19-8FCB-1DD8613D1515}"/>
    <dgm:cxn modelId="{A2F47F4B-FC4C-48F2-95A2-6336D1770CB2}" type="presOf" srcId="{8ABEA33D-E037-4C8B-A5BF-A1F6B150E131}" destId="{E032B3E7-0A45-459C-AE7A-7E7935AD3269}" srcOrd="0" destOrd="0" presId="urn:microsoft.com/office/officeart/2018/5/layout/IconLeafLabelList"/>
    <dgm:cxn modelId="{8F7B6B6F-6864-4DE3-B414-486573C124DB}" type="presOf" srcId="{87F3BE87-0E44-4055-98C0-00D2C0BB18CF}" destId="{B50A712D-2576-4D2D-A9D6-64C42ADCD022}" srcOrd="0" destOrd="0" presId="urn:microsoft.com/office/officeart/2018/5/layout/IconLeafLabelList"/>
    <dgm:cxn modelId="{EB59877C-CFF3-49FC-99F6-374F04C9C5AA}" type="presOf" srcId="{00E96BF7-1658-4D55-97E6-329DCFB19F66}" destId="{6F814215-CD8C-4854-8776-B69E66087FA1}" srcOrd="0" destOrd="0" presId="urn:microsoft.com/office/officeart/2018/5/layout/IconLeafLabelList"/>
    <dgm:cxn modelId="{E3EA84A5-E216-4ECC-B1C6-2E1F0BC3CBAC}" type="presOf" srcId="{F37DB573-8E91-422E-9DCE-CF9E43DCD325}" destId="{35A6159A-73C5-4E71-A3BB-12C474072431}" srcOrd="0" destOrd="0" presId="urn:microsoft.com/office/officeart/2018/5/layout/IconLeafLabelList"/>
    <dgm:cxn modelId="{F852D2B2-3933-45AB-91AF-D5D20B864613}" srcId="{915CF2D7-0F3C-4908-8A62-04A8BDFA94E9}" destId="{00E96BF7-1658-4D55-97E6-329DCFB19F66}" srcOrd="0" destOrd="0" parTransId="{862F3154-E50E-4DEB-B196-1EE14DB8FB1B}" sibTransId="{BEF81646-DF27-4391-BF22-BAEF58D26A35}"/>
    <dgm:cxn modelId="{50F7F2E0-E9CA-42E5-9961-16ADFA7B7DA8}" type="presOf" srcId="{915CF2D7-0F3C-4908-8A62-04A8BDFA94E9}" destId="{D878C0A7-2BFC-4293-AE39-E81067BC8247}" srcOrd="0" destOrd="0" presId="urn:microsoft.com/office/officeart/2018/5/layout/IconLeafLabelList"/>
    <dgm:cxn modelId="{CED2E2EC-9319-454A-9F63-C323F1841A08}" srcId="{915CF2D7-0F3C-4908-8A62-04A8BDFA94E9}" destId="{F37DB573-8E91-422E-9DCE-CF9E43DCD325}" srcOrd="3" destOrd="0" parTransId="{119178AC-0198-48CE-9491-DCA1D753299D}" sibTransId="{69A202DC-14C6-46C9-AF10-CEBFE8046967}"/>
    <dgm:cxn modelId="{05523FF2-02C7-40A0-A8ED-1CA436CDEF23}" type="presParOf" srcId="{D878C0A7-2BFC-4293-AE39-E81067BC8247}" destId="{70245DE1-A1CF-4AE6-827F-EA6D2E3BB401}" srcOrd="0" destOrd="0" presId="urn:microsoft.com/office/officeart/2018/5/layout/IconLeafLabelList"/>
    <dgm:cxn modelId="{3E38795D-774C-4E14-8024-EA6A63D0FE8C}" type="presParOf" srcId="{70245DE1-A1CF-4AE6-827F-EA6D2E3BB401}" destId="{9F8070F3-D217-4513-81BB-9C41F3AC2B88}" srcOrd="0" destOrd="0" presId="urn:microsoft.com/office/officeart/2018/5/layout/IconLeafLabelList"/>
    <dgm:cxn modelId="{3DF1208A-4341-4B00-87C0-1BF036773006}" type="presParOf" srcId="{70245DE1-A1CF-4AE6-827F-EA6D2E3BB401}" destId="{AD92D83C-A11B-474A-934D-B395361C8AC9}" srcOrd="1" destOrd="0" presId="urn:microsoft.com/office/officeart/2018/5/layout/IconLeafLabelList"/>
    <dgm:cxn modelId="{B0035395-F069-4A35-BBA4-DD25CE39A651}" type="presParOf" srcId="{70245DE1-A1CF-4AE6-827F-EA6D2E3BB401}" destId="{5BF90B5F-9930-4A1B-9029-8F28EA5B559B}" srcOrd="2" destOrd="0" presId="urn:microsoft.com/office/officeart/2018/5/layout/IconLeafLabelList"/>
    <dgm:cxn modelId="{50351BF0-12D1-4393-B6EB-CB31A38A95D3}" type="presParOf" srcId="{70245DE1-A1CF-4AE6-827F-EA6D2E3BB401}" destId="{6F814215-CD8C-4854-8776-B69E66087FA1}" srcOrd="3" destOrd="0" presId="urn:microsoft.com/office/officeart/2018/5/layout/IconLeafLabelList"/>
    <dgm:cxn modelId="{047FAB13-E04E-43F9-A333-877F1213DCD5}" type="presParOf" srcId="{D878C0A7-2BFC-4293-AE39-E81067BC8247}" destId="{8ECFE3C0-42C8-496A-A73A-DFFEC7A9C4ED}" srcOrd="1" destOrd="0" presId="urn:microsoft.com/office/officeart/2018/5/layout/IconLeafLabelList"/>
    <dgm:cxn modelId="{9562DDED-D199-4A0F-B5CA-AD7A532EDC99}" type="presParOf" srcId="{D878C0A7-2BFC-4293-AE39-E81067BC8247}" destId="{4B29AD70-76FF-452A-95D5-2F65F946394E}" srcOrd="2" destOrd="0" presId="urn:microsoft.com/office/officeart/2018/5/layout/IconLeafLabelList"/>
    <dgm:cxn modelId="{C3F63C66-DF70-48A0-A40A-D5755BEB5E71}" type="presParOf" srcId="{4B29AD70-76FF-452A-95D5-2F65F946394E}" destId="{895DF371-7F01-48CA-8EEC-59FC1B5D8C75}" srcOrd="0" destOrd="0" presId="urn:microsoft.com/office/officeart/2018/5/layout/IconLeafLabelList"/>
    <dgm:cxn modelId="{A4CFF3AB-1624-4570-AFFA-6D8C90291CA9}" type="presParOf" srcId="{4B29AD70-76FF-452A-95D5-2F65F946394E}" destId="{21D35077-9C52-423E-8569-DF8AFB1B6AD4}" srcOrd="1" destOrd="0" presId="urn:microsoft.com/office/officeart/2018/5/layout/IconLeafLabelList"/>
    <dgm:cxn modelId="{786B0684-D66D-43F7-84EE-0CD163C4C32F}" type="presParOf" srcId="{4B29AD70-76FF-452A-95D5-2F65F946394E}" destId="{94DED6C5-AD75-4D1C-B291-D3D2F12F4C69}" srcOrd="2" destOrd="0" presId="urn:microsoft.com/office/officeart/2018/5/layout/IconLeafLabelList"/>
    <dgm:cxn modelId="{64253B95-977D-4ECB-8D1C-FFA0B579149C}" type="presParOf" srcId="{4B29AD70-76FF-452A-95D5-2F65F946394E}" destId="{B50A712D-2576-4D2D-A9D6-64C42ADCD022}" srcOrd="3" destOrd="0" presId="urn:microsoft.com/office/officeart/2018/5/layout/IconLeafLabelList"/>
    <dgm:cxn modelId="{02D9B344-646C-4023-B3B9-368F3D3CB86C}" type="presParOf" srcId="{D878C0A7-2BFC-4293-AE39-E81067BC8247}" destId="{91E0766E-A8B0-48BB-8AB1-7C9D8F68A263}" srcOrd="3" destOrd="0" presId="urn:microsoft.com/office/officeart/2018/5/layout/IconLeafLabelList"/>
    <dgm:cxn modelId="{838EDD7F-31AD-4867-9113-8F7862FA8AEE}" type="presParOf" srcId="{D878C0A7-2BFC-4293-AE39-E81067BC8247}" destId="{91986AFC-4F5C-45B2-AC67-802927320D68}" srcOrd="4" destOrd="0" presId="urn:microsoft.com/office/officeart/2018/5/layout/IconLeafLabelList"/>
    <dgm:cxn modelId="{647354D0-13E0-476C-8302-35231688B8A3}" type="presParOf" srcId="{91986AFC-4F5C-45B2-AC67-802927320D68}" destId="{6288E716-2FE3-41E3-8734-0842608B0C79}" srcOrd="0" destOrd="0" presId="urn:microsoft.com/office/officeart/2018/5/layout/IconLeafLabelList"/>
    <dgm:cxn modelId="{36FB04AF-55FA-4018-8FCC-DF31DA493401}" type="presParOf" srcId="{91986AFC-4F5C-45B2-AC67-802927320D68}" destId="{C2029E4F-D231-4E2A-83BA-BC9630652EDC}" srcOrd="1" destOrd="0" presId="urn:microsoft.com/office/officeart/2018/5/layout/IconLeafLabelList"/>
    <dgm:cxn modelId="{029E3AF6-7F71-46CD-BACE-FA4BD6BDE487}" type="presParOf" srcId="{91986AFC-4F5C-45B2-AC67-802927320D68}" destId="{A7F43CC7-5014-472C-8452-DAFB8FD5C0B2}" srcOrd="2" destOrd="0" presId="urn:microsoft.com/office/officeart/2018/5/layout/IconLeafLabelList"/>
    <dgm:cxn modelId="{454B3C3B-5446-45FE-9C49-7BCB4B2FABC5}" type="presParOf" srcId="{91986AFC-4F5C-45B2-AC67-802927320D68}" destId="{E032B3E7-0A45-459C-AE7A-7E7935AD3269}" srcOrd="3" destOrd="0" presId="urn:microsoft.com/office/officeart/2018/5/layout/IconLeafLabelList"/>
    <dgm:cxn modelId="{E0A821B9-2289-4CC8-8482-5BBF3F6F556F}" type="presParOf" srcId="{D878C0A7-2BFC-4293-AE39-E81067BC8247}" destId="{0DF45EA6-C1E8-41D4-BECC-0D71F3C98115}" srcOrd="5" destOrd="0" presId="urn:microsoft.com/office/officeart/2018/5/layout/IconLeafLabelList"/>
    <dgm:cxn modelId="{C5AA61BE-A3E9-4CE0-9DD1-111C1D6F5A3C}" type="presParOf" srcId="{D878C0A7-2BFC-4293-AE39-E81067BC8247}" destId="{8DE43B77-3150-4133-8474-DD30E9946ED7}" srcOrd="6" destOrd="0" presId="urn:microsoft.com/office/officeart/2018/5/layout/IconLeafLabelList"/>
    <dgm:cxn modelId="{D181F84A-34F0-4875-8695-A42CFCEB86A5}" type="presParOf" srcId="{8DE43B77-3150-4133-8474-DD30E9946ED7}" destId="{F1F66D39-673F-4704-B2AE-69146C7C20D9}" srcOrd="0" destOrd="0" presId="urn:microsoft.com/office/officeart/2018/5/layout/IconLeafLabelList"/>
    <dgm:cxn modelId="{C2DF919A-5174-46E2-A6E8-CF53CDBF3242}" type="presParOf" srcId="{8DE43B77-3150-4133-8474-DD30E9946ED7}" destId="{00E43D80-0BC2-46F5-8ED7-36F6EAD0661E}" srcOrd="1" destOrd="0" presId="urn:microsoft.com/office/officeart/2018/5/layout/IconLeafLabelList"/>
    <dgm:cxn modelId="{6555FB52-C47B-4107-8928-4835EF81C99F}" type="presParOf" srcId="{8DE43B77-3150-4133-8474-DD30E9946ED7}" destId="{D73A2BFA-AEEF-4B69-AA6E-3B127D699200}" srcOrd="2" destOrd="0" presId="urn:microsoft.com/office/officeart/2018/5/layout/IconLeafLabelList"/>
    <dgm:cxn modelId="{855D9FA6-4C63-4FDB-B2FB-1CF57C7484CF}" type="presParOf" srcId="{8DE43B77-3150-4133-8474-DD30E9946ED7}" destId="{35A6159A-73C5-4E71-A3BB-12C474072431}"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645F929-5142-45F4-A7B4-BCBA6360C57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826D165-6F1D-4D0F-93F8-0CC622C7F7EB}">
      <dgm:prSet/>
      <dgm:spPr/>
      <dgm:t>
        <a:bodyPr/>
        <a:lstStyle/>
        <a:p>
          <a:r>
            <a:rPr lang="en-US" baseline="0"/>
            <a:t>Black Lives Matter</a:t>
          </a:r>
          <a:endParaRPr lang="en-US"/>
        </a:p>
      </dgm:t>
    </dgm:pt>
    <dgm:pt modelId="{B29E71A1-4C21-4230-BCD8-756DE15304EE}" type="parTrans" cxnId="{82C8480F-E566-4786-A53D-2B54D872DBCC}">
      <dgm:prSet/>
      <dgm:spPr/>
      <dgm:t>
        <a:bodyPr/>
        <a:lstStyle/>
        <a:p>
          <a:endParaRPr lang="en-US"/>
        </a:p>
      </dgm:t>
    </dgm:pt>
    <dgm:pt modelId="{133FF551-426F-4088-9ACB-B6CD46B62AD1}" type="sibTrans" cxnId="{82C8480F-E566-4786-A53D-2B54D872DBCC}">
      <dgm:prSet/>
      <dgm:spPr/>
      <dgm:t>
        <a:bodyPr/>
        <a:lstStyle/>
        <a:p>
          <a:endParaRPr lang="en-US"/>
        </a:p>
      </dgm:t>
    </dgm:pt>
    <dgm:pt modelId="{4EA22231-C4C9-4E56-93A1-BF3E77D80499}">
      <dgm:prSet/>
      <dgm:spPr/>
      <dgm:t>
        <a:bodyPr/>
        <a:lstStyle/>
        <a:p>
          <a:r>
            <a:rPr lang="en-US" baseline="0"/>
            <a:t>MeToo</a:t>
          </a:r>
          <a:endParaRPr lang="en-US"/>
        </a:p>
      </dgm:t>
    </dgm:pt>
    <dgm:pt modelId="{7E199401-A2EE-4053-A166-1E591643DF9D}" type="parTrans" cxnId="{2792B9F6-4272-4A67-9EA9-62FE734EC453}">
      <dgm:prSet/>
      <dgm:spPr/>
      <dgm:t>
        <a:bodyPr/>
        <a:lstStyle/>
        <a:p>
          <a:endParaRPr lang="en-US"/>
        </a:p>
      </dgm:t>
    </dgm:pt>
    <dgm:pt modelId="{2E73CA39-2CA0-4042-8AFE-B2A0282F049B}" type="sibTrans" cxnId="{2792B9F6-4272-4A67-9EA9-62FE734EC453}">
      <dgm:prSet/>
      <dgm:spPr/>
      <dgm:t>
        <a:bodyPr/>
        <a:lstStyle/>
        <a:p>
          <a:endParaRPr lang="en-US"/>
        </a:p>
      </dgm:t>
    </dgm:pt>
    <dgm:pt modelId="{075365D2-B0B4-435A-BC45-F87FF537331F}">
      <dgm:prSet/>
      <dgm:spPr/>
      <dgm:t>
        <a:bodyPr/>
        <a:lstStyle/>
        <a:p>
          <a:r>
            <a:rPr lang="en-US" baseline="0"/>
            <a:t>Rethink </a:t>
          </a:r>
          <a:endParaRPr lang="en-US"/>
        </a:p>
      </dgm:t>
    </dgm:pt>
    <dgm:pt modelId="{0CCC51E2-B7EF-4233-AAF1-75657DB0AE65}" type="parTrans" cxnId="{1F48B061-7261-4B44-B0A4-3BA80C027E12}">
      <dgm:prSet/>
      <dgm:spPr/>
      <dgm:t>
        <a:bodyPr/>
        <a:lstStyle/>
        <a:p>
          <a:endParaRPr lang="en-US"/>
        </a:p>
      </dgm:t>
    </dgm:pt>
    <dgm:pt modelId="{A52DB2D8-EB6B-4E0C-A15E-AD699AA177B9}" type="sibTrans" cxnId="{1F48B061-7261-4B44-B0A4-3BA80C027E12}">
      <dgm:prSet/>
      <dgm:spPr/>
      <dgm:t>
        <a:bodyPr/>
        <a:lstStyle/>
        <a:p>
          <a:endParaRPr lang="en-US"/>
        </a:p>
      </dgm:t>
    </dgm:pt>
    <dgm:pt modelId="{468904F6-FAA3-4373-8B94-A998F14307C5}">
      <dgm:prSet/>
      <dgm:spPr/>
      <dgm:t>
        <a:bodyPr/>
        <a:lstStyle/>
        <a:p>
          <a:r>
            <a:rPr lang="en-US" baseline="0"/>
            <a:t>Young Minds</a:t>
          </a:r>
          <a:endParaRPr lang="en-US"/>
        </a:p>
      </dgm:t>
    </dgm:pt>
    <dgm:pt modelId="{75BE0877-486D-42CF-862B-1860ECFDD560}" type="parTrans" cxnId="{7502FBC9-B2E3-4D61-B645-CF499E3A31D1}">
      <dgm:prSet/>
      <dgm:spPr/>
      <dgm:t>
        <a:bodyPr/>
        <a:lstStyle/>
        <a:p>
          <a:endParaRPr lang="en-US"/>
        </a:p>
      </dgm:t>
    </dgm:pt>
    <dgm:pt modelId="{6E43BED2-240B-4C64-92C4-1DBE240A19F0}" type="sibTrans" cxnId="{7502FBC9-B2E3-4D61-B645-CF499E3A31D1}">
      <dgm:prSet/>
      <dgm:spPr/>
      <dgm:t>
        <a:bodyPr/>
        <a:lstStyle/>
        <a:p>
          <a:endParaRPr lang="en-US"/>
        </a:p>
      </dgm:t>
    </dgm:pt>
    <dgm:pt modelId="{E759C712-E0A6-41C4-A315-4DC3E9C1C375}">
      <dgm:prSet/>
      <dgm:spPr/>
      <dgm:t>
        <a:bodyPr/>
        <a:lstStyle/>
        <a:p>
          <a:r>
            <a:rPr lang="en-US" baseline="0"/>
            <a:t>Rape Crisis</a:t>
          </a:r>
          <a:endParaRPr lang="en-US"/>
        </a:p>
      </dgm:t>
    </dgm:pt>
    <dgm:pt modelId="{FC3D53A5-5801-40B7-996A-C946DCA3961E}" type="parTrans" cxnId="{AB0D9403-8776-4F64-8029-A7D758A4045C}">
      <dgm:prSet/>
      <dgm:spPr/>
      <dgm:t>
        <a:bodyPr/>
        <a:lstStyle/>
        <a:p>
          <a:endParaRPr lang="en-US"/>
        </a:p>
      </dgm:t>
    </dgm:pt>
    <dgm:pt modelId="{298020EA-57A5-462E-B2BD-1AFBD3E81AF5}" type="sibTrans" cxnId="{AB0D9403-8776-4F64-8029-A7D758A4045C}">
      <dgm:prSet/>
      <dgm:spPr/>
      <dgm:t>
        <a:bodyPr/>
        <a:lstStyle/>
        <a:p>
          <a:endParaRPr lang="en-US"/>
        </a:p>
      </dgm:t>
    </dgm:pt>
    <dgm:pt modelId="{5658487D-0665-4FF9-B3D3-B05C2EFA1844}" type="pres">
      <dgm:prSet presAssocID="{9645F929-5142-45F4-A7B4-BCBA6360C57B}" presName="linear" presStyleCnt="0">
        <dgm:presLayoutVars>
          <dgm:animLvl val="lvl"/>
          <dgm:resizeHandles val="exact"/>
        </dgm:presLayoutVars>
      </dgm:prSet>
      <dgm:spPr/>
    </dgm:pt>
    <dgm:pt modelId="{C070004E-E03F-4AC2-87F0-170E1FAD10A3}" type="pres">
      <dgm:prSet presAssocID="{D826D165-6F1D-4D0F-93F8-0CC622C7F7EB}" presName="parentText" presStyleLbl="node1" presStyleIdx="0" presStyleCnt="5">
        <dgm:presLayoutVars>
          <dgm:chMax val="0"/>
          <dgm:bulletEnabled val="1"/>
        </dgm:presLayoutVars>
      </dgm:prSet>
      <dgm:spPr/>
    </dgm:pt>
    <dgm:pt modelId="{2D9C8972-14CD-4CBD-9F61-575E5F41F19E}" type="pres">
      <dgm:prSet presAssocID="{133FF551-426F-4088-9ACB-B6CD46B62AD1}" presName="spacer" presStyleCnt="0"/>
      <dgm:spPr/>
    </dgm:pt>
    <dgm:pt modelId="{BECFA185-682F-487B-A14A-836540DDA0AB}" type="pres">
      <dgm:prSet presAssocID="{4EA22231-C4C9-4E56-93A1-BF3E77D80499}" presName="parentText" presStyleLbl="node1" presStyleIdx="1" presStyleCnt="5">
        <dgm:presLayoutVars>
          <dgm:chMax val="0"/>
          <dgm:bulletEnabled val="1"/>
        </dgm:presLayoutVars>
      </dgm:prSet>
      <dgm:spPr/>
    </dgm:pt>
    <dgm:pt modelId="{36248680-0DE1-4386-92DC-F0A33709E132}" type="pres">
      <dgm:prSet presAssocID="{2E73CA39-2CA0-4042-8AFE-B2A0282F049B}" presName="spacer" presStyleCnt="0"/>
      <dgm:spPr/>
    </dgm:pt>
    <dgm:pt modelId="{F504A849-B210-4593-853A-32A9B962E94A}" type="pres">
      <dgm:prSet presAssocID="{075365D2-B0B4-435A-BC45-F87FF537331F}" presName="parentText" presStyleLbl="node1" presStyleIdx="2" presStyleCnt="5">
        <dgm:presLayoutVars>
          <dgm:chMax val="0"/>
          <dgm:bulletEnabled val="1"/>
        </dgm:presLayoutVars>
      </dgm:prSet>
      <dgm:spPr/>
    </dgm:pt>
    <dgm:pt modelId="{F4F1ADE0-D002-4D95-BB46-3EF7EEAC0D9B}" type="pres">
      <dgm:prSet presAssocID="{A52DB2D8-EB6B-4E0C-A15E-AD699AA177B9}" presName="spacer" presStyleCnt="0"/>
      <dgm:spPr/>
    </dgm:pt>
    <dgm:pt modelId="{217D5757-5026-4524-8496-D435E8CFEC7F}" type="pres">
      <dgm:prSet presAssocID="{468904F6-FAA3-4373-8B94-A998F14307C5}" presName="parentText" presStyleLbl="node1" presStyleIdx="3" presStyleCnt="5">
        <dgm:presLayoutVars>
          <dgm:chMax val="0"/>
          <dgm:bulletEnabled val="1"/>
        </dgm:presLayoutVars>
      </dgm:prSet>
      <dgm:spPr/>
    </dgm:pt>
    <dgm:pt modelId="{BA385A6C-D78A-4E33-AACC-6A33C69BBBC4}" type="pres">
      <dgm:prSet presAssocID="{6E43BED2-240B-4C64-92C4-1DBE240A19F0}" presName="spacer" presStyleCnt="0"/>
      <dgm:spPr/>
    </dgm:pt>
    <dgm:pt modelId="{74792537-6EF7-4462-9997-ED9AE5448248}" type="pres">
      <dgm:prSet presAssocID="{E759C712-E0A6-41C4-A315-4DC3E9C1C375}" presName="parentText" presStyleLbl="node1" presStyleIdx="4" presStyleCnt="5">
        <dgm:presLayoutVars>
          <dgm:chMax val="0"/>
          <dgm:bulletEnabled val="1"/>
        </dgm:presLayoutVars>
      </dgm:prSet>
      <dgm:spPr/>
    </dgm:pt>
  </dgm:ptLst>
  <dgm:cxnLst>
    <dgm:cxn modelId="{AB0D9403-8776-4F64-8029-A7D758A4045C}" srcId="{9645F929-5142-45F4-A7B4-BCBA6360C57B}" destId="{E759C712-E0A6-41C4-A315-4DC3E9C1C375}" srcOrd="4" destOrd="0" parTransId="{FC3D53A5-5801-40B7-996A-C946DCA3961E}" sibTransId="{298020EA-57A5-462E-B2BD-1AFBD3E81AF5}"/>
    <dgm:cxn modelId="{82C8480F-E566-4786-A53D-2B54D872DBCC}" srcId="{9645F929-5142-45F4-A7B4-BCBA6360C57B}" destId="{D826D165-6F1D-4D0F-93F8-0CC622C7F7EB}" srcOrd="0" destOrd="0" parTransId="{B29E71A1-4C21-4230-BCD8-756DE15304EE}" sibTransId="{133FF551-426F-4088-9ACB-B6CD46B62AD1}"/>
    <dgm:cxn modelId="{0E2D971F-630D-416E-AA01-33C1DED82719}" type="presOf" srcId="{E759C712-E0A6-41C4-A315-4DC3E9C1C375}" destId="{74792537-6EF7-4462-9997-ED9AE5448248}" srcOrd="0" destOrd="0" presId="urn:microsoft.com/office/officeart/2005/8/layout/vList2"/>
    <dgm:cxn modelId="{7B6EE523-CC4C-40C6-B111-02B6E79E3F7F}" type="presOf" srcId="{468904F6-FAA3-4373-8B94-A998F14307C5}" destId="{217D5757-5026-4524-8496-D435E8CFEC7F}" srcOrd="0" destOrd="0" presId="urn:microsoft.com/office/officeart/2005/8/layout/vList2"/>
    <dgm:cxn modelId="{4AA8F826-70E1-48BD-9DD3-F6B953D668E6}" type="presOf" srcId="{4EA22231-C4C9-4E56-93A1-BF3E77D80499}" destId="{BECFA185-682F-487B-A14A-836540DDA0AB}" srcOrd="0" destOrd="0" presId="urn:microsoft.com/office/officeart/2005/8/layout/vList2"/>
    <dgm:cxn modelId="{1F48B061-7261-4B44-B0A4-3BA80C027E12}" srcId="{9645F929-5142-45F4-A7B4-BCBA6360C57B}" destId="{075365D2-B0B4-435A-BC45-F87FF537331F}" srcOrd="2" destOrd="0" parTransId="{0CCC51E2-B7EF-4233-AAF1-75657DB0AE65}" sibTransId="{A52DB2D8-EB6B-4E0C-A15E-AD699AA177B9}"/>
    <dgm:cxn modelId="{25643A71-0AF1-43D4-B18F-80952F46CE02}" type="presOf" srcId="{9645F929-5142-45F4-A7B4-BCBA6360C57B}" destId="{5658487D-0665-4FF9-B3D3-B05C2EFA1844}" srcOrd="0" destOrd="0" presId="urn:microsoft.com/office/officeart/2005/8/layout/vList2"/>
    <dgm:cxn modelId="{50775190-9766-4649-861B-0F21298F50AD}" type="presOf" srcId="{075365D2-B0B4-435A-BC45-F87FF537331F}" destId="{F504A849-B210-4593-853A-32A9B962E94A}" srcOrd="0" destOrd="0" presId="urn:microsoft.com/office/officeart/2005/8/layout/vList2"/>
    <dgm:cxn modelId="{7502FBC9-B2E3-4D61-B645-CF499E3A31D1}" srcId="{9645F929-5142-45F4-A7B4-BCBA6360C57B}" destId="{468904F6-FAA3-4373-8B94-A998F14307C5}" srcOrd="3" destOrd="0" parTransId="{75BE0877-486D-42CF-862B-1860ECFDD560}" sibTransId="{6E43BED2-240B-4C64-92C4-1DBE240A19F0}"/>
    <dgm:cxn modelId="{2792B9F6-4272-4A67-9EA9-62FE734EC453}" srcId="{9645F929-5142-45F4-A7B4-BCBA6360C57B}" destId="{4EA22231-C4C9-4E56-93A1-BF3E77D80499}" srcOrd="1" destOrd="0" parTransId="{7E199401-A2EE-4053-A166-1E591643DF9D}" sibTransId="{2E73CA39-2CA0-4042-8AFE-B2A0282F049B}"/>
    <dgm:cxn modelId="{4F4E63FA-FC4B-4353-A6A5-DBC8F0857460}" type="presOf" srcId="{D826D165-6F1D-4D0F-93F8-0CC622C7F7EB}" destId="{C070004E-E03F-4AC2-87F0-170E1FAD10A3}" srcOrd="0" destOrd="0" presId="urn:microsoft.com/office/officeart/2005/8/layout/vList2"/>
    <dgm:cxn modelId="{5288A6A7-0F3C-4CA3-8A70-3099606C5FAE}" type="presParOf" srcId="{5658487D-0665-4FF9-B3D3-B05C2EFA1844}" destId="{C070004E-E03F-4AC2-87F0-170E1FAD10A3}" srcOrd="0" destOrd="0" presId="urn:microsoft.com/office/officeart/2005/8/layout/vList2"/>
    <dgm:cxn modelId="{7B8D9BC2-615C-4ADB-9BDB-66A1C9511809}" type="presParOf" srcId="{5658487D-0665-4FF9-B3D3-B05C2EFA1844}" destId="{2D9C8972-14CD-4CBD-9F61-575E5F41F19E}" srcOrd="1" destOrd="0" presId="urn:microsoft.com/office/officeart/2005/8/layout/vList2"/>
    <dgm:cxn modelId="{9E11F7A1-2B73-407A-8E30-EE715CC75949}" type="presParOf" srcId="{5658487D-0665-4FF9-B3D3-B05C2EFA1844}" destId="{BECFA185-682F-487B-A14A-836540DDA0AB}" srcOrd="2" destOrd="0" presId="urn:microsoft.com/office/officeart/2005/8/layout/vList2"/>
    <dgm:cxn modelId="{7C11E68A-7327-48E7-B7EB-C62780366470}" type="presParOf" srcId="{5658487D-0665-4FF9-B3D3-B05C2EFA1844}" destId="{36248680-0DE1-4386-92DC-F0A33709E132}" srcOrd="3" destOrd="0" presId="urn:microsoft.com/office/officeart/2005/8/layout/vList2"/>
    <dgm:cxn modelId="{91B5F569-BB93-4A3F-B1B8-5261A17973D5}" type="presParOf" srcId="{5658487D-0665-4FF9-B3D3-B05C2EFA1844}" destId="{F504A849-B210-4593-853A-32A9B962E94A}" srcOrd="4" destOrd="0" presId="urn:microsoft.com/office/officeart/2005/8/layout/vList2"/>
    <dgm:cxn modelId="{F5865BBB-4C4B-46C1-ABB7-900D6AE13342}" type="presParOf" srcId="{5658487D-0665-4FF9-B3D3-B05C2EFA1844}" destId="{F4F1ADE0-D002-4D95-BB46-3EF7EEAC0D9B}" srcOrd="5" destOrd="0" presId="urn:microsoft.com/office/officeart/2005/8/layout/vList2"/>
    <dgm:cxn modelId="{2CD2D2A3-67FC-41E3-9597-A750E2853CBC}" type="presParOf" srcId="{5658487D-0665-4FF9-B3D3-B05C2EFA1844}" destId="{217D5757-5026-4524-8496-D435E8CFEC7F}" srcOrd="6" destOrd="0" presId="urn:microsoft.com/office/officeart/2005/8/layout/vList2"/>
    <dgm:cxn modelId="{BE96E52A-82DF-41DE-A5F6-352117184FFD}" type="presParOf" srcId="{5658487D-0665-4FF9-B3D3-B05C2EFA1844}" destId="{BA385A6C-D78A-4E33-AACC-6A33C69BBBC4}" srcOrd="7" destOrd="0" presId="urn:microsoft.com/office/officeart/2005/8/layout/vList2"/>
    <dgm:cxn modelId="{CE997C61-637C-46F2-A1E9-B277A102AC97}" type="presParOf" srcId="{5658487D-0665-4FF9-B3D3-B05C2EFA1844}" destId="{74792537-6EF7-4462-9997-ED9AE544824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7851684-4251-41C4-B6B3-24CB27AD028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79B5FA5-84E3-4590-83F6-33FA48829A1D}">
      <dgm:prSet/>
      <dgm:spPr/>
      <dgm:t>
        <a:bodyPr/>
        <a:lstStyle/>
        <a:p>
          <a:r>
            <a:rPr lang="en-US" baseline="0"/>
            <a:t>Absolute Poverty</a:t>
          </a:r>
          <a:endParaRPr lang="en-US"/>
        </a:p>
      </dgm:t>
    </dgm:pt>
    <dgm:pt modelId="{910388A1-E8F7-46A2-A747-C31EAD0F0C49}" type="parTrans" cxnId="{F721461B-B8C3-459C-9227-B8166984EE7E}">
      <dgm:prSet/>
      <dgm:spPr/>
      <dgm:t>
        <a:bodyPr/>
        <a:lstStyle/>
        <a:p>
          <a:endParaRPr lang="en-US"/>
        </a:p>
      </dgm:t>
    </dgm:pt>
    <dgm:pt modelId="{08347896-B01A-4769-8A5A-216E5A98EB64}" type="sibTrans" cxnId="{F721461B-B8C3-459C-9227-B8166984EE7E}">
      <dgm:prSet/>
      <dgm:spPr/>
      <dgm:t>
        <a:bodyPr/>
        <a:lstStyle/>
        <a:p>
          <a:endParaRPr lang="en-US"/>
        </a:p>
      </dgm:t>
    </dgm:pt>
    <dgm:pt modelId="{12A777AE-E7E7-46B8-A6D9-3D16040DE682}">
      <dgm:prSet/>
      <dgm:spPr/>
      <dgm:t>
        <a:bodyPr/>
        <a:lstStyle/>
        <a:p>
          <a:r>
            <a:rPr lang="en-US" baseline="0"/>
            <a:t>Household income is below a necessary level to maintain basic living standards (food, shelter, housing). </a:t>
          </a:r>
          <a:endParaRPr lang="en-US"/>
        </a:p>
      </dgm:t>
    </dgm:pt>
    <dgm:pt modelId="{6D048416-57DB-451F-B345-B0E80EA2DB4B}" type="parTrans" cxnId="{49C565A9-FB8E-40D7-A8EC-4AF3E960CB1A}">
      <dgm:prSet/>
      <dgm:spPr/>
      <dgm:t>
        <a:bodyPr/>
        <a:lstStyle/>
        <a:p>
          <a:endParaRPr lang="en-US"/>
        </a:p>
      </dgm:t>
    </dgm:pt>
    <dgm:pt modelId="{F5FB7803-D629-494F-BFCE-BAA701FDF777}" type="sibTrans" cxnId="{49C565A9-FB8E-40D7-A8EC-4AF3E960CB1A}">
      <dgm:prSet/>
      <dgm:spPr/>
      <dgm:t>
        <a:bodyPr/>
        <a:lstStyle/>
        <a:p>
          <a:endParaRPr lang="en-US"/>
        </a:p>
      </dgm:t>
    </dgm:pt>
    <dgm:pt modelId="{B87AF33A-3091-42CE-A28C-D923FA543224}">
      <dgm:prSet/>
      <dgm:spPr/>
      <dgm:t>
        <a:bodyPr/>
        <a:lstStyle/>
        <a:p>
          <a:r>
            <a:rPr lang="en-US" baseline="0"/>
            <a:t>Relative Poverty</a:t>
          </a:r>
          <a:endParaRPr lang="en-US"/>
        </a:p>
      </dgm:t>
    </dgm:pt>
    <dgm:pt modelId="{F4578A87-CBD2-4047-819B-66E090CEFE60}" type="parTrans" cxnId="{E53159B5-E822-434B-B179-215403DCDE52}">
      <dgm:prSet/>
      <dgm:spPr/>
      <dgm:t>
        <a:bodyPr/>
        <a:lstStyle/>
        <a:p>
          <a:endParaRPr lang="en-US"/>
        </a:p>
      </dgm:t>
    </dgm:pt>
    <dgm:pt modelId="{F821CC85-4295-4C88-A8CF-ECB9E2ED361E}" type="sibTrans" cxnId="{E53159B5-E822-434B-B179-215403DCDE52}">
      <dgm:prSet/>
      <dgm:spPr/>
      <dgm:t>
        <a:bodyPr/>
        <a:lstStyle/>
        <a:p>
          <a:endParaRPr lang="en-US"/>
        </a:p>
      </dgm:t>
    </dgm:pt>
    <dgm:pt modelId="{805D0D1C-53C6-4845-BA82-A3B5D94EF94A}">
      <dgm:prSet/>
      <dgm:spPr/>
      <dgm:t>
        <a:bodyPr/>
        <a:lstStyle/>
        <a:p>
          <a:r>
            <a:rPr lang="en-US" baseline="0"/>
            <a:t>A condition where household income is a certain percentage below median incomes.</a:t>
          </a:r>
          <a:endParaRPr lang="en-US"/>
        </a:p>
      </dgm:t>
    </dgm:pt>
    <dgm:pt modelId="{44F033BD-E5DE-421E-8621-FFC81C4D10D8}" type="parTrans" cxnId="{8C19773B-128D-4826-ACE7-014B7268D9F7}">
      <dgm:prSet/>
      <dgm:spPr/>
      <dgm:t>
        <a:bodyPr/>
        <a:lstStyle/>
        <a:p>
          <a:endParaRPr lang="en-US"/>
        </a:p>
      </dgm:t>
    </dgm:pt>
    <dgm:pt modelId="{FD2B03A3-2353-45C0-898F-4A658C889C99}" type="sibTrans" cxnId="{8C19773B-128D-4826-ACE7-014B7268D9F7}">
      <dgm:prSet/>
      <dgm:spPr/>
      <dgm:t>
        <a:bodyPr/>
        <a:lstStyle/>
        <a:p>
          <a:endParaRPr lang="en-US"/>
        </a:p>
      </dgm:t>
    </dgm:pt>
    <dgm:pt modelId="{34FA5D74-F1F9-4AD0-A82D-6F668A84EE5F}" type="pres">
      <dgm:prSet presAssocID="{47851684-4251-41C4-B6B3-24CB27AD028C}" presName="root" presStyleCnt="0">
        <dgm:presLayoutVars>
          <dgm:dir/>
          <dgm:resizeHandles val="exact"/>
        </dgm:presLayoutVars>
      </dgm:prSet>
      <dgm:spPr/>
    </dgm:pt>
    <dgm:pt modelId="{78F4ED3D-A28C-4F16-A48A-3FD0524282B6}" type="pres">
      <dgm:prSet presAssocID="{A79B5FA5-84E3-4590-83F6-33FA48829A1D}" presName="compNode" presStyleCnt="0"/>
      <dgm:spPr/>
    </dgm:pt>
    <dgm:pt modelId="{749008F5-3684-4862-BD2E-3AA021E0E609}" type="pres">
      <dgm:prSet presAssocID="{A79B5FA5-84E3-4590-83F6-33FA48829A1D}" presName="bgRect" presStyleLbl="bgShp" presStyleIdx="0" presStyleCnt="4"/>
      <dgm:spPr/>
    </dgm:pt>
    <dgm:pt modelId="{ABEBC515-6F1B-4222-855C-62389EA13C21}" type="pres">
      <dgm:prSet presAssocID="{A79B5FA5-84E3-4590-83F6-33FA48829A1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172F41C0-BF78-4858-B460-A1E5A1057291}" type="pres">
      <dgm:prSet presAssocID="{A79B5FA5-84E3-4590-83F6-33FA48829A1D}" presName="spaceRect" presStyleCnt="0"/>
      <dgm:spPr/>
    </dgm:pt>
    <dgm:pt modelId="{FBEB6EFD-FEEA-478A-B655-6AC5A846906C}" type="pres">
      <dgm:prSet presAssocID="{A79B5FA5-84E3-4590-83F6-33FA48829A1D}" presName="parTx" presStyleLbl="revTx" presStyleIdx="0" presStyleCnt="4">
        <dgm:presLayoutVars>
          <dgm:chMax val="0"/>
          <dgm:chPref val="0"/>
        </dgm:presLayoutVars>
      </dgm:prSet>
      <dgm:spPr/>
    </dgm:pt>
    <dgm:pt modelId="{B479FC42-1354-47D3-BF33-C2E62E8BA1B3}" type="pres">
      <dgm:prSet presAssocID="{08347896-B01A-4769-8A5A-216E5A98EB64}" presName="sibTrans" presStyleCnt="0"/>
      <dgm:spPr/>
    </dgm:pt>
    <dgm:pt modelId="{8D2CE15F-BFEC-415B-92D4-871F87628914}" type="pres">
      <dgm:prSet presAssocID="{12A777AE-E7E7-46B8-A6D9-3D16040DE682}" presName="compNode" presStyleCnt="0"/>
      <dgm:spPr/>
    </dgm:pt>
    <dgm:pt modelId="{590EE7CD-915A-45BB-BB3B-D3D2E749D116}" type="pres">
      <dgm:prSet presAssocID="{12A777AE-E7E7-46B8-A6D9-3D16040DE682}" presName="bgRect" presStyleLbl="bgShp" presStyleIdx="1" presStyleCnt="4"/>
      <dgm:spPr/>
    </dgm:pt>
    <dgm:pt modelId="{4AE2AC07-9DBD-4965-8C6D-5F58C17A5E02}" type="pres">
      <dgm:prSet presAssocID="{12A777AE-E7E7-46B8-A6D9-3D16040DE68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urban scene"/>
        </a:ext>
      </dgm:extLst>
    </dgm:pt>
    <dgm:pt modelId="{D03DC2B8-0316-4A5E-98FB-319A5657AA83}" type="pres">
      <dgm:prSet presAssocID="{12A777AE-E7E7-46B8-A6D9-3D16040DE682}" presName="spaceRect" presStyleCnt="0"/>
      <dgm:spPr/>
    </dgm:pt>
    <dgm:pt modelId="{D8557EC6-6385-4030-9073-03853730AFAA}" type="pres">
      <dgm:prSet presAssocID="{12A777AE-E7E7-46B8-A6D9-3D16040DE682}" presName="parTx" presStyleLbl="revTx" presStyleIdx="1" presStyleCnt="4">
        <dgm:presLayoutVars>
          <dgm:chMax val="0"/>
          <dgm:chPref val="0"/>
        </dgm:presLayoutVars>
      </dgm:prSet>
      <dgm:spPr/>
    </dgm:pt>
    <dgm:pt modelId="{A402DCDE-F6F1-4905-A124-B037A7D1A1A9}" type="pres">
      <dgm:prSet presAssocID="{F5FB7803-D629-494F-BFCE-BAA701FDF777}" presName="sibTrans" presStyleCnt="0"/>
      <dgm:spPr/>
    </dgm:pt>
    <dgm:pt modelId="{318E83E7-D2C5-4AB8-861F-CFEEBB3C34F4}" type="pres">
      <dgm:prSet presAssocID="{B87AF33A-3091-42CE-A28C-D923FA543224}" presName="compNode" presStyleCnt="0"/>
      <dgm:spPr/>
    </dgm:pt>
    <dgm:pt modelId="{18D42F0A-414D-473D-8319-122A5EC21405}" type="pres">
      <dgm:prSet presAssocID="{B87AF33A-3091-42CE-A28C-D923FA543224}" presName="bgRect" presStyleLbl="bgShp" presStyleIdx="2" presStyleCnt="4"/>
      <dgm:spPr/>
    </dgm:pt>
    <dgm:pt modelId="{05836A76-6F22-4E5E-BBA2-AB80341C963D}" type="pres">
      <dgm:prSet presAssocID="{B87AF33A-3091-42CE-A28C-D923FA54322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AD3FE29A-5E7A-4AAD-87FF-B066A59E0ACE}" type="pres">
      <dgm:prSet presAssocID="{B87AF33A-3091-42CE-A28C-D923FA543224}" presName="spaceRect" presStyleCnt="0"/>
      <dgm:spPr/>
    </dgm:pt>
    <dgm:pt modelId="{F76D4350-48FE-4395-8A6A-2EE758E10821}" type="pres">
      <dgm:prSet presAssocID="{B87AF33A-3091-42CE-A28C-D923FA543224}" presName="parTx" presStyleLbl="revTx" presStyleIdx="2" presStyleCnt="4">
        <dgm:presLayoutVars>
          <dgm:chMax val="0"/>
          <dgm:chPref val="0"/>
        </dgm:presLayoutVars>
      </dgm:prSet>
      <dgm:spPr/>
    </dgm:pt>
    <dgm:pt modelId="{9EA040C8-D9C4-4987-8FDE-C43D1F1E6560}" type="pres">
      <dgm:prSet presAssocID="{F821CC85-4295-4C88-A8CF-ECB9E2ED361E}" presName="sibTrans" presStyleCnt="0"/>
      <dgm:spPr/>
    </dgm:pt>
    <dgm:pt modelId="{4480E6E5-601B-4976-98AB-F980E2C34CD9}" type="pres">
      <dgm:prSet presAssocID="{805D0D1C-53C6-4845-BA82-A3B5D94EF94A}" presName="compNode" presStyleCnt="0"/>
      <dgm:spPr/>
    </dgm:pt>
    <dgm:pt modelId="{B50303E5-5CCE-4F8A-897F-A8DB5AEE94E7}" type="pres">
      <dgm:prSet presAssocID="{805D0D1C-53C6-4845-BA82-A3B5D94EF94A}" presName="bgRect" presStyleLbl="bgShp" presStyleIdx="3" presStyleCnt="4"/>
      <dgm:spPr/>
    </dgm:pt>
    <dgm:pt modelId="{962C1D60-4788-490B-A697-A795AA2C634A}" type="pres">
      <dgm:prSet presAssocID="{805D0D1C-53C6-4845-BA82-A3B5D94EF94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use"/>
        </a:ext>
      </dgm:extLst>
    </dgm:pt>
    <dgm:pt modelId="{CE465345-CD7E-4D62-AE1D-4E99335DA921}" type="pres">
      <dgm:prSet presAssocID="{805D0D1C-53C6-4845-BA82-A3B5D94EF94A}" presName="spaceRect" presStyleCnt="0"/>
      <dgm:spPr/>
    </dgm:pt>
    <dgm:pt modelId="{19469CFC-A349-4194-95C4-9EDE23B07BA3}" type="pres">
      <dgm:prSet presAssocID="{805D0D1C-53C6-4845-BA82-A3B5D94EF94A}" presName="parTx" presStyleLbl="revTx" presStyleIdx="3" presStyleCnt="4">
        <dgm:presLayoutVars>
          <dgm:chMax val="0"/>
          <dgm:chPref val="0"/>
        </dgm:presLayoutVars>
      </dgm:prSet>
      <dgm:spPr/>
    </dgm:pt>
  </dgm:ptLst>
  <dgm:cxnLst>
    <dgm:cxn modelId="{F721461B-B8C3-459C-9227-B8166984EE7E}" srcId="{47851684-4251-41C4-B6B3-24CB27AD028C}" destId="{A79B5FA5-84E3-4590-83F6-33FA48829A1D}" srcOrd="0" destOrd="0" parTransId="{910388A1-E8F7-46A2-A747-C31EAD0F0C49}" sibTransId="{08347896-B01A-4769-8A5A-216E5A98EB64}"/>
    <dgm:cxn modelId="{8C19773B-128D-4826-ACE7-014B7268D9F7}" srcId="{47851684-4251-41C4-B6B3-24CB27AD028C}" destId="{805D0D1C-53C6-4845-BA82-A3B5D94EF94A}" srcOrd="3" destOrd="0" parTransId="{44F033BD-E5DE-421E-8621-FFC81C4D10D8}" sibTransId="{FD2B03A3-2353-45C0-898F-4A658C889C99}"/>
    <dgm:cxn modelId="{E22C7F60-6116-4EC2-B585-51C80A5D21EB}" type="presOf" srcId="{47851684-4251-41C4-B6B3-24CB27AD028C}" destId="{34FA5D74-F1F9-4AD0-A82D-6F668A84EE5F}" srcOrd="0" destOrd="0" presId="urn:microsoft.com/office/officeart/2018/2/layout/IconVerticalSolidList"/>
    <dgm:cxn modelId="{BDA5466D-87F4-41C8-9055-FC76D8C46FD1}" type="presOf" srcId="{A79B5FA5-84E3-4590-83F6-33FA48829A1D}" destId="{FBEB6EFD-FEEA-478A-B655-6AC5A846906C}" srcOrd="0" destOrd="0" presId="urn:microsoft.com/office/officeart/2018/2/layout/IconVerticalSolidList"/>
    <dgm:cxn modelId="{4F796A80-84C3-4B9B-8C9B-E93864CE4B94}" type="presOf" srcId="{12A777AE-E7E7-46B8-A6D9-3D16040DE682}" destId="{D8557EC6-6385-4030-9073-03853730AFAA}" srcOrd="0" destOrd="0" presId="urn:microsoft.com/office/officeart/2018/2/layout/IconVerticalSolidList"/>
    <dgm:cxn modelId="{6A9C65A9-019F-450F-9C7A-71F151ABD72A}" type="presOf" srcId="{805D0D1C-53C6-4845-BA82-A3B5D94EF94A}" destId="{19469CFC-A349-4194-95C4-9EDE23B07BA3}" srcOrd="0" destOrd="0" presId="urn:microsoft.com/office/officeart/2018/2/layout/IconVerticalSolidList"/>
    <dgm:cxn modelId="{49C565A9-FB8E-40D7-A8EC-4AF3E960CB1A}" srcId="{47851684-4251-41C4-B6B3-24CB27AD028C}" destId="{12A777AE-E7E7-46B8-A6D9-3D16040DE682}" srcOrd="1" destOrd="0" parTransId="{6D048416-57DB-451F-B345-B0E80EA2DB4B}" sibTransId="{F5FB7803-D629-494F-BFCE-BAA701FDF777}"/>
    <dgm:cxn modelId="{E53159B5-E822-434B-B179-215403DCDE52}" srcId="{47851684-4251-41C4-B6B3-24CB27AD028C}" destId="{B87AF33A-3091-42CE-A28C-D923FA543224}" srcOrd="2" destOrd="0" parTransId="{F4578A87-CBD2-4047-819B-66E090CEFE60}" sibTransId="{F821CC85-4295-4C88-A8CF-ECB9E2ED361E}"/>
    <dgm:cxn modelId="{EF2BE4F7-E899-4A6B-B8FE-B823841544A9}" type="presOf" srcId="{B87AF33A-3091-42CE-A28C-D923FA543224}" destId="{F76D4350-48FE-4395-8A6A-2EE758E10821}" srcOrd="0" destOrd="0" presId="urn:microsoft.com/office/officeart/2018/2/layout/IconVerticalSolidList"/>
    <dgm:cxn modelId="{849AAE98-D795-4E72-8815-5AAEEE6D451A}" type="presParOf" srcId="{34FA5D74-F1F9-4AD0-A82D-6F668A84EE5F}" destId="{78F4ED3D-A28C-4F16-A48A-3FD0524282B6}" srcOrd="0" destOrd="0" presId="urn:microsoft.com/office/officeart/2018/2/layout/IconVerticalSolidList"/>
    <dgm:cxn modelId="{8ED44247-F826-470D-9975-242A51F271B1}" type="presParOf" srcId="{78F4ED3D-A28C-4F16-A48A-3FD0524282B6}" destId="{749008F5-3684-4862-BD2E-3AA021E0E609}" srcOrd="0" destOrd="0" presId="urn:microsoft.com/office/officeart/2018/2/layout/IconVerticalSolidList"/>
    <dgm:cxn modelId="{056FEB7E-41A0-48DC-B471-DEB0DA467270}" type="presParOf" srcId="{78F4ED3D-A28C-4F16-A48A-3FD0524282B6}" destId="{ABEBC515-6F1B-4222-855C-62389EA13C21}" srcOrd="1" destOrd="0" presId="urn:microsoft.com/office/officeart/2018/2/layout/IconVerticalSolidList"/>
    <dgm:cxn modelId="{4EE8ED98-EF6A-4A7D-8A30-5D010C4D4501}" type="presParOf" srcId="{78F4ED3D-A28C-4F16-A48A-3FD0524282B6}" destId="{172F41C0-BF78-4858-B460-A1E5A1057291}" srcOrd="2" destOrd="0" presId="urn:microsoft.com/office/officeart/2018/2/layout/IconVerticalSolidList"/>
    <dgm:cxn modelId="{4D2B9D9E-747C-48CA-B4EF-84988CCA5F2E}" type="presParOf" srcId="{78F4ED3D-A28C-4F16-A48A-3FD0524282B6}" destId="{FBEB6EFD-FEEA-478A-B655-6AC5A846906C}" srcOrd="3" destOrd="0" presId="urn:microsoft.com/office/officeart/2018/2/layout/IconVerticalSolidList"/>
    <dgm:cxn modelId="{7E6C3644-BCF3-4427-9F0C-4865A4EE12A5}" type="presParOf" srcId="{34FA5D74-F1F9-4AD0-A82D-6F668A84EE5F}" destId="{B479FC42-1354-47D3-BF33-C2E62E8BA1B3}" srcOrd="1" destOrd="0" presId="urn:microsoft.com/office/officeart/2018/2/layout/IconVerticalSolidList"/>
    <dgm:cxn modelId="{EF9BF8EB-3992-41FF-935A-0DBB0F5BEBCE}" type="presParOf" srcId="{34FA5D74-F1F9-4AD0-A82D-6F668A84EE5F}" destId="{8D2CE15F-BFEC-415B-92D4-871F87628914}" srcOrd="2" destOrd="0" presId="urn:microsoft.com/office/officeart/2018/2/layout/IconVerticalSolidList"/>
    <dgm:cxn modelId="{E91F061D-7D88-4EFF-96B7-349A632D87D2}" type="presParOf" srcId="{8D2CE15F-BFEC-415B-92D4-871F87628914}" destId="{590EE7CD-915A-45BB-BB3B-D3D2E749D116}" srcOrd="0" destOrd="0" presId="urn:microsoft.com/office/officeart/2018/2/layout/IconVerticalSolidList"/>
    <dgm:cxn modelId="{170FC757-3D74-4100-B5C3-53F241F794AD}" type="presParOf" srcId="{8D2CE15F-BFEC-415B-92D4-871F87628914}" destId="{4AE2AC07-9DBD-4965-8C6D-5F58C17A5E02}" srcOrd="1" destOrd="0" presId="urn:microsoft.com/office/officeart/2018/2/layout/IconVerticalSolidList"/>
    <dgm:cxn modelId="{001E10ED-6944-4771-8AC4-2E68977B272C}" type="presParOf" srcId="{8D2CE15F-BFEC-415B-92D4-871F87628914}" destId="{D03DC2B8-0316-4A5E-98FB-319A5657AA83}" srcOrd="2" destOrd="0" presId="urn:microsoft.com/office/officeart/2018/2/layout/IconVerticalSolidList"/>
    <dgm:cxn modelId="{7051BE01-FB1C-4245-BC89-C1E625B894AE}" type="presParOf" srcId="{8D2CE15F-BFEC-415B-92D4-871F87628914}" destId="{D8557EC6-6385-4030-9073-03853730AFAA}" srcOrd="3" destOrd="0" presId="urn:microsoft.com/office/officeart/2018/2/layout/IconVerticalSolidList"/>
    <dgm:cxn modelId="{711884A2-8CB7-4E51-B7CE-69C39BD1D61C}" type="presParOf" srcId="{34FA5D74-F1F9-4AD0-A82D-6F668A84EE5F}" destId="{A402DCDE-F6F1-4905-A124-B037A7D1A1A9}" srcOrd="3" destOrd="0" presId="urn:microsoft.com/office/officeart/2018/2/layout/IconVerticalSolidList"/>
    <dgm:cxn modelId="{5BD89A0C-1D49-42E1-B85C-B9242DD2A0E7}" type="presParOf" srcId="{34FA5D74-F1F9-4AD0-A82D-6F668A84EE5F}" destId="{318E83E7-D2C5-4AB8-861F-CFEEBB3C34F4}" srcOrd="4" destOrd="0" presId="urn:microsoft.com/office/officeart/2018/2/layout/IconVerticalSolidList"/>
    <dgm:cxn modelId="{A0866CE4-3465-4382-9CFC-4EA12BA2D2B5}" type="presParOf" srcId="{318E83E7-D2C5-4AB8-861F-CFEEBB3C34F4}" destId="{18D42F0A-414D-473D-8319-122A5EC21405}" srcOrd="0" destOrd="0" presId="urn:microsoft.com/office/officeart/2018/2/layout/IconVerticalSolidList"/>
    <dgm:cxn modelId="{5E379398-4D45-4EB7-8B38-0E5F44BA7437}" type="presParOf" srcId="{318E83E7-D2C5-4AB8-861F-CFEEBB3C34F4}" destId="{05836A76-6F22-4E5E-BBA2-AB80341C963D}" srcOrd="1" destOrd="0" presId="urn:microsoft.com/office/officeart/2018/2/layout/IconVerticalSolidList"/>
    <dgm:cxn modelId="{37446BDF-B62A-4811-A15E-FEAAF3EA7303}" type="presParOf" srcId="{318E83E7-D2C5-4AB8-861F-CFEEBB3C34F4}" destId="{AD3FE29A-5E7A-4AAD-87FF-B066A59E0ACE}" srcOrd="2" destOrd="0" presId="urn:microsoft.com/office/officeart/2018/2/layout/IconVerticalSolidList"/>
    <dgm:cxn modelId="{D7A42BAC-27E9-42BD-A5CD-3FE0EB911F2D}" type="presParOf" srcId="{318E83E7-D2C5-4AB8-861F-CFEEBB3C34F4}" destId="{F76D4350-48FE-4395-8A6A-2EE758E10821}" srcOrd="3" destOrd="0" presId="urn:microsoft.com/office/officeart/2018/2/layout/IconVerticalSolidList"/>
    <dgm:cxn modelId="{7827156B-FBB7-4158-BB0C-EDE5C4B33650}" type="presParOf" srcId="{34FA5D74-F1F9-4AD0-A82D-6F668A84EE5F}" destId="{9EA040C8-D9C4-4987-8FDE-C43D1F1E6560}" srcOrd="5" destOrd="0" presId="urn:microsoft.com/office/officeart/2018/2/layout/IconVerticalSolidList"/>
    <dgm:cxn modelId="{46DB921E-F8DD-46FA-978A-A23E6160000A}" type="presParOf" srcId="{34FA5D74-F1F9-4AD0-A82D-6F668A84EE5F}" destId="{4480E6E5-601B-4976-98AB-F980E2C34CD9}" srcOrd="6" destOrd="0" presId="urn:microsoft.com/office/officeart/2018/2/layout/IconVerticalSolidList"/>
    <dgm:cxn modelId="{0FDA1B30-ADB0-4B31-A743-23DCF8AD9484}" type="presParOf" srcId="{4480E6E5-601B-4976-98AB-F980E2C34CD9}" destId="{B50303E5-5CCE-4F8A-897F-A8DB5AEE94E7}" srcOrd="0" destOrd="0" presId="urn:microsoft.com/office/officeart/2018/2/layout/IconVerticalSolidList"/>
    <dgm:cxn modelId="{9EF58B3A-8865-4369-AEBB-9CF7E07281BF}" type="presParOf" srcId="{4480E6E5-601B-4976-98AB-F980E2C34CD9}" destId="{962C1D60-4788-490B-A697-A795AA2C634A}" srcOrd="1" destOrd="0" presId="urn:microsoft.com/office/officeart/2018/2/layout/IconVerticalSolidList"/>
    <dgm:cxn modelId="{AB174CFC-F92B-40C6-933B-4B4C1F1FA191}" type="presParOf" srcId="{4480E6E5-601B-4976-98AB-F980E2C34CD9}" destId="{CE465345-CD7E-4D62-AE1D-4E99335DA921}" srcOrd="2" destOrd="0" presId="urn:microsoft.com/office/officeart/2018/2/layout/IconVerticalSolidList"/>
    <dgm:cxn modelId="{7A2AABDC-6169-4A69-BC7F-391BF1700835}" type="presParOf" srcId="{4480E6E5-601B-4976-98AB-F980E2C34CD9}" destId="{19469CFC-A349-4194-95C4-9EDE23B07BA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2C0A4E3-578B-4016-810D-F8594CF6624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81FBC5F-DFE1-46DF-AECB-F9125EF28364}">
      <dgm:prSet/>
      <dgm:spPr/>
      <dgm:t>
        <a:bodyPr/>
        <a:lstStyle/>
        <a:p>
          <a:r>
            <a:rPr lang="en-US" baseline="0"/>
            <a:t>Inequality of outcomes</a:t>
          </a:r>
          <a:endParaRPr lang="en-US"/>
        </a:p>
      </dgm:t>
    </dgm:pt>
    <dgm:pt modelId="{AEED6FC7-63B3-4350-BDCC-111A98CE4C73}" type="parTrans" cxnId="{89B4C16A-FA01-4FCB-B4D1-0692647CA390}">
      <dgm:prSet/>
      <dgm:spPr/>
      <dgm:t>
        <a:bodyPr/>
        <a:lstStyle/>
        <a:p>
          <a:endParaRPr lang="en-US"/>
        </a:p>
      </dgm:t>
    </dgm:pt>
    <dgm:pt modelId="{AF548252-A364-4A82-A881-F0079FDB2E58}" type="sibTrans" cxnId="{89B4C16A-FA01-4FCB-B4D1-0692647CA390}">
      <dgm:prSet/>
      <dgm:spPr/>
      <dgm:t>
        <a:bodyPr/>
        <a:lstStyle/>
        <a:p>
          <a:endParaRPr lang="en-US"/>
        </a:p>
      </dgm:t>
    </dgm:pt>
    <dgm:pt modelId="{2D58F436-21FD-4BC7-8606-8CEECF0D8B55}">
      <dgm:prSet/>
      <dgm:spPr/>
      <dgm:t>
        <a:bodyPr/>
        <a:lstStyle/>
        <a:p>
          <a:r>
            <a:rPr lang="en-US" baseline="0"/>
            <a:t>Inequality of opportunity</a:t>
          </a:r>
          <a:endParaRPr lang="en-US"/>
        </a:p>
      </dgm:t>
    </dgm:pt>
    <dgm:pt modelId="{C9D22BB1-2013-450F-8FEE-C9F9ABDBF166}" type="parTrans" cxnId="{A6105AD5-2034-4D74-ABD0-C99A4A48B489}">
      <dgm:prSet/>
      <dgm:spPr/>
      <dgm:t>
        <a:bodyPr/>
        <a:lstStyle/>
        <a:p>
          <a:endParaRPr lang="en-US"/>
        </a:p>
      </dgm:t>
    </dgm:pt>
    <dgm:pt modelId="{2DB452DC-BC6C-42F3-BF7A-940212039ED9}" type="sibTrans" cxnId="{A6105AD5-2034-4D74-ABD0-C99A4A48B489}">
      <dgm:prSet/>
      <dgm:spPr/>
      <dgm:t>
        <a:bodyPr/>
        <a:lstStyle/>
        <a:p>
          <a:endParaRPr lang="en-US"/>
        </a:p>
      </dgm:t>
    </dgm:pt>
    <dgm:pt modelId="{85EBA16A-EF6F-4C64-9ED7-F1E8EE4585C8}" type="pres">
      <dgm:prSet presAssocID="{F2C0A4E3-578B-4016-810D-F8594CF66247}" presName="linear" presStyleCnt="0">
        <dgm:presLayoutVars>
          <dgm:animLvl val="lvl"/>
          <dgm:resizeHandles val="exact"/>
        </dgm:presLayoutVars>
      </dgm:prSet>
      <dgm:spPr/>
    </dgm:pt>
    <dgm:pt modelId="{3504BD8F-B574-43FF-BA55-54F3D96A09D4}" type="pres">
      <dgm:prSet presAssocID="{181FBC5F-DFE1-46DF-AECB-F9125EF28364}" presName="parentText" presStyleLbl="node1" presStyleIdx="0" presStyleCnt="2">
        <dgm:presLayoutVars>
          <dgm:chMax val="0"/>
          <dgm:bulletEnabled val="1"/>
        </dgm:presLayoutVars>
      </dgm:prSet>
      <dgm:spPr/>
    </dgm:pt>
    <dgm:pt modelId="{F7C5EDC8-0200-49E6-9B9E-21D7D2D4FC58}" type="pres">
      <dgm:prSet presAssocID="{AF548252-A364-4A82-A881-F0079FDB2E58}" presName="spacer" presStyleCnt="0"/>
      <dgm:spPr/>
    </dgm:pt>
    <dgm:pt modelId="{5ED6E4FC-0193-4538-BEBD-76CE832BD5F6}" type="pres">
      <dgm:prSet presAssocID="{2D58F436-21FD-4BC7-8606-8CEECF0D8B55}" presName="parentText" presStyleLbl="node1" presStyleIdx="1" presStyleCnt="2">
        <dgm:presLayoutVars>
          <dgm:chMax val="0"/>
          <dgm:bulletEnabled val="1"/>
        </dgm:presLayoutVars>
      </dgm:prSet>
      <dgm:spPr/>
    </dgm:pt>
  </dgm:ptLst>
  <dgm:cxnLst>
    <dgm:cxn modelId="{0346D062-BBA9-4392-96D9-AB51B7B28E0D}" type="presOf" srcId="{181FBC5F-DFE1-46DF-AECB-F9125EF28364}" destId="{3504BD8F-B574-43FF-BA55-54F3D96A09D4}" srcOrd="0" destOrd="0" presId="urn:microsoft.com/office/officeart/2005/8/layout/vList2"/>
    <dgm:cxn modelId="{89B4C16A-FA01-4FCB-B4D1-0692647CA390}" srcId="{F2C0A4E3-578B-4016-810D-F8594CF66247}" destId="{181FBC5F-DFE1-46DF-AECB-F9125EF28364}" srcOrd="0" destOrd="0" parTransId="{AEED6FC7-63B3-4350-BDCC-111A98CE4C73}" sibTransId="{AF548252-A364-4A82-A881-F0079FDB2E58}"/>
    <dgm:cxn modelId="{77334FA6-96FE-4F8D-8845-E56EF46EB65E}" type="presOf" srcId="{F2C0A4E3-578B-4016-810D-F8594CF66247}" destId="{85EBA16A-EF6F-4C64-9ED7-F1E8EE4585C8}" srcOrd="0" destOrd="0" presId="urn:microsoft.com/office/officeart/2005/8/layout/vList2"/>
    <dgm:cxn modelId="{A6105AD5-2034-4D74-ABD0-C99A4A48B489}" srcId="{F2C0A4E3-578B-4016-810D-F8594CF66247}" destId="{2D58F436-21FD-4BC7-8606-8CEECF0D8B55}" srcOrd="1" destOrd="0" parTransId="{C9D22BB1-2013-450F-8FEE-C9F9ABDBF166}" sibTransId="{2DB452DC-BC6C-42F3-BF7A-940212039ED9}"/>
    <dgm:cxn modelId="{8DF2DEEF-6912-45DF-A5FA-09927C4E2E42}" type="presOf" srcId="{2D58F436-21FD-4BC7-8606-8CEECF0D8B55}" destId="{5ED6E4FC-0193-4538-BEBD-76CE832BD5F6}" srcOrd="0" destOrd="0" presId="urn:microsoft.com/office/officeart/2005/8/layout/vList2"/>
    <dgm:cxn modelId="{3330D24D-8CD7-4AB9-9DAA-75226A8678DE}" type="presParOf" srcId="{85EBA16A-EF6F-4C64-9ED7-F1E8EE4585C8}" destId="{3504BD8F-B574-43FF-BA55-54F3D96A09D4}" srcOrd="0" destOrd="0" presId="urn:microsoft.com/office/officeart/2005/8/layout/vList2"/>
    <dgm:cxn modelId="{A6EDE99B-50E2-4EE1-B616-445E3284525C}" type="presParOf" srcId="{85EBA16A-EF6F-4C64-9ED7-F1E8EE4585C8}" destId="{F7C5EDC8-0200-49E6-9B9E-21D7D2D4FC58}" srcOrd="1" destOrd="0" presId="urn:microsoft.com/office/officeart/2005/8/layout/vList2"/>
    <dgm:cxn modelId="{F5CB87B9-691C-41B1-B716-EFBD18D2ED04}" type="presParOf" srcId="{85EBA16A-EF6F-4C64-9ED7-F1E8EE4585C8}" destId="{5ED6E4FC-0193-4538-BEBD-76CE832BD5F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DC6E668-1EBC-41BB-B6B7-19BCC32CAB0E}"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07F9A32F-E808-47C9-B907-AACF3A650896}">
      <dgm:prSet/>
      <dgm:spPr/>
      <dgm:t>
        <a:bodyPr/>
        <a:lstStyle/>
        <a:p>
          <a:r>
            <a:rPr lang="en-US" baseline="0"/>
            <a:t>Age</a:t>
          </a:r>
          <a:endParaRPr lang="en-US"/>
        </a:p>
      </dgm:t>
    </dgm:pt>
    <dgm:pt modelId="{B7A83F84-57EC-4395-B958-B3E2220A19B5}" type="parTrans" cxnId="{824EF6AA-4A50-4E07-8AE7-B4AE79131057}">
      <dgm:prSet/>
      <dgm:spPr/>
      <dgm:t>
        <a:bodyPr/>
        <a:lstStyle/>
        <a:p>
          <a:endParaRPr lang="en-US"/>
        </a:p>
      </dgm:t>
    </dgm:pt>
    <dgm:pt modelId="{87FD5326-9437-4D64-9EE8-47CF47AFCF16}" type="sibTrans" cxnId="{824EF6AA-4A50-4E07-8AE7-B4AE79131057}">
      <dgm:prSet/>
      <dgm:spPr/>
      <dgm:t>
        <a:bodyPr/>
        <a:lstStyle/>
        <a:p>
          <a:endParaRPr lang="en-US"/>
        </a:p>
      </dgm:t>
    </dgm:pt>
    <dgm:pt modelId="{DD93328E-B428-4477-B9EE-2DEF1A7C3AFA}">
      <dgm:prSet/>
      <dgm:spPr/>
      <dgm:t>
        <a:bodyPr/>
        <a:lstStyle/>
        <a:p>
          <a:r>
            <a:rPr lang="en-US" baseline="0"/>
            <a:t>Gender</a:t>
          </a:r>
          <a:endParaRPr lang="en-US"/>
        </a:p>
      </dgm:t>
    </dgm:pt>
    <dgm:pt modelId="{F0871442-4922-4377-963E-39E59BE481DE}" type="parTrans" cxnId="{F980523F-57F4-4403-A267-B5EE627F81BF}">
      <dgm:prSet/>
      <dgm:spPr/>
      <dgm:t>
        <a:bodyPr/>
        <a:lstStyle/>
        <a:p>
          <a:endParaRPr lang="en-US"/>
        </a:p>
      </dgm:t>
    </dgm:pt>
    <dgm:pt modelId="{9604EB59-62D4-4D9B-83C3-063A57445299}" type="sibTrans" cxnId="{F980523F-57F4-4403-A267-B5EE627F81BF}">
      <dgm:prSet/>
      <dgm:spPr/>
      <dgm:t>
        <a:bodyPr/>
        <a:lstStyle/>
        <a:p>
          <a:endParaRPr lang="en-US"/>
        </a:p>
      </dgm:t>
    </dgm:pt>
    <dgm:pt modelId="{D2EB2784-555E-4305-ADA1-5B67DCA4F59C}">
      <dgm:prSet/>
      <dgm:spPr/>
      <dgm:t>
        <a:bodyPr/>
        <a:lstStyle/>
        <a:p>
          <a:r>
            <a:rPr lang="en-US" baseline="0"/>
            <a:t>Familial background</a:t>
          </a:r>
          <a:endParaRPr lang="en-US"/>
        </a:p>
      </dgm:t>
    </dgm:pt>
    <dgm:pt modelId="{964A6413-B95F-457F-BEE0-2495C7EF16E9}" type="parTrans" cxnId="{28A94AF0-564D-4644-850A-11C182D77815}">
      <dgm:prSet/>
      <dgm:spPr/>
      <dgm:t>
        <a:bodyPr/>
        <a:lstStyle/>
        <a:p>
          <a:endParaRPr lang="en-US"/>
        </a:p>
      </dgm:t>
    </dgm:pt>
    <dgm:pt modelId="{7E910E2F-C2AB-45F1-8EA7-056EB389CC39}" type="sibTrans" cxnId="{28A94AF0-564D-4644-850A-11C182D77815}">
      <dgm:prSet/>
      <dgm:spPr/>
      <dgm:t>
        <a:bodyPr/>
        <a:lstStyle/>
        <a:p>
          <a:endParaRPr lang="en-US"/>
        </a:p>
      </dgm:t>
    </dgm:pt>
    <dgm:pt modelId="{6F4D914C-9038-415B-BD61-AA631F8BE572}">
      <dgm:prSet/>
      <dgm:spPr/>
      <dgm:t>
        <a:bodyPr/>
        <a:lstStyle/>
        <a:p>
          <a:r>
            <a:rPr lang="en-US" baseline="0"/>
            <a:t>Disability</a:t>
          </a:r>
          <a:endParaRPr lang="en-US"/>
        </a:p>
      </dgm:t>
    </dgm:pt>
    <dgm:pt modelId="{DDCBD3C9-A993-4EAA-A943-F2288CA02DCD}" type="parTrans" cxnId="{322FD143-A405-432F-9EFB-5E7A4B7886E1}">
      <dgm:prSet/>
      <dgm:spPr/>
      <dgm:t>
        <a:bodyPr/>
        <a:lstStyle/>
        <a:p>
          <a:endParaRPr lang="en-US"/>
        </a:p>
      </dgm:t>
    </dgm:pt>
    <dgm:pt modelId="{FD7F6F91-A6FD-4276-ACC8-41FAC9AE21E6}" type="sibTrans" cxnId="{322FD143-A405-432F-9EFB-5E7A4B7886E1}">
      <dgm:prSet/>
      <dgm:spPr/>
      <dgm:t>
        <a:bodyPr/>
        <a:lstStyle/>
        <a:p>
          <a:endParaRPr lang="en-US"/>
        </a:p>
      </dgm:t>
    </dgm:pt>
    <dgm:pt modelId="{FDC8DA10-5B61-431D-B7B2-88E0EDE985AF}" type="pres">
      <dgm:prSet presAssocID="{1DC6E668-1EBC-41BB-B6B7-19BCC32CAB0E}" presName="matrix" presStyleCnt="0">
        <dgm:presLayoutVars>
          <dgm:chMax val="1"/>
          <dgm:dir/>
          <dgm:resizeHandles val="exact"/>
        </dgm:presLayoutVars>
      </dgm:prSet>
      <dgm:spPr/>
    </dgm:pt>
    <dgm:pt modelId="{A8D17DDE-0157-4239-A698-DB037749792A}" type="pres">
      <dgm:prSet presAssocID="{1DC6E668-1EBC-41BB-B6B7-19BCC32CAB0E}" presName="diamond" presStyleLbl="bgShp" presStyleIdx="0" presStyleCnt="1"/>
      <dgm:spPr/>
    </dgm:pt>
    <dgm:pt modelId="{1C7319FD-8534-4636-9B80-6D2A9667EBBD}" type="pres">
      <dgm:prSet presAssocID="{1DC6E668-1EBC-41BB-B6B7-19BCC32CAB0E}" presName="quad1" presStyleLbl="node1" presStyleIdx="0" presStyleCnt="4">
        <dgm:presLayoutVars>
          <dgm:chMax val="0"/>
          <dgm:chPref val="0"/>
          <dgm:bulletEnabled val="1"/>
        </dgm:presLayoutVars>
      </dgm:prSet>
      <dgm:spPr/>
    </dgm:pt>
    <dgm:pt modelId="{B9FAF49F-5A06-4C13-8216-1A87811D0859}" type="pres">
      <dgm:prSet presAssocID="{1DC6E668-1EBC-41BB-B6B7-19BCC32CAB0E}" presName="quad2" presStyleLbl="node1" presStyleIdx="1" presStyleCnt="4">
        <dgm:presLayoutVars>
          <dgm:chMax val="0"/>
          <dgm:chPref val="0"/>
          <dgm:bulletEnabled val="1"/>
        </dgm:presLayoutVars>
      </dgm:prSet>
      <dgm:spPr/>
    </dgm:pt>
    <dgm:pt modelId="{FA6C59FF-91F6-454C-A52E-1AD46922B5EC}" type="pres">
      <dgm:prSet presAssocID="{1DC6E668-1EBC-41BB-B6B7-19BCC32CAB0E}" presName="quad3" presStyleLbl="node1" presStyleIdx="2" presStyleCnt="4">
        <dgm:presLayoutVars>
          <dgm:chMax val="0"/>
          <dgm:chPref val="0"/>
          <dgm:bulletEnabled val="1"/>
        </dgm:presLayoutVars>
      </dgm:prSet>
      <dgm:spPr/>
    </dgm:pt>
    <dgm:pt modelId="{3E75A25B-FE68-4EC4-A57A-41416A7DFFBB}" type="pres">
      <dgm:prSet presAssocID="{1DC6E668-1EBC-41BB-B6B7-19BCC32CAB0E}" presName="quad4" presStyleLbl="node1" presStyleIdx="3" presStyleCnt="4">
        <dgm:presLayoutVars>
          <dgm:chMax val="0"/>
          <dgm:chPref val="0"/>
          <dgm:bulletEnabled val="1"/>
        </dgm:presLayoutVars>
      </dgm:prSet>
      <dgm:spPr/>
    </dgm:pt>
  </dgm:ptLst>
  <dgm:cxnLst>
    <dgm:cxn modelId="{4667033B-8E95-4B66-880A-9185EE1DE580}" type="presOf" srcId="{6F4D914C-9038-415B-BD61-AA631F8BE572}" destId="{3E75A25B-FE68-4EC4-A57A-41416A7DFFBB}" srcOrd="0" destOrd="0" presId="urn:microsoft.com/office/officeart/2005/8/layout/matrix3"/>
    <dgm:cxn modelId="{4FDFCD3B-F145-4D64-AE93-0464E548B17D}" type="presOf" srcId="{DD93328E-B428-4477-B9EE-2DEF1A7C3AFA}" destId="{B9FAF49F-5A06-4C13-8216-1A87811D0859}" srcOrd="0" destOrd="0" presId="urn:microsoft.com/office/officeart/2005/8/layout/matrix3"/>
    <dgm:cxn modelId="{F980523F-57F4-4403-A267-B5EE627F81BF}" srcId="{1DC6E668-1EBC-41BB-B6B7-19BCC32CAB0E}" destId="{DD93328E-B428-4477-B9EE-2DEF1A7C3AFA}" srcOrd="1" destOrd="0" parTransId="{F0871442-4922-4377-963E-39E59BE481DE}" sibTransId="{9604EB59-62D4-4D9B-83C3-063A57445299}"/>
    <dgm:cxn modelId="{322FD143-A405-432F-9EFB-5E7A4B7886E1}" srcId="{1DC6E668-1EBC-41BB-B6B7-19BCC32CAB0E}" destId="{6F4D914C-9038-415B-BD61-AA631F8BE572}" srcOrd="3" destOrd="0" parTransId="{DDCBD3C9-A993-4EAA-A943-F2288CA02DCD}" sibTransId="{FD7F6F91-A6FD-4276-ACC8-41FAC9AE21E6}"/>
    <dgm:cxn modelId="{B602AE46-0E6F-4901-95E3-107EF4632814}" type="presOf" srcId="{D2EB2784-555E-4305-ADA1-5B67DCA4F59C}" destId="{FA6C59FF-91F6-454C-A52E-1AD46922B5EC}" srcOrd="0" destOrd="0" presId="urn:microsoft.com/office/officeart/2005/8/layout/matrix3"/>
    <dgm:cxn modelId="{4C2ECF8B-F740-4E2C-A38A-E2501C644B92}" type="presOf" srcId="{1DC6E668-1EBC-41BB-B6B7-19BCC32CAB0E}" destId="{FDC8DA10-5B61-431D-B7B2-88E0EDE985AF}" srcOrd="0" destOrd="0" presId="urn:microsoft.com/office/officeart/2005/8/layout/matrix3"/>
    <dgm:cxn modelId="{824EF6AA-4A50-4E07-8AE7-B4AE79131057}" srcId="{1DC6E668-1EBC-41BB-B6B7-19BCC32CAB0E}" destId="{07F9A32F-E808-47C9-B907-AACF3A650896}" srcOrd="0" destOrd="0" parTransId="{B7A83F84-57EC-4395-B958-B3E2220A19B5}" sibTransId="{87FD5326-9437-4D64-9EE8-47CF47AFCF16}"/>
    <dgm:cxn modelId="{8551B7B6-A310-4EBC-9363-88785D69C261}" type="presOf" srcId="{07F9A32F-E808-47C9-B907-AACF3A650896}" destId="{1C7319FD-8534-4636-9B80-6D2A9667EBBD}" srcOrd="0" destOrd="0" presId="urn:microsoft.com/office/officeart/2005/8/layout/matrix3"/>
    <dgm:cxn modelId="{28A94AF0-564D-4644-850A-11C182D77815}" srcId="{1DC6E668-1EBC-41BB-B6B7-19BCC32CAB0E}" destId="{D2EB2784-555E-4305-ADA1-5B67DCA4F59C}" srcOrd="2" destOrd="0" parTransId="{964A6413-B95F-457F-BEE0-2495C7EF16E9}" sibTransId="{7E910E2F-C2AB-45F1-8EA7-056EB389CC39}"/>
    <dgm:cxn modelId="{1CA48AFB-D116-4AB0-B353-6E40AD5FCF9B}" type="presParOf" srcId="{FDC8DA10-5B61-431D-B7B2-88E0EDE985AF}" destId="{A8D17DDE-0157-4239-A698-DB037749792A}" srcOrd="0" destOrd="0" presId="urn:microsoft.com/office/officeart/2005/8/layout/matrix3"/>
    <dgm:cxn modelId="{64DD5772-2ED0-4DC3-A1B2-52DCD888DA2E}" type="presParOf" srcId="{FDC8DA10-5B61-431D-B7B2-88E0EDE985AF}" destId="{1C7319FD-8534-4636-9B80-6D2A9667EBBD}" srcOrd="1" destOrd="0" presId="urn:microsoft.com/office/officeart/2005/8/layout/matrix3"/>
    <dgm:cxn modelId="{EC7FB0EB-8CE2-4643-A2CC-DF908A15BD76}" type="presParOf" srcId="{FDC8DA10-5B61-431D-B7B2-88E0EDE985AF}" destId="{B9FAF49F-5A06-4C13-8216-1A87811D0859}" srcOrd="2" destOrd="0" presId="urn:microsoft.com/office/officeart/2005/8/layout/matrix3"/>
    <dgm:cxn modelId="{02C0E50C-377B-4333-AACF-C97F0F82DFDB}" type="presParOf" srcId="{FDC8DA10-5B61-431D-B7B2-88E0EDE985AF}" destId="{FA6C59FF-91F6-454C-A52E-1AD46922B5EC}" srcOrd="3" destOrd="0" presId="urn:microsoft.com/office/officeart/2005/8/layout/matrix3"/>
    <dgm:cxn modelId="{A552DBCB-62CA-4B2D-ABD6-B79391AE1F39}" type="presParOf" srcId="{FDC8DA10-5B61-431D-B7B2-88E0EDE985AF}" destId="{3E75A25B-FE68-4EC4-A57A-41416A7DFFBB}"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46B71B9-6025-4B21-8D27-EB4640BCE97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35443EF-A7B7-403E-BEE5-5B9AF7D2214E}">
      <dgm:prSet/>
      <dgm:spPr/>
      <dgm:t>
        <a:bodyPr/>
        <a:lstStyle/>
        <a:p>
          <a:r>
            <a:rPr lang="en-US" baseline="0"/>
            <a:t>Education</a:t>
          </a:r>
          <a:endParaRPr lang="en-US"/>
        </a:p>
      </dgm:t>
    </dgm:pt>
    <dgm:pt modelId="{82352EF3-488B-4095-9936-982D8DD7A445}" type="parTrans" cxnId="{42A36627-148E-4C55-B204-B1359B8D897E}">
      <dgm:prSet/>
      <dgm:spPr/>
      <dgm:t>
        <a:bodyPr/>
        <a:lstStyle/>
        <a:p>
          <a:endParaRPr lang="en-US"/>
        </a:p>
      </dgm:t>
    </dgm:pt>
    <dgm:pt modelId="{46C69B37-D8B8-428E-9DFC-E8FA70DBDFED}" type="sibTrans" cxnId="{42A36627-148E-4C55-B204-B1359B8D897E}">
      <dgm:prSet/>
      <dgm:spPr/>
      <dgm:t>
        <a:bodyPr/>
        <a:lstStyle/>
        <a:p>
          <a:endParaRPr lang="en-US"/>
        </a:p>
      </dgm:t>
    </dgm:pt>
    <dgm:pt modelId="{B26DE558-A0E4-48BD-85CC-4AFDE62640BF}">
      <dgm:prSet/>
      <dgm:spPr/>
      <dgm:t>
        <a:bodyPr/>
        <a:lstStyle/>
        <a:p>
          <a:r>
            <a:rPr lang="en-US" baseline="0"/>
            <a:t>Health care systems</a:t>
          </a:r>
          <a:endParaRPr lang="en-US"/>
        </a:p>
      </dgm:t>
    </dgm:pt>
    <dgm:pt modelId="{58849606-2227-4FD7-B565-EB9771413019}" type="parTrans" cxnId="{613673E2-F28D-4317-8CB0-1BB443027EED}">
      <dgm:prSet/>
      <dgm:spPr/>
      <dgm:t>
        <a:bodyPr/>
        <a:lstStyle/>
        <a:p>
          <a:endParaRPr lang="en-US"/>
        </a:p>
      </dgm:t>
    </dgm:pt>
    <dgm:pt modelId="{7223E14F-A235-4FC9-810D-CF73CE21EF2A}" type="sibTrans" cxnId="{613673E2-F28D-4317-8CB0-1BB443027EED}">
      <dgm:prSet/>
      <dgm:spPr/>
      <dgm:t>
        <a:bodyPr/>
        <a:lstStyle/>
        <a:p>
          <a:endParaRPr lang="en-US"/>
        </a:p>
      </dgm:t>
    </dgm:pt>
    <dgm:pt modelId="{8F23D3A3-BD9B-49AC-B6C9-BDDA4BACF560}">
      <dgm:prSet/>
      <dgm:spPr/>
      <dgm:t>
        <a:bodyPr/>
        <a:lstStyle/>
        <a:p>
          <a:r>
            <a:rPr lang="en-US" baseline="0"/>
            <a:t>Cultural factors</a:t>
          </a:r>
          <a:endParaRPr lang="en-US"/>
        </a:p>
      </dgm:t>
    </dgm:pt>
    <dgm:pt modelId="{31F1937A-2508-4094-B96B-7E54F27E8610}" type="parTrans" cxnId="{5754EBDF-6C1D-48B2-939A-FCCF3751A3F7}">
      <dgm:prSet/>
      <dgm:spPr/>
      <dgm:t>
        <a:bodyPr/>
        <a:lstStyle/>
        <a:p>
          <a:endParaRPr lang="en-US"/>
        </a:p>
      </dgm:t>
    </dgm:pt>
    <dgm:pt modelId="{CB2D5F72-683F-4FD6-8D1A-2543F2ABDCD1}" type="sibTrans" cxnId="{5754EBDF-6C1D-48B2-939A-FCCF3751A3F7}">
      <dgm:prSet/>
      <dgm:spPr/>
      <dgm:t>
        <a:bodyPr/>
        <a:lstStyle/>
        <a:p>
          <a:endParaRPr lang="en-US"/>
        </a:p>
      </dgm:t>
    </dgm:pt>
    <dgm:pt modelId="{20708B64-881F-4BAA-9825-2DB7FA722089}">
      <dgm:prSet/>
      <dgm:spPr/>
      <dgm:t>
        <a:bodyPr/>
        <a:lstStyle/>
        <a:p>
          <a:r>
            <a:rPr lang="en-US" baseline="0"/>
            <a:t>Crime levels</a:t>
          </a:r>
          <a:endParaRPr lang="en-US"/>
        </a:p>
      </dgm:t>
    </dgm:pt>
    <dgm:pt modelId="{CE8D4867-63EA-4C4E-8C58-84013419F21D}" type="parTrans" cxnId="{3068AD64-0A5D-4C5F-9D3E-2E43AF28BD94}">
      <dgm:prSet/>
      <dgm:spPr/>
      <dgm:t>
        <a:bodyPr/>
        <a:lstStyle/>
        <a:p>
          <a:endParaRPr lang="en-US"/>
        </a:p>
      </dgm:t>
    </dgm:pt>
    <dgm:pt modelId="{78F0BF8E-93C4-4AEC-863F-EFF500CA18AC}" type="sibTrans" cxnId="{3068AD64-0A5D-4C5F-9D3E-2E43AF28BD94}">
      <dgm:prSet/>
      <dgm:spPr/>
      <dgm:t>
        <a:bodyPr/>
        <a:lstStyle/>
        <a:p>
          <a:endParaRPr lang="en-US"/>
        </a:p>
      </dgm:t>
    </dgm:pt>
    <dgm:pt modelId="{193714FD-181B-43AB-BEBA-EA1D302D26B8}" type="pres">
      <dgm:prSet presAssocID="{B46B71B9-6025-4B21-8D27-EB4640BCE971}" presName="linear" presStyleCnt="0">
        <dgm:presLayoutVars>
          <dgm:animLvl val="lvl"/>
          <dgm:resizeHandles val="exact"/>
        </dgm:presLayoutVars>
      </dgm:prSet>
      <dgm:spPr/>
    </dgm:pt>
    <dgm:pt modelId="{37279DDC-2583-47E3-B89E-C7DACAB2A2C2}" type="pres">
      <dgm:prSet presAssocID="{735443EF-A7B7-403E-BEE5-5B9AF7D2214E}" presName="parentText" presStyleLbl="node1" presStyleIdx="0" presStyleCnt="4">
        <dgm:presLayoutVars>
          <dgm:chMax val="0"/>
          <dgm:bulletEnabled val="1"/>
        </dgm:presLayoutVars>
      </dgm:prSet>
      <dgm:spPr/>
    </dgm:pt>
    <dgm:pt modelId="{847ADFF8-5163-4347-8451-BCED1C2684C6}" type="pres">
      <dgm:prSet presAssocID="{46C69B37-D8B8-428E-9DFC-E8FA70DBDFED}" presName="spacer" presStyleCnt="0"/>
      <dgm:spPr/>
    </dgm:pt>
    <dgm:pt modelId="{987523BA-9E45-457E-8822-177D5B4022E8}" type="pres">
      <dgm:prSet presAssocID="{B26DE558-A0E4-48BD-85CC-4AFDE62640BF}" presName="parentText" presStyleLbl="node1" presStyleIdx="1" presStyleCnt="4">
        <dgm:presLayoutVars>
          <dgm:chMax val="0"/>
          <dgm:bulletEnabled val="1"/>
        </dgm:presLayoutVars>
      </dgm:prSet>
      <dgm:spPr/>
    </dgm:pt>
    <dgm:pt modelId="{9A903A75-915A-4F19-B55A-632E8D24F5FF}" type="pres">
      <dgm:prSet presAssocID="{7223E14F-A235-4FC9-810D-CF73CE21EF2A}" presName="spacer" presStyleCnt="0"/>
      <dgm:spPr/>
    </dgm:pt>
    <dgm:pt modelId="{EEB393A7-B341-4B93-806F-98076614BF53}" type="pres">
      <dgm:prSet presAssocID="{8F23D3A3-BD9B-49AC-B6C9-BDDA4BACF560}" presName="parentText" presStyleLbl="node1" presStyleIdx="2" presStyleCnt="4">
        <dgm:presLayoutVars>
          <dgm:chMax val="0"/>
          <dgm:bulletEnabled val="1"/>
        </dgm:presLayoutVars>
      </dgm:prSet>
      <dgm:spPr/>
    </dgm:pt>
    <dgm:pt modelId="{1B51B46D-4F00-44B4-BAA7-95BC70E2933C}" type="pres">
      <dgm:prSet presAssocID="{CB2D5F72-683F-4FD6-8D1A-2543F2ABDCD1}" presName="spacer" presStyleCnt="0"/>
      <dgm:spPr/>
    </dgm:pt>
    <dgm:pt modelId="{C9DF93EA-C646-4746-8F30-483ED04F3267}" type="pres">
      <dgm:prSet presAssocID="{20708B64-881F-4BAA-9825-2DB7FA722089}" presName="parentText" presStyleLbl="node1" presStyleIdx="3" presStyleCnt="4">
        <dgm:presLayoutVars>
          <dgm:chMax val="0"/>
          <dgm:bulletEnabled val="1"/>
        </dgm:presLayoutVars>
      </dgm:prSet>
      <dgm:spPr/>
    </dgm:pt>
  </dgm:ptLst>
  <dgm:cxnLst>
    <dgm:cxn modelId="{90858F1C-2B79-4D19-8261-0E753AD3A69F}" type="presOf" srcId="{20708B64-881F-4BAA-9825-2DB7FA722089}" destId="{C9DF93EA-C646-4746-8F30-483ED04F3267}" srcOrd="0" destOrd="0" presId="urn:microsoft.com/office/officeart/2005/8/layout/vList2"/>
    <dgm:cxn modelId="{42A36627-148E-4C55-B204-B1359B8D897E}" srcId="{B46B71B9-6025-4B21-8D27-EB4640BCE971}" destId="{735443EF-A7B7-403E-BEE5-5B9AF7D2214E}" srcOrd="0" destOrd="0" parTransId="{82352EF3-488B-4095-9936-982D8DD7A445}" sibTransId="{46C69B37-D8B8-428E-9DFC-E8FA70DBDFED}"/>
    <dgm:cxn modelId="{E8B6E662-C041-4102-B3D7-0AFC948CAD5C}" type="presOf" srcId="{735443EF-A7B7-403E-BEE5-5B9AF7D2214E}" destId="{37279DDC-2583-47E3-B89E-C7DACAB2A2C2}" srcOrd="0" destOrd="0" presId="urn:microsoft.com/office/officeart/2005/8/layout/vList2"/>
    <dgm:cxn modelId="{3068AD64-0A5D-4C5F-9D3E-2E43AF28BD94}" srcId="{B46B71B9-6025-4B21-8D27-EB4640BCE971}" destId="{20708B64-881F-4BAA-9825-2DB7FA722089}" srcOrd="3" destOrd="0" parTransId="{CE8D4867-63EA-4C4E-8C58-84013419F21D}" sibTransId="{78F0BF8E-93C4-4AEC-863F-EFF500CA18AC}"/>
    <dgm:cxn modelId="{E5D34048-B6E3-4ECB-8F1C-6C890C0C13A0}" type="presOf" srcId="{B26DE558-A0E4-48BD-85CC-4AFDE62640BF}" destId="{987523BA-9E45-457E-8822-177D5B4022E8}" srcOrd="0" destOrd="0" presId="urn:microsoft.com/office/officeart/2005/8/layout/vList2"/>
    <dgm:cxn modelId="{A9E5CF6C-0F55-4DA4-8622-1F5B0006F118}" type="presOf" srcId="{B46B71B9-6025-4B21-8D27-EB4640BCE971}" destId="{193714FD-181B-43AB-BEBA-EA1D302D26B8}" srcOrd="0" destOrd="0" presId="urn:microsoft.com/office/officeart/2005/8/layout/vList2"/>
    <dgm:cxn modelId="{6A603BAD-7980-419D-853E-A22137BED517}" type="presOf" srcId="{8F23D3A3-BD9B-49AC-B6C9-BDDA4BACF560}" destId="{EEB393A7-B341-4B93-806F-98076614BF53}" srcOrd="0" destOrd="0" presId="urn:microsoft.com/office/officeart/2005/8/layout/vList2"/>
    <dgm:cxn modelId="{5754EBDF-6C1D-48B2-939A-FCCF3751A3F7}" srcId="{B46B71B9-6025-4B21-8D27-EB4640BCE971}" destId="{8F23D3A3-BD9B-49AC-B6C9-BDDA4BACF560}" srcOrd="2" destOrd="0" parTransId="{31F1937A-2508-4094-B96B-7E54F27E8610}" sibTransId="{CB2D5F72-683F-4FD6-8D1A-2543F2ABDCD1}"/>
    <dgm:cxn modelId="{613673E2-F28D-4317-8CB0-1BB443027EED}" srcId="{B46B71B9-6025-4B21-8D27-EB4640BCE971}" destId="{B26DE558-A0E4-48BD-85CC-4AFDE62640BF}" srcOrd="1" destOrd="0" parTransId="{58849606-2227-4FD7-B565-EB9771413019}" sibTransId="{7223E14F-A235-4FC9-810D-CF73CE21EF2A}"/>
    <dgm:cxn modelId="{662BCB0D-47BC-42D9-8B87-6A748A105A44}" type="presParOf" srcId="{193714FD-181B-43AB-BEBA-EA1D302D26B8}" destId="{37279DDC-2583-47E3-B89E-C7DACAB2A2C2}" srcOrd="0" destOrd="0" presId="urn:microsoft.com/office/officeart/2005/8/layout/vList2"/>
    <dgm:cxn modelId="{378633AA-90E3-4923-A9F9-411FD1B955AD}" type="presParOf" srcId="{193714FD-181B-43AB-BEBA-EA1D302D26B8}" destId="{847ADFF8-5163-4347-8451-BCED1C2684C6}" srcOrd="1" destOrd="0" presId="urn:microsoft.com/office/officeart/2005/8/layout/vList2"/>
    <dgm:cxn modelId="{57A92124-0868-4B65-8EE5-2BC15BDA5BC3}" type="presParOf" srcId="{193714FD-181B-43AB-BEBA-EA1D302D26B8}" destId="{987523BA-9E45-457E-8822-177D5B4022E8}" srcOrd="2" destOrd="0" presId="urn:microsoft.com/office/officeart/2005/8/layout/vList2"/>
    <dgm:cxn modelId="{4187A4A2-DDFF-49EB-A9C5-F527F3601858}" type="presParOf" srcId="{193714FD-181B-43AB-BEBA-EA1D302D26B8}" destId="{9A903A75-915A-4F19-B55A-632E8D24F5FF}" srcOrd="3" destOrd="0" presId="urn:microsoft.com/office/officeart/2005/8/layout/vList2"/>
    <dgm:cxn modelId="{FD9AF57A-550F-4CF5-86EA-6C25F6B74535}" type="presParOf" srcId="{193714FD-181B-43AB-BEBA-EA1D302D26B8}" destId="{EEB393A7-B341-4B93-806F-98076614BF53}" srcOrd="4" destOrd="0" presId="urn:microsoft.com/office/officeart/2005/8/layout/vList2"/>
    <dgm:cxn modelId="{FEFB62BC-D0F8-4757-9E83-CF9E5C05F2CB}" type="presParOf" srcId="{193714FD-181B-43AB-BEBA-EA1D302D26B8}" destId="{1B51B46D-4F00-44B4-BAA7-95BC70E2933C}" srcOrd="5" destOrd="0" presId="urn:microsoft.com/office/officeart/2005/8/layout/vList2"/>
    <dgm:cxn modelId="{EFAF313D-B3A5-4EB3-A556-7BADA54C073A}" type="presParOf" srcId="{193714FD-181B-43AB-BEBA-EA1D302D26B8}" destId="{C9DF93EA-C646-4746-8F30-483ED04F326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EEFAB32-EB83-4E09-89E4-12F0B5C721A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78438DE-19DC-49E5-B96F-FC07034B8757}">
      <dgm:prSet/>
      <dgm:spPr/>
      <dgm:t>
        <a:bodyPr/>
        <a:lstStyle/>
        <a:p>
          <a:r>
            <a:rPr lang="en-US" baseline="0"/>
            <a:t>Do we need equality?</a:t>
          </a:r>
          <a:endParaRPr lang="en-US"/>
        </a:p>
      </dgm:t>
    </dgm:pt>
    <dgm:pt modelId="{E1A81AE4-021A-41E2-B1B6-22C85616B3FC}" type="parTrans" cxnId="{65875A51-97B4-4E7A-BF52-07AFAF580CD6}">
      <dgm:prSet/>
      <dgm:spPr/>
      <dgm:t>
        <a:bodyPr/>
        <a:lstStyle/>
        <a:p>
          <a:endParaRPr lang="en-US"/>
        </a:p>
      </dgm:t>
    </dgm:pt>
    <dgm:pt modelId="{0FD8BEF6-43D1-4534-95D1-29B2C0FF59AA}" type="sibTrans" cxnId="{65875A51-97B4-4E7A-BF52-07AFAF580CD6}">
      <dgm:prSet/>
      <dgm:spPr/>
      <dgm:t>
        <a:bodyPr/>
        <a:lstStyle/>
        <a:p>
          <a:endParaRPr lang="en-US"/>
        </a:p>
      </dgm:t>
    </dgm:pt>
    <dgm:pt modelId="{316CC96E-1050-459B-BDC9-780142890FE6}">
      <dgm:prSet/>
      <dgm:spPr/>
      <dgm:t>
        <a:bodyPr/>
        <a:lstStyle/>
        <a:p>
          <a:r>
            <a:rPr lang="en-US" baseline="0"/>
            <a:t>Or is it something else?</a:t>
          </a:r>
          <a:endParaRPr lang="en-US"/>
        </a:p>
      </dgm:t>
    </dgm:pt>
    <dgm:pt modelId="{A0B8C396-3BCA-4B3E-8FB0-3B355BEFBAA9}" type="parTrans" cxnId="{B60991DF-8761-4835-B7BA-03C69A756102}">
      <dgm:prSet/>
      <dgm:spPr/>
      <dgm:t>
        <a:bodyPr/>
        <a:lstStyle/>
        <a:p>
          <a:endParaRPr lang="en-US"/>
        </a:p>
      </dgm:t>
    </dgm:pt>
    <dgm:pt modelId="{E52EE866-7BF1-4D41-AC40-5027A49C32AE}" type="sibTrans" cxnId="{B60991DF-8761-4835-B7BA-03C69A756102}">
      <dgm:prSet/>
      <dgm:spPr/>
      <dgm:t>
        <a:bodyPr/>
        <a:lstStyle/>
        <a:p>
          <a:endParaRPr lang="en-US"/>
        </a:p>
      </dgm:t>
    </dgm:pt>
    <dgm:pt modelId="{2D2E9171-F615-4212-92F8-CBA5E660586C}">
      <dgm:prSet/>
      <dgm:spPr/>
      <dgm:t>
        <a:bodyPr/>
        <a:lstStyle/>
        <a:p>
          <a:r>
            <a:rPr lang="en-US" baseline="0"/>
            <a:t>Equity.</a:t>
          </a:r>
          <a:endParaRPr lang="en-US"/>
        </a:p>
      </dgm:t>
    </dgm:pt>
    <dgm:pt modelId="{A339AD7A-415B-4258-872B-2538F0DE136A}" type="parTrans" cxnId="{D966E934-B800-4165-B264-B925BCB6F8E8}">
      <dgm:prSet/>
      <dgm:spPr/>
      <dgm:t>
        <a:bodyPr/>
        <a:lstStyle/>
        <a:p>
          <a:endParaRPr lang="en-US"/>
        </a:p>
      </dgm:t>
    </dgm:pt>
    <dgm:pt modelId="{CF32F58A-E5EE-4E31-9E84-A18CB47EC884}" type="sibTrans" cxnId="{D966E934-B800-4165-B264-B925BCB6F8E8}">
      <dgm:prSet/>
      <dgm:spPr/>
      <dgm:t>
        <a:bodyPr/>
        <a:lstStyle/>
        <a:p>
          <a:endParaRPr lang="en-US"/>
        </a:p>
      </dgm:t>
    </dgm:pt>
    <dgm:pt modelId="{AFFFACFC-6E97-40FE-94A3-89AB6086B572}" type="pres">
      <dgm:prSet presAssocID="{8EEFAB32-EB83-4E09-89E4-12F0B5C721AD}" presName="linear" presStyleCnt="0">
        <dgm:presLayoutVars>
          <dgm:animLvl val="lvl"/>
          <dgm:resizeHandles val="exact"/>
        </dgm:presLayoutVars>
      </dgm:prSet>
      <dgm:spPr/>
    </dgm:pt>
    <dgm:pt modelId="{7A485AC1-A302-4B10-B068-8000B5EAA7E6}" type="pres">
      <dgm:prSet presAssocID="{878438DE-19DC-49E5-B96F-FC07034B8757}" presName="parentText" presStyleLbl="node1" presStyleIdx="0" presStyleCnt="3">
        <dgm:presLayoutVars>
          <dgm:chMax val="0"/>
          <dgm:bulletEnabled val="1"/>
        </dgm:presLayoutVars>
      </dgm:prSet>
      <dgm:spPr/>
    </dgm:pt>
    <dgm:pt modelId="{AA864307-08F7-4810-BE04-3A8E9A3478F0}" type="pres">
      <dgm:prSet presAssocID="{0FD8BEF6-43D1-4534-95D1-29B2C0FF59AA}" presName="spacer" presStyleCnt="0"/>
      <dgm:spPr/>
    </dgm:pt>
    <dgm:pt modelId="{E73C183E-6563-446F-B656-6F8735AE375F}" type="pres">
      <dgm:prSet presAssocID="{316CC96E-1050-459B-BDC9-780142890FE6}" presName="parentText" presStyleLbl="node1" presStyleIdx="1" presStyleCnt="3">
        <dgm:presLayoutVars>
          <dgm:chMax val="0"/>
          <dgm:bulletEnabled val="1"/>
        </dgm:presLayoutVars>
      </dgm:prSet>
      <dgm:spPr/>
    </dgm:pt>
    <dgm:pt modelId="{69A5373B-A456-4BA2-A9EC-7A67F42B9E3F}" type="pres">
      <dgm:prSet presAssocID="{E52EE866-7BF1-4D41-AC40-5027A49C32AE}" presName="spacer" presStyleCnt="0"/>
      <dgm:spPr/>
    </dgm:pt>
    <dgm:pt modelId="{770A3336-4050-4EE3-BA2A-ED9DBF72AD20}" type="pres">
      <dgm:prSet presAssocID="{2D2E9171-F615-4212-92F8-CBA5E660586C}" presName="parentText" presStyleLbl="node1" presStyleIdx="2" presStyleCnt="3">
        <dgm:presLayoutVars>
          <dgm:chMax val="0"/>
          <dgm:bulletEnabled val="1"/>
        </dgm:presLayoutVars>
      </dgm:prSet>
      <dgm:spPr/>
    </dgm:pt>
  </dgm:ptLst>
  <dgm:cxnLst>
    <dgm:cxn modelId="{3A18DC27-698D-43A3-8595-0150E7CF4EE5}" type="presOf" srcId="{878438DE-19DC-49E5-B96F-FC07034B8757}" destId="{7A485AC1-A302-4B10-B068-8000B5EAA7E6}" srcOrd="0" destOrd="0" presId="urn:microsoft.com/office/officeart/2005/8/layout/vList2"/>
    <dgm:cxn modelId="{D966E934-B800-4165-B264-B925BCB6F8E8}" srcId="{8EEFAB32-EB83-4E09-89E4-12F0B5C721AD}" destId="{2D2E9171-F615-4212-92F8-CBA5E660586C}" srcOrd="2" destOrd="0" parTransId="{A339AD7A-415B-4258-872B-2538F0DE136A}" sibTransId="{CF32F58A-E5EE-4E31-9E84-A18CB47EC884}"/>
    <dgm:cxn modelId="{65875A51-97B4-4E7A-BF52-07AFAF580CD6}" srcId="{8EEFAB32-EB83-4E09-89E4-12F0B5C721AD}" destId="{878438DE-19DC-49E5-B96F-FC07034B8757}" srcOrd="0" destOrd="0" parTransId="{E1A81AE4-021A-41E2-B1B6-22C85616B3FC}" sibTransId="{0FD8BEF6-43D1-4534-95D1-29B2C0FF59AA}"/>
    <dgm:cxn modelId="{EF42497A-5C75-4A69-A34F-AF5514430034}" type="presOf" srcId="{8EEFAB32-EB83-4E09-89E4-12F0B5C721AD}" destId="{AFFFACFC-6E97-40FE-94A3-89AB6086B572}" srcOrd="0" destOrd="0" presId="urn:microsoft.com/office/officeart/2005/8/layout/vList2"/>
    <dgm:cxn modelId="{2F24CAB4-FD30-4B39-8220-32020CA4CB99}" type="presOf" srcId="{316CC96E-1050-459B-BDC9-780142890FE6}" destId="{E73C183E-6563-446F-B656-6F8735AE375F}" srcOrd="0" destOrd="0" presId="urn:microsoft.com/office/officeart/2005/8/layout/vList2"/>
    <dgm:cxn modelId="{F9A182CE-5DF7-438C-9511-5FD0A345F33B}" type="presOf" srcId="{2D2E9171-F615-4212-92F8-CBA5E660586C}" destId="{770A3336-4050-4EE3-BA2A-ED9DBF72AD20}" srcOrd="0" destOrd="0" presId="urn:microsoft.com/office/officeart/2005/8/layout/vList2"/>
    <dgm:cxn modelId="{B60991DF-8761-4835-B7BA-03C69A756102}" srcId="{8EEFAB32-EB83-4E09-89E4-12F0B5C721AD}" destId="{316CC96E-1050-459B-BDC9-780142890FE6}" srcOrd="1" destOrd="0" parTransId="{A0B8C396-3BCA-4B3E-8FB0-3B355BEFBAA9}" sibTransId="{E52EE866-7BF1-4D41-AC40-5027A49C32AE}"/>
    <dgm:cxn modelId="{ACF635A2-A35D-465D-8587-5B1AF986D6DC}" type="presParOf" srcId="{AFFFACFC-6E97-40FE-94A3-89AB6086B572}" destId="{7A485AC1-A302-4B10-B068-8000B5EAA7E6}" srcOrd="0" destOrd="0" presId="urn:microsoft.com/office/officeart/2005/8/layout/vList2"/>
    <dgm:cxn modelId="{9C202A6A-05F3-442B-A9E6-C80611CDF692}" type="presParOf" srcId="{AFFFACFC-6E97-40FE-94A3-89AB6086B572}" destId="{AA864307-08F7-4810-BE04-3A8E9A3478F0}" srcOrd="1" destOrd="0" presId="urn:microsoft.com/office/officeart/2005/8/layout/vList2"/>
    <dgm:cxn modelId="{0D2FF879-A903-46BF-93E1-0788A4B912BE}" type="presParOf" srcId="{AFFFACFC-6E97-40FE-94A3-89AB6086B572}" destId="{E73C183E-6563-446F-B656-6F8735AE375F}" srcOrd="2" destOrd="0" presId="urn:microsoft.com/office/officeart/2005/8/layout/vList2"/>
    <dgm:cxn modelId="{788AE591-1AF5-46C5-B467-C668EB3873B6}" type="presParOf" srcId="{AFFFACFC-6E97-40FE-94A3-89AB6086B572}" destId="{69A5373B-A456-4BA2-A9EC-7A67F42B9E3F}" srcOrd="3" destOrd="0" presId="urn:microsoft.com/office/officeart/2005/8/layout/vList2"/>
    <dgm:cxn modelId="{ADCB4120-1C9A-4D22-8AD7-AE46F2A58989}" type="presParOf" srcId="{AFFFACFC-6E97-40FE-94A3-89AB6086B572}" destId="{770A3336-4050-4EE3-BA2A-ED9DBF72AD2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5CC56BD-6F59-479B-8790-4DF3610F881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A3A4DD3-E693-4DE8-B86C-B949FB04A99E}">
      <dgm:prSet/>
      <dgm:spPr/>
      <dgm:t>
        <a:bodyPr/>
        <a:lstStyle/>
        <a:p>
          <a:r>
            <a:rPr lang="en-US" baseline="0"/>
            <a:t>Equity, where we get what we need. </a:t>
          </a:r>
          <a:endParaRPr lang="en-US"/>
        </a:p>
      </dgm:t>
    </dgm:pt>
    <dgm:pt modelId="{036C3210-A94B-40CD-8090-309E5F979C3B}" type="parTrans" cxnId="{8E2E0316-AA4A-4BEE-A938-224DB1368F80}">
      <dgm:prSet/>
      <dgm:spPr/>
      <dgm:t>
        <a:bodyPr/>
        <a:lstStyle/>
        <a:p>
          <a:endParaRPr lang="en-US"/>
        </a:p>
      </dgm:t>
    </dgm:pt>
    <dgm:pt modelId="{C46CCA68-84C0-45A1-824A-06EB66FB8A40}" type="sibTrans" cxnId="{8E2E0316-AA4A-4BEE-A938-224DB1368F80}">
      <dgm:prSet/>
      <dgm:spPr/>
      <dgm:t>
        <a:bodyPr/>
        <a:lstStyle/>
        <a:p>
          <a:endParaRPr lang="en-US"/>
        </a:p>
      </dgm:t>
    </dgm:pt>
    <dgm:pt modelId="{FAE3B2D5-8E87-47DB-9A58-80CAC0ABB444}">
      <dgm:prSet/>
      <dgm:spPr/>
      <dgm:t>
        <a:bodyPr/>
        <a:lstStyle/>
        <a:p>
          <a:r>
            <a:rPr lang="en-US" baseline="0"/>
            <a:t>We do not all start from the same place, so our needs are different.</a:t>
          </a:r>
          <a:endParaRPr lang="en-US"/>
        </a:p>
      </dgm:t>
    </dgm:pt>
    <dgm:pt modelId="{38121894-D866-474B-B485-B92CCC7B08E2}" type="parTrans" cxnId="{97307095-EFB4-4E9F-93F3-112A871D987C}">
      <dgm:prSet/>
      <dgm:spPr/>
      <dgm:t>
        <a:bodyPr/>
        <a:lstStyle/>
        <a:p>
          <a:endParaRPr lang="en-US"/>
        </a:p>
      </dgm:t>
    </dgm:pt>
    <dgm:pt modelId="{E7ED3C31-66A5-471A-B941-15EFC6478554}" type="sibTrans" cxnId="{97307095-EFB4-4E9F-93F3-112A871D987C}">
      <dgm:prSet/>
      <dgm:spPr/>
      <dgm:t>
        <a:bodyPr/>
        <a:lstStyle/>
        <a:p>
          <a:endParaRPr lang="en-US"/>
        </a:p>
      </dgm:t>
    </dgm:pt>
    <dgm:pt modelId="{124E9531-35E4-41AD-B503-9AF3A9C60C20}">
      <dgm:prSet/>
      <dgm:spPr/>
      <dgm:t>
        <a:bodyPr/>
        <a:lstStyle/>
        <a:p>
          <a:r>
            <a:rPr lang="en-US" baseline="0"/>
            <a:t>Equity recognises the difference and ensures that these needs are met uniquely.</a:t>
          </a:r>
          <a:endParaRPr lang="en-US"/>
        </a:p>
      </dgm:t>
    </dgm:pt>
    <dgm:pt modelId="{98C5795A-7C86-4CDC-9A93-C538D91E555B}" type="parTrans" cxnId="{985FD040-8DE5-4C13-9BEC-1B6FD5BCDA97}">
      <dgm:prSet/>
      <dgm:spPr/>
      <dgm:t>
        <a:bodyPr/>
        <a:lstStyle/>
        <a:p>
          <a:endParaRPr lang="en-US"/>
        </a:p>
      </dgm:t>
    </dgm:pt>
    <dgm:pt modelId="{33FA7BE2-158A-4DAC-81D7-5D909F810EDD}" type="sibTrans" cxnId="{985FD040-8DE5-4C13-9BEC-1B6FD5BCDA97}">
      <dgm:prSet/>
      <dgm:spPr/>
      <dgm:t>
        <a:bodyPr/>
        <a:lstStyle/>
        <a:p>
          <a:endParaRPr lang="en-US"/>
        </a:p>
      </dgm:t>
    </dgm:pt>
    <dgm:pt modelId="{B69506C7-C949-4A19-9B3B-A3AA5FA7D5C5}" type="pres">
      <dgm:prSet presAssocID="{75CC56BD-6F59-479B-8790-4DF3610F8818}" presName="root" presStyleCnt="0">
        <dgm:presLayoutVars>
          <dgm:dir/>
          <dgm:resizeHandles val="exact"/>
        </dgm:presLayoutVars>
      </dgm:prSet>
      <dgm:spPr/>
    </dgm:pt>
    <dgm:pt modelId="{F2D4608E-6906-4DF6-B33D-A10305C2EBFC}" type="pres">
      <dgm:prSet presAssocID="{4A3A4DD3-E693-4DE8-B86C-B949FB04A99E}" presName="compNode" presStyleCnt="0"/>
      <dgm:spPr/>
    </dgm:pt>
    <dgm:pt modelId="{0A734004-9F23-4C68-84BD-950744283BAE}" type="pres">
      <dgm:prSet presAssocID="{4A3A4DD3-E693-4DE8-B86C-B949FB04A99E}" presName="bgRect" presStyleLbl="bgShp" presStyleIdx="0" presStyleCnt="3"/>
      <dgm:spPr/>
    </dgm:pt>
    <dgm:pt modelId="{513C8E07-994B-4A19-A0CD-64ED5F34CD85}" type="pres">
      <dgm:prSet presAssocID="{4A3A4DD3-E693-4DE8-B86C-B949FB04A99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uro"/>
        </a:ext>
      </dgm:extLst>
    </dgm:pt>
    <dgm:pt modelId="{7C4E5B5E-9E46-4ADD-B87F-BCC3DA99FF18}" type="pres">
      <dgm:prSet presAssocID="{4A3A4DD3-E693-4DE8-B86C-B949FB04A99E}" presName="spaceRect" presStyleCnt="0"/>
      <dgm:spPr/>
    </dgm:pt>
    <dgm:pt modelId="{9A1FD7A8-A9C0-4D94-9034-B542D5F7A92E}" type="pres">
      <dgm:prSet presAssocID="{4A3A4DD3-E693-4DE8-B86C-B949FB04A99E}" presName="parTx" presStyleLbl="revTx" presStyleIdx="0" presStyleCnt="3">
        <dgm:presLayoutVars>
          <dgm:chMax val="0"/>
          <dgm:chPref val="0"/>
        </dgm:presLayoutVars>
      </dgm:prSet>
      <dgm:spPr/>
    </dgm:pt>
    <dgm:pt modelId="{E59CADC7-F94A-4C2C-ACCF-0B4ABA2666A0}" type="pres">
      <dgm:prSet presAssocID="{C46CCA68-84C0-45A1-824A-06EB66FB8A40}" presName="sibTrans" presStyleCnt="0"/>
      <dgm:spPr/>
    </dgm:pt>
    <dgm:pt modelId="{9AC49E7E-72FB-4E55-B786-A7C89B6F3188}" type="pres">
      <dgm:prSet presAssocID="{FAE3B2D5-8E87-47DB-9A58-80CAC0ABB444}" presName="compNode" presStyleCnt="0"/>
      <dgm:spPr/>
    </dgm:pt>
    <dgm:pt modelId="{3C8FC1E5-7190-4F84-BAA0-F5DA8990D378}" type="pres">
      <dgm:prSet presAssocID="{FAE3B2D5-8E87-47DB-9A58-80CAC0ABB444}" presName="bgRect" presStyleLbl="bgShp" presStyleIdx="1" presStyleCnt="3"/>
      <dgm:spPr/>
    </dgm:pt>
    <dgm:pt modelId="{E24E1E2D-A72E-470A-800E-6215FE3D5015}" type="pres">
      <dgm:prSet presAssocID="{FAE3B2D5-8E87-47DB-9A58-80CAC0ABB44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nimize"/>
        </a:ext>
      </dgm:extLst>
    </dgm:pt>
    <dgm:pt modelId="{1F339E7D-19A1-4C3C-AB0F-124B600DD5DF}" type="pres">
      <dgm:prSet presAssocID="{FAE3B2D5-8E87-47DB-9A58-80CAC0ABB444}" presName="spaceRect" presStyleCnt="0"/>
      <dgm:spPr/>
    </dgm:pt>
    <dgm:pt modelId="{FD9DB872-16D1-49E1-A7F4-9330EFC422D1}" type="pres">
      <dgm:prSet presAssocID="{FAE3B2D5-8E87-47DB-9A58-80CAC0ABB444}" presName="parTx" presStyleLbl="revTx" presStyleIdx="1" presStyleCnt="3">
        <dgm:presLayoutVars>
          <dgm:chMax val="0"/>
          <dgm:chPref val="0"/>
        </dgm:presLayoutVars>
      </dgm:prSet>
      <dgm:spPr/>
    </dgm:pt>
    <dgm:pt modelId="{144746CD-3EAB-4E99-A77A-4FABA0E01EC8}" type="pres">
      <dgm:prSet presAssocID="{E7ED3C31-66A5-471A-B941-15EFC6478554}" presName="sibTrans" presStyleCnt="0"/>
      <dgm:spPr/>
    </dgm:pt>
    <dgm:pt modelId="{9B989BAE-70D6-46C0-BE19-C93EC47EA76F}" type="pres">
      <dgm:prSet presAssocID="{124E9531-35E4-41AD-B503-9AF3A9C60C20}" presName="compNode" presStyleCnt="0"/>
      <dgm:spPr/>
    </dgm:pt>
    <dgm:pt modelId="{010F980F-4152-4C98-97A9-B542F43E63EA}" type="pres">
      <dgm:prSet presAssocID="{124E9531-35E4-41AD-B503-9AF3A9C60C20}" presName="bgRect" presStyleLbl="bgShp" presStyleIdx="2" presStyleCnt="3"/>
      <dgm:spPr/>
    </dgm:pt>
    <dgm:pt modelId="{87E8AACC-7A7B-4741-B9C1-FE93C75568A7}" type="pres">
      <dgm:prSet presAssocID="{124E9531-35E4-41AD-B503-9AF3A9C60C2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A85D9659-4CB0-46C2-B2BD-227C9CFB42F1}" type="pres">
      <dgm:prSet presAssocID="{124E9531-35E4-41AD-B503-9AF3A9C60C20}" presName="spaceRect" presStyleCnt="0"/>
      <dgm:spPr/>
    </dgm:pt>
    <dgm:pt modelId="{D23C20AE-BA12-4A84-B648-EABE3140192F}" type="pres">
      <dgm:prSet presAssocID="{124E9531-35E4-41AD-B503-9AF3A9C60C20}" presName="parTx" presStyleLbl="revTx" presStyleIdx="2" presStyleCnt="3">
        <dgm:presLayoutVars>
          <dgm:chMax val="0"/>
          <dgm:chPref val="0"/>
        </dgm:presLayoutVars>
      </dgm:prSet>
      <dgm:spPr/>
    </dgm:pt>
  </dgm:ptLst>
  <dgm:cxnLst>
    <dgm:cxn modelId="{8E2E0316-AA4A-4BEE-A938-224DB1368F80}" srcId="{75CC56BD-6F59-479B-8790-4DF3610F8818}" destId="{4A3A4DD3-E693-4DE8-B86C-B949FB04A99E}" srcOrd="0" destOrd="0" parTransId="{036C3210-A94B-40CD-8090-309E5F979C3B}" sibTransId="{C46CCA68-84C0-45A1-824A-06EB66FB8A40}"/>
    <dgm:cxn modelId="{985FD040-8DE5-4C13-9BEC-1B6FD5BCDA97}" srcId="{75CC56BD-6F59-479B-8790-4DF3610F8818}" destId="{124E9531-35E4-41AD-B503-9AF3A9C60C20}" srcOrd="2" destOrd="0" parTransId="{98C5795A-7C86-4CDC-9A93-C538D91E555B}" sibTransId="{33FA7BE2-158A-4DAC-81D7-5D909F810EDD}"/>
    <dgm:cxn modelId="{780FC141-79CB-49F0-8C93-07FFB81D43DA}" type="presOf" srcId="{4A3A4DD3-E693-4DE8-B86C-B949FB04A99E}" destId="{9A1FD7A8-A9C0-4D94-9034-B542D5F7A92E}" srcOrd="0" destOrd="0" presId="urn:microsoft.com/office/officeart/2018/2/layout/IconVerticalSolidList"/>
    <dgm:cxn modelId="{3A612163-9656-492B-8943-6F260C37EE23}" type="presOf" srcId="{75CC56BD-6F59-479B-8790-4DF3610F8818}" destId="{B69506C7-C949-4A19-9B3B-A3AA5FA7D5C5}" srcOrd="0" destOrd="0" presId="urn:microsoft.com/office/officeart/2018/2/layout/IconVerticalSolidList"/>
    <dgm:cxn modelId="{97307095-EFB4-4E9F-93F3-112A871D987C}" srcId="{75CC56BD-6F59-479B-8790-4DF3610F8818}" destId="{FAE3B2D5-8E87-47DB-9A58-80CAC0ABB444}" srcOrd="1" destOrd="0" parTransId="{38121894-D866-474B-B485-B92CCC7B08E2}" sibTransId="{E7ED3C31-66A5-471A-B941-15EFC6478554}"/>
    <dgm:cxn modelId="{A748A2A6-330D-4DEA-8185-612B9EDD88F9}" type="presOf" srcId="{FAE3B2D5-8E87-47DB-9A58-80CAC0ABB444}" destId="{FD9DB872-16D1-49E1-A7F4-9330EFC422D1}" srcOrd="0" destOrd="0" presId="urn:microsoft.com/office/officeart/2018/2/layout/IconVerticalSolidList"/>
    <dgm:cxn modelId="{718557FA-6CA3-43C4-BAEC-D023864D1235}" type="presOf" srcId="{124E9531-35E4-41AD-B503-9AF3A9C60C20}" destId="{D23C20AE-BA12-4A84-B648-EABE3140192F}" srcOrd="0" destOrd="0" presId="urn:microsoft.com/office/officeart/2018/2/layout/IconVerticalSolidList"/>
    <dgm:cxn modelId="{7789873D-D621-4BD2-A09F-44E49AD73D90}" type="presParOf" srcId="{B69506C7-C949-4A19-9B3B-A3AA5FA7D5C5}" destId="{F2D4608E-6906-4DF6-B33D-A10305C2EBFC}" srcOrd="0" destOrd="0" presId="urn:microsoft.com/office/officeart/2018/2/layout/IconVerticalSolidList"/>
    <dgm:cxn modelId="{A461E6DC-E7B3-44D7-A557-4553C6BC2873}" type="presParOf" srcId="{F2D4608E-6906-4DF6-B33D-A10305C2EBFC}" destId="{0A734004-9F23-4C68-84BD-950744283BAE}" srcOrd="0" destOrd="0" presId="urn:microsoft.com/office/officeart/2018/2/layout/IconVerticalSolidList"/>
    <dgm:cxn modelId="{C5516E5B-695B-402F-8EAD-C129A0CF575D}" type="presParOf" srcId="{F2D4608E-6906-4DF6-B33D-A10305C2EBFC}" destId="{513C8E07-994B-4A19-A0CD-64ED5F34CD85}" srcOrd="1" destOrd="0" presId="urn:microsoft.com/office/officeart/2018/2/layout/IconVerticalSolidList"/>
    <dgm:cxn modelId="{6F56A539-62F1-4891-AAE6-198AE9EAA205}" type="presParOf" srcId="{F2D4608E-6906-4DF6-B33D-A10305C2EBFC}" destId="{7C4E5B5E-9E46-4ADD-B87F-BCC3DA99FF18}" srcOrd="2" destOrd="0" presId="urn:microsoft.com/office/officeart/2018/2/layout/IconVerticalSolidList"/>
    <dgm:cxn modelId="{984E64F0-2D67-4A27-A79E-27A404717369}" type="presParOf" srcId="{F2D4608E-6906-4DF6-B33D-A10305C2EBFC}" destId="{9A1FD7A8-A9C0-4D94-9034-B542D5F7A92E}" srcOrd="3" destOrd="0" presId="urn:microsoft.com/office/officeart/2018/2/layout/IconVerticalSolidList"/>
    <dgm:cxn modelId="{378501DB-C8F9-4BFA-9C71-8949D41663E6}" type="presParOf" srcId="{B69506C7-C949-4A19-9B3B-A3AA5FA7D5C5}" destId="{E59CADC7-F94A-4C2C-ACCF-0B4ABA2666A0}" srcOrd="1" destOrd="0" presId="urn:microsoft.com/office/officeart/2018/2/layout/IconVerticalSolidList"/>
    <dgm:cxn modelId="{A8049CEB-3C75-466C-91BE-85BA3C02D427}" type="presParOf" srcId="{B69506C7-C949-4A19-9B3B-A3AA5FA7D5C5}" destId="{9AC49E7E-72FB-4E55-B786-A7C89B6F3188}" srcOrd="2" destOrd="0" presId="urn:microsoft.com/office/officeart/2018/2/layout/IconVerticalSolidList"/>
    <dgm:cxn modelId="{9CD46F52-D6C6-4FDF-9C50-EE04F367A27B}" type="presParOf" srcId="{9AC49E7E-72FB-4E55-B786-A7C89B6F3188}" destId="{3C8FC1E5-7190-4F84-BAA0-F5DA8990D378}" srcOrd="0" destOrd="0" presId="urn:microsoft.com/office/officeart/2018/2/layout/IconVerticalSolidList"/>
    <dgm:cxn modelId="{35350DAD-F214-41B5-A537-F92B84E3D351}" type="presParOf" srcId="{9AC49E7E-72FB-4E55-B786-A7C89B6F3188}" destId="{E24E1E2D-A72E-470A-800E-6215FE3D5015}" srcOrd="1" destOrd="0" presId="urn:microsoft.com/office/officeart/2018/2/layout/IconVerticalSolidList"/>
    <dgm:cxn modelId="{7B25535C-5EDD-454B-BFE7-18B2C09470CE}" type="presParOf" srcId="{9AC49E7E-72FB-4E55-B786-A7C89B6F3188}" destId="{1F339E7D-19A1-4C3C-AB0F-124B600DD5DF}" srcOrd="2" destOrd="0" presId="urn:microsoft.com/office/officeart/2018/2/layout/IconVerticalSolidList"/>
    <dgm:cxn modelId="{12171E40-37AC-4B9E-B58C-E1EB033F646D}" type="presParOf" srcId="{9AC49E7E-72FB-4E55-B786-A7C89B6F3188}" destId="{FD9DB872-16D1-49E1-A7F4-9330EFC422D1}" srcOrd="3" destOrd="0" presId="urn:microsoft.com/office/officeart/2018/2/layout/IconVerticalSolidList"/>
    <dgm:cxn modelId="{AB11126D-CDE7-48D1-BDA3-5DF5BC7649C2}" type="presParOf" srcId="{B69506C7-C949-4A19-9B3B-A3AA5FA7D5C5}" destId="{144746CD-3EAB-4E99-A77A-4FABA0E01EC8}" srcOrd="3" destOrd="0" presId="urn:microsoft.com/office/officeart/2018/2/layout/IconVerticalSolidList"/>
    <dgm:cxn modelId="{3767D7E3-4646-4272-AD2E-5C5DEC83117F}" type="presParOf" srcId="{B69506C7-C949-4A19-9B3B-A3AA5FA7D5C5}" destId="{9B989BAE-70D6-46C0-BE19-C93EC47EA76F}" srcOrd="4" destOrd="0" presId="urn:microsoft.com/office/officeart/2018/2/layout/IconVerticalSolidList"/>
    <dgm:cxn modelId="{36B0A82D-7BD6-4E24-A7A9-78A5472DAF7F}" type="presParOf" srcId="{9B989BAE-70D6-46C0-BE19-C93EC47EA76F}" destId="{010F980F-4152-4C98-97A9-B542F43E63EA}" srcOrd="0" destOrd="0" presId="urn:microsoft.com/office/officeart/2018/2/layout/IconVerticalSolidList"/>
    <dgm:cxn modelId="{E4EC21B2-6449-4229-A9EE-ECAA7CD26B09}" type="presParOf" srcId="{9B989BAE-70D6-46C0-BE19-C93EC47EA76F}" destId="{87E8AACC-7A7B-4741-B9C1-FE93C75568A7}" srcOrd="1" destOrd="0" presId="urn:microsoft.com/office/officeart/2018/2/layout/IconVerticalSolidList"/>
    <dgm:cxn modelId="{EA1C8A2B-22AC-4119-A4F5-C3B1C85BE428}" type="presParOf" srcId="{9B989BAE-70D6-46C0-BE19-C93EC47EA76F}" destId="{A85D9659-4CB0-46C2-B2BD-227C9CFB42F1}" srcOrd="2" destOrd="0" presId="urn:microsoft.com/office/officeart/2018/2/layout/IconVerticalSolidList"/>
    <dgm:cxn modelId="{9008302A-C5EB-424E-8FE9-3B72DDA388D4}" type="presParOf" srcId="{9B989BAE-70D6-46C0-BE19-C93EC47EA76F}" destId="{D23C20AE-BA12-4A84-B648-EABE3140192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DD1971C-B6D0-416C-9E18-EEE61C7443C0}"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98281C55-CB74-40C8-B860-927FEBD93B19}">
      <dgm:prSet/>
      <dgm:spPr/>
      <dgm:t>
        <a:bodyPr/>
        <a:lstStyle/>
        <a:p>
          <a:r>
            <a:rPr lang="en-US" baseline="0"/>
            <a:t>Can anyone give examples of racism on the small or large scale?</a:t>
          </a:r>
          <a:endParaRPr lang="en-US"/>
        </a:p>
      </dgm:t>
    </dgm:pt>
    <dgm:pt modelId="{E0C32983-BCB7-45A9-BF26-775BE8AB0785}" type="parTrans" cxnId="{ED6B9E8B-0098-4301-9B75-1575616113AD}">
      <dgm:prSet/>
      <dgm:spPr/>
      <dgm:t>
        <a:bodyPr/>
        <a:lstStyle/>
        <a:p>
          <a:endParaRPr lang="en-US"/>
        </a:p>
      </dgm:t>
    </dgm:pt>
    <dgm:pt modelId="{5AE54E65-59CF-4AB4-B7CE-811D840D4758}" type="sibTrans" cxnId="{ED6B9E8B-0098-4301-9B75-1575616113AD}">
      <dgm:prSet/>
      <dgm:spPr/>
      <dgm:t>
        <a:bodyPr/>
        <a:lstStyle/>
        <a:p>
          <a:endParaRPr lang="en-US"/>
        </a:p>
      </dgm:t>
    </dgm:pt>
    <dgm:pt modelId="{8C96402A-3DF8-44A6-AC7D-78B64E1B9486}">
      <dgm:prSet/>
      <dgm:spPr/>
      <dgm:t>
        <a:bodyPr/>
        <a:lstStyle/>
        <a:p>
          <a:r>
            <a:rPr lang="en-US" baseline="0"/>
            <a:t>Holocaust</a:t>
          </a:r>
          <a:endParaRPr lang="en-US"/>
        </a:p>
      </dgm:t>
    </dgm:pt>
    <dgm:pt modelId="{43A9639F-6615-44BE-9450-0B079CB17EE7}" type="parTrans" cxnId="{4C475ABB-DC68-4E39-8348-F3D624AE8A3E}">
      <dgm:prSet/>
      <dgm:spPr/>
      <dgm:t>
        <a:bodyPr/>
        <a:lstStyle/>
        <a:p>
          <a:endParaRPr lang="en-US"/>
        </a:p>
      </dgm:t>
    </dgm:pt>
    <dgm:pt modelId="{08897DA5-98B7-493C-BDBE-5B83D3097948}" type="sibTrans" cxnId="{4C475ABB-DC68-4E39-8348-F3D624AE8A3E}">
      <dgm:prSet/>
      <dgm:spPr/>
      <dgm:t>
        <a:bodyPr/>
        <a:lstStyle/>
        <a:p>
          <a:endParaRPr lang="en-US"/>
        </a:p>
      </dgm:t>
    </dgm:pt>
    <dgm:pt modelId="{2D87DF4E-ED63-45DE-9AA6-CAE1A63A8E44}">
      <dgm:prSet/>
      <dgm:spPr/>
      <dgm:t>
        <a:bodyPr/>
        <a:lstStyle/>
        <a:p>
          <a:r>
            <a:rPr lang="en-US" baseline="0"/>
            <a:t>Hate crimes</a:t>
          </a:r>
          <a:endParaRPr lang="en-US"/>
        </a:p>
      </dgm:t>
    </dgm:pt>
    <dgm:pt modelId="{9701B6F7-B4ED-4BF6-84B4-353349539FD7}" type="parTrans" cxnId="{8D1C9129-3AF1-46A6-B00F-06DD89BD2625}">
      <dgm:prSet/>
      <dgm:spPr/>
      <dgm:t>
        <a:bodyPr/>
        <a:lstStyle/>
        <a:p>
          <a:endParaRPr lang="en-US"/>
        </a:p>
      </dgm:t>
    </dgm:pt>
    <dgm:pt modelId="{0FA8DFD6-A888-48AE-AB13-49F4BA260BCF}" type="sibTrans" cxnId="{8D1C9129-3AF1-46A6-B00F-06DD89BD2625}">
      <dgm:prSet/>
      <dgm:spPr/>
      <dgm:t>
        <a:bodyPr/>
        <a:lstStyle/>
        <a:p>
          <a:endParaRPr lang="en-US"/>
        </a:p>
      </dgm:t>
    </dgm:pt>
    <dgm:pt modelId="{A2733105-C86F-45B9-BAB6-A93A056560BF}">
      <dgm:prSet/>
      <dgm:spPr/>
      <dgm:t>
        <a:bodyPr/>
        <a:lstStyle/>
        <a:p>
          <a:r>
            <a:rPr lang="en-US" baseline="0"/>
            <a:t>Slave trade</a:t>
          </a:r>
          <a:endParaRPr lang="en-US"/>
        </a:p>
      </dgm:t>
    </dgm:pt>
    <dgm:pt modelId="{81BC989F-D373-454B-A52B-16AFEB646102}" type="parTrans" cxnId="{DF9F2260-E7C9-4584-82FE-911490310FFD}">
      <dgm:prSet/>
      <dgm:spPr/>
      <dgm:t>
        <a:bodyPr/>
        <a:lstStyle/>
        <a:p>
          <a:endParaRPr lang="en-US"/>
        </a:p>
      </dgm:t>
    </dgm:pt>
    <dgm:pt modelId="{86AA0FED-BFD5-4D95-AAC8-12D4927D015E}" type="sibTrans" cxnId="{DF9F2260-E7C9-4584-82FE-911490310FFD}">
      <dgm:prSet/>
      <dgm:spPr/>
      <dgm:t>
        <a:bodyPr/>
        <a:lstStyle/>
        <a:p>
          <a:endParaRPr lang="en-US"/>
        </a:p>
      </dgm:t>
    </dgm:pt>
    <dgm:pt modelId="{30FA4BF7-B486-40B4-A0EB-06DA176AD20F}">
      <dgm:prSet/>
      <dgm:spPr/>
      <dgm:t>
        <a:bodyPr/>
        <a:lstStyle/>
        <a:p>
          <a:r>
            <a:rPr lang="en-US" baseline="0"/>
            <a:t>Segregation</a:t>
          </a:r>
          <a:endParaRPr lang="en-US"/>
        </a:p>
      </dgm:t>
    </dgm:pt>
    <dgm:pt modelId="{42439CE7-DFAD-45E5-A3BB-128C28581373}" type="parTrans" cxnId="{7D5B9260-289C-4553-9816-0120AAB779D1}">
      <dgm:prSet/>
      <dgm:spPr/>
      <dgm:t>
        <a:bodyPr/>
        <a:lstStyle/>
        <a:p>
          <a:endParaRPr lang="en-US"/>
        </a:p>
      </dgm:t>
    </dgm:pt>
    <dgm:pt modelId="{70A5A7D7-CD47-448A-926D-099C85B4A1A1}" type="sibTrans" cxnId="{7D5B9260-289C-4553-9816-0120AAB779D1}">
      <dgm:prSet/>
      <dgm:spPr/>
      <dgm:t>
        <a:bodyPr/>
        <a:lstStyle/>
        <a:p>
          <a:endParaRPr lang="en-US"/>
        </a:p>
      </dgm:t>
    </dgm:pt>
    <dgm:pt modelId="{97E595D0-6CDD-4499-A0BB-AB008E4266E8}" type="pres">
      <dgm:prSet presAssocID="{EDD1971C-B6D0-416C-9E18-EEE61C7443C0}" presName="outerComposite" presStyleCnt="0">
        <dgm:presLayoutVars>
          <dgm:chMax val="5"/>
          <dgm:dir/>
          <dgm:resizeHandles val="exact"/>
        </dgm:presLayoutVars>
      </dgm:prSet>
      <dgm:spPr/>
    </dgm:pt>
    <dgm:pt modelId="{930704D7-9A1D-4E35-9A12-4038AA7B1B82}" type="pres">
      <dgm:prSet presAssocID="{EDD1971C-B6D0-416C-9E18-EEE61C7443C0}" presName="dummyMaxCanvas" presStyleCnt="0">
        <dgm:presLayoutVars/>
      </dgm:prSet>
      <dgm:spPr/>
    </dgm:pt>
    <dgm:pt modelId="{6B856815-A82F-4EA9-8F71-5779FDA18B5C}" type="pres">
      <dgm:prSet presAssocID="{EDD1971C-B6D0-416C-9E18-EEE61C7443C0}" presName="FiveNodes_1" presStyleLbl="node1" presStyleIdx="0" presStyleCnt="5">
        <dgm:presLayoutVars>
          <dgm:bulletEnabled val="1"/>
        </dgm:presLayoutVars>
      </dgm:prSet>
      <dgm:spPr/>
    </dgm:pt>
    <dgm:pt modelId="{72F5F2F6-02D3-48CD-AEC5-2B8B71B0C643}" type="pres">
      <dgm:prSet presAssocID="{EDD1971C-B6D0-416C-9E18-EEE61C7443C0}" presName="FiveNodes_2" presStyleLbl="node1" presStyleIdx="1" presStyleCnt="5">
        <dgm:presLayoutVars>
          <dgm:bulletEnabled val="1"/>
        </dgm:presLayoutVars>
      </dgm:prSet>
      <dgm:spPr/>
    </dgm:pt>
    <dgm:pt modelId="{8C471600-919A-438B-821D-140DD5CF995A}" type="pres">
      <dgm:prSet presAssocID="{EDD1971C-B6D0-416C-9E18-EEE61C7443C0}" presName="FiveNodes_3" presStyleLbl="node1" presStyleIdx="2" presStyleCnt="5">
        <dgm:presLayoutVars>
          <dgm:bulletEnabled val="1"/>
        </dgm:presLayoutVars>
      </dgm:prSet>
      <dgm:spPr/>
    </dgm:pt>
    <dgm:pt modelId="{8D7E7C3B-59D7-4502-8565-BCAE46C08DB4}" type="pres">
      <dgm:prSet presAssocID="{EDD1971C-B6D0-416C-9E18-EEE61C7443C0}" presName="FiveNodes_4" presStyleLbl="node1" presStyleIdx="3" presStyleCnt="5">
        <dgm:presLayoutVars>
          <dgm:bulletEnabled val="1"/>
        </dgm:presLayoutVars>
      </dgm:prSet>
      <dgm:spPr/>
    </dgm:pt>
    <dgm:pt modelId="{37407D90-307D-4AF9-A022-ED0688DBDBD8}" type="pres">
      <dgm:prSet presAssocID="{EDD1971C-B6D0-416C-9E18-EEE61C7443C0}" presName="FiveNodes_5" presStyleLbl="node1" presStyleIdx="4" presStyleCnt="5">
        <dgm:presLayoutVars>
          <dgm:bulletEnabled val="1"/>
        </dgm:presLayoutVars>
      </dgm:prSet>
      <dgm:spPr/>
    </dgm:pt>
    <dgm:pt modelId="{F9F03138-AC2A-4EA0-A432-28B854676B88}" type="pres">
      <dgm:prSet presAssocID="{EDD1971C-B6D0-416C-9E18-EEE61C7443C0}" presName="FiveConn_1-2" presStyleLbl="fgAccFollowNode1" presStyleIdx="0" presStyleCnt="4">
        <dgm:presLayoutVars>
          <dgm:bulletEnabled val="1"/>
        </dgm:presLayoutVars>
      </dgm:prSet>
      <dgm:spPr/>
    </dgm:pt>
    <dgm:pt modelId="{5E07AC0C-828A-4A62-8759-C360873CFCF7}" type="pres">
      <dgm:prSet presAssocID="{EDD1971C-B6D0-416C-9E18-EEE61C7443C0}" presName="FiveConn_2-3" presStyleLbl="fgAccFollowNode1" presStyleIdx="1" presStyleCnt="4">
        <dgm:presLayoutVars>
          <dgm:bulletEnabled val="1"/>
        </dgm:presLayoutVars>
      </dgm:prSet>
      <dgm:spPr/>
    </dgm:pt>
    <dgm:pt modelId="{0497913C-E36E-4A6F-BE81-FFC3A9EA0C10}" type="pres">
      <dgm:prSet presAssocID="{EDD1971C-B6D0-416C-9E18-EEE61C7443C0}" presName="FiveConn_3-4" presStyleLbl="fgAccFollowNode1" presStyleIdx="2" presStyleCnt="4">
        <dgm:presLayoutVars>
          <dgm:bulletEnabled val="1"/>
        </dgm:presLayoutVars>
      </dgm:prSet>
      <dgm:spPr/>
    </dgm:pt>
    <dgm:pt modelId="{456B4651-FFBB-496F-B39D-F5CE331DDAE3}" type="pres">
      <dgm:prSet presAssocID="{EDD1971C-B6D0-416C-9E18-EEE61C7443C0}" presName="FiveConn_4-5" presStyleLbl="fgAccFollowNode1" presStyleIdx="3" presStyleCnt="4">
        <dgm:presLayoutVars>
          <dgm:bulletEnabled val="1"/>
        </dgm:presLayoutVars>
      </dgm:prSet>
      <dgm:spPr/>
    </dgm:pt>
    <dgm:pt modelId="{3213F4AE-2274-4EE3-8FE9-178DA95E85CD}" type="pres">
      <dgm:prSet presAssocID="{EDD1971C-B6D0-416C-9E18-EEE61C7443C0}" presName="FiveNodes_1_text" presStyleLbl="node1" presStyleIdx="4" presStyleCnt="5">
        <dgm:presLayoutVars>
          <dgm:bulletEnabled val="1"/>
        </dgm:presLayoutVars>
      </dgm:prSet>
      <dgm:spPr/>
    </dgm:pt>
    <dgm:pt modelId="{80253C7B-ECF5-47E0-87E7-03093EAF41FC}" type="pres">
      <dgm:prSet presAssocID="{EDD1971C-B6D0-416C-9E18-EEE61C7443C0}" presName="FiveNodes_2_text" presStyleLbl="node1" presStyleIdx="4" presStyleCnt="5">
        <dgm:presLayoutVars>
          <dgm:bulletEnabled val="1"/>
        </dgm:presLayoutVars>
      </dgm:prSet>
      <dgm:spPr/>
    </dgm:pt>
    <dgm:pt modelId="{C8333ED4-98E4-4130-B501-7514CFC0A890}" type="pres">
      <dgm:prSet presAssocID="{EDD1971C-B6D0-416C-9E18-EEE61C7443C0}" presName="FiveNodes_3_text" presStyleLbl="node1" presStyleIdx="4" presStyleCnt="5">
        <dgm:presLayoutVars>
          <dgm:bulletEnabled val="1"/>
        </dgm:presLayoutVars>
      </dgm:prSet>
      <dgm:spPr/>
    </dgm:pt>
    <dgm:pt modelId="{F9DADEDF-A91C-4C76-B4C0-7544F0FFFB47}" type="pres">
      <dgm:prSet presAssocID="{EDD1971C-B6D0-416C-9E18-EEE61C7443C0}" presName="FiveNodes_4_text" presStyleLbl="node1" presStyleIdx="4" presStyleCnt="5">
        <dgm:presLayoutVars>
          <dgm:bulletEnabled val="1"/>
        </dgm:presLayoutVars>
      </dgm:prSet>
      <dgm:spPr/>
    </dgm:pt>
    <dgm:pt modelId="{B121A899-3C66-440B-972E-4BAEAD9B2B92}" type="pres">
      <dgm:prSet presAssocID="{EDD1971C-B6D0-416C-9E18-EEE61C7443C0}" presName="FiveNodes_5_text" presStyleLbl="node1" presStyleIdx="4" presStyleCnt="5">
        <dgm:presLayoutVars>
          <dgm:bulletEnabled val="1"/>
        </dgm:presLayoutVars>
      </dgm:prSet>
      <dgm:spPr/>
    </dgm:pt>
  </dgm:ptLst>
  <dgm:cxnLst>
    <dgm:cxn modelId="{D11A8908-DDE1-463D-B854-A29B009DF5F3}" type="presOf" srcId="{2D87DF4E-ED63-45DE-9AA6-CAE1A63A8E44}" destId="{C8333ED4-98E4-4130-B501-7514CFC0A890}" srcOrd="1" destOrd="0" presId="urn:microsoft.com/office/officeart/2005/8/layout/vProcess5"/>
    <dgm:cxn modelId="{D02C680F-FA55-4558-8AC0-8CBEEECFDC9A}" type="presOf" srcId="{08897DA5-98B7-493C-BDBE-5B83D3097948}" destId="{5E07AC0C-828A-4A62-8759-C360873CFCF7}" srcOrd="0" destOrd="0" presId="urn:microsoft.com/office/officeart/2005/8/layout/vProcess5"/>
    <dgm:cxn modelId="{A93AA114-AE13-4663-94E9-9E185D2F5B97}" type="presOf" srcId="{A2733105-C86F-45B9-BAB6-A93A056560BF}" destId="{8D7E7C3B-59D7-4502-8565-BCAE46C08DB4}" srcOrd="0" destOrd="0" presId="urn:microsoft.com/office/officeart/2005/8/layout/vProcess5"/>
    <dgm:cxn modelId="{8FDD721F-E63C-4FB3-88CF-881853E2CEE9}" type="presOf" srcId="{30FA4BF7-B486-40B4-A0EB-06DA176AD20F}" destId="{B121A899-3C66-440B-972E-4BAEAD9B2B92}" srcOrd="1" destOrd="0" presId="urn:microsoft.com/office/officeart/2005/8/layout/vProcess5"/>
    <dgm:cxn modelId="{8D1C9129-3AF1-46A6-B00F-06DD89BD2625}" srcId="{EDD1971C-B6D0-416C-9E18-EEE61C7443C0}" destId="{2D87DF4E-ED63-45DE-9AA6-CAE1A63A8E44}" srcOrd="2" destOrd="0" parTransId="{9701B6F7-B4ED-4BF6-84B4-353349539FD7}" sibTransId="{0FA8DFD6-A888-48AE-AB13-49F4BA260BCF}"/>
    <dgm:cxn modelId="{5311F43F-A08B-4123-8197-C74F8B95089A}" type="presOf" srcId="{2D87DF4E-ED63-45DE-9AA6-CAE1A63A8E44}" destId="{8C471600-919A-438B-821D-140DD5CF995A}" srcOrd="0" destOrd="0" presId="urn:microsoft.com/office/officeart/2005/8/layout/vProcess5"/>
    <dgm:cxn modelId="{A3EB155B-1101-46C2-8211-FEF8CBB85D63}" type="presOf" srcId="{A2733105-C86F-45B9-BAB6-A93A056560BF}" destId="{F9DADEDF-A91C-4C76-B4C0-7544F0FFFB47}" srcOrd="1" destOrd="0" presId="urn:microsoft.com/office/officeart/2005/8/layout/vProcess5"/>
    <dgm:cxn modelId="{DF9F2260-E7C9-4584-82FE-911490310FFD}" srcId="{EDD1971C-B6D0-416C-9E18-EEE61C7443C0}" destId="{A2733105-C86F-45B9-BAB6-A93A056560BF}" srcOrd="3" destOrd="0" parTransId="{81BC989F-D373-454B-A52B-16AFEB646102}" sibTransId="{86AA0FED-BFD5-4D95-AAC8-12D4927D015E}"/>
    <dgm:cxn modelId="{7D5B9260-289C-4553-9816-0120AAB779D1}" srcId="{EDD1971C-B6D0-416C-9E18-EEE61C7443C0}" destId="{30FA4BF7-B486-40B4-A0EB-06DA176AD20F}" srcOrd="4" destOrd="0" parTransId="{42439CE7-DFAD-45E5-A3BB-128C28581373}" sibTransId="{70A5A7D7-CD47-448A-926D-099C85B4A1A1}"/>
    <dgm:cxn modelId="{AC067A59-4A50-4E7A-BD49-9EEA4C12F808}" type="presOf" srcId="{30FA4BF7-B486-40B4-A0EB-06DA176AD20F}" destId="{37407D90-307D-4AF9-A022-ED0688DBDBD8}" srcOrd="0" destOrd="0" presId="urn:microsoft.com/office/officeart/2005/8/layout/vProcess5"/>
    <dgm:cxn modelId="{E90ED789-EC32-4A5F-B5CF-44A90A4D2EE2}" type="presOf" srcId="{8C96402A-3DF8-44A6-AC7D-78B64E1B9486}" destId="{72F5F2F6-02D3-48CD-AEC5-2B8B71B0C643}" srcOrd="0" destOrd="0" presId="urn:microsoft.com/office/officeart/2005/8/layout/vProcess5"/>
    <dgm:cxn modelId="{ED6B9E8B-0098-4301-9B75-1575616113AD}" srcId="{EDD1971C-B6D0-416C-9E18-EEE61C7443C0}" destId="{98281C55-CB74-40C8-B860-927FEBD93B19}" srcOrd="0" destOrd="0" parTransId="{E0C32983-BCB7-45A9-BF26-775BE8AB0785}" sibTransId="{5AE54E65-59CF-4AB4-B7CE-811D840D4758}"/>
    <dgm:cxn modelId="{DD378B8C-D0C8-467D-A3E7-FCC7A1FCC560}" type="presOf" srcId="{98281C55-CB74-40C8-B860-927FEBD93B19}" destId="{6B856815-A82F-4EA9-8F71-5779FDA18B5C}" srcOrd="0" destOrd="0" presId="urn:microsoft.com/office/officeart/2005/8/layout/vProcess5"/>
    <dgm:cxn modelId="{35B6638F-01B1-4EDC-8961-D4B60F5596E0}" type="presOf" srcId="{0FA8DFD6-A888-48AE-AB13-49F4BA260BCF}" destId="{0497913C-E36E-4A6F-BE81-FFC3A9EA0C10}" srcOrd="0" destOrd="0" presId="urn:microsoft.com/office/officeart/2005/8/layout/vProcess5"/>
    <dgm:cxn modelId="{424FAD92-A574-418A-AC05-033EC1AE7684}" type="presOf" srcId="{EDD1971C-B6D0-416C-9E18-EEE61C7443C0}" destId="{97E595D0-6CDD-4499-A0BB-AB008E4266E8}" srcOrd="0" destOrd="0" presId="urn:microsoft.com/office/officeart/2005/8/layout/vProcess5"/>
    <dgm:cxn modelId="{CDC02293-8B1F-4325-AE6C-A06D516A7392}" type="presOf" srcId="{8C96402A-3DF8-44A6-AC7D-78B64E1B9486}" destId="{80253C7B-ECF5-47E0-87E7-03093EAF41FC}" srcOrd="1" destOrd="0" presId="urn:microsoft.com/office/officeart/2005/8/layout/vProcess5"/>
    <dgm:cxn modelId="{ADD1F1B9-B1F6-4470-AB10-D65D4F432DC6}" type="presOf" srcId="{86AA0FED-BFD5-4D95-AAC8-12D4927D015E}" destId="{456B4651-FFBB-496F-B39D-F5CE331DDAE3}" srcOrd="0" destOrd="0" presId="urn:microsoft.com/office/officeart/2005/8/layout/vProcess5"/>
    <dgm:cxn modelId="{4C475ABB-DC68-4E39-8348-F3D624AE8A3E}" srcId="{EDD1971C-B6D0-416C-9E18-EEE61C7443C0}" destId="{8C96402A-3DF8-44A6-AC7D-78B64E1B9486}" srcOrd="1" destOrd="0" parTransId="{43A9639F-6615-44BE-9450-0B079CB17EE7}" sibTransId="{08897DA5-98B7-493C-BDBE-5B83D3097948}"/>
    <dgm:cxn modelId="{EC409FDB-2B6C-49F2-8E7E-1F70C4D47A2A}" type="presOf" srcId="{5AE54E65-59CF-4AB4-B7CE-811D840D4758}" destId="{F9F03138-AC2A-4EA0-A432-28B854676B88}" srcOrd="0" destOrd="0" presId="urn:microsoft.com/office/officeart/2005/8/layout/vProcess5"/>
    <dgm:cxn modelId="{239833F1-EC66-40E1-A5D3-A75A2FB896A4}" type="presOf" srcId="{98281C55-CB74-40C8-B860-927FEBD93B19}" destId="{3213F4AE-2274-4EE3-8FE9-178DA95E85CD}" srcOrd="1" destOrd="0" presId="urn:microsoft.com/office/officeart/2005/8/layout/vProcess5"/>
    <dgm:cxn modelId="{2FD505E5-A067-42BE-8A65-CDE33AA0E23C}" type="presParOf" srcId="{97E595D0-6CDD-4499-A0BB-AB008E4266E8}" destId="{930704D7-9A1D-4E35-9A12-4038AA7B1B82}" srcOrd="0" destOrd="0" presId="urn:microsoft.com/office/officeart/2005/8/layout/vProcess5"/>
    <dgm:cxn modelId="{4F2BFC36-53F3-4266-8AE0-D21EECA18B20}" type="presParOf" srcId="{97E595D0-6CDD-4499-A0BB-AB008E4266E8}" destId="{6B856815-A82F-4EA9-8F71-5779FDA18B5C}" srcOrd="1" destOrd="0" presId="urn:microsoft.com/office/officeart/2005/8/layout/vProcess5"/>
    <dgm:cxn modelId="{C595581F-C632-4020-A827-BBABC95F78C5}" type="presParOf" srcId="{97E595D0-6CDD-4499-A0BB-AB008E4266E8}" destId="{72F5F2F6-02D3-48CD-AEC5-2B8B71B0C643}" srcOrd="2" destOrd="0" presId="urn:microsoft.com/office/officeart/2005/8/layout/vProcess5"/>
    <dgm:cxn modelId="{785195E4-507D-4C89-854F-47FE01FDDA36}" type="presParOf" srcId="{97E595D0-6CDD-4499-A0BB-AB008E4266E8}" destId="{8C471600-919A-438B-821D-140DD5CF995A}" srcOrd="3" destOrd="0" presId="urn:microsoft.com/office/officeart/2005/8/layout/vProcess5"/>
    <dgm:cxn modelId="{6A723FB6-E1AB-4C86-86C8-2157EB3DFD4F}" type="presParOf" srcId="{97E595D0-6CDD-4499-A0BB-AB008E4266E8}" destId="{8D7E7C3B-59D7-4502-8565-BCAE46C08DB4}" srcOrd="4" destOrd="0" presId="urn:microsoft.com/office/officeart/2005/8/layout/vProcess5"/>
    <dgm:cxn modelId="{E88DD28C-FA7C-4378-BCB7-3442E3B755C3}" type="presParOf" srcId="{97E595D0-6CDD-4499-A0BB-AB008E4266E8}" destId="{37407D90-307D-4AF9-A022-ED0688DBDBD8}" srcOrd="5" destOrd="0" presId="urn:microsoft.com/office/officeart/2005/8/layout/vProcess5"/>
    <dgm:cxn modelId="{D2041BAE-E338-4857-A185-EE2BA11AAEDA}" type="presParOf" srcId="{97E595D0-6CDD-4499-A0BB-AB008E4266E8}" destId="{F9F03138-AC2A-4EA0-A432-28B854676B88}" srcOrd="6" destOrd="0" presId="urn:microsoft.com/office/officeart/2005/8/layout/vProcess5"/>
    <dgm:cxn modelId="{B0A2F2C4-5EB0-4E2F-9CCB-E80A416C918B}" type="presParOf" srcId="{97E595D0-6CDD-4499-A0BB-AB008E4266E8}" destId="{5E07AC0C-828A-4A62-8759-C360873CFCF7}" srcOrd="7" destOrd="0" presId="urn:microsoft.com/office/officeart/2005/8/layout/vProcess5"/>
    <dgm:cxn modelId="{035CDF23-2826-4936-A546-4826D69F5E84}" type="presParOf" srcId="{97E595D0-6CDD-4499-A0BB-AB008E4266E8}" destId="{0497913C-E36E-4A6F-BE81-FFC3A9EA0C10}" srcOrd="8" destOrd="0" presId="urn:microsoft.com/office/officeart/2005/8/layout/vProcess5"/>
    <dgm:cxn modelId="{037DD0C2-ABC7-485A-B911-A758385EF5C5}" type="presParOf" srcId="{97E595D0-6CDD-4499-A0BB-AB008E4266E8}" destId="{456B4651-FFBB-496F-B39D-F5CE331DDAE3}" srcOrd="9" destOrd="0" presId="urn:microsoft.com/office/officeart/2005/8/layout/vProcess5"/>
    <dgm:cxn modelId="{4D81F348-7A72-4AF6-980E-91615F722F31}" type="presParOf" srcId="{97E595D0-6CDD-4499-A0BB-AB008E4266E8}" destId="{3213F4AE-2274-4EE3-8FE9-178DA95E85CD}" srcOrd="10" destOrd="0" presId="urn:microsoft.com/office/officeart/2005/8/layout/vProcess5"/>
    <dgm:cxn modelId="{F21B8043-D16C-44D6-8D80-4E7C2903147E}" type="presParOf" srcId="{97E595D0-6CDD-4499-A0BB-AB008E4266E8}" destId="{80253C7B-ECF5-47E0-87E7-03093EAF41FC}" srcOrd="11" destOrd="0" presId="urn:microsoft.com/office/officeart/2005/8/layout/vProcess5"/>
    <dgm:cxn modelId="{70699502-E063-4151-A947-D7B841BED50A}" type="presParOf" srcId="{97E595D0-6CDD-4499-A0BB-AB008E4266E8}" destId="{C8333ED4-98E4-4130-B501-7514CFC0A890}" srcOrd="12" destOrd="0" presId="urn:microsoft.com/office/officeart/2005/8/layout/vProcess5"/>
    <dgm:cxn modelId="{482CA651-4A86-4685-9A9B-AB94EC1DFD99}" type="presParOf" srcId="{97E595D0-6CDD-4499-A0BB-AB008E4266E8}" destId="{F9DADEDF-A91C-4C76-B4C0-7544F0FFFB47}" srcOrd="13" destOrd="0" presId="urn:microsoft.com/office/officeart/2005/8/layout/vProcess5"/>
    <dgm:cxn modelId="{DF20F7BC-F2FF-4041-AA44-37F39F26978B}" type="presParOf" srcId="{97E595D0-6CDD-4499-A0BB-AB008E4266E8}" destId="{B121A899-3C66-440B-972E-4BAEAD9B2B92}"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FFC7B-3246-4A53-8245-928DE7861FA7}">
      <dsp:nvSpPr>
        <dsp:cNvPr id="0" name=""/>
        <dsp:cNvSpPr/>
      </dsp:nvSpPr>
      <dsp:spPr>
        <a:xfrm>
          <a:off x="2337693" y="89918"/>
          <a:ext cx="2196000" cy="2196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DF8F8E-B957-4771-A943-344D43196ABE}">
      <dsp:nvSpPr>
        <dsp:cNvPr id="0" name=""/>
        <dsp:cNvSpPr/>
      </dsp:nvSpPr>
      <dsp:spPr>
        <a:xfrm>
          <a:off x="2805693" y="557918"/>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081AB0-C699-499F-B7AF-05976DCC9D64}">
      <dsp:nvSpPr>
        <dsp:cNvPr id="0" name=""/>
        <dsp:cNvSpPr/>
      </dsp:nvSpPr>
      <dsp:spPr>
        <a:xfrm>
          <a:off x="1635693" y="2969918"/>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33550">
            <a:lnSpc>
              <a:spcPct val="90000"/>
            </a:lnSpc>
            <a:spcBef>
              <a:spcPct val="0"/>
            </a:spcBef>
            <a:spcAft>
              <a:spcPct val="35000"/>
            </a:spcAft>
            <a:buNone/>
            <a:defRPr cap="all"/>
          </a:pPr>
          <a:r>
            <a:rPr lang="en-US" sz="3900" kern="1200" baseline="0"/>
            <a:t>Social Issues</a:t>
          </a:r>
          <a:endParaRPr lang="en-US" sz="3900" kern="1200"/>
        </a:p>
      </dsp:txBody>
      <dsp:txXfrm>
        <a:off x="1635693" y="2969918"/>
        <a:ext cx="3600000" cy="720000"/>
      </dsp:txXfrm>
    </dsp:sp>
    <dsp:sp modelId="{5717EE39-76D7-4717-ACBD-0E098FF7E092}">
      <dsp:nvSpPr>
        <dsp:cNvPr id="0" name=""/>
        <dsp:cNvSpPr/>
      </dsp:nvSpPr>
      <dsp:spPr>
        <a:xfrm>
          <a:off x="6567693" y="89918"/>
          <a:ext cx="2196000" cy="2196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56F650-AC72-434B-8935-75B4D24F20FB}">
      <dsp:nvSpPr>
        <dsp:cNvPr id="0" name=""/>
        <dsp:cNvSpPr/>
      </dsp:nvSpPr>
      <dsp:spPr>
        <a:xfrm>
          <a:off x="7035694" y="557918"/>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39CE02-4335-4A58-9AE6-9415559364A3}">
      <dsp:nvSpPr>
        <dsp:cNvPr id="0" name=""/>
        <dsp:cNvSpPr/>
      </dsp:nvSpPr>
      <dsp:spPr>
        <a:xfrm>
          <a:off x="5865693" y="2969918"/>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33550">
            <a:lnSpc>
              <a:spcPct val="90000"/>
            </a:lnSpc>
            <a:spcBef>
              <a:spcPct val="0"/>
            </a:spcBef>
            <a:spcAft>
              <a:spcPct val="35000"/>
            </a:spcAft>
            <a:buNone/>
            <a:defRPr cap="all"/>
          </a:pPr>
          <a:r>
            <a:rPr lang="en-US" sz="3900" kern="1200" baseline="0"/>
            <a:t>Cultural Issues</a:t>
          </a:r>
          <a:endParaRPr lang="en-US" sz="3900" kern="1200"/>
        </a:p>
      </dsp:txBody>
      <dsp:txXfrm>
        <a:off x="5865693" y="2969918"/>
        <a:ext cx="36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E5DFAD-B767-480A-BCAA-972DDA1F9449}">
      <dsp:nvSpPr>
        <dsp:cNvPr id="0" name=""/>
        <dsp:cNvSpPr/>
      </dsp:nvSpPr>
      <dsp:spPr>
        <a:xfrm>
          <a:off x="0" y="15624"/>
          <a:ext cx="6408738" cy="18460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The world's forgotten victims of climate change. </a:t>
          </a:r>
        </a:p>
      </dsp:txBody>
      <dsp:txXfrm>
        <a:off x="90116" y="105740"/>
        <a:ext cx="6228506" cy="1665808"/>
      </dsp:txXfrm>
    </dsp:sp>
    <dsp:sp modelId="{782A3906-637A-43FC-B170-029C433F7EFF}">
      <dsp:nvSpPr>
        <dsp:cNvPr id="0" name=""/>
        <dsp:cNvSpPr/>
      </dsp:nvSpPr>
      <dsp:spPr>
        <a:xfrm>
          <a:off x="0" y="1956704"/>
          <a:ext cx="6408738" cy="18460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21.5 million people on average are climate refugees.</a:t>
          </a:r>
        </a:p>
      </dsp:txBody>
      <dsp:txXfrm>
        <a:off x="90116" y="2046820"/>
        <a:ext cx="6228506" cy="1665808"/>
      </dsp:txXfrm>
    </dsp:sp>
    <dsp:sp modelId="{7EFDB893-49F9-4C79-AF44-8412CBEC4E6E}">
      <dsp:nvSpPr>
        <dsp:cNvPr id="0" name=""/>
        <dsp:cNvSpPr/>
      </dsp:nvSpPr>
      <dsp:spPr>
        <a:xfrm>
          <a:off x="0" y="3897785"/>
          <a:ext cx="6408738" cy="18460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This links directly to conflict scenarios, exacerbating extremism and terrorism.</a:t>
          </a:r>
        </a:p>
      </dsp:txBody>
      <dsp:txXfrm>
        <a:off x="90116" y="3987901"/>
        <a:ext cx="6228506" cy="16658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070F3-D217-4513-81BB-9C41F3AC2B88}">
      <dsp:nvSpPr>
        <dsp:cNvPr id="0" name=""/>
        <dsp:cNvSpPr/>
      </dsp:nvSpPr>
      <dsp:spPr>
        <a:xfrm>
          <a:off x="627280" y="577383"/>
          <a:ext cx="1452615" cy="145261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92D83C-A11B-474A-934D-B395361C8AC9}">
      <dsp:nvSpPr>
        <dsp:cNvPr id="0" name=""/>
        <dsp:cNvSpPr/>
      </dsp:nvSpPr>
      <dsp:spPr>
        <a:xfrm>
          <a:off x="936854" y="886957"/>
          <a:ext cx="833467" cy="8334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814215-CD8C-4854-8776-B69E66087FA1}">
      <dsp:nvSpPr>
        <dsp:cNvPr id="0" name=""/>
        <dsp:cNvSpPr/>
      </dsp:nvSpPr>
      <dsp:spPr>
        <a:xfrm>
          <a:off x="162919" y="2482453"/>
          <a:ext cx="238133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baseline="0"/>
            <a:t>Fossil fuels – changing our sources.</a:t>
          </a:r>
          <a:endParaRPr lang="en-US" sz="1600" kern="1200"/>
        </a:p>
      </dsp:txBody>
      <dsp:txXfrm>
        <a:off x="162919" y="2482453"/>
        <a:ext cx="2381336" cy="720000"/>
      </dsp:txXfrm>
    </dsp:sp>
    <dsp:sp modelId="{895DF371-7F01-48CA-8EEC-59FC1B5D8C75}">
      <dsp:nvSpPr>
        <dsp:cNvPr id="0" name=""/>
        <dsp:cNvSpPr/>
      </dsp:nvSpPr>
      <dsp:spPr>
        <a:xfrm>
          <a:off x="3425350" y="577383"/>
          <a:ext cx="1452615" cy="145261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D35077-9C52-423E-8569-DF8AFB1B6AD4}">
      <dsp:nvSpPr>
        <dsp:cNvPr id="0" name=""/>
        <dsp:cNvSpPr/>
      </dsp:nvSpPr>
      <dsp:spPr>
        <a:xfrm>
          <a:off x="3734924" y="886957"/>
          <a:ext cx="833467" cy="8334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0A712D-2576-4D2D-A9D6-64C42ADCD022}">
      <dsp:nvSpPr>
        <dsp:cNvPr id="0" name=""/>
        <dsp:cNvSpPr/>
      </dsp:nvSpPr>
      <dsp:spPr>
        <a:xfrm>
          <a:off x="2960990" y="2482453"/>
          <a:ext cx="238133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baseline="0"/>
            <a:t>Food - greenhouse gases. </a:t>
          </a:r>
          <a:endParaRPr lang="en-US" sz="1600" kern="1200"/>
        </a:p>
      </dsp:txBody>
      <dsp:txXfrm>
        <a:off x="2960990" y="2482453"/>
        <a:ext cx="2381336" cy="720000"/>
      </dsp:txXfrm>
    </dsp:sp>
    <dsp:sp modelId="{6288E716-2FE3-41E3-8734-0842608B0C79}">
      <dsp:nvSpPr>
        <dsp:cNvPr id="0" name=""/>
        <dsp:cNvSpPr/>
      </dsp:nvSpPr>
      <dsp:spPr>
        <a:xfrm>
          <a:off x="6223421" y="577383"/>
          <a:ext cx="1452615" cy="145261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029E4F-D231-4E2A-83BA-BC9630652EDC}">
      <dsp:nvSpPr>
        <dsp:cNvPr id="0" name=""/>
        <dsp:cNvSpPr/>
      </dsp:nvSpPr>
      <dsp:spPr>
        <a:xfrm>
          <a:off x="6532995" y="886957"/>
          <a:ext cx="833467" cy="8334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32B3E7-0A45-459C-AE7A-7E7935AD3269}">
      <dsp:nvSpPr>
        <dsp:cNvPr id="0" name=""/>
        <dsp:cNvSpPr/>
      </dsp:nvSpPr>
      <dsp:spPr>
        <a:xfrm>
          <a:off x="5759060" y="2482453"/>
          <a:ext cx="238133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baseline="0"/>
            <a:t>Fishing - ending overfishing and destructive techniques.</a:t>
          </a:r>
          <a:endParaRPr lang="en-US" sz="1600" kern="1200"/>
        </a:p>
      </dsp:txBody>
      <dsp:txXfrm>
        <a:off x="5759060" y="2482453"/>
        <a:ext cx="2381336" cy="720000"/>
      </dsp:txXfrm>
    </dsp:sp>
    <dsp:sp modelId="{F1F66D39-673F-4704-B2AE-69146C7C20D9}">
      <dsp:nvSpPr>
        <dsp:cNvPr id="0" name=""/>
        <dsp:cNvSpPr/>
      </dsp:nvSpPr>
      <dsp:spPr>
        <a:xfrm>
          <a:off x="9021492" y="577383"/>
          <a:ext cx="1452615" cy="145261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E43D80-0BC2-46F5-8ED7-36F6EAD0661E}">
      <dsp:nvSpPr>
        <dsp:cNvPr id="0" name=""/>
        <dsp:cNvSpPr/>
      </dsp:nvSpPr>
      <dsp:spPr>
        <a:xfrm>
          <a:off x="9331066" y="886957"/>
          <a:ext cx="833467" cy="8334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A6159A-73C5-4E71-A3BB-12C474072431}">
      <dsp:nvSpPr>
        <dsp:cNvPr id="0" name=""/>
        <dsp:cNvSpPr/>
      </dsp:nvSpPr>
      <dsp:spPr>
        <a:xfrm>
          <a:off x="8557131" y="2482453"/>
          <a:ext cx="238133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baseline="0"/>
            <a:t>Rewild - Planting more trees.</a:t>
          </a:r>
          <a:endParaRPr lang="en-US" sz="1600" kern="1200"/>
        </a:p>
      </dsp:txBody>
      <dsp:txXfrm>
        <a:off x="8557131" y="2482453"/>
        <a:ext cx="2381336"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70004E-E03F-4AC2-87F0-170E1FAD10A3}">
      <dsp:nvSpPr>
        <dsp:cNvPr id="0" name=""/>
        <dsp:cNvSpPr/>
      </dsp:nvSpPr>
      <dsp:spPr>
        <a:xfrm>
          <a:off x="0" y="53657"/>
          <a:ext cx="6408738" cy="10313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baseline="0"/>
            <a:t>Black Lives Matter</a:t>
          </a:r>
          <a:endParaRPr lang="en-US" sz="4300" kern="1200"/>
        </a:p>
      </dsp:txBody>
      <dsp:txXfrm>
        <a:off x="50347" y="104004"/>
        <a:ext cx="6308044" cy="930660"/>
      </dsp:txXfrm>
    </dsp:sp>
    <dsp:sp modelId="{BECFA185-682F-487B-A14A-836540DDA0AB}">
      <dsp:nvSpPr>
        <dsp:cNvPr id="0" name=""/>
        <dsp:cNvSpPr/>
      </dsp:nvSpPr>
      <dsp:spPr>
        <a:xfrm>
          <a:off x="0" y="1208852"/>
          <a:ext cx="6408738" cy="1031354"/>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baseline="0"/>
            <a:t>MeToo</a:t>
          </a:r>
          <a:endParaRPr lang="en-US" sz="4300" kern="1200"/>
        </a:p>
      </dsp:txBody>
      <dsp:txXfrm>
        <a:off x="50347" y="1259199"/>
        <a:ext cx="6308044" cy="930660"/>
      </dsp:txXfrm>
    </dsp:sp>
    <dsp:sp modelId="{F504A849-B210-4593-853A-32A9B962E94A}">
      <dsp:nvSpPr>
        <dsp:cNvPr id="0" name=""/>
        <dsp:cNvSpPr/>
      </dsp:nvSpPr>
      <dsp:spPr>
        <a:xfrm>
          <a:off x="0" y="2364047"/>
          <a:ext cx="6408738" cy="1031354"/>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baseline="0"/>
            <a:t>Rethink </a:t>
          </a:r>
          <a:endParaRPr lang="en-US" sz="4300" kern="1200"/>
        </a:p>
      </dsp:txBody>
      <dsp:txXfrm>
        <a:off x="50347" y="2414394"/>
        <a:ext cx="6308044" cy="930660"/>
      </dsp:txXfrm>
    </dsp:sp>
    <dsp:sp modelId="{217D5757-5026-4524-8496-D435E8CFEC7F}">
      <dsp:nvSpPr>
        <dsp:cNvPr id="0" name=""/>
        <dsp:cNvSpPr/>
      </dsp:nvSpPr>
      <dsp:spPr>
        <a:xfrm>
          <a:off x="0" y="3519242"/>
          <a:ext cx="6408738" cy="1031354"/>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baseline="0"/>
            <a:t>Young Minds</a:t>
          </a:r>
          <a:endParaRPr lang="en-US" sz="4300" kern="1200"/>
        </a:p>
      </dsp:txBody>
      <dsp:txXfrm>
        <a:off x="50347" y="3569589"/>
        <a:ext cx="6308044" cy="930660"/>
      </dsp:txXfrm>
    </dsp:sp>
    <dsp:sp modelId="{74792537-6EF7-4462-9997-ED9AE5448248}">
      <dsp:nvSpPr>
        <dsp:cNvPr id="0" name=""/>
        <dsp:cNvSpPr/>
      </dsp:nvSpPr>
      <dsp:spPr>
        <a:xfrm>
          <a:off x="0" y="4674437"/>
          <a:ext cx="6408738" cy="103135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baseline="0"/>
            <a:t>Rape Crisis</a:t>
          </a:r>
          <a:endParaRPr lang="en-US" sz="4300" kern="1200"/>
        </a:p>
      </dsp:txBody>
      <dsp:txXfrm>
        <a:off x="50347" y="4724784"/>
        <a:ext cx="6308044" cy="9306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9008F5-3684-4862-BD2E-3AA021E0E609}">
      <dsp:nvSpPr>
        <dsp:cNvPr id="0" name=""/>
        <dsp:cNvSpPr/>
      </dsp:nvSpPr>
      <dsp:spPr>
        <a:xfrm>
          <a:off x="0" y="2390"/>
          <a:ext cx="6408738" cy="121150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EBC515-6F1B-4222-855C-62389EA13C21}">
      <dsp:nvSpPr>
        <dsp:cNvPr id="0" name=""/>
        <dsp:cNvSpPr/>
      </dsp:nvSpPr>
      <dsp:spPr>
        <a:xfrm>
          <a:off x="366481" y="274979"/>
          <a:ext cx="666330" cy="666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EB6EFD-FEEA-478A-B655-6AC5A846906C}">
      <dsp:nvSpPr>
        <dsp:cNvPr id="0" name=""/>
        <dsp:cNvSpPr/>
      </dsp:nvSpPr>
      <dsp:spPr>
        <a:xfrm>
          <a:off x="1399293" y="2390"/>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US" sz="2200" kern="1200" baseline="0"/>
            <a:t>Absolute Poverty</a:t>
          </a:r>
          <a:endParaRPr lang="en-US" sz="2200" kern="1200"/>
        </a:p>
      </dsp:txBody>
      <dsp:txXfrm>
        <a:off x="1399293" y="2390"/>
        <a:ext cx="5009444" cy="1211509"/>
      </dsp:txXfrm>
    </dsp:sp>
    <dsp:sp modelId="{590EE7CD-915A-45BB-BB3B-D3D2E749D116}">
      <dsp:nvSpPr>
        <dsp:cNvPr id="0" name=""/>
        <dsp:cNvSpPr/>
      </dsp:nvSpPr>
      <dsp:spPr>
        <a:xfrm>
          <a:off x="0" y="1516777"/>
          <a:ext cx="6408738" cy="121150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E2AC07-9DBD-4965-8C6D-5F58C17A5E02}">
      <dsp:nvSpPr>
        <dsp:cNvPr id="0" name=""/>
        <dsp:cNvSpPr/>
      </dsp:nvSpPr>
      <dsp:spPr>
        <a:xfrm>
          <a:off x="366481" y="1789366"/>
          <a:ext cx="666330" cy="666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557EC6-6385-4030-9073-03853730AFAA}">
      <dsp:nvSpPr>
        <dsp:cNvPr id="0" name=""/>
        <dsp:cNvSpPr/>
      </dsp:nvSpPr>
      <dsp:spPr>
        <a:xfrm>
          <a:off x="1399293" y="1516777"/>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US" sz="2200" kern="1200" baseline="0"/>
            <a:t>Household income is below a necessary level to maintain basic living standards (food, shelter, housing). </a:t>
          </a:r>
          <a:endParaRPr lang="en-US" sz="2200" kern="1200"/>
        </a:p>
      </dsp:txBody>
      <dsp:txXfrm>
        <a:off x="1399293" y="1516777"/>
        <a:ext cx="5009444" cy="1211509"/>
      </dsp:txXfrm>
    </dsp:sp>
    <dsp:sp modelId="{18D42F0A-414D-473D-8319-122A5EC21405}">
      <dsp:nvSpPr>
        <dsp:cNvPr id="0" name=""/>
        <dsp:cNvSpPr/>
      </dsp:nvSpPr>
      <dsp:spPr>
        <a:xfrm>
          <a:off x="0" y="3031163"/>
          <a:ext cx="6408738" cy="121150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836A76-6F22-4E5E-BBA2-AB80341C963D}">
      <dsp:nvSpPr>
        <dsp:cNvPr id="0" name=""/>
        <dsp:cNvSpPr/>
      </dsp:nvSpPr>
      <dsp:spPr>
        <a:xfrm>
          <a:off x="366481" y="3303753"/>
          <a:ext cx="666330" cy="6663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6D4350-48FE-4395-8A6A-2EE758E10821}">
      <dsp:nvSpPr>
        <dsp:cNvPr id="0" name=""/>
        <dsp:cNvSpPr/>
      </dsp:nvSpPr>
      <dsp:spPr>
        <a:xfrm>
          <a:off x="1399293" y="3031163"/>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US" sz="2200" kern="1200" baseline="0"/>
            <a:t>Relative Poverty</a:t>
          </a:r>
          <a:endParaRPr lang="en-US" sz="2200" kern="1200"/>
        </a:p>
      </dsp:txBody>
      <dsp:txXfrm>
        <a:off x="1399293" y="3031163"/>
        <a:ext cx="5009444" cy="1211509"/>
      </dsp:txXfrm>
    </dsp:sp>
    <dsp:sp modelId="{B50303E5-5CCE-4F8A-897F-A8DB5AEE94E7}">
      <dsp:nvSpPr>
        <dsp:cNvPr id="0" name=""/>
        <dsp:cNvSpPr/>
      </dsp:nvSpPr>
      <dsp:spPr>
        <a:xfrm>
          <a:off x="0" y="4545550"/>
          <a:ext cx="6408738" cy="121150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2C1D60-4788-490B-A697-A795AA2C634A}">
      <dsp:nvSpPr>
        <dsp:cNvPr id="0" name=""/>
        <dsp:cNvSpPr/>
      </dsp:nvSpPr>
      <dsp:spPr>
        <a:xfrm>
          <a:off x="366481" y="4818139"/>
          <a:ext cx="666330" cy="6663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469CFC-A349-4194-95C4-9EDE23B07BA3}">
      <dsp:nvSpPr>
        <dsp:cNvPr id="0" name=""/>
        <dsp:cNvSpPr/>
      </dsp:nvSpPr>
      <dsp:spPr>
        <a:xfrm>
          <a:off x="1399293" y="4545550"/>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US" sz="2200" kern="1200" baseline="0"/>
            <a:t>A condition where household income is a certain percentage below median incomes.</a:t>
          </a:r>
          <a:endParaRPr lang="en-US" sz="2200" kern="1200"/>
        </a:p>
      </dsp:txBody>
      <dsp:txXfrm>
        <a:off x="1399293" y="4545550"/>
        <a:ext cx="5009444" cy="12115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04BD8F-B574-43FF-BA55-54F3D96A09D4}">
      <dsp:nvSpPr>
        <dsp:cNvPr id="0" name=""/>
        <dsp:cNvSpPr/>
      </dsp:nvSpPr>
      <dsp:spPr>
        <a:xfrm>
          <a:off x="0" y="200424"/>
          <a:ext cx="6408738" cy="2585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baseline="0"/>
            <a:t>Inequality of outcomes</a:t>
          </a:r>
          <a:endParaRPr lang="en-US" sz="6500" kern="1200"/>
        </a:p>
      </dsp:txBody>
      <dsp:txXfrm>
        <a:off x="126223" y="326647"/>
        <a:ext cx="6156292" cy="2333254"/>
      </dsp:txXfrm>
    </dsp:sp>
    <dsp:sp modelId="{5ED6E4FC-0193-4538-BEBD-76CE832BD5F6}">
      <dsp:nvSpPr>
        <dsp:cNvPr id="0" name=""/>
        <dsp:cNvSpPr/>
      </dsp:nvSpPr>
      <dsp:spPr>
        <a:xfrm>
          <a:off x="0" y="2973324"/>
          <a:ext cx="6408738" cy="25857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baseline="0"/>
            <a:t>Inequality of opportunity</a:t>
          </a:r>
          <a:endParaRPr lang="en-US" sz="6500" kern="1200"/>
        </a:p>
      </dsp:txBody>
      <dsp:txXfrm>
        <a:off x="126223" y="3099547"/>
        <a:ext cx="6156292" cy="233325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D17DDE-0157-4239-A698-DB037749792A}">
      <dsp:nvSpPr>
        <dsp:cNvPr id="0" name=""/>
        <dsp:cNvSpPr/>
      </dsp:nvSpPr>
      <dsp:spPr>
        <a:xfrm>
          <a:off x="324644" y="0"/>
          <a:ext cx="5759450" cy="575945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7319FD-8534-4636-9B80-6D2A9667EBBD}">
      <dsp:nvSpPr>
        <dsp:cNvPr id="0" name=""/>
        <dsp:cNvSpPr/>
      </dsp:nvSpPr>
      <dsp:spPr>
        <a:xfrm>
          <a:off x="871791" y="547147"/>
          <a:ext cx="2246185" cy="22461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baseline="0"/>
            <a:t>Age</a:t>
          </a:r>
          <a:endParaRPr lang="en-US" sz="2900" kern="1200"/>
        </a:p>
      </dsp:txBody>
      <dsp:txXfrm>
        <a:off x="981441" y="656797"/>
        <a:ext cx="2026885" cy="2026885"/>
      </dsp:txXfrm>
    </dsp:sp>
    <dsp:sp modelId="{B9FAF49F-5A06-4C13-8216-1A87811D0859}">
      <dsp:nvSpPr>
        <dsp:cNvPr id="0" name=""/>
        <dsp:cNvSpPr/>
      </dsp:nvSpPr>
      <dsp:spPr>
        <a:xfrm>
          <a:off x="3290760" y="547147"/>
          <a:ext cx="2246185" cy="224618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baseline="0"/>
            <a:t>Gender</a:t>
          </a:r>
          <a:endParaRPr lang="en-US" sz="2900" kern="1200"/>
        </a:p>
      </dsp:txBody>
      <dsp:txXfrm>
        <a:off x="3400410" y="656797"/>
        <a:ext cx="2026885" cy="2026885"/>
      </dsp:txXfrm>
    </dsp:sp>
    <dsp:sp modelId="{FA6C59FF-91F6-454C-A52E-1AD46922B5EC}">
      <dsp:nvSpPr>
        <dsp:cNvPr id="0" name=""/>
        <dsp:cNvSpPr/>
      </dsp:nvSpPr>
      <dsp:spPr>
        <a:xfrm>
          <a:off x="871791" y="2966116"/>
          <a:ext cx="2246185" cy="224618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baseline="0"/>
            <a:t>Familial background</a:t>
          </a:r>
          <a:endParaRPr lang="en-US" sz="2900" kern="1200"/>
        </a:p>
      </dsp:txBody>
      <dsp:txXfrm>
        <a:off x="981441" y="3075766"/>
        <a:ext cx="2026885" cy="2026885"/>
      </dsp:txXfrm>
    </dsp:sp>
    <dsp:sp modelId="{3E75A25B-FE68-4EC4-A57A-41416A7DFFBB}">
      <dsp:nvSpPr>
        <dsp:cNvPr id="0" name=""/>
        <dsp:cNvSpPr/>
      </dsp:nvSpPr>
      <dsp:spPr>
        <a:xfrm>
          <a:off x="3290760" y="2966116"/>
          <a:ext cx="2246185" cy="224618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baseline="0"/>
            <a:t>Disability</a:t>
          </a:r>
          <a:endParaRPr lang="en-US" sz="2900" kern="1200"/>
        </a:p>
      </dsp:txBody>
      <dsp:txXfrm>
        <a:off x="3400410" y="3075766"/>
        <a:ext cx="2026885" cy="202688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279DDC-2583-47E3-B89E-C7DACAB2A2C2}">
      <dsp:nvSpPr>
        <dsp:cNvPr id="0" name=""/>
        <dsp:cNvSpPr/>
      </dsp:nvSpPr>
      <dsp:spPr>
        <a:xfrm>
          <a:off x="0" y="3774"/>
          <a:ext cx="6408738" cy="131917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baseline="0"/>
            <a:t>Education</a:t>
          </a:r>
          <a:endParaRPr lang="en-US" sz="5500" kern="1200"/>
        </a:p>
      </dsp:txBody>
      <dsp:txXfrm>
        <a:off x="64397" y="68171"/>
        <a:ext cx="6279944" cy="1190381"/>
      </dsp:txXfrm>
    </dsp:sp>
    <dsp:sp modelId="{987523BA-9E45-457E-8822-177D5B4022E8}">
      <dsp:nvSpPr>
        <dsp:cNvPr id="0" name=""/>
        <dsp:cNvSpPr/>
      </dsp:nvSpPr>
      <dsp:spPr>
        <a:xfrm>
          <a:off x="0" y="1481349"/>
          <a:ext cx="6408738" cy="1319175"/>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baseline="0"/>
            <a:t>Health care systems</a:t>
          </a:r>
          <a:endParaRPr lang="en-US" sz="5500" kern="1200"/>
        </a:p>
      </dsp:txBody>
      <dsp:txXfrm>
        <a:off x="64397" y="1545746"/>
        <a:ext cx="6279944" cy="1190381"/>
      </dsp:txXfrm>
    </dsp:sp>
    <dsp:sp modelId="{EEB393A7-B341-4B93-806F-98076614BF53}">
      <dsp:nvSpPr>
        <dsp:cNvPr id="0" name=""/>
        <dsp:cNvSpPr/>
      </dsp:nvSpPr>
      <dsp:spPr>
        <a:xfrm>
          <a:off x="0" y="2958925"/>
          <a:ext cx="6408738" cy="1319175"/>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baseline="0"/>
            <a:t>Cultural factors</a:t>
          </a:r>
          <a:endParaRPr lang="en-US" sz="5500" kern="1200"/>
        </a:p>
      </dsp:txBody>
      <dsp:txXfrm>
        <a:off x="64397" y="3023322"/>
        <a:ext cx="6279944" cy="1190381"/>
      </dsp:txXfrm>
    </dsp:sp>
    <dsp:sp modelId="{C9DF93EA-C646-4746-8F30-483ED04F3267}">
      <dsp:nvSpPr>
        <dsp:cNvPr id="0" name=""/>
        <dsp:cNvSpPr/>
      </dsp:nvSpPr>
      <dsp:spPr>
        <a:xfrm>
          <a:off x="0" y="4436500"/>
          <a:ext cx="6408738" cy="131917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baseline="0"/>
            <a:t>Crime levels</a:t>
          </a:r>
          <a:endParaRPr lang="en-US" sz="5500" kern="1200"/>
        </a:p>
      </dsp:txBody>
      <dsp:txXfrm>
        <a:off x="64397" y="4500897"/>
        <a:ext cx="6279944" cy="119038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485AC1-A302-4B10-B068-8000B5EAA7E6}">
      <dsp:nvSpPr>
        <dsp:cNvPr id="0" name=""/>
        <dsp:cNvSpPr/>
      </dsp:nvSpPr>
      <dsp:spPr>
        <a:xfrm>
          <a:off x="0" y="975707"/>
          <a:ext cx="6408738" cy="117526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US" sz="4900" kern="1200" baseline="0"/>
            <a:t>Do we need equality?</a:t>
          </a:r>
          <a:endParaRPr lang="en-US" sz="4900" kern="1200"/>
        </a:p>
      </dsp:txBody>
      <dsp:txXfrm>
        <a:off x="57372" y="1033079"/>
        <a:ext cx="6293994" cy="1060520"/>
      </dsp:txXfrm>
    </dsp:sp>
    <dsp:sp modelId="{E73C183E-6563-446F-B656-6F8735AE375F}">
      <dsp:nvSpPr>
        <dsp:cNvPr id="0" name=""/>
        <dsp:cNvSpPr/>
      </dsp:nvSpPr>
      <dsp:spPr>
        <a:xfrm>
          <a:off x="0" y="2292092"/>
          <a:ext cx="6408738" cy="1175264"/>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US" sz="4900" kern="1200" baseline="0"/>
            <a:t>Or is it something else?</a:t>
          </a:r>
          <a:endParaRPr lang="en-US" sz="4900" kern="1200"/>
        </a:p>
      </dsp:txBody>
      <dsp:txXfrm>
        <a:off x="57372" y="2349464"/>
        <a:ext cx="6293994" cy="1060520"/>
      </dsp:txXfrm>
    </dsp:sp>
    <dsp:sp modelId="{770A3336-4050-4EE3-BA2A-ED9DBF72AD20}">
      <dsp:nvSpPr>
        <dsp:cNvPr id="0" name=""/>
        <dsp:cNvSpPr/>
      </dsp:nvSpPr>
      <dsp:spPr>
        <a:xfrm>
          <a:off x="0" y="3608477"/>
          <a:ext cx="6408738" cy="117526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US" sz="4900" kern="1200" baseline="0"/>
            <a:t>Equity.</a:t>
          </a:r>
          <a:endParaRPr lang="en-US" sz="4900" kern="1200"/>
        </a:p>
      </dsp:txBody>
      <dsp:txXfrm>
        <a:off x="57372" y="3665849"/>
        <a:ext cx="6293994" cy="106052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734004-9F23-4C68-84BD-950744283BAE}">
      <dsp:nvSpPr>
        <dsp:cNvPr id="0" name=""/>
        <dsp:cNvSpPr/>
      </dsp:nvSpPr>
      <dsp:spPr>
        <a:xfrm>
          <a:off x="0" y="703"/>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3C8E07-994B-4A19-A0CD-64ED5F34CD85}">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1FD7A8-A9C0-4D94-9034-B542D5F7A92E}">
      <dsp:nvSpPr>
        <dsp:cNvPr id="0" name=""/>
        <dsp:cNvSpPr/>
      </dsp:nvSpPr>
      <dsp:spPr>
        <a:xfrm>
          <a:off x="1900154" y="703"/>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US" sz="2500" kern="1200" baseline="0"/>
            <a:t>Equity, where we get what we need. </a:t>
          </a:r>
          <a:endParaRPr lang="en-US" sz="2500" kern="1200"/>
        </a:p>
      </dsp:txBody>
      <dsp:txXfrm>
        <a:off x="1900154" y="703"/>
        <a:ext cx="4508583" cy="1645155"/>
      </dsp:txXfrm>
    </dsp:sp>
    <dsp:sp modelId="{3C8FC1E5-7190-4F84-BAA0-F5DA8990D378}">
      <dsp:nvSpPr>
        <dsp:cNvPr id="0" name=""/>
        <dsp:cNvSpPr/>
      </dsp:nvSpPr>
      <dsp:spPr>
        <a:xfrm>
          <a:off x="0" y="2057147"/>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4E1E2D-A72E-470A-800E-6215FE3D5015}">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9DB872-16D1-49E1-A7F4-9330EFC422D1}">
      <dsp:nvSpPr>
        <dsp:cNvPr id="0" name=""/>
        <dsp:cNvSpPr/>
      </dsp:nvSpPr>
      <dsp:spPr>
        <a:xfrm>
          <a:off x="1900154" y="2057147"/>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US" sz="2500" kern="1200" baseline="0"/>
            <a:t>We do not all start from the same place, so our needs are different.</a:t>
          </a:r>
          <a:endParaRPr lang="en-US" sz="2500" kern="1200"/>
        </a:p>
      </dsp:txBody>
      <dsp:txXfrm>
        <a:off x="1900154" y="2057147"/>
        <a:ext cx="4508583" cy="1645155"/>
      </dsp:txXfrm>
    </dsp:sp>
    <dsp:sp modelId="{010F980F-4152-4C98-97A9-B542F43E63EA}">
      <dsp:nvSpPr>
        <dsp:cNvPr id="0" name=""/>
        <dsp:cNvSpPr/>
      </dsp:nvSpPr>
      <dsp:spPr>
        <a:xfrm>
          <a:off x="0" y="4113591"/>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E8AACC-7A7B-4741-B9C1-FE93C75568A7}">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3C20AE-BA12-4A84-B648-EABE3140192F}">
      <dsp:nvSpPr>
        <dsp:cNvPr id="0" name=""/>
        <dsp:cNvSpPr/>
      </dsp:nvSpPr>
      <dsp:spPr>
        <a:xfrm>
          <a:off x="1900154" y="4113591"/>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US" sz="2500" kern="1200" baseline="0"/>
            <a:t>Equity recognises the difference and ensures that these needs are met uniquely.</a:t>
          </a:r>
          <a:endParaRPr lang="en-US" sz="2500" kern="1200"/>
        </a:p>
      </dsp:txBody>
      <dsp:txXfrm>
        <a:off x="1900154" y="4113591"/>
        <a:ext cx="4508583" cy="164515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856815-A82F-4EA9-8F71-5779FDA18B5C}">
      <dsp:nvSpPr>
        <dsp:cNvPr id="0" name=""/>
        <dsp:cNvSpPr/>
      </dsp:nvSpPr>
      <dsp:spPr>
        <a:xfrm>
          <a:off x="0" y="0"/>
          <a:ext cx="8548068" cy="68037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baseline="0"/>
            <a:t>Can anyone give examples of racism on the small or large scale?</a:t>
          </a:r>
          <a:endParaRPr lang="en-US" sz="2300" kern="1200"/>
        </a:p>
      </dsp:txBody>
      <dsp:txXfrm>
        <a:off x="19927" y="19927"/>
        <a:ext cx="7734293" cy="640516"/>
      </dsp:txXfrm>
    </dsp:sp>
    <dsp:sp modelId="{72F5F2F6-02D3-48CD-AEC5-2B8B71B0C643}">
      <dsp:nvSpPr>
        <dsp:cNvPr id="0" name=""/>
        <dsp:cNvSpPr/>
      </dsp:nvSpPr>
      <dsp:spPr>
        <a:xfrm>
          <a:off x="638329" y="774866"/>
          <a:ext cx="8548068" cy="68037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baseline="0"/>
            <a:t>Holocaust</a:t>
          </a:r>
          <a:endParaRPr lang="en-US" sz="2300" kern="1200"/>
        </a:p>
      </dsp:txBody>
      <dsp:txXfrm>
        <a:off x="658256" y="794793"/>
        <a:ext cx="7427644" cy="640516"/>
      </dsp:txXfrm>
    </dsp:sp>
    <dsp:sp modelId="{8C471600-919A-438B-821D-140DD5CF995A}">
      <dsp:nvSpPr>
        <dsp:cNvPr id="0" name=""/>
        <dsp:cNvSpPr/>
      </dsp:nvSpPr>
      <dsp:spPr>
        <a:xfrm>
          <a:off x="1276659" y="1549733"/>
          <a:ext cx="8548068" cy="68037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baseline="0"/>
            <a:t>Hate crimes</a:t>
          </a:r>
          <a:endParaRPr lang="en-US" sz="2300" kern="1200"/>
        </a:p>
      </dsp:txBody>
      <dsp:txXfrm>
        <a:off x="1296586" y="1569660"/>
        <a:ext cx="7427644" cy="640516"/>
      </dsp:txXfrm>
    </dsp:sp>
    <dsp:sp modelId="{8D7E7C3B-59D7-4502-8565-BCAE46C08DB4}">
      <dsp:nvSpPr>
        <dsp:cNvPr id="0" name=""/>
        <dsp:cNvSpPr/>
      </dsp:nvSpPr>
      <dsp:spPr>
        <a:xfrm>
          <a:off x="1914989" y="2324599"/>
          <a:ext cx="8548068" cy="68037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baseline="0"/>
            <a:t>Slave trade</a:t>
          </a:r>
          <a:endParaRPr lang="en-US" sz="2300" kern="1200"/>
        </a:p>
      </dsp:txBody>
      <dsp:txXfrm>
        <a:off x="1934916" y="2344526"/>
        <a:ext cx="7427644" cy="640516"/>
      </dsp:txXfrm>
    </dsp:sp>
    <dsp:sp modelId="{37407D90-307D-4AF9-A022-ED0688DBDBD8}">
      <dsp:nvSpPr>
        <dsp:cNvPr id="0" name=""/>
        <dsp:cNvSpPr/>
      </dsp:nvSpPr>
      <dsp:spPr>
        <a:xfrm>
          <a:off x="2553319" y="3099466"/>
          <a:ext cx="8548068" cy="680370"/>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baseline="0"/>
            <a:t>Segregation</a:t>
          </a:r>
          <a:endParaRPr lang="en-US" sz="2300" kern="1200"/>
        </a:p>
      </dsp:txBody>
      <dsp:txXfrm>
        <a:off x="2573246" y="3119393"/>
        <a:ext cx="7427644" cy="640516"/>
      </dsp:txXfrm>
    </dsp:sp>
    <dsp:sp modelId="{F9F03138-AC2A-4EA0-A432-28B854676B88}">
      <dsp:nvSpPr>
        <dsp:cNvPr id="0" name=""/>
        <dsp:cNvSpPr/>
      </dsp:nvSpPr>
      <dsp:spPr>
        <a:xfrm>
          <a:off x="8105827" y="497048"/>
          <a:ext cx="442240" cy="44224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205331" y="497048"/>
        <a:ext cx="243232" cy="332786"/>
      </dsp:txXfrm>
    </dsp:sp>
    <dsp:sp modelId="{5E07AC0C-828A-4A62-8759-C360873CFCF7}">
      <dsp:nvSpPr>
        <dsp:cNvPr id="0" name=""/>
        <dsp:cNvSpPr/>
      </dsp:nvSpPr>
      <dsp:spPr>
        <a:xfrm>
          <a:off x="8744157" y="1271915"/>
          <a:ext cx="442240" cy="44224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843661" y="1271915"/>
        <a:ext cx="243232" cy="332786"/>
      </dsp:txXfrm>
    </dsp:sp>
    <dsp:sp modelId="{0497913C-E36E-4A6F-BE81-FFC3A9EA0C10}">
      <dsp:nvSpPr>
        <dsp:cNvPr id="0" name=""/>
        <dsp:cNvSpPr/>
      </dsp:nvSpPr>
      <dsp:spPr>
        <a:xfrm>
          <a:off x="9382487" y="2035442"/>
          <a:ext cx="442240" cy="442240"/>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481991" y="2035442"/>
        <a:ext cx="243232" cy="332786"/>
      </dsp:txXfrm>
    </dsp:sp>
    <dsp:sp modelId="{456B4651-FFBB-496F-B39D-F5CE331DDAE3}">
      <dsp:nvSpPr>
        <dsp:cNvPr id="0" name=""/>
        <dsp:cNvSpPr/>
      </dsp:nvSpPr>
      <dsp:spPr>
        <a:xfrm>
          <a:off x="10020817" y="2817868"/>
          <a:ext cx="442240" cy="442240"/>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10120321" y="2817868"/>
        <a:ext cx="243232" cy="332786"/>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2/22/2026</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39475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2/22/2026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8.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3.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8.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8.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8.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8.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7.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8.xml"/><Relationship Id="rId4" Type="http://schemas.openxmlformats.org/officeDocument/2006/relationships/image" Target="../media/image57.png"/></Relationships>
</file>

<file path=ppt/slides/_rels/slide39.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8.xml"/><Relationship Id="rId4" Type="http://schemas.openxmlformats.org/officeDocument/2006/relationships/image" Target="../media/image61.png"/></Relationships>
</file>

<file path=ppt/slides/_rels/slide4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2" Type="http://schemas.openxmlformats.org/officeDocument/2006/relationships/hyperlink" Target="https://www.youtube.com/watch?v=3iFH717xb90" TargetMode="Externa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01CE7-9434-A5E8-D428-984084F41818}"/>
              </a:ext>
            </a:extLst>
          </p:cNvPr>
          <p:cNvSpPr>
            <a:spLocks noGrp="1"/>
          </p:cNvSpPr>
          <p:nvPr>
            <p:ph type="title"/>
          </p:nvPr>
        </p:nvSpPr>
        <p:spPr/>
        <p:txBody>
          <a:bodyPr/>
          <a:lstStyle/>
          <a:p>
            <a:r>
              <a:rPr lang="en-GB" b="1" dirty="0"/>
              <a:t>Week 5 - Contemporary Issues</a:t>
            </a:r>
          </a:p>
        </p:txBody>
      </p:sp>
      <p:sp>
        <p:nvSpPr>
          <p:cNvPr id="3" name="Content Placeholder 2">
            <a:extLst>
              <a:ext uri="{FF2B5EF4-FFF2-40B4-BE49-F238E27FC236}">
                <a16:creationId xmlns:a16="http://schemas.microsoft.com/office/drawing/2014/main" id="{A2903DD9-6F9E-035B-CB18-D0436E88F77B}"/>
              </a:ext>
            </a:extLst>
          </p:cNvPr>
          <p:cNvSpPr>
            <a:spLocks noGrp="1"/>
          </p:cNvSpPr>
          <p:nvPr>
            <p:ph idx="1"/>
          </p:nvPr>
        </p:nvSpPr>
        <p:spPr/>
        <p:txBody>
          <a:bodyPr/>
          <a:lstStyle/>
          <a:p>
            <a:pPr marL="0" indent="0">
              <a:buNone/>
            </a:pPr>
            <a:r>
              <a:rPr lang="en-GB" dirty="0"/>
              <a:t>Aims for the session today:</a:t>
            </a:r>
          </a:p>
          <a:p>
            <a:r>
              <a:rPr lang="en-GB" dirty="0"/>
              <a:t>Sense check on where you are so far</a:t>
            </a:r>
          </a:p>
          <a:p>
            <a:r>
              <a:rPr lang="en-GB" dirty="0"/>
              <a:t>Recap on assignments</a:t>
            </a:r>
          </a:p>
          <a:p>
            <a:r>
              <a:rPr lang="en-GB" dirty="0"/>
              <a:t>Climate Change </a:t>
            </a:r>
          </a:p>
          <a:p>
            <a:r>
              <a:rPr lang="en-GB" dirty="0"/>
              <a:t>Societal Issues</a:t>
            </a:r>
          </a:p>
          <a:p>
            <a:r>
              <a:rPr lang="en-GB" dirty="0"/>
              <a:t>Practical Tutorial</a:t>
            </a:r>
          </a:p>
          <a:p>
            <a:endParaRPr lang="en-GB" dirty="0"/>
          </a:p>
        </p:txBody>
      </p:sp>
    </p:spTree>
    <p:extLst>
      <p:ext uri="{BB962C8B-B14F-4D97-AF65-F5344CB8AC3E}">
        <p14:creationId xmlns:p14="http://schemas.microsoft.com/office/powerpoint/2010/main" val="1459747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5004C-6F40-348B-98E6-30346A2D23C3}"/>
              </a:ext>
            </a:extLst>
          </p:cNvPr>
          <p:cNvSpPr>
            <a:spLocks noGrp="1"/>
          </p:cNvSpPr>
          <p:nvPr>
            <p:ph type="title"/>
          </p:nvPr>
        </p:nvSpPr>
        <p:spPr/>
        <p:txBody>
          <a:bodyPr/>
          <a:lstStyle/>
          <a:p>
            <a:r>
              <a:rPr lang="en-GB" b="1" dirty="0"/>
              <a:t>Assignment 1</a:t>
            </a:r>
          </a:p>
        </p:txBody>
      </p:sp>
      <p:sp>
        <p:nvSpPr>
          <p:cNvPr id="3" name="Content Placeholder 2">
            <a:extLst>
              <a:ext uri="{FF2B5EF4-FFF2-40B4-BE49-F238E27FC236}">
                <a16:creationId xmlns:a16="http://schemas.microsoft.com/office/drawing/2014/main" id="{B7E2D424-00E1-6BFE-76FB-AA87EDA4C281}"/>
              </a:ext>
            </a:extLst>
          </p:cNvPr>
          <p:cNvSpPr>
            <a:spLocks noGrp="1"/>
          </p:cNvSpPr>
          <p:nvPr>
            <p:ph idx="1"/>
          </p:nvPr>
        </p:nvSpPr>
        <p:spPr/>
        <p:txBody>
          <a:bodyPr/>
          <a:lstStyle/>
          <a:p>
            <a:r>
              <a:rPr lang="en-GB" dirty="0"/>
              <a:t>Deadline – 13</a:t>
            </a:r>
            <a:r>
              <a:rPr lang="en-GB" baseline="30000" dirty="0"/>
              <a:t>th</a:t>
            </a:r>
            <a:r>
              <a:rPr lang="en-GB" dirty="0"/>
              <a:t> March 2026 (23.55hrs)</a:t>
            </a:r>
          </a:p>
          <a:p>
            <a:r>
              <a:rPr lang="en-GB" dirty="0"/>
              <a:t>E-portfolio consisting of 4 components</a:t>
            </a:r>
          </a:p>
          <a:p>
            <a:r>
              <a:rPr lang="en-GB" dirty="0"/>
              <a:t>Must contain a title page and a contents page and a reference list</a:t>
            </a:r>
          </a:p>
          <a:p>
            <a:r>
              <a:rPr lang="en-GB" dirty="0"/>
              <a:t>Identifies a current issue (within the last five years) in the context of health and social care</a:t>
            </a:r>
          </a:p>
          <a:p>
            <a:pPr marL="0" indent="0">
              <a:buNone/>
            </a:pPr>
            <a:endParaRPr lang="en-GB" dirty="0"/>
          </a:p>
          <a:p>
            <a:endParaRPr lang="en-GB" dirty="0"/>
          </a:p>
        </p:txBody>
      </p:sp>
    </p:spTree>
    <p:extLst>
      <p:ext uri="{BB962C8B-B14F-4D97-AF65-F5344CB8AC3E}">
        <p14:creationId xmlns:p14="http://schemas.microsoft.com/office/powerpoint/2010/main" val="2469224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8D2DA-3339-1080-DE6F-EC0564F8AC59}"/>
              </a:ext>
            </a:extLst>
          </p:cNvPr>
          <p:cNvSpPr>
            <a:spLocks noGrp="1"/>
          </p:cNvSpPr>
          <p:nvPr>
            <p:ph type="title"/>
          </p:nvPr>
        </p:nvSpPr>
        <p:spPr>
          <a:xfrm>
            <a:off x="301657" y="1208087"/>
            <a:ext cx="11594969" cy="1325563"/>
          </a:xfrm>
        </p:spPr>
        <p:txBody>
          <a:bodyPr/>
          <a:lstStyle/>
          <a:p>
            <a:r>
              <a:rPr lang="en-GB" b="1" dirty="0"/>
              <a:t>Assignment 1 – Mind Map</a:t>
            </a:r>
          </a:p>
        </p:txBody>
      </p:sp>
      <p:sp>
        <p:nvSpPr>
          <p:cNvPr id="3" name="Content Placeholder 2">
            <a:extLst>
              <a:ext uri="{FF2B5EF4-FFF2-40B4-BE49-F238E27FC236}">
                <a16:creationId xmlns:a16="http://schemas.microsoft.com/office/drawing/2014/main" id="{AD473D3B-482C-D50E-322C-770CB36DBE13}"/>
              </a:ext>
            </a:extLst>
          </p:cNvPr>
          <p:cNvSpPr>
            <a:spLocks noGrp="1"/>
          </p:cNvSpPr>
          <p:nvPr>
            <p:ph idx="1"/>
          </p:nvPr>
        </p:nvSpPr>
        <p:spPr>
          <a:xfrm>
            <a:off x="301657" y="2867025"/>
            <a:ext cx="11594969" cy="3886199"/>
          </a:xfrm>
        </p:spPr>
        <p:txBody>
          <a:bodyPr>
            <a:normAutofit/>
          </a:bodyPr>
          <a:lstStyle/>
          <a:p>
            <a:pPr marL="0" indent="0">
              <a:buNone/>
            </a:pPr>
            <a:r>
              <a:rPr lang="en-GB" sz="3300" b="1" dirty="0"/>
              <a:t>1) Mind Map</a:t>
            </a:r>
            <a:r>
              <a:rPr lang="en-GB" sz="3300" dirty="0"/>
              <a:t>: Students must create a mind map identifying the different historical issues which continue into today’s society. This can be created in Microsoft Word, or using a mind mapping tool such as Miro, Mind-Map, Lucid or Canva.  </a:t>
            </a:r>
            <a:r>
              <a:rPr lang="en-GB" sz="3300" b="1" i="1" dirty="0"/>
              <a:t>(300-word equivalent)</a:t>
            </a:r>
            <a:endParaRPr lang="en-GB" sz="3300" dirty="0"/>
          </a:p>
          <a:p>
            <a:endParaRPr lang="en-GB" dirty="0"/>
          </a:p>
        </p:txBody>
      </p:sp>
    </p:spTree>
    <p:extLst>
      <p:ext uri="{BB962C8B-B14F-4D97-AF65-F5344CB8AC3E}">
        <p14:creationId xmlns:p14="http://schemas.microsoft.com/office/powerpoint/2010/main" val="1959193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21304-C67A-F468-1E5B-D95E1205AC7F}"/>
              </a:ext>
            </a:extLst>
          </p:cNvPr>
          <p:cNvSpPr>
            <a:spLocks noGrp="1"/>
          </p:cNvSpPr>
          <p:nvPr>
            <p:ph type="title"/>
          </p:nvPr>
        </p:nvSpPr>
        <p:spPr/>
        <p:txBody>
          <a:bodyPr/>
          <a:lstStyle/>
          <a:p>
            <a:r>
              <a:rPr lang="en-GB" b="1" dirty="0"/>
              <a:t>Assignment 1 – Cause and Effect Diagram</a:t>
            </a:r>
          </a:p>
        </p:txBody>
      </p:sp>
      <p:sp>
        <p:nvSpPr>
          <p:cNvPr id="3" name="Content Placeholder 2">
            <a:extLst>
              <a:ext uri="{FF2B5EF4-FFF2-40B4-BE49-F238E27FC236}">
                <a16:creationId xmlns:a16="http://schemas.microsoft.com/office/drawing/2014/main" id="{1C1C4030-9A8B-33EA-E5D4-CD7A188F79A4}"/>
              </a:ext>
            </a:extLst>
          </p:cNvPr>
          <p:cNvSpPr>
            <a:spLocks noGrp="1"/>
          </p:cNvSpPr>
          <p:nvPr>
            <p:ph idx="1"/>
          </p:nvPr>
        </p:nvSpPr>
        <p:spPr>
          <a:xfrm>
            <a:off x="301657" y="3067050"/>
            <a:ext cx="11594969" cy="3465726"/>
          </a:xfrm>
        </p:spPr>
        <p:txBody>
          <a:bodyPr/>
          <a:lstStyle/>
          <a:p>
            <a:pPr marL="0" indent="0">
              <a:buNone/>
            </a:pPr>
            <a:r>
              <a:rPr lang="en-GB" b="1" dirty="0"/>
              <a:t>2) Cause and Effect Diagram:</a:t>
            </a:r>
            <a:r>
              <a:rPr lang="en-GB" dirty="0"/>
              <a:t> Students must identify one of the issues from part 1 and construct a cause-and-effect diagram to demonstrate the causes, effects and impact(s) of the chosen issue. This can be created using a tool such as Smart Draw or Microsoft Word or Excel</a:t>
            </a:r>
            <a:r>
              <a:rPr lang="en-GB" b="1" i="1" dirty="0"/>
              <a:t>. (300-word equivalent)</a:t>
            </a:r>
            <a:endParaRPr lang="en-GB" dirty="0"/>
          </a:p>
          <a:p>
            <a:endParaRPr lang="en-GB" dirty="0"/>
          </a:p>
        </p:txBody>
      </p:sp>
    </p:spTree>
    <p:extLst>
      <p:ext uri="{BB962C8B-B14F-4D97-AF65-F5344CB8AC3E}">
        <p14:creationId xmlns:p14="http://schemas.microsoft.com/office/powerpoint/2010/main" val="2055210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31179-E7E8-EFFB-36BA-A88A079474BF}"/>
              </a:ext>
            </a:extLst>
          </p:cNvPr>
          <p:cNvSpPr>
            <a:spLocks noGrp="1"/>
          </p:cNvSpPr>
          <p:nvPr>
            <p:ph type="title"/>
          </p:nvPr>
        </p:nvSpPr>
        <p:spPr>
          <a:xfrm>
            <a:off x="301657" y="1255713"/>
            <a:ext cx="11594969" cy="1325563"/>
          </a:xfrm>
        </p:spPr>
        <p:txBody>
          <a:bodyPr/>
          <a:lstStyle/>
          <a:p>
            <a:r>
              <a:rPr lang="en-GB" b="1" dirty="0"/>
              <a:t>Assignment 1 – Evaluation and Solution </a:t>
            </a:r>
          </a:p>
        </p:txBody>
      </p:sp>
      <p:sp>
        <p:nvSpPr>
          <p:cNvPr id="3" name="Content Placeholder 2">
            <a:extLst>
              <a:ext uri="{FF2B5EF4-FFF2-40B4-BE49-F238E27FC236}">
                <a16:creationId xmlns:a16="http://schemas.microsoft.com/office/drawing/2014/main" id="{7493882A-8216-43E9-D899-A4CE41740C3F}"/>
              </a:ext>
            </a:extLst>
          </p:cNvPr>
          <p:cNvSpPr>
            <a:spLocks noGrp="1"/>
          </p:cNvSpPr>
          <p:nvPr>
            <p:ph idx="1"/>
          </p:nvPr>
        </p:nvSpPr>
        <p:spPr>
          <a:xfrm>
            <a:off x="301657" y="2581276"/>
            <a:ext cx="11594969" cy="3951500"/>
          </a:xfrm>
        </p:spPr>
        <p:txBody>
          <a:bodyPr>
            <a:normAutofit lnSpcReduction="10000"/>
          </a:bodyPr>
          <a:lstStyle/>
          <a:p>
            <a:pPr marL="0" indent="0">
              <a:buNone/>
            </a:pPr>
            <a:r>
              <a:rPr lang="en-GB" b="1" dirty="0"/>
              <a:t>3) Evaluation: </a:t>
            </a:r>
            <a:r>
              <a:rPr lang="en-GB" dirty="0"/>
              <a:t>Students must build upon the cause-and-effect diagram to evaluate the chosen issue, suggesting potential solutions. These must be linked to at least one of the 17 Sustainable Development Goals.  </a:t>
            </a:r>
            <a:r>
              <a:rPr lang="en-GB" b="1" i="1" dirty="0"/>
              <a:t>(1400-word equivalent)</a:t>
            </a:r>
          </a:p>
          <a:p>
            <a:pPr marL="0" indent="0">
              <a:buNone/>
            </a:pPr>
            <a:endParaRPr lang="en-GB" dirty="0"/>
          </a:p>
          <a:p>
            <a:pPr lvl="1"/>
            <a:r>
              <a:rPr lang="en-GB" dirty="0"/>
              <a:t>Identify and define the issue, giving some scope to the issue on a contemporary level.</a:t>
            </a:r>
          </a:p>
          <a:p>
            <a:pPr lvl="1"/>
            <a:r>
              <a:rPr lang="en-GB" dirty="0"/>
              <a:t>Discuss the main causes of this issue, linking to literature in the field of study and evaluate the links between the causes and the main effect(s).</a:t>
            </a:r>
          </a:p>
          <a:p>
            <a:pPr lvl="1"/>
            <a:r>
              <a:rPr lang="en-GB" dirty="0"/>
              <a:t>Give context to the Sustainable Development Goals and link it to the chosen issue, discussing what Wales and the United Kingdom are putting in place to address the issue and justify why. </a:t>
            </a:r>
          </a:p>
          <a:p>
            <a:endParaRPr lang="en-GB" dirty="0"/>
          </a:p>
        </p:txBody>
      </p:sp>
    </p:spTree>
    <p:extLst>
      <p:ext uri="{BB962C8B-B14F-4D97-AF65-F5344CB8AC3E}">
        <p14:creationId xmlns:p14="http://schemas.microsoft.com/office/powerpoint/2010/main" val="1002733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A5A8F-ACEE-9B69-744E-CF2FFAC5A291}"/>
              </a:ext>
            </a:extLst>
          </p:cNvPr>
          <p:cNvSpPr>
            <a:spLocks noGrp="1"/>
          </p:cNvSpPr>
          <p:nvPr>
            <p:ph type="title"/>
          </p:nvPr>
        </p:nvSpPr>
        <p:spPr/>
        <p:txBody>
          <a:bodyPr/>
          <a:lstStyle/>
          <a:p>
            <a:r>
              <a:rPr lang="en-GB" b="1" dirty="0"/>
              <a:t>Assignment 1 – E-learning Units</a:t>
            </a:r>
          </a:p>
        </p:txBody>
      </p:sp>
      <p:sp>
        <p:nvSpPr>
          <p:cNvPr id="3" name="Content Placeholder 2">
            <a:extLst>
              <a:ext uri="{FF2B5EF4-FFF2-40B4-BE49-F238E27FC236}">
                <a16:creationId xmlns:a16="http://schemas.microsoft.com/office/drawing/2014/main" id="{7CF251AB-D8B7-DA8F-CF88-2A44B1353FDC}"/>
              </a:ext>
            </a:extLst>
          </p:cNvPr>
          <p:cNvSpPr>
            <a:spLocks noGrp="1"/>
          </p:cNvSpPr>
          <p:nvPr>
            <p:ph idx="1"/>
          </p:nvPr>
        </p:nvSpPr>
        <p:spPr/>
        <p:txBody>
          <a:bodyPr/>
          <a:lstStyle/>
          <a:p>
            <a:pPr marL="0" indent="0">
              <a:buNone/>
            </a:pPr>
            <a:r>
              <a:rPr lang="en-GB" b="1" dirty="0"/>
              <a:t>4) e-Learning:</a:t>
            </a:r>
            <a:r>
              <a:rPr lang="en-GB" dirty="0"/>
              <a:t> Students are required to demonstrate completion of ALL online e-Learning units through screenshots. These can all be found on the Moodle page. There will be a total of 12 screenshots, one for each topic. </a:t>
            </a:r>
          </a:p>
          <a:p>
            <a:endParaRPr lang="en-GB" dirty="0"/>
          </a:p>
        </p:txBody>
      </p:sp>
    </p:spTree>
    <p:extLst>
      <p:ext uri="{BB962C8B-B14F-4D97-AF65-F5344CB8AC3E}">
        <p14:creationId xmlns:p14="http://schemas.microsoft.com/office/powerpoint/2010/main" val="12143510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2FD795-8DF5-44F0-8664-4D8F626DD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F6D41045-A08C-9718-3425-05A0F9F7F371}"/>
              </a:ext>
            </a:extLst>
          </p:cNvPr>
          <p:cNvSpPr>
            <a:spLocks noGrp="1"/>
          </p:cNvSpPr>
          <p:nvPr>
            <p:ph type="title"/>
          </p:nvPr>
        </p:nvSpPr>
        <p:spPr>
          <a:xfrm>
            <a:off x="265945" y="545126"/>
            <a:ext cx="11375191" cy="2186096"/>
          </a:xfrm>
        </p:spPr>
        <p:txBody>
          <a:bodyPr anchor="t">
            <a:normAutofit/>
          </a:bodyPr>
          <a:lstStyle/>
          <a:p>
            <a:r>
              <a:rPr lang="en-US"/>
              <a:t>Climate Change</a:t>
            </a:r>
          </a:p>
        </p:txBody>
      </p:sp>
      <p:pic>
        <p:nvPicPr>
          <p:cNvPr id="4" name="Picture 3" descr="A graph of the temperature difference&#10;&#10;Description automatically generated">
            <a:extLst>
              <a:ext uri="{FF2B5EF4-FFF2-40B4-BE49-F238E27FC236}">
                <a16:creationId xmlns:a16="http://schemas.microsoft.com/office/drawing/2014/main" id="{898A30FC-6494-8181-768F-48CD849DA38B}"/>
              </a:ext>
            </a:extLst>
          </p:cNvPr>
          <p:cNvPicPr>
            <a:picLocks noChangeAspect="1"/>
          </p:cNvPicPr>
          <p:nvPr/>
        </p:nvPicPr>
        <p:blipFill>
          <a:blip r:embed="rId2"/>
          <a:stretch>
            <a:fillRect/>
          </a:stretch>
        </p:blipFill>
        <p:spPr>
          <a:xfrm>
            <a:off x="3778" y="1837618"/>
            <a:ext cx="8251046" cy="4659863"/>
          </a:xfrm>
          <a:prstGeom prst="rect">
            <a:avLst/>
          </a:prstGeom>
        </p:spPr>
      </p:pic>
      <p:sp>
        <p:nvSpPr>
          <p:cNvPr id="3" name="Content Placeholder 2">
            <a:extLst>
              <a:ext uri="{FF2B5EF4-FFF2-40B4-BE49-F238E27FC236}">
                <a16:creationId xmlns:a16="http://schemas.microsoft.com/office/drawing/2014/main" id="{3B5BE294-B0A2-16F7-A71F-024C6FC00BCF}"/>
              </a:ext>
            </a:extLst>
          </p:cNvPr>
          <p:cNvSpPr>
            <a:spLocks noGrp="1"/>
          </p:cNvSpPr>
          <p:nvPr>
            <p:ph idx="1"/>
          </p:nvPr>
        </p:nvSpPr>
        <p:spPr>
          <a:xfrm>
            <a:off x="8138877" y="2947121"/>
            <a:ext cx="3502259" cy="3361604"/>
          </a:xfrm>
        </p:spPr>
        <p:txBody>
          <a:bodyPr vert="horz" lIns="91440" tIns="45720" rIns="91440" bIns="45720" rtlCol="0" anchor="t">
            <a:normAutofit lnSpcReduction="10000"/>
          </a:bodyPr>
          <a:lstStyle/>
          <a:p>
            <a:pPr marL="269875" indent="-269875"/>
            <a:r>
              <a:rPr lang="en-US"/>
              <a:t>What is climate change?</a:t>
            </a:r>
          </a:p>
          <a:p>
            <a:pPr marL="269875" indent="-269875"/>
            <a:endParaRPr lang="en-US"/>
          </a:p>
          <a:p>
            <a:pPr marL="269875" indent="-269875"/>
            <a:r>
              <a:rPr lang="en-US">
                <a:ea typeface="+mn-lt"/>
                <a:cs typeface="+mn-lt"/>
              </a:rPr>
              <a:t>Climate change is the long-term shift in average weather patterns across the world. </a:t>
            </a:r>
          </a:p>
          <a:p>
            <a:pPr marL="269875" indent="-269875"/>
            <a:endParaRPr lang="en-US"/>
          </a:p>
          <a:p>
            <a:pPr marL="269875" indent="-269875"/>
            <a:endParaRPr lang="en-US"/>
          </a:p>
          <a:p>
            <a:pPr marL="269875" indent="-269875"/>
            <a:endParaRPr lang="en-US"/>
          </a:p>
          <a:p>
            <a:pPr marL="269875" indent="-269875"/>
            <a:endParaRPr lang="en-US"/>
          </a:p>
        </p:txBody>
      </p:sp>
    </p:spTree>
    <p:extLst>
      <p:ext uri="{BB962C8B-B14F-4D97-AF65-F5344CB8AC3E}">
        <p14:creationId xmlns:p14="http://schemas.microsoft.com/office/powerpoint/2010/main" val="2002007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2F8CA-C87C-6A9B-FC3B-53263D159AB1}"/>
              </a:ext>
            </a:extLst>
          </p:cNvPr>
          <p:cNvSpPr>
            <a:spLocks noGrp="1"/>
          </p:cNvSpPr>
          <p:nvPr>
            <p:ph type="title"/>
          </p:nvPr>
        </p:nvSpPr>
        <p:spPr/>
        <p:txBody>
          <a:bodyPr/>
          <a:lstStyle/>
          <a:p>
            <a:r>
              <a:rPr lang="en-US"/>
              <a:t>Climate Change</a:t>
            </a:r>
          </a:p>
        </p:txBody>
      </p:sp>
      <p:pic>
        <p:nvPicPr>
          <p:cNvPr id="4" name="Content Placeholder 3" descr="A graph of the amount of carbon dioxide&#10;&#10;Description automatically generated">
            <a:extLst>
              <a:ext uri="{FF2B5EF4-FFF2-40B4-BE49-F238E27FC236}">
                <a16:creationId xmlns:a16="http://schemas.microsoft.com/office/drawing/2014/main" id="{92B53A77-D1F0-478A-411C-D169518F8B06}"/>
              </a:ext>
            </a:extLst>
          </p:cNvPr>
          <p:cNvPicPr>
            <a:picLocks noGrp="1" noChangeAspect="1"/>
          </p:cNvPicPr>
          <p:nvPr>
            <p:ph idx="1"/>
          </p:nvPr>
        </p:nvPicPr>
        <p:blipFill>
          <a:blip r:embed="rId2"/>
          <a:stretch>
            <a:fillRect/>
          </a:stretch>
        </p:blipFill>
        <p:spPr>
          <a:xfrm>
            <a:off x="1444720" y="1578739"/>
            <a:ext cx="8793103" cy="4983985"/>
          </a:xfrm>
        </p:spPr>
      </p:pic>
    </p:spTree>
    <p:extLst>
      <p:ext uri="{BB962C8B-B14F-4D97-AF65-F5344CB8AC3E}">
        <p14:creationId xmlns:p14="http://schemas.microsoft.com/office/powerpoint/2010/main" val="1858078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3303C-D365-59A1-EE7F-E49D60EC2600}"/>
              </a:ext>
            </a:extLst>
          </p:cNvPr>
          <p:cNvSpPr>
            <a:spLocks noGrp="1"/>
          </p:cNvSpPr>
          <p:nvPr>
            <p:ph type="title"/>
          </p:nvPr>
        </p:nvSpPr>
        <p:spPr>
          <a:xfrm>
            <a:off x="483556" y="549407"/>
            <a:ext cx="11101135" cy="1809500"/>
          </a:xfrm>
        </p:spPr>
        <p:txBody>
          <a:bodyPr/>
          <a:lstStyle/>
          <a:p>
            <a:r>
              <a:rPr lang="en-US"/>
              <a:t>Climate Fiction</a:t>
            </a:r>
          </a:p>
        </p:txBody>
      </p:sp>
      <p:sp>
        <p:nvSpPr>
          <p:cNvPr id="3" name="Content Placeholder 2">
            <a:extLst>
              <a:ext uri="{FF2B5EF4-FFF2-40B4-BE49-F238E27FC236}">
                <a16:creationId xmlns:a16="http://schemas.microsoft.com/office/drawing/2014/main" id="{3B798EBB-B136-45B9-CC60-909FFFFAE287}"/>
              </a:ext>
            </a:extLst>
          </p:cNvPr>
          <p:cNvSpPr>
            <a:spLocks noGrp="1"/>
          </p:cNvSpPr>
          <p:nvPr>
            <p:ph idx="1"/>
          </p:nvPr>
        </p:nvSpPr>
        <p:spPr>
          <a:xfrm>
            <a:off x="248370" y="1710443"/>
            <a:ext cx="5748321" cy="3779837"/>
          </a:xfrm>
        </p:spPr>
        <p:txBody>
          <a:bodyPr vert="horz" lIns="91440" tIns="45720" rIns="91440" bIns="45720" rtlCol="0" anchor="t">
            <a:normAutofit/>
          </a:bodyPr>
          <a:lstStyle/>
          <a:p>
            <a:pPr marL="269875" indent="-269875"/>
            <a:r>
              <a:rPr lang="en-US"/>
              <a:t>Stories that exist to show climate change in film/literature.</a:t>
            </a:r>
          </a:p>
          <a:p>
            <a:pPr marL="269875" indent="-269875"/>
            <a:r>
              <a:rPr lang="en-US"/>
              <a:t>What are the main takeaways from these?</a:t>
            </a:r>
          </a:p>
        </p:txBody>
      </p:sp>
      <p:pic>
        <p:nvPicPr>
          <p:cNvPr id="4" name="Picture 3" descr="A poster of a statue&#10;&#10;Description automatically generated">
            <a:extLst>
              <a:ext uri="{FF2B5EF4-FFF2-40B4-BE49-F238E27FC236}">
                <a16:creationId xmlns:a16="http://schemas.microsoft.com/office/drawing/2014/main" id="{33A57C5A-B008-531E-AE4B-6578D1E97185}"/>
              </a:ext>
            </a:extLst>
          </p:cNvPr>
          <p:cNvPicPr>
            <a:picLocks noChangeAspect="1"/>
          </p:cNvPicPr>
          <p:nvPr/>
        </p:nvPicPr>
        <p:blipFill>
          <a:blip r:embed="rId2"/>
          <a:stretch>
            <a:fillRect/>
          </a:stretch>
        </p:blipFill>
        <p:spPr>
          <a:xfrm>
            <a:off x="9453034" y="2764"/>
            <a:ext cx="2740377" cy="4077287"/>
          </a:xfrm>
          <a:prstGeom prst="rect">
            <a:avLst/>
          </a:prstGeom>
        </p:spPr>
      </p:pic>
      <p:pic>
        <p:nvPicPr>
          <p:cNvPr id="5" name="Picture 4" descr="A person standing on a rock with a cape on his back&#10;&#10;Description automatically generated">
            <a:extLst>
              <a:ext uri="{FF2B5EF4-FFF2-40B4-BE49-F238E27FC236}">
                <a16:creationId xmlns:a16="http://schemas.microsoft.com/office/drawing/2014/main" id="{5870690A-D413-2B2B-3752-A5CA97AD1FD8}"/>
              </a:ext>
            </a:extLst>
          </p:cNvPr>
          <p:cNvPicPr>
            <a:picLocks noChangeAspect="1"/>
          </p:cNvPicPr>
          <p:nvPr/>
        </p:nvPicPr>
        <p:blipFill>
          <a:blip r:embed="rId3"/>
          <a:stretch>
            <a:fillRect/>
          </a:stretch>
        </p:blipFill>
        <p:spPr>
          <a:xfrm>
            <a:off x="6715773" y="2771364"/>
            <a:ext cx="2739789" cy="4090458"/>
          </a:xfrm>
          <a:prstGeom prst="rect">
            <a:avLst/>
          </a:prstGeom>
        </p:spPr>
      </p:pic>
      <p:pic>
        <p:nvPicPr>
          <p:cNvPr id="6" name="Picture 5" descr="A movie poster of a person&#10;&#10;Description automatically generated">
            <a:extLst>
              <a:ext uri="{FF2B5EF4-FFF2-40B4-BE49-F238E27FC236}">
                <a16:creationId xmlns:a16="http://schemas.microsoft.com/office/drawing/2014/main" id="{DF045584-8EE1-A6DF-CDEF-78C41F63D8FF}"/>
              </a:ext>
            </a:extLst>
          </p:cNvPr>
          <p:cNvPicPr>
            <a:picLocks noChangeAspect="1"/>
          </p:cNvPicPr>
          <p:nvPr/>
        </p:nvPicPr>
        <p:blipFill>
          <a:blip r:embed="rId4"/>
          <a:stretch>
            <a:fillRect/>
          </a:stretch>
        </p:blipFill>
        <p:spPr>
          <a:xfrm>
            <a:off x="9456326" y="2952117"/>
            <a:ext cx="2743200" cy="3907692"/>
          </a:xfrm>
          <a:prstGeom prst="rect">
            <a:avLst/>
          </a:prstGeom>
        </p:spPr>
      </p:pic>
      <p:pic>
        <p:nvPicPr>
          <p:cNvPr id="7" name="Picture 6" descr="A poster of a person holding an object&#10;&#10;Description automatically generated">
            <a:extLst>
              <a:ext uri="{FF2B5EF4-FFF2-40B4-BE49-F238E27FC236}">
                <a16:creationId xmlns:a16="http://schemas.microsoft.com/office/drawing/2014/main" id="{191FA07B-E349-33AB-DE3D-F1F76CB900F1}"/>
              </a:ext>
            </a:extLst>
          </p:cNvPr>
          <p:cNvPicPr>
            <a:picLocks noChangeAspect="1"/>
          </p:cNvPicPr>
          <p:nvPr/>
        </p:nvPicPr>
        <p:blipFill>
          <a:blip r:embed="rId5"/>
          <a:stretch>
            <a:fillRect/>
          </a:stretch>
        </p:blipFill>
        <p:spPr>
          <a:xfrm>
            <a:off x="6718770" y="-1882"/>
            <a:ext cx="2733793" cy="4086578"/>
          </a:xfrm>
          <a:prstGeom prst="rect">
            <a:avLst/>
          </a:prstGeom>
        </p:spPr>
      </p:pic>
      <p:pic>
        <p:nvPicPr>
          <p:cNvPr id="8" name="Picture 7" descr="A group of people on a golf course with a fire in the background&#10;&#10;Description automatically generated">
            <a:extLst>
              <a:ext uri="{FF2B5EF4-FFF2-40B4-BE49-F238E27FC236}">
                <a16:creationId xmlns:a16="http://schemas.microsoft.com/office/drawing/2014/main" id="{0E46118E-A41D-DB16-643D-85098BCD60B4}"/>
              </a:ext>
            </a:extLst>
          </p:cNvPr>
          <p:cNvPicPr>
            <a:picLocks noChangeAspect="1"/>
          </p:cNvPicPr>
          <p:nvPr/>
        </p:nvPicPr>
        <p:blipFill>
          <a:blip r:embed="rId6"/>
          <a:stretch>
            <a:fillRect/>
          </a:stretch>
        </p:blipFill>
        <p:spPr>
          <a:xfrm>
            <a:off x="453437" y="2901041"/>
            <a:ext cx="5932311" cy="3953399"/>
          </a:xfrm>
          <a:prstGeom prst="rect">
            <a:avLst/>
          </a:prstGeom>
        </p:spPr>
      </p:pic>
    </p:spTree>
    <p:extLst>
      <p:ext uri="{BB962C8B-B14F-4D97-AF65-F5344CB8AC3E}">
        <p14:creationId xmlns:p14="http://schemas.microsoft.com/office/powerpoint/2010/main" val="3325471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268C0462-07A5-5229-BC09-2D76FB24F882}"/>
              </a:ext>
            </a:extLst>
          </p:cNvPr>
          <p:cNvSpPr>
            <a:spLocks noGrp="1"/>
          </p:cNvSpPr>
          <p:nvPr>
            <p:ph type="title"/>
          </p:nvPr>
        </p:nvSpPr>
        <p:spPr>
          <a:xfrm>
            <a:off x="7086315" y="540000"/>
            <a:ext cx="4554821" cy="2186096"/>
          </a:xfrm>
        </p:spPr>
        <p:txBody>
          <a:bodyPr anchor="b">
            <a:normAutofit/>
          </a:bodyPr>
          <a:lstStyle/>
          <a:p>
            <a:r>
              <a:rPr lang="en-US" sz="5100"/>
              <a:t>Climate Fiction: Impacts</a:t>
            </a:r>
          </a:p>
        </p:txBody>
      </p:sp>
      <p:pic>
        <p:nvPicPr>
          <p:cNvPr id="5" name="Picture 4" descr="Sketch of outdoor things">
            <a:extLst>
              <a:ext uri="{FF2B5EF4-FFF2-40B4-BE49-F238E27FC236}">
                <a16:creationId xmlns:a16="http://schemas.microsoft.com/office/drawing/2014/main" id="{30D6B018-5D5E-07B7-B297-AF325E5EE91B}"/>
              </a:ext>
            </a:extLst>
          </p:cNvPr>
          <p:cNvPicPr>
            <a:picLocks noChangeAspect="1"/>
          </p:cNvPicPr>
          <p:nvPr/>
        </p:nvPicPr>
        <p:blipFill rotWithShape="1">
          <a:blip r:embed="rId2"/>
          <a:srcRect l="19584" r="19526" b="-1"/>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57A01377-6386-4B99-BDAC-766C55EE8DB6}"/>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lnSpc>
                <a:spcPct val="115000"/>
              </a:lnSpc>
            </a:pPr>
            <a:r>
              <a:rPr lang="en-US" sz="2000"/>
              <a:t>Cli-fi readers and viewers were shown to have small, short-term changes to attitudes and beliefs (</a:t>
            </a:r>
            <a:r>
              <a:rPr lang="en-US" sz="2000">
                <a:ea typeface="+mn-lt"/>
                <a:cs typeface="+mn-lt"/>
              </a:rPr>
              <a:t>Schneider-Mayerson et al., 2023).</a:t>
            </a:r>
          </a:p>
          <a:p>
            <a:pPr marL="269875" indent="-269875">
              <a:lnSpc>
                <a:spcPct val="115000"/>
              </a:lnSpc>
            </a:pPr>
            <a:r>
              <a:rPr lang="en-US" sz="2000"/>
              <a:t>Although the intention is positive, dystopian cli-fi can lead to issues such as </a:t>
            </a:r>
            <a:r>
              <a:rPr lang="en-US" sz="2000" err="1"/>
              <a:t>ecofascism</a:t>
            </a:r>
            <a:r>
              <a:rPr lang="en-US" sz="2000"/>
              <a:t> (Schneider-Mayerson, 2020)</a:t>
            </a:r>
          </a:p>
        </p:txBody>
      </p:sp>
    </p:spTree>
    <p:extLst>
      <p:ext uri="{BB962C8B-B14F-4D97-AF65-F5344CB8AC3E}">
        <p14:creationId xmlns:p14="http://schemas.microsoft.com/office/powerpoint/2010/main" val="35574813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3F528573-FB47-2619-59A3-F2D090321C08}"/>
              </a:ext>
            </a:extLst>
          </p:cNvPr>
          <p:cNvSpPr>
            <a:spLocks noGrp="1"/>
          </p:cNvSpPr>
          <p:nvPr>
            <p:ph type="title"/>
          </p:nvPr>
        </p:nvSpPr>
        <p:spPr>
          <a:xfrm>
            <a:off x="7086315" y="540000"/>
            <a:ext cx="4554821" cy="2186096"/>
          </a:xfrm>
        </p:spPr>
        <p:txBody>
          <a:bodyPr anchor="b">
            <a:normAutofit/>
          </a:bodyPr>
          <a:lstStyle/>
          <a:p>
            <a:r>
              <a:rPr lang="en-US" sz="5100"/>
              <a:t>Effects of Climate Change</a:t>
            </a:r>
          </a:p>
        </p:txBody>
      </p:sp>
      <p:pic>
        <p:nvPicPr>
          <p:cNvPr id="5" name="Picture 4" descr="Aerial view of icebergs in Antarctica">
            <a:extLst>
              <a:ext uri="{FF2B5EF4-FFF2-40B4-BE49-F238E27FC236}">
                <a16:creationId xmlns:a16="http://schemas.microsoft.com/office/drawing/2014/main" id="{9C28FEB4-1A82-0C50-6BDC-3BD3EE8071C8}"/>
              </a:ext>
            </a:extLst>
          </p:cNvPr>
          <p:cNvPicPr>
            <a:picLocks noChangeAspect="1"/>
          </p:cNvPicPr>
          <p:nvPr/>
        </p:nvPicPr>
        <p:blipFill rotWithShape="1">
          <a:blip r:embed="rId2"/>
          <a:srcRect l="11153" r="26312" b="9"/>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27AD78CB-B344-9B97-29FD-B650DE94F84B}"/>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a:t>Extreme Weather </a:t>
            </a:r>
          </a:p>
          <a:p>
            <a:pPr marL="269875" indent="-269875"/>
            <a:r>
              <a:rPr lang="en-US"/>
              <a:t>Climate Migration</a:t>
            </a:r>
          </a:p>
          <a:p>
            <a:pPr marL="269875" indent="-269875"/>
            <a:r>
              <a:rPr lang="en-US"/>
              <a:t>Future Generations</a:t>
            </a:r>
          </a:p>
        </p:txBody>
      </p:sp>
    </p:spTree>
    <p:extLst>
      <p:ext uri="{BB962C8B-B14F-4D97-AF65-F5344CB8AC3E}">
        <p14:creationId xmlns:p14="http://schemas.microsoft.com/office/powerpoint/2010/main" val="240440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82D455B-C993-4AC2-BAC2-D5C9890CE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34BE06-6664-A021-0093-54DFBB0E6544}"/>
              </a:ext>
            </a:extLst>
          </p:cNvPr>
          <p:cNvSpPr>
            <a:spLocks noGrp="1"/>
          </p:cNvSpPr>
          <p:nvPr>
            <p:ph type="title"/>
          </p:nvPr>
        </p:nvSpPr>
        <p:spPr>
          <a:xfrm>
            <a:off x="22593" y="50814"/>
            <a:ext cx="4651079" cy="1262578"/>
          </a:xfrm>
        </p:spPr>
        <p:txBody>
          <a:bodyPr anchor="t">
            <a:normAutofit fontScale="90000"/>
          </a:bodyPr>
          <a:lstStyle/>
          <a:p>
            <a:r>
              <a:rPr lang="en-US" sz="8800"/>
              <a:t>Natural Disasters</a:t>
            </a:r>
          </a:p>
        </p:txBody>
      </p:sp>
      <p:pic>
        <p:nvPicPr>
          <p:cNvPr id="4" name="Picture 3" descr="A graph showing the time of the year&#10;&#10;Description automatically generated">
            <a:extLst>
              <a:ext uri="{FF2B5EF4-FFF2-40B4-BE49-F238E27FC236}">
                <a16:creationId xmlns:a16="http://schemas.microsoft.com/office/drawing/2014/main" id="{08B0E041-B980-206C-8CCA-8ED72AD984DE}"/>
              </a:ext>
            </a:extLst>
          </p:cNvPr>
          <p:cNvPicPr>
            <a:picLocks noChangeAspect="1"/>
          </p:cNvPicPr>
          <p:nvPr/>
        </p:nvPicPr>
        <p:blipFill>
          <a:blip r:embed="rId2">
            <a:alphaModFix/>
          </a:blip>
          <a:stretch>
            <a:fillRect/>
          </a:stretch>
        </p:blipFill>
        <p:spPr>
          <a:xfrm>
            <a:off x="4482828" y="3645"/>
            <a:ext cx="7710323" cy="4820127"/>
          </a:xfrm>
          <a:prstGeom prst="rect">
            <a:avLst/>
          </a:prstGeom>
        </p:spPr>
      </p:pic>
      <p:sp>
        <p:nvSpPr>
          <p:cNvPr id="3" name="Content Placeholder 2">
            <a:extLst>
              <a:ext uri="{FF2B5EF4-FFF2-40B4-BE49-F238E27FC236}">
                <a16:creationId xmlns:a16="http://schemas.microsoft.com/office/drawing/2014/main" id="{AA9D4970-DF42-C69F-FF67-30EF83BC22AA}"/>
              </a:ext>
            </a:extLst>
          </p:cNvPr>
          <p:cNvSpPr>
            <a:spLocks noGrp="1"/>
          </p:cNvSpPr>
          <p:nvPr>
            <p:ph idx="1"/>
          </p:nvPr>
        </p:nvSpPr>
        <p:spPr>
          <a:xfrm>
            <a:off x="5232400" y="4304522"/>
            <a:ext cx="6408738" cy="2012178"/>
          </a:xfrm>
        </p:spPr>
        <p:txBody>
          <a:bodyPr vert="horz" lIns="91440" tIns="45720" rIns="91440" bIns="45720" rtlCol="0" anchor="b">
            <a:normAutofit/>
          </a:bodyPr>
          <a:lstStyle/>
          <a:p>
            <a:pPr marL="269875" indent="-269875"/>
            <a:r>
              <a:rPr lang="en-US"/>
              <a:t>Climate change directly links to natural disaster frequency and severity. </a:t>
            </a:r>
          </a:p>
          <a:p>
            <a:pPr marL="269875" indent="-269875"/>
            <a:r>
              <a:rPr lang="en-US"/>
              <a:t>Consider hurricanes, what could this lead to?</a:t>
            </a:r>
          </a:p>
        </p:txBody>
      </p:sp>
    </p:spTree>
    <p:extLst>
      <p:ext uri="{BB962C8B-B14F-4D97-AF65-F5344CB8AC3E}">
        <p14:creationId xmlns:p14="http://schemas.microsoft.com/office/powerpoint/2010/main" val="36964122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07C163-87AF-4BC4-ADE2-4E5EAFEEE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F696E8E-5A50-4F12-9E0B-502F850615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AB8A07F7-656D-4B06-860B-4290325213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5D932A44-B2F8-4EA5-A529-D1EF350CB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4211287-5AF6-4DE8-9550-CE2475D62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935D3D5B-2BDE-4FFA-AD19-2A6FA11B44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65141913-6183-49C2-BACE-61AF50181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CBF2F32-98FF-4601-8322-C5E0724D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1AF3E2D8-35DA-4B2D-891A-A1594F7DB5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4543934E-E678-45FF-8C62-1EF71BABE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9B54ED7-1C7F-4C59-B1CB-84D3D9C21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6ABFC7E0-9992-4076-88C6-3354EB12EBA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19C03209-5BD8-4B0B-847E-430FFF592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54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B9ED64F0-EEAE-62D2-3878-063EBFA9CD5A}"/>
              </a:ext>
            </a:extLst>
          </p:cNvPr>
          <p:cNvSpPr>
            <a:spLocks noGrp="1"/>
          </p:cNvSpPr>
          <p:nvPr>
            <p:ph type="title"/>
          </p:nvPr>
        </p:nvSpPr>
        <p:spPr>
          <a:xfrm>
            <a:off x="550863" y="540001"/>
            <a:ext cx="11075080" cy="1809500"/>
          </a:xfrm>
        </p:spPr>
        <p:txBody>
          <a:bodyPr anchor="t">
            <a:normAutofit/>
          </a:bodyPr>
          <a:lstStyle/>
          <a:p>
            <a:r>
              <a:rPr lang="en-US"/>
              <a:t>Not Just Weather!</a:t>
            </a:r>
          </a:p>
        </p:txBody>
      </p:sp>
      <p:graphicFrame>
        <p:nvGraphicFramePr>
          <p:cNvPr id="5" name="Content Placeholder 2">
            <a:extLst>
              <a:ext uri="{FF2B5EF4-FFF2-40B4-BE49-F238E27FC236}">
                <a16:creationId xmlns:a16="http://schemas.microsoft.com/office/drawing/2014/main" id="{76D2A3E3-3060-BE88-31CB-0A9CD27E105E}"/>
              </a:ext>
            </a:extLst>
          </p:cNvPr>
          <p:cNvGraphicFramePr>
            <a:graphicFrameLocks noGrp="1"/>
          </p:cNvGraphicFramePr>
          <p:nvPr>
            <p:ph idx="1"/>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10369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85AD2-790B-494D-AF9B-4E19BDFEE5BE}"/>
              </a:ext>
            </a:extLst>
          </p:cNvPr>
          <p:cNvSpPr>
            <a:spLocks noGrp="1"/>
          </p:cNvSpPr>
          <p:nvPr>
            <p:ph type="title"/>
          </p:nvPr>
        </p:nvSpPr>
        <p:spPr/>
        <p:txBody>
          <a:bodyPr/>
          <a:lstStyle/>
          <a:p>
            <a:r>
              <a:rPr lang="en-US"/>
              <a:t>Social Issues</a:t>
            </a:r>
          </a:p>
        </p:txBody>
      </p:sp>
      <p:sp>
        <p:nvSpPr>
          <p:cNvPr id="3" name="Content Placeholder 2">
            <a:extLst>
              <a:ext uri="{FF2B5EF4-FFF2-40B4-BE49-F238E27FC236}">
                <a16:creationId xmlns:a16="http://schemas.microsoft.com/office/drawing/2014/main" id="{7B91614A-A809-BF8D-104B-10CD326DBEB6}"/>
              </a:ext>
            </a:extLst>
          </p:cNvPr>
          <p:cNvSpPr>
            <a:spLocks noGrp="1"/>
          </p:cNvSpPr>
          <p:nvPr>
            <p:ph idx="1"/>
          </p:nvPr>
        </p:nvSpPr>
        <p:spPr/>
        <p:txBody>
          <a:bodyPr vert="horz" lIns="91440" tIns="45720" rIns="91440" bIns="45720" rtlCol="0" anchor="t">
            <a:normAutofit fontScale="92500" lnSpcReduction="10000"/>
          </a:bodyPr>
          <a:lstStyle/>
          <a:p>
            <a:pPr marL="269875" indent="-269875"/>
            <a:r>
              <a:rPr lang="en-US"/>
              <a:t>Community displacement</a:t>
            </a:r>
          </a:p>
          <a:p>
            <a:pPr marL="269875" indent="-269875"/>
            <a:r>
              <a:rPr lang="en-US"/>
              <a:t>Food and water security</a:t>
            </a:r>
          </a:p>
          <a:p>
            <a:pPr marL="269875" indent="-269875"/>
            <a:r>
              <a:rPr lang="en-US"/>
              <a:t>Health-related problems</a:t>
            </a:r>
          </a:p>
          <a:p>
            <a:pPr marL="269875" indent="-269875"/>
            <a:r>
              <a:rPr lang="en-US"/>
              <a:t>Health disparity and inequality</a:t>
            </a:r>
          </a:p>
          <a:p>
            <a:pPr marL="269875" indent="-269875"/>
            <a:r>
              <a:rPr lang="en-US"/>
              <a:t>Mental health issues</a:t>
            </a:r>
          </a:p>
          <a:p>
            <a:pPr marL="269875" indent="-269875"/>
            <a:endParaRPr lang="en-US"/>
          </a:p>
          <a:p>
            <a:pPr marL="269875" indent="-269875"/>
            <a:endParaRPr lang="en-US"/>
          </a:p>
          <a:p>
            <a:pPr marL="269875" indent="-269875"/>
            <a:r>
              <a:rPr lang="en-US"/>
              <a:t>(</a:t>
            </a:r>
            <a:r>
              <a:rPr lang="en-US" err="1"/>
              <a:t>Paavlova</a:t>
            </a:r>
            <a:r>
              <a:rPr lang="en-US"/>
              <a:t>, 2017)</a:t>
            </a:r>
          </a:p>
        </p:txBody>
      </p:sp>
    </p:spTree>
    <p:extLst>
      <p:ext uri="{BB962C8B-B14F-4D97-AF65-F5344CB8AC3E}">
        <p14:creationId xmlns:p14="http://schemas.microsoft.com/office/powerpoint/2010/main" val="36453524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637F57-71EC-A0FD-BD51-D160BEC5C2BD}"/>
              </a:ext>
            </a:extLst>
          </p:cNvPr>
          <p:cNvSpPr>
            <a:spLocks noGrp="1"/>
          </p:cNvSpPr>
          <p:nvPr>
            <p:ph type="title"/>
          </p:nvPr>
        </p:nvSpPr>
        <p:spPr>
          <a:xfrm>
            <a:off x="540000" y="540000"/>
            <a:ext cx="4500561" cy="5759450"/>
          </a:xfrm>
        </p:spPr>
        <p:txBody>
          <a:bodyPr anchor="t">
            <a:normAutofit/>
          </a:bodyPr>
          <a:lstStyle/>
          <a:p>
            <a:r>
              <a:rPr lang="en-US" sz="7500"/>
              <a:t>Climate Migration</a:t>
            </a:r>
          </a:p>
        </p:txBody>
      </p:sp>
      <p:graphicFrame>
        <p:nvGraphicFramePr>
          <p:cNvPr id="5" name="Content Placeholder 2">
            <a:extLst>
              <a:ext uri="{FF2B5EF4-FFF2-40B4-BE49-F238E27FC236}">
                <a16:creationId xmlns:a16="http://schemas.microsoft.com/office/drawing/2014/main" id="{FCAB727C-AB11-8A46-04AE-284F8C8C05B1}"/>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40925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9012F3-138E-357E-AF4A-5C1F3BA0DA5B}"/>
              </a:ext>
            </a:extLst>
          </p:cNvPr>
          <p:cNvSpPr>
            <a:spLocks noGrp="1"/>
          </p:cNvSpPr>
          <p:nvPr>
            <p:ph type="title"/>
          </p:nvPr>
        </p:nvSpPr>
        <p:spPr>
          <a:xfrm>
            <a:off x="540000" y="540000"/>
            <a:ext cx="11101135" cy="1809500"/>
          </a:xfrm>
        </p:spPr>
        <p:txBody>
          <a:bodyPr anchor="t">
            <a:normAutofit/>
          </a:bodyPr>
          <a:lstStyle/>
          <a:p>
            <a:r>
              <a:rPr lang="en-US"/>
              <a:t>Fuel, Food, Fishing, Rewild</a:t>
            </a:r>
          </a:p>
        </p:txBody>
      </p:sp>
      <p:graphicFrame>
        <p:nvGraphicFramePr>
          <p:cNvPr id="5" name="Content Placeholder 2">
            <a:extLst>
              <a:ext uri="{FF2B5EF4-FFF2-40B4-BE49-F238E27FC236}">
                <a16:creationId xmlns:a16="http://schemas.microsoft.com/office/drawing/2014/main" id="{20E5A69D-3D69-ACC2-3735-DE4E35C24FEE}"/>
              </a:ext>
            </a:extLst>
          </p:cNvPr>
          <p:cNvGraphicFramePr>
            <a:graphicFrameLocks noGrp="1"/>
          </p:cNvGraphicFramePr>
          <p:nvPr>
            <p:ph idx="1"/>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50749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47F2A-EF1B-595B-6546-8784A761E814}"/>
              </a:ext>
            </a:extLst>
          </p:cNvPr>
          <p:cNvSpPr>
            <a:spLocks noGrp="1"/>
          </p:cNvSpPr>
          <p:nvPr>
            <p:ph type="title"/>
          </p:nvPr>
        </p:nvSpPr>
        <p:spPr/>
        <p:txBody>
          <a:bodyPr/>
          <a:lstStyle/>
          <a:p>
            <a:r>
              <a:rPr lang="en-US"/>
              <a:t>Inequality</a:t>
            </a:r>
          </a:p>
        </p:txBody>
      </p:sp>
      <p:sp>
        <p:nvSpPr>
          <p:cNvPr id="3" name="Content Placeholder 2">
            <a:extLst>
              <a:ext uri="{FF2B5EF4-FFF2-40B4-BE49-F238E27FC236}">
                <a16:creationId xmlns:a16="http://schemas.microsoft.com/office/drawing/2014/main" id="{06089868-9005-729F-9503-78BFF8CF87FB}"/>
              </a:ext>
            </a:extLst>
          </p:cNvPr>
          <p:cNvSpPr>
            <a:spLocks noGrp="1"/>
          </p:cNvSpPr>
          <p:nvPr>
            <p:ph idx="1"/>
          </p:nvPr>
        </p:nvSpPr>
        <p:spPr/>
        <p:txBody>
          <a:bodyPr vert="horz" lIns="91440" tIns="45720" rIns="91440" bIns="45720" rtlCol="0" anchor="t">
            <a:normAutofit/>
          </a:bodyPr>
          <a:lstStyle/>
          <a:p>
            <a:pPr marL="269875" indent="-269875"/>
            <a:r>
              <a:rPr lang="en-US"/>
              <a:t>What is inequality?</a:t>
            </a:r>
          </a:p>
          <a:p>
            <a:pPr marL="269875" indent="-269875"/>
            <a:r>
              <a:rPr lang="en-US"/>
              <a:t>The unfair situation in society when some people have more opportunities, money etc. than others.</a:t>
            </a:r>
          </a:p>
          <a:p>
            <a:pPr marL="269875" indent="-269875"/>
            <a:r>
              <a:rPr lang="en-US"/>
              <a:t>Can anyone name campaigns in recent years that have targeted inequality?</a:t>
            </a:r>
          </a:p>
          <a:p>
            <a:pPr marL="269875" indent="-269875"/>
            <a:endParaRPr lang="en-US"/>
          </a:p>
        </p:txBody>
      </p:sp>
    </p:spTree>
    <p:extLst>
      <p:ext uri="{BB962C8B-B14F-4D97-AF65-F5344CB8AC3E}">
        <p14:creationId xmlns:p14="http://schemas.microsoft.com/office/powerpoint/2010/main" val="3898395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68889-7A22-62A5-BFAA-CFEF1DF63396}"/>
              </a:ext>
            </a:extLst>
          </p:cNvPr>
          <p:cNvSpPr>
            <a:spLocks noGrp="1"/>
          </p:cNvSpPr>
          <p:nvPr>
            <p:ph type="title"/>
          </p:nvPr>
        </p:nvSpPr>
        <p:spPr/>
        <p:txBody>
          <a:bodyPr/>
          <a:lstStyle/>
          <a:p>
            <a:r>
              <a:rPr lang="en-US" err="1"/>
              <a:t>Blindspotting</a:t>
            </a:r>
          </a:p>
        </p:txBody>
      </p:sp>
      <p:sp>
        <p:nvSpPr>
          <p:cNvPr id="3" name="Content Placeholder 2">
            <a:extLst>
              <a:ext uri="{FF2B5EF4-FFF2-40B4-BE49-F238E27FC236}">
                <a16:creationId xmlns:a16="http://schemas.microsoft.com/office/drawing/2014/main" id="{A96866B3-1664-B8AE-4CC2-BA44EFD421A4}"/>
              </a:ext>
            </a:extLst>
          </p:cNvPr>
          <p:cNvSpPr>
            <a:spLocks noGrp="1"/>
          </p:cNvSpPr>
          <p:nvPr>
            <p:ph idx="1"/>
          </p:nvPr>
        </p:nvSpPr>
        <p:spPr/>
        <p:txBody>
          <a:bodyPr vert="horz" lIns="91440" tIns="45720" rIns="91440" bIns="45720" rtlCol="0" anchor="t">
            <a:normAutofit/>
          </a:bodyPr>
          <a:lstStyle/>
          <a:p>
            <a:pPr marL="0" indent="0">
              <a:buNone/>
            </a:pPr>
            <a:endParaRPr lang="en-US" dirty="0"/>
          </a:p>
          <a:p>
            <a:pPr marL="0" indent="0">
              <a:buNone/>
            </a:pPr>
            <a:endParaRPr lang="en-US" dirty="0"/>
          </a:p>
          <a:p>
            <a:pPr marL="0" indent="0" algn="ctr">
              <a:buNone/>
            </a:pPr>
            <a:r>
              <a:rPr lang="en-US" dirty="0"/>
              <a:t>Can you think of issues in the world where we might only see one side of the argument?</a:t>
            </a:r>
          </a:p>
          <a:p>
            <a:pPr marL="0" indent="0">
              <a:buNone/>
            </a:pPr>
            <a:endParaRPr lang="en-US" dirty="0"/>
          </a:p>
        </p:txBody>
      </p:sp>
    </p:spTree>
    <p:extLst>
      <p:ext uri="{BB962C8B-B14F-4D97-AF65-F5344CB8AC3E}">
        <p14:creationId xmlns:p14="http://schemas.microsoft.com/office/powerpoint/2010/main" val="1136020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61657E-F83E-929D-7737-C3D636944053}"/>
              </a:ext>
            </a:extLst>
          </p:cNvPr>
          <p:cNvSpPr>
            <a:spLocks noGrp="1"/>
          </p:cNvSpPr>
          <p:nvPr>
            <p:ph type="title"/>
          </p:nvPr>
        </p:nvSpPr>
        <p:spPr>
          <a:xfrm>
            <a:off x="540000" y="540000"/>
            <a:ext cx="4500561" cy="5759450"/>
          </a:xfrm>
        </p:spPr>
        <p:txBody>
          <a:bodyPr anchor="t">
            <a:normAutofit/>
          </a:bodyPr>
          <a:lstStyle/>
          <a:p>
            <a:r>
              <a:rPr lang="en-US" sz="8100"/>
              <a:t>Inequality</a:t>
            </a:r>
          </a:p>
        </p:txBody>
      </p:sp>
      <p:graphicFrame>
        <p:nvGraphicFramePr>
          <p:cNvPr id="5" name="Content Placeholder 2">
            <a:extLst>
              <a:ext uri="{FF2B5EF4-FFF2-40B4-BE49-F238E27FC236}">
                <a16:creationId xmlns:a16="http://schemas.microsoft.com/office/drawing/2014/main" id="{19A03059-C5A2-F118-B7D8-D1EAECF85CBE}"/>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32593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940F05-8899-32E6-B6BD-F80292BB9178}"/>
              </a:ext>
            </a:extLst>
          </p:cNvPr>
          <p:cNvSpPr>
            <a:spLocks noGrp="1"/>
          </p:cNvSpPr>
          <p:nvPr>
            <p:ph type="title"/>
          </p:nvPr>
        </p:nvSpPr>
        <p:spPr>
          <a:xfrm>
            <a:off x="540000" y="540000"/>
            <a:ext cx="4500561" cy="5759450"/>
          </a:xfrm>
        </p:spPr>
        <p:txBody>
          <a:bodyPr anchor="t">
            <a:normAutofit/>
          </a:bodyPr>
          <a:lstStyle/>
          <a:p>
            <a:r>
              <a:rPr lang="en-US" sz="8800"/>
              <a:t>Poverty</a:t>
            </a:r>
          </a:p>
        </p:txBody>
      </p:sp>
      <p:graphicFrame>
        <p:nvGraphicFramePr>
          <p:cNvPr id="5" name="Content Placeholder 2">
            <a:extLst>
              <a:ext uri="{FF2B5EF4-FFF2-40B4-BE49-F238E27FC236}">
                <a16:creationId xmlns:a16="http://schemas.microsoft.com/office/drawing/2014/main" id="{F26CB906-5B36-7155-879F-0DB634E70DED}"/>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9925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749008F5-3684-4862-BD2E-3AA021E0E609}"/>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ABEBC515-6F1B-4222-855C-62389EA13C21}"/>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FBEB6EFD-FEEA-478A-B655-6AC5A846906C}"/>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4AE2AC07-9DBD-4965-8C6D-5F58C17A5E02}"/>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590EE7CD-915A-45BB-BB3B-D3D2E749D116}"/>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D8557EC6-6385-4030-9073-03853730AFAA}"/>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05836A76-6F22-4E5E-BBA2-AB80341C963D}"/>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18D42F0A-414D-473D-8319-122A5EC21405}"/>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F76D4350-48FE-4395-8A6A-2EE758E10821}"/>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962C1D60-4788-490B-A697-A795AA2C634A}"/>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B50303E5-5CCE-4F8A-897F-A8DB5AEE94E7}"/>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
                                            <p:graphicEl>
                                              <a:dgm id="{19469CFC-A349-4194-95C4-9EDE23B07BA3}"/>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4A64A4-C735-3103-8BAF-5CF34B45FDEA}"/>
              </a:ext>
            </a:extLst>
          </p:cNvPr>
          <p:cNvSpPr>
            <a:spLocks noGrp="1"/>
          </p:cNvSpPr>
          <p:nvPr>
            <p:ph type="title"/>
          </p:nvPr>
        </p:nvSpPr>
        <p:spPr>
          <a:xfrm>
            <a:off x="540000" y="540000"/>
            <a:ext cx="4500561" cy="5759450"/>
          </a:xfrm>
        </p:spPr>
        <p:txBody>
          <a:bodyPr anchor="t">
            <a:normAutofit/>
          </a:bodyPr>
          <a:lstStyle/>
          <a:p>
            <a:r>
              <a:rPr lang="en-US" sz="6800"/>
              <a:t>Economic Inequalities</a:t>
            </a:r>
          </a:p>
        </p:txBody>
      </p:sp>
      <p:graphicFrame>
        <p:nvGraphicFramePr>
          <p:cNvPr id="5" name="Content Placeholder 2">
            <a:extLst>
              <a:ext uri="{FF2B5EF4-FFF2-40B4-BE49-F238E27FC236}">
                <a16:creationId xmlns:a16="http://schemas.microsoft.com/office/drawing/2014/main" id="{BBBD2ACF-6DE0-12CE-F7D7-536BD9D204B1}"/>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94794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55EBB27E-83F1-8CED-BBFD-089B17D2BBB0}"/>
              </a:ext>
            </a:extLst>
          </p:cNvPr>
          <p:cNvSpPr>
            <a:spLocks noGrp="1"/>
          </p:cNvSpPr>
          <p:nvPr>
            <p:ph type="title"/>
          </p:nvPr>
        </p:nvSpPr>
        <p:spPr>
          <a:xfrm>
            <a:off x="7086315" y="540000"/>
            <a:ext cx="4554821" cy="2186096"/>
          </a:xfrm>
        </p:spPr>
        <p:txBody>
          <a:bodyPr anchor="b">
            <a:normAutofit/>
          </a:bodyPr>
          <a:lstStyle/>
          <a:p>
            <a:r>
              <a:rPr lang="en-US"/>
              <a:t>Inequality of Outcomes</a:t>
            </a:r>
          </a:p>
        </p:txBody>
      </p:sp>
      <p:pic>
        <p:nvPicPr>
          <p:cNvPr id="5" name="Picture 4" descr="Puzzle pieces">
            <a:extLst>
              <a:ext uri="{FF2B5EF4-FFF2-40B4-BE49-F238E27FC236}">
                <a16:creationId xmlns:a16="http://schemas.microsoft.com/office/drawing/2014/main" id="{FEFCEEE4-2AF7-0F28-DF10-47BC8BE4EEA0}"/>
              </a:ext>
            </a:extLst>
          </p:cNvPr>
          <p:cNvPicPr>
            <a:picLocks noChangeAspect="1"/>
          </p:cNvPicPr>
          <p:nvPr/>
        </p:nvPicPr>
        <p:blipFill rotWithShape="1">
          <a:blip r:embed="rId2"/>
          <a:srcRect l="22851" r="14751" b="7"/>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FA675EC1-571F-9895-490F-803752C5989B}"/>
              </a:ext>
            </a:extLst>
          </p:cNvPr>
          <p:cNvSpPr>
            <a:spLocks noGrp="1"/>
          </p:cNvSpPr>
          <p:nvPr>
            <p:ph idx="1"/>
          </p:nvPr>
        </p:nvSpPr>
        <p:spPr>
          <a:xfrm>
            <a:off x="7104063" y="2947121"/>
            <a:ext cx="4537073" cy="3361604"/>
          </a:xfrm>
        </p:spPr>
        <p:txBody>
          <a:bodyPr vert="horz" lIns="91440" tIns="45720" rIns="91440" bIns="45720" rtlCol="0" anchor="t">
            <a:normAutofit fontScale="92500"/>
          </a:bodyPr>
          <a:lstStyle/>
          <a:p>
            <a:pPr marL="0" indent="0">
              <a:buNone/>
            </a:pPr>
            <a:endParaRPr lang="en-US" dirty="0"/>
          </a:p>
          <a:p>
            <a:pPr marL="269875" indent="-269875"/>
            <a:r>
              <a:rPr lang="en-US" dirty="0"/>
              <a:t>States of being and doing, having a form of shelter, or having enough to eat. </a:t>
            </a:r>
          </a:p>
          <a:p>
            <a:pPr marL="269875" indent="-269875"/>
            <a:r>
              <a:rPr lang="en-US" dirty="0"/>
              <a:t>Capabilities</a:t>
            </a:r>
          </a:p>
          <a:p>
            <a:pPr marL="269875" indent="-269875"/>
            <a:r>
              <a:rPr lang="en-US" dirty="0"/>
              <a:t>The freedoms that someone has access to in order to choose and act within life.</a:t>
            </a:r>
          </a:p>
        </p:txBody>
      </p:sp>
    </p:spTree>
    <p:extLst>
      <p:ext uri="{BB962C8B-B14F-4D97-AF65-F5344CB8AC3E}">
        <p14:creationId xmlns:p14="http://schemas.microsoft.com/office/powerpoint/2010/main" val="41020382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13" name="Group 12">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1" name="Rectangle 20">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useBgFill="1">
        <p:nvSpPr>
          <p:cNvPr id="23" name="Rectangle 22">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6EF071-AE2F-5410-08D3-AA0E34B19CC5}"/>
              </a:ext>
            </a:extLst>
          </p:cNvPr>
          <p:cNvSpPr>
            <a:spLocks noGrp="1"/>
          </p:cNvSpPr>
          <p:nvPr>
            <p:ph type="title"/>
          </p:nvPr>
        </p:nvSpPr>
        <p:spPr>
          <a:xfrm>
            <a:off x="7153200" y="540000"/>
            <a:ext cx="4500561" cy="4259814"/>
          </a:xfrm>
        </p:spPr>
        <p:txBody>
          <a:bodyPr vert="horz" lIns="91440" tIns="45720" rIns="91440" bIns="45720" rtlCol="0" anchor="b">
            <a:normAutofit/>
          </a:bodyPr>
          <a:lstStyle/>
          <a:p>
            <a:r>
              <a:rPr lang="en-US" sz="7500"/>
              <a:t>Influences of Income Needs</a:t>
            </a:r>
          </a:p>
        </p:txBody>
      </p:sp>
      <p:sp>
        <p:nvSpPr>
          <p:cNvPr id="3" name="Content Placeholder 2">
            <a:extLst>
              <a:ext uri="{FF2B5EF4-FFF2-40B4-BE49-F238E27FC236}">
                <a16:creationId xmlns:a16="http://schemas.microsoft.com/office/drawing/2014/main" id="{789FAD4F-FB6C-DDFA-A3ED-1E7CC09091F9}"/>
              </a:ext>
            </a:extLst>
          </p:cNvPr>
          <p:cNvSpPr>
            <a:spLocks noGrp="1"/>
          </p:cNvSpPr>
          <p:nvPr>
            <p:ph idx="1"/>
          </p:nvPr>
        </p:nvSpPr>
        <p:spPr>
          <a:xfrm>
            <a:off x="7153200" y="4988476"/>
            <a:ext cx="4500561" cy="1320249"/>
          </a:xfrm>
        </p:spPr>
        <p:txBody>
          <a:bodyPr vert="horz" lIns="91440" tIns="45720" rIns="91440" bIns="45720" rtlCol="0">
            <a:normAutofit/>
          </a:bodyPr>
          <a:lstStyle/>
          <a:p>
            <a:pPr marL="0" indent="0">
              <a:buNone/>
            </a:pPr>
            <a:r>
              <a:rPr lang="en-US" sz="1600" cap="all" spc="300"/>
              <a:t>What influences how much income we need to achieve our necessary functionings?</a:t>
            </a:r>
          </a:p>
        </p:txBody>
      </p:sp>
      <p:grpSp>
        <p:nvGrpSpPr>
          <p:cNvPr id="25" name="Group 24">
            <a:extLst>
              <a:ext uri="{FF2B5EF4-FFF2-40B4-BE49-F238E27FC236}">
                <a16:creationId xmlns:a16="http://schemas.microsoft.com/office/drawing/2014/main" id="{4B7AF231-444C-44D0-B791-BAFE395E3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1" y="3600"/>
            <a:ext cx="7266875" cy="6854400"/>
            <a:chOff x="4925125" y="3600"/>
            <a:chExt cx="7266875" cy="6854400"/>
          </a:xfrm>
        </p:grpSpPr>
        <p:sp>
          <p:nvSpPr>
            <p:cNvPr id="26" name="Oval 25">
              <a:extLst>
                <a:ext uri="{FF2B5EF4-FFF2-40B4-BE49-F238E27FC236}">
                  <a16:creationId xmlns:a16="http://schemas.microsoft.com/office/drawing/2014/main" id="{6152793A-5125-41FA-AEF6-96C5463D0A7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3C1632F-098D-4A05-B248-04B7ABFE006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0A85C0F5-DDEB-454E-A0E4-B6F0FB4CAB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Desk with productivity items">
            <a:extLst>
              <a:ext uri="{FF2B5EF4-FFF2-40B4-BE49-F238E27FC236}">
                <a16:creationId xmlns:a16="http://schemas.microsoft.com/office/drawing/2014/main" id="{9CBE28D7-761C-7F8E-22DD-5D7D6979E0B2}"/>
              </a:ext>
            </a:extLst>
          </p:cNvPr>
          <p:cNvPicPr>
            <a:picLocks noChangeAspect="1"/>
          </p:cNvPicPr>
          <p:nvPr/>
        </p:nvPicPr>
        <p:blipFill rotWithShape="1">
          <a:blip r:embed="rId2"/>
          <a:srcRect l="24868" r="8479" b="-3"/>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2164516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255694A8-9F84-A8BB-CED5-A8BFFEA5761C}"/>
              </a:ext>
            </a:extLst>
          </p:cNvPr>
          <p:cNvSpPr>
            <a:spLocks noGrp="1"/>
          </p:cNvSpPr>
          <p:nvPr>
            <p:ph type="title"/>
          </p:nvPr>
        </p:nvSpPr>
        <p:spPr>
          <a:xfrm>
            <a:off x="540000" y="540000"/>
            <a:ext cx="4500561" cy="5759450"/>
          </a:xfrm>
        </p:spPr>
        <p:txBody>
          <a:bodyPr anchor="t">
            <a:normAutofit/>
          </a:bodyPr>
          <a:lstStyle/>
          <a:p>
            <a:r>
              <a:rPr lang="en-US" sz="8800"/>
              <a:t>Personal Factors</a:t>
            </a:r>
          </a:p>
        </p:txBody>
      </p:sp>
      <p:graphicFrame>
        <p:nvGraphicFramePr>
          <p:cNvPr id="5" name="Content Placeholder 2">
            <a:extLst>
              <a:ext uri="{FF2B5EF4-FFF2-40B4-BE49-F238E27FC236}">
                <a16:creationId xmlns:a16="http://schemas.microsoft.com/office/drawing/2014/main" id="{2DC8EA88-9C6A-7D59-3301-16ABF37BEC96}"/>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79794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F1D00BA9-5B19-E6FE-D777-C17857796C47}"/>
              </a:ext>
            </a:extLst>
          </p:cNvPr>
          <p:cNvSpPr>
            <a:spLocks noGrp="1"/>
          </p:cNvSpPr>
          <p:nvPr>
            <p:ph type="title"/>
          </p:nvPr>
        </p:nvSpPr>
        <p:spPr>
          <a:xfrm>
            <a:off x="540000" y="540000"/>
            <a:ext cx="4500561" cy="5759450"/>
          </a:xfrm>
        </p:spPr>
        <p:txBody>
          <a:bodyPr anchor="t">
            <a:normAutofit/>
          </a:bodyPr>
          <a:lstStyle/>
          <a:p>
            <a:r>
              <a:rPr lang="en-US" sz="8800"/>
              <a:t>Societal Factors</a:t>
            </a:r>
          </a:p>
        </p:txBody>
      </p:sp>
      <p:graphicFrame>
        <p:nvGraphicFramePr>
          <p:cNvPr id="5" name="Content Placeholder 2">
            <a:extLst>
              <a:ext uri="{FF2B5EF4-FFF2-40B4-BE49-F238E27FC236}">
                <a16:creationId xmlns:a16="http://schemas.microsoft.com/office/drawing/2014/main" id="{0D3A699F-6BA5-5A8D-F1D4-9D0181134FB7}"/>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26077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7457E735-1DBE-8613-FE9F-B3E9F8F4A0D7}"/>
              </a:ext>
            </a:extLst>
          </p:cNvPr>
          <p:cNvSpPr>
            <a:spLocks noGrp="1"/>
          </p:cNvSpPr>
          <p:nvPr>
            <p:ph type="title"/>
          </p:nvPr>
        </p:nvSpPr>
        <p:spPr>
          <a:xfrm>
            <a:off x="540000" y="540000"/>
            <a:ext cx="4500561" cy="5759450"/>
          </a:xfrm>
        </p:spPr>
        <p:txBody>
          <a:bodyPr anchor="t">
            <a:normAutofit/>
          </a:bodyPr>
          <a:lstStyle/>
          <a:p>
            <a:r>
              <a:rPr lang="en-US" sz="8800"/>
              <a:t>Where do we go?</a:t>
            </a:r>
          </a:p>
        </p:txBody>
      </p:sp>
      <p:graphicFrame>
        <p:nvGraphicFramePr>
          <p:cNvPr id="5" name="Content Placeholder 2">
            <a:extLst>
              <a:ext uri="{FF2B5EF4-FFF2-40B4-BE49-F238E27FC236}">
                <a16:creationId xmlns:a16="http://schemas.microsoft.com/office/drawing/2014/main" id="{9330DCBA-4362-364E-A407-4E72186D6670}"/>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5526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7A485AC1-A302-4B10-B068-8000B5EAA7E6}"/>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E73C183E-6563-446F-B656-6F8735AE375F}"/>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770A3336-4050-4EE3-BA2A-ED9DBF72AD20}"/>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ED0DD-E8F8-ED0B-032B-3C085E9A9A51}"/>
              </a:ext>
            </a:extLst>
          </p:cNvPr>
          <p:cNvSpPr>
            <a:spLocks noGrp="1"/>
          </p:cNvSpPr>
          <p:nvPr>
            <p:ph type="title"/>
          </p:nvPr>
        </p:nvSpPr>
        <p:spPr>
          <a:xfrm>
            <a:off x="358219" y="365125"/>
            <a:ext cx="11481847" cy="1325563"/>
          </a:xfrm>
        </p:spPr>
        <p:txBody>
          <a:bodyPr anchor="ctr">
            <a:normAutofit/>
          </a:bodyPr>
          <a:lstStyle/>
          <a:p>
            <a:r>
              <a:rPr lang="en-GB" b="1" dirty="0"/>
              <a:t>Equality Vs Equity</a:t>
            </a:r>
          </a:p>
        </p:txBody>
      </p:sp>
      <p:pic>
        <p:nvPicPr>
          <p:cNvPr id="1026" name="Picture 2" descr="Equality Vs. Equity: What’s the Difference? Real examples">
            <a:extLst>
              <a:ext uri="{FF2B5EF4-FFF2-40B4-BE49-F238E27FC236}">
                <a16:creationId xmlns:a16="http://schemas.microsoft.com/office/drawing/2014/main" id="{76F8D7FB-1A69-B068-44AB-D0449938813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637322" y="1825625"/>
            <a:ext cx="6275672" cy="357593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9702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DC230958-A251-CB34-2976-C508120D3516}"/>
              </a:ext>
            </a:extLst>
          </p:cNvPr>
          <p:cNvSpPr>
            <a:spLocks noGrp="1"/>
          </p:cNvSpPr>
          <p:nvPr>
            <p:ph type="title"/>
          </p:nvPr>
        </p:nvSpPr>
        <p:spPr>
          <a:xfrm>
            <a:off x="540000" y="540000"/>
            <a:ext cx="4500561" cy="5759450"/>
          </a:xfrm>
        </p:spPr>
        <p:txBody>
          <a:bodyPr anchor="t">
            <a:normAutofit/>
          </a:bodyPr>
          <a:lstStyle/>
          <a:p>
            <a:r>
              <a:rPr lang="en-US" sz="8800"/>
              <a:t>Equity</a:t>
            </a:r>
          </a:p>
        </p:txBody>
      </p:sp>
      <p:graphicFrame>
        <p:nvGraphicFramePr>
          <p:cNvPr id="5" name="Content Placeholder 2">
            <a:extLst>
              <a:ext uri="{FF2B5EF4-FFF2-40B4-BE49-F238E27FC236}">
                <a16:creationId xmlns:a16="http://schemas.microsoft.com/office/drawing/2014/main" id="{7E6599AA-281F-C7BA-1CAD-A950E54EEBDB}"/>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98934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D3549-442F-5FA5-AD28-917E48576C3D}"/>
              </a:ext>
            </a:extLst>
          </p:cNvPr>
          <p:cNvSpPr>
            <a:spLocks noGrp="1"/>
          </p:cNvSpPr>
          <p:nvPr>
            <p:ph type="title"/>
          </p:nvPr>
        </p:nvSpPr>
        <p:spPr/>
        <p:txBody>
          <a:bodyPr/>
          <a:lstStyle/>
          <a:p>
            <a:r>
              <a:rPr lang="en-US"/>
              <a:t>Inequalities for Women</a:t>
            </a:r>
          </a:p>
        </p:txBody>
      </p:sp>
      <p:pic>
        <p:nvPicPr>
          <p:cNvPr id="4" name="Content Placeholder 3" descr="A shelf with boxes of vitamins&#10;&#10;Description automatically generated">
            <a:extLst>
              <a:ext uri="{FF2B5EF4-FFF2-40B4-BE49-F238E27FC236}">
                <a16:creationId xmlns:a16="http://schemas.microsoft.com/office/drawing/2014/main" id="{C2622EE1-0C7D-82E5-FE62-2EF0E9FB4A88}"/>
              </a:ext>
            </a:extLst>
          </p:cNvPr>
          <p:cNvPicPr>
            <a:picLocks noGrp="1" noChangeAspect="1"/>
          </p:cNvPicPr>
          <p:nvPr>
            <p:ph idx="1"/>
          </p:nvPr>
        </p:nvPicPr>
        <p:blipFill>
          <a:blip r:embed="rId2"/>
          <a:stretch>
            <a:fillRect/>
          </a:stretch>
        </p:blipFill>
        <p:spPr>
          <a:xfrm>
            <a:off x="203810" y="1394958"/>
            <a:ext cx="5042516" cy="3779837"/>
          </a:xfrm>
        </p:spPr>
      </p:pic>
      <p:pic>
        <p:nvPicPr>
          <p:cNvPr id="5" name="Picture 4">
            <a:extLst>
              <a:ext uri="{FF2B5EF4-FFF2-40B4-BE49-F238E27FC236}">
                <a16:creationId xmlns:a16="http://schemas.microsoft.com/office/drawing/2014/main" id="{D77AB805-C4EE-8C3D-BA2F-CD5B63F4C4A4}"/>
              </a:ext>
            </a:extLst>
          </p:cNvPr>
          <p:cNvPicPr>
            <a:picLocks noChangeAspect="1"/>
          </p:cNvPicPr>
          <p:nvPr/>
        </p:nvPicPr>
        <p:blipFill>
          <a:blip r:embed="rId3"/>
          <a:stretch>
            <a:fillRect/>
          </a:stretch>
        </p:blipFill>
        <p:spPr>
          <a:xfrm>
            <a:off x="5250543" y="1395186"/>
            <a:ext cx="3786414" cy="3777342"/>
          </a:xfrm>
          <a:prstGeom prst="rect">
            <a:avLst/>
          </a:prstGeom>
        </p:spPr>
      </p:pic>
    </p:spTree>
    <p:extLst>
      <p:ext uri="{BB962C8B-B14F-4D97-AF65-F5344CB8AC3E}">
        <p14:creationId xmlns:p14="http://schemas.microsoft.com/office/powerpoint/2010/main" val="28969102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55EA4-6B48-AFAB-A604-9F21F5E5F400}"/>
              </a:ext>
            </a:extLst>
          </p:cNvPr>
          <p:cNvSpPr>
            <a:spLocks noGrp="1"/>
          </p:cNvSpPr>
          <p:nvPr>
            <p:ph type="title"/>
          </p:nvPr>
        </p:nvSpPr>
        <p:spPr/>
        <p:txBody>
          <a:bodyPr/>
          <a:lstStyle/>
          <a:p>
            <a:r>
              <a:rPr lang="en-US"/>
              <a:t>Inequalities for Women</a:t>
            </a:r>
          </a:p>
        </p:txBody>
      </p:sp>
      <p:pic>
        <p:nvPicPr>
          <p:cNvPr id="7" name="Content Placeholder 6" descr="A screenshot of a white and black text&#10;&#10;Description automatically generated">
            <a:extLst>
              <a:ext uri="{FF2B5EF4-FFF2-40B4-BE49-F238E27FC236}">
                <a16:creationId xmlns:a16="http://schemas.microsoft.com/office/drawing/2014/main" id="{BD1EEA90-40F7-D649-9645-B0F19E34694B}"/>
              </a:ext>
            </a:extLst>
          </p:cNvPr>
          <p:cNvPicPr>
            <a:picLocks noGrp="1" noChangeAspect="1"/>
          </p:cNvPicPr>
          <p:nvPr>
            <p:ph idx="1"/>
          </p:nvPr>
        </p:nvPicPr>
        <p:blipFill>
          <a:blip r:embed="rId2"/>
          <a:stretch>
            <a:fillRect/>
          </a:stretch>
        </p:blipFill>
        <p:spPr>
          <a:xfrm>
            <a:off x="1379191" y="1394958"/>
            <a:ext cx="9495323" cy="5385479"/>
          </a:xfrm>
        </p:spPr>
      </p:pic>
    </p:spTree>
    <p:extLst>
      <p:ext uri="{BB962C8B-B14F-4D97-AF65-F5344CB8AC3E}">
        <p14:creationId xmlns:p14="http://schemas.microsoft.com/office/powerpoint/2010/main" val="36248795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78EF6-4216-28E3-44DF-972D92F84BE4}"/>
              </a:ext>
            </a:extLst>
          </p:cNvPr>
          <p:cNvSpPr>
            <a:spLocks noGrp="1"/>
          </p:cNvSpPr>
          <p:nvPr>
            <p:ph type="title"/>
          </p:nvPr>
        </p:nvSpPr>
        <p:spPr/>
        <p:txBody>
          <a:bodyPr/>
          <a:lstStyle/>
          <a:p>
            <a:r>
              <a:rPr lang="en-US"/>
              <a:t>He For She</a:t>
            </a:r>
          </a:p>
        </p:txBody>
      </p:sp>
      <p:pic>
        <p:nvPicPr>
          <p:cNvPr id="4" name="Content Placeholder 3" descr="A screenshot of a social media post&#10;&#10;Description automatically generated">
            <a:extLst>
              <a:ext uri="{FF2B5EF4-FFF2-40B4-BE49-F238E27FC236}">
                <a16:creationId xmlns:a16="http://schemas.microsoft.com/office/drawing/2014/main" id="{CD534539-CFC8-DBFD-3D57-3040E1252C7C}"/>
              </a:ext>
            </a:extLst>
          </p:cNvPr>
          <p:cNvPicPr>
            <a:picLocks noGrp="1" noChangeAspect="1"/>
          </p:cNvPicPr>
          <p:nvPr>
            <p:ph idx="1"/>
          </p:nvPr>
        </p:nvPicPr>
        <p:blipFill>
          <a:blip r:embed="rId2"/>
          <a:stretch>
            <a:fillRect/>
          </a:stretch>
        </p:blipFill>
        <p:spPr>
          <a:xfrm>
            <a:off x="754520" y="1712459"/>
            <a:ext cx="10581380" cy="4786765"/>
          </a:xfrm>
        </p:spPr>
      </p:pic>
    </p:spTree>
    <p:extLst>
      <p:ext uri="{BB962C8B-B14F-4D97-AF65-F5344CB8AC3E}">
        <p14:creationId xmlns:p14="http://schemas.microsoft.com/office/powerpoint/2010/main" val="13557495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622A1-6D15-E3C9-9B82-F207780466DA}"/>
              </a:ext>
            </a:extLst>
          </p:cNvPr>
          <p:cNvSpPr>
            <a:spLocks noGrp="1"/>
          </p:cNvSpPr>
          <p:nvPr>
            <p:ph type="title"/>
          </p:nvPr>
        </p:nvSpPr>
        <p:spPr/>
        <p:txBody>
          <a:bodyPr/>
          <a:lstStyle/>
          <a:p>
            <a:r>
              <a:rPr lang="en-US"/>
              <a:t>Gender: A Binary Topic?</a:t>
            </a:r>
          </a:p>
        </p:txBody>
      </p:sp>
      <p:sp>
        <p:nvSpPr>
          <p:cNvPr id="3" name="Content Placeholder 2">
            <a:extLst>
              <a:ext uri="{FF2B5EF4-FFF2-40B4-BE49-F238E27FC236}">
                <a16:creationId xmlns:a16="http://schemas.microsoft.com/office/drawing/2014/main" id="{167DA2F0-0573-6205-A199-564EE75307A6}"/>
              </a:ext>
            </a:extLst>
          </p:cNvPr>
          <p:cNvSpPr>
            <a:spLocks noGrp="1"/>
          </p:cNvSpPr>
          <p:nvPr>
            <p:ph idx="1"/>
          </p:nvPr>
        </p:nvSpPr>
        <p:spPr/>
        <p:txBody>
          <a:bodyPr vert="horz" lIns="91440" tIns="45720" rIns="91440" bIns="45720" rtlCol="0" anchor="t">
            <a:normAutofit/>
          </a:bodyPr>
          <a:lstStyle/>
          <a:p>
            <a:pPr marL="269875" indent="-269875"/>
            <a:r>
              <a:rPr lang="en-US" dirty="0"/>
              <a:t>Gender exists on a spectrum, not as a binary line. </a:t>
            </a:r>
          </a:p>
          <a:p>
            <a:pPr marL="269875" indent="-269875"/>
            <a:r>
              <a:rPr lang="en-US" dirty="0"/>
              <a:t>Biological sex does not lie on a binary either. </a:t>
            </a:r>
          </a:p>
          <a:p>
            <a:pPr marL="269875" indent="-269875"/>
            <a:r>
              <a:rPr lang="en-US" dirty="0"/>
              <a:t>Those who lie outside of the traditional view of male/female are often subject to even more inequalities and injustices.</a:t>
            </a:r>
          </a:p>
          <a:p>
            <a:pPr marL="269875" indent="-269875"/>
            <a:r>
              <a:rPr lang="en-US" dirty="0" err="1"/>
              <a:t>Marginalisation</a:t>
            </a:r>
            <a:r>
              <a:rPr lang="en-US" dirty="0"/>
              <a:t> and exclusion are prevalent. </a:t>
            </a:r>
          </a:p>
        </p:txBody>
      </p:sp>
    </p:spTree>
    <p:extLst>
      <p:ext uri="{BB962C8B-B14F-4D97-AF65-F5344CB8AC3E}">
        <p14:creationId xmlns:p14="http://schemas.microsoft.com/office/powerpoint/2010/main" val="7454669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B4BA02E5-0744-39B2-86DA-F921B66373EB}"/>
              </a:ext>
            </a:extLst>
          </p:cNvPr>
          <p:cNvSpPr>
            <a:spLocks noGrp="1"/>
          </p:cNvSpPr>
          <p:nvPr>
            <p:ph type="title"/>
          </p:nvPr>
        </p:nvSpPr>
        <p:spPr>
          <a:xfrm>
            <a:off x="7086315" y="540000"/>
            <a:ext cx="4554821" cy="2186096"/>
          </a:xfrm>
        </p:spPr>
        <p:txBody>
          <a:bodyPr anchor="b">
            <a:normAutofit/>
          </a:bodyPr>
          <a:lstStyle/>
          <a:p>
            <a:r>
              <a:rPr lang="en-US"/>
              <a:t>LGBTQ+ Rights</a:t>
            </a:r>
          </a:p>
        </p:txBody>
      </p:sp>
      <p:pic>
        <p:nvPicPr>
          <p:cNvPr id="5" name="Picture 4" descr="Lock with a love heart">
            <a:extLst>
              <a:ext uri="{FF2B5EF4-FFF2-40B4-BE49-F238E27FC236}">
                <a16:creationId xmlns:a16="http://schemas.microsoft.com/office/drawing/2014/main" id="{F71E4D36-57D8-1C7C-7F18-D0A0D66D6A89}"/>
              </a:ext>
            </a:extLst>
          </p:cNvPr>
          <p:cNvPicPr>
            <a:picLocks noChangeAspect="1"/>
          </p:cNvPicPr>
          <p:nvPr/>
        </p:nvPicPr>
        <p:blipFill rotWithShape="1">
          <a:blip r:embed="rId2"/>
          <a:srcRect l="24764" r="22331" b="1"/>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6F63C10C-FBBA-7C66-F623-CA184143CE26}"/>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a:t>Stonewall</a:t>
            </a:r>
          </a:p>
          <a:p>
            <a:pPr marL="269875" indent="-269875"/>
            <a:r>
              <a:rPr lang="en-US"/>
              <a:t>Section 28 1988-2003 (2000 in Scotland)</a:t>
            </a:r>
          </a:p>
          <a:p>
            <a:pPr marL="269875" indent="-269875"/>
            <a:r>
              <a:rPr lang="en-US"/>
              <a:t>2019 curriculum changes</a:t>
            </a:r>
          </a:p>
          <a:p>
            <a:pPr marL="269875" indent="-269875"/>
            <a:r>
              <a:rPr lang="en-US"/>
              <a:t>Marriage (Same Sex Couples) Act 2013</a:t>
            </a:r>
          </a:p>
          <a:p>
            <a:pPr marL="269875" indent="-269875"/>
            <a:endParaRPr lang="en-US"/>
          </a:p>
          <a:p>
            <a:pPr marL="269875" indent="-269875"/>
            <a:endParaRPr lang="en-US"/>
          </a:p>
        </p:txBody>
      </p:sp>
    </p:spTree>
    <p:extLst>
      <p:ext uri="{BB962C8B-B14F-4D97-AF65-F5344CB8AC3E}">
        <p14:creationId xmlns:p14="http://schemas.microsoft.com/office/powerpoint/2010/main" val="13073222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3477A405-595A-6838-98B9-D09F2A442AA6}"/>
              </a:ext>
            </a:extLst>
          </p:cNvPr>
          <p:cNvSpPr>
            <a:spLocks noGrp="1"/>
          </p:cNvSpPr>
          <p:nvPr>
            <p:ph type="title"/>
          </p:nvPr>
        </p:nvSpPr>
        <p:spPr>
          <a:xfrm>
            <a:off x="7086315" y="540000"/>
            <a:ext cx="4554821" cy="2186096"/>
          </a:xfrm>
        </p:spPr>
        <p:txBody>
          <a:bodyPr anchor="b">
            <a:normAutofit/>
          </a:bodyPr>
          <a:lstStyle/>
          <a:p>
            <a:r>
              <a:rPr lang="en-US"/>
              <a:t>Race and Racism</a:t>
            </a:r>
          </a:p>
        </p:txBody>
      </p:sp>
      <p:pic>
        <p:nvPicPr>
          <p:cNvPr id="5" name="Picture 4" descr="Colourful carved figures of humans">
            <a:extLst>
              <a:ext uri="{FF2B5EF4-FFF2-40B4-BE49-F238E27FC236}">
                <a16:creationId xmlns:a16="http://schemas.microsoft.com/office/drawing/2014/main" id="{DE06B36B-F7F3-B34A-7750-7C6C1543C986}"/>
              </a:ext>
            </a:extLst>
          </p:cNvPr>
          <p:cNvPicPr>
            <a:picLocks noChangeAspect="1"/>
          </p:cNvPicPr>
          <p:nvPr/>
        </p:nvPicPr>
        <p:blipFill rotWithShape="1">
          <a:blip r:embed="rId2"/>
          <a:srcRect l="16930" r="16117" b="-10"/>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9C4CE72F-F11F-0762-95F8-13C95ED0434D}"/>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a:t>What is race?</a:t>
            </a:r>
          </a:p>
          <a:p>
            <a:pPr marL="269875" indent="-269875"/>
            <a:r>
              <a:rPr lang="en-US"/>
              <a:t>The idea that the human species is divided into distinct groups on the basis of inherited physical and </a:t>
            </a:r>
            <a:r>
              <a:rPr lang="en-US" err="1"/>
              <a:t>behavioural</a:t>
            </a:r>
            <a:r>
              <a:rPr lang="en-US"/>
              <a:t> differences</a:t>
            </a:r>
          </a:p>
        </p:txBody>
      </p:sp>
    </p:spTree>
    <p:extLst>
      <p:ext uri="{BB962C8B-B14F-4D97-AF65-F5344CB8AC3E}">
        <p14:creationId xmlns:p14="http://schemas.microsoft.com/office/powerpoint/2010/main" val="2841589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807C163-87AF-4BC4-ADE2-4E5EAFEEE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F696E8E-5A50-4F12-9E0B-502F850615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AB8A07F7-656D-4B06-860B-4290325213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5D932A44-B2F8-4EA5-A529-D1EF350CB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4211287-5AF6-4DE8-9550-CE2475D62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935D3D5B-2BDE-4FFA-AD19-2A6FA11B44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65141913-6183-49C2-BACE-61AF50181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CBF2F32-98FF-4601-8322-C5E0724D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1AF3E2D8-35DA-4B2D-891A-A1594F7DB5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4543934E-E678-45FF-8C62-1EF71BABE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9B54ED7-1C7F-4C59-B1CB-84D3D9C21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6ABFC7E0-9992-4076-88C6-3354EB12EBA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19C03209-5BD8-4B0B-847E-430FFF592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54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9A0A321D-B093-DCFB-F6C5-FDAEA6A4236C}"/>
              </a:ext>
            </a:extLst>
          </p:cNvPr>
          <p:cNvSpPr>
            <a:spLocks noGrp="1"/>
          </p:cNvSpPr>
          <p:nvPr>
            <p:ph type="title"/>
          </p:nvPr>
        </p:nvSpPr>
        <p:spPr>
          <a:xfrm>
            <a:off x="550863" y="540001"/>
            <a:ext cx="11075080" cy="1809500"/>
          </a:xfrm>
        </p:spPr>
        <p:txBody>
          <a:bodyPr anchor="t">
            <a:normAutofit/>
          </a:bodyPr>
          <a:lstStyle/>
          <a:p>
            <a:r>
              <a:rPr lang="en-US"/>
              <a:t>Racism</a:t>
            </a:r>
          </a:p>
        </p:txBody>
      </p:sp>
      <p:graphicFrame>
        <p:nvGraphicFramePr>
          <p:cNvPr id="26" name="Content Placeholder 2">
            <a:extLst>
              <a:ext uri="{FF2B5EF4-FFF2-40B4-BE49-F238E27FC236}">
                <a16:creationId xmlns:a16="http://schemas.microsoft.com/office/drawing/2014/main" id="{8EC0FBF2-0F4E-83A9-A603-EADAA5786218}"/>
              </a:ext>
            </a:extLst>
          </p:cNvPr>
          <p:cNvGraphicFramePr>
            <a:graphicFrameLocks noGrp="1"/>
          </p:cNvGraphicFramePr>
          <p:nvPr>
            <p:ph idx="1"/>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7660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graphicEl>
                                              <a:dgm id="{6B856815-A82F-4EA9-8F71-5779FDA18B5C}"/>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graphicEl>
                                              <a:dgm id="{F9F03138-AC2A-4EA0-A432-28B854676B88}"/>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6">
                                            <p:graphicEl>
                                              <a:dgm id="{72F5F2F6-02D3-48CD-AEC5-2B8B71B0C643}"/>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6">
                                            <p:graphicEl>
                                              <a:dgm id="{5E07AC0C-828A-4A62-8759-C360873CFCF7}"/>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6">
                                            <p:graphicEl>
                                              <a:dgm id="{8C471600-919A-438B-821D-140DD5CF995A}"/>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
                                            <p:graphicEl>
                                              <a:dgm id="{0497913C-E36E-4A6F-BE81-FFC3A9EA0C10}"/>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6">
                                            <p:graphicEl>
                                              <a:dgm id="{8D7E7C3B-59D7-4502-8565-BCAE46C08DB4}"/>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6">
                                            <p:graphicEl>
                                              <a:dgm id="{456B4651-FFBB-496F-B39D-F5CE331DDAE3}"/>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6">
                                            <p:graphicEl>
                                              <a:dgm id="{37407D90-307D-4AF9-A022-ED0688DBDBD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6"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E7D98847-CEF1-1D2A-51B1-86B8435FBA88}"/>
              </a:ext>
            </a:extLst>
          </p:cNvPr>
          <p:cNvSpPr>
            <a:spLocks noGrp="1"/>
          </p:cNvSpPr>
          <p:nvPr>
            <p:ph type="title"/>
          </p:nvPr>
        </p:nvSpPr>
        <p:spPr>
          <a:xfrm>
            <a:off x="7086315" y="540000"/>
            <a:ext cx="4554821" cy="2186096"/>
          </a:xfrm>
        </p:spPr>
        <p:txBody>
          <a:bodyPr anchor="b">
            <a:normAutofit/>
          </a:bodyPr>
          <a:lstStyle/>
          <a:p>
            <a:r>
              <a:rPr lang="en-US"/>
              <a:t>Ethnicity</a:t>
            </a:r>
          </a:p>
        </p:txBody>
      </p:sp>
      <p:pic>
        <p:nvPicPr>
          <p:cNvPr id="5" name="Picture 4" descr="Colourful carved figures of humans">
            <a:extLst>
              <a:ext uri="{FF2B5EF4-FFF2-40B4-BE49-F238E27FC236}">
                <a16:creationId xmlns:a16="http://schemas.microsoft.com/office/drawing/2014/main" id="{F40A9E76-4B62-CBD6-6123-F993688A1539}"/>
              </a:ext>
            </a:extLst>
          </p:cNvPr>
          <p:cNvPicPr>
            <a:picLocks noChangeAspect="1"/>
          </p:cNvPicPr>
          <p:nvPr/>
        </p:nvPicPr>
        <p:blipFill rotWithShape="1">
          <a:blip r:embed="rId2"/>
          <a:srcRect l="16930" r="16117" b="-10"/>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3C91694B-6328-FAEE-7C9F-DC146688DC78}"/>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a:t>What is ethnicity?</a:t>
            </a:r>
          </a:p>
          <a:p>
            <a:pPr marL="269875" indent="-269875"/>
            <a:r>
              <a:rPr lang="en-US"/>
              <a:t>A social construct, describing cultural identity.</a:t>
            </a:r>
          </a:p>
        </p:txBody>
      </p:sp>
    </p:spTree>
    <p:extLst>
      <p:ext uri="{BB962C8B-B14F-4D97-AF65-F5344CB8AC3E}">
        <p14:creationId xmlns:p14="http://schemas.microsoft.com/office/powerpoint/2010/main" val="1911152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E9F886F-E560-4EE9-992D-6F270FDA9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6" name="Rectangle 15">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4" name="Rectangle 23">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2" name="Rectangle 21">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DD7E66EC-3B39-D3B3-12B8-AD93D6511C41}"/>
              </a:ext>
            </a:extLst>
          </p:cNvPr>
          <p:cNvSpPr>
            <a:spLocks noGrp="1"/>
          </p:cNvSpPr>
          <p:nvPr>
            <p:ph type="title"/>
          </p:nvPr>
        </p:nvSpPr>
        <p:spPr>
          <a:xfrm>
            <a:off x="7086315" y="540000"/>
            <a:ext cx="4554821" cy="2186096"/>
          </a:xfrm>
        </p:spPr>
        <p:txBody>
          <a:bodyPr anchor="b">
            <a:normAutofit/>
          </a:bodyPr>
          <a:lstStyle/>
          <a:p>
            <a:r>
              <a:rPr lang="en-US"/>
              <a:t>Anti-Racism</a:t>
            </a:r>
          </a:p>
        </p:txBody>
      </p:sp>
      <p:pic>
        <p:nvPicPr>
          <p:cNvPr id="4" name="Content Placeholder 3" descr="A group of people holding signs&#10;&#10;Description automatically generated">
            <a:extLst>
              <a:ext uri="{FF2B5EF4-FFF2-40B4-BE49-F238E27FC236}">
                <a16:creationId xmlns:a16="http://schemas.microsoft.com/office/drawing/2014/main" id="{EBA4D6AD-A90E-F69C-40B9-37301354A6FF}"/>
              </a:ext>
            </a:extLst>
          </p:cNvPr>
          <p:cNvPicPr>
            <a:picLocks noChangeAspect="1"/>
          </p:cNvPicPr>
          <p:nvPr/>
        </p:nvPicPr>
        <p:blipFill rotWithShape="1">
          <a:blip r:embed="rId2"/>
          <a:srcRect r="-2" b="11319"/>
          <a:stretch/>
        </p:blipFill>
        <p:spPr>
          <a:xfrm>
            <a:off x="20" y="10"/>
            <a:ext cx="6444556" cy="3428990"/>
          </a:xfrm>
          <a:prstGeom prst="rect">
            <a:avLst/>
          </a:prstGeom>
        </p:spPr>
      </p:pic>
      <p:pic>
        <p:nvPicPr>
          <p:cNvPr id="6" name="Picture 5" descr="A group of people around a statue&#10;&#10;Description automatically generated">
            <a:extLst>
              <a:ext uri="{FF2B5EF4-FFF2-40B4-BE49-F238E27FC236}">
                <a16:creationId xmlns:a16="http://schemas.microsoft.com/office/drawing/2014/main" id="{C594A0B4-33D4-DA2D-BBFC-4CC7AD85A11D}"/>
              </a:ext>
            </a:extLst>
          </p:cNvPr>
          <p:cNvPicPr>
            <a:picLocks noChangeAspect="1"/>
          </p:cNvPicPr>
          <p:nvPr/>
        </p:nvPicPr>
        <p:blipFill rotWithShape="1">
          <a:blip r:embed="rId3"/>
          <a:srcRect l="10153" r="27395" b="2"/>
          <a:stretch/>
        </p:blipFill>
        <p:spPr>
          <a:xfrm>
            <a:off x="20" y="3427200"/>
            <a:ext cx="3221980" cy="3430800"/>
          </a:xfrm>
          <a:prstGeom prst="rect">
            <a:avLst/>
          </a:prstGeom>
        </p:spPr>
      </p:pic>
      <p:pic>
        <p:nvPicPr>
          <p:cNvPr id="5" name="Picture 4" descr="A group of people holding signs and a banner&#10;&#10;Description automatically generated">
            <a:extLst>
              <a:ext uri="{FF2B5EF4-FFF2-40B4-BE49-F238E27FC236}">
                <a16:creationId xmlns:a16="http://schemas.microsoft.com/office/drawing/2014/main" id="{CB864EE8-7359-A7BE-F96C-C600E176E249}"/>
              </a:ext>
            </a:extLst>
          </p:cNvPr>
          <p:cNvPicPr>
            <a:picLocks noChangeAspect="1"/>
          </p:cNvPicPr>
          <p:nvPr/>
        </p:nvPicPr>
        <p:blipFill rotWithShape="1">
          <a:blip r:embed="rId4"/>
          <a:srcRect l="27298" r="23397" b="-1"/>
          <a:stretch/>
        </p:blipFill>
        <p:spPr>
          <a:xfrm>
            <a:off x="3217144" y="3427200"/>
            <a:ext cx="3222000" cy="3430800"/>
          </a:xfrm>
          <a:prstGeom prst="rect">
            <a:avLst/>
          </a:prstGeom>
        </p:spPr>
      </p:pic>
      <p:sp>
        <p:nvSpPr>
          <p:cNvPr id="10" name="Content Placeholder 9">
            <a:extLst>
              <a:ext uri="{FF2B5EF4-FFF2-40B4-BE49-F238E27FC236}">
                <a16:creationId xmlns:a16="http://schemas.microsoft.com/office/drawing/2014/main" id="{951E10CC-092D-BDF1-CFBD-ECC78B81A390}"/>
              </a:ext>
            </a:extLst>
          </p:cNvPr>
          <p:cNvSpPr>
            <a:spLocks noGrp="1"/>
          </p:cNvSpPr>
          <p:nvPr>
            <p:ph idx="1"/>
          </p:nvPr>
        </p:nvSpPr>
        <p:spPr>
          <a:xfrm>
            <a:off x="7104063" y="2947121"/>
            <a:ext cx="4537073" cy="3361604"/>
          </a:xfrm>
        </p:spPr>
        <p:txBody>
          <a:bodyPr anchor="t">
            <a:normAutofit/>
          </a:bodyPr>
          <a:lstStyle/>
          <a:p>
            <a:pPr marL="269875" indent="-269875"/>
            <a:r>
              <a:rPr lang="en-US"/>
              <a:t>Edward Colston statue toppled.</a:t>
            </a:r>
          </a:p>
          <a:p>
            <a:pPr marL="269875" indent="-269875"/>
            <a:r>
              <a:rPr lang="en-US"/>
              <a:t>BLM, antisemitism, refugees.</a:t>
            </a:r>
          </a:p>
          <a:p>
            <a:pPr marL="269875" indent="-269875"/>
            <a:r>
              <a:rPr lang="en-US"/>
              <a:t>Has this worked?</a:t>
            </a:r>
          </a:p>
        </p:txBody>
      </p:sp>
    </p:spTree>
    <p:extLst>
      <p:ext uri="{BB962C8B-B14F-4D97-AF65-F5344CB8AC3E}">
        <p14:creationId xmlns:p14="http://schemas.microsoft.com/office/powerpoint/2010/main" val="12323030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546C750F-80F1-C3D1-4218-DE3F2DF28EDF}"/>
              </a:ext>
            </a:extLst>
          </p:cNvPr>
          <p:cNvSpPr>
            <a:spLocks noGrp="1"/>
          </p:cNvSpPr>
          <p:nvPr>
            <p:ph type="title"/>
          </p:nvPr>
        </p:nvSpPr>
        <p:spPr>
          <a:xfrm>
            <a:off x="7086315" y="540000"/>
            <a:ext cx="4554821" cy="2186096"/>
          </a:xfrm>
        </p:spPr>
        <p:txBody>
          <a:bodyPr anchor="b">
            <a:normAutofit/>
          </a:bodyPr>
          <a:lstStyle/>
          <a:p>
            <a:r>
              <a:rPr lang="en-US" sz="4700"/>
              <a:t>Whitewashed History: The Effects</a:t>
            </a:r>
          </a:p>
        </p:txBody>
      </p:sp>
      <p:pic>
        <p:nvPicPr>
          <p:cNvPr id="5" name="Picture 4" descr="Black wood background">
            <a:extLst>
              <a:ext uri="{FF2B5EF4-FFF2-40B4-BE49-F238E27FC236}">
                <a16:creationId xmlns:a16="http://schemas.microsoft.com/office/drawing/2014/main" id="{DBAF9202-91B5-E733-D984-7B33014B4E5B}"/>
              </a:ext>
            </a:extLst>
          </p:cNvPr>
          <p:cNvPicPr>
            <a:picLocks noChangeAspect="1"/>
          </p:cNvPicPr>
          <p:nvPr/>
        </p:nvPicPr>
        <p:blipFill rotWithShape="1">
          <a:blip r:embed="rId2"/>
          <a:srcRect l="18643" r="18723" b="-3"/>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5795EE31-E08A-F037-7DF5-DF53431149DC}"/>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a:t>History is written by the winners.</a:t>
            </a:r>
          </a:p>
          <a:p>
            <a:pPr marL="269875" indent="-269875"/>
            <a:r>
              <a:rPr lang="en-US"/>
              <a:t>The British Empire</a:t>
            </a:r>
          </a:p>
          <a:p>
            <a:pPr marL="269875" indent="-269875"/>
            <a:r>
              <a:rPr lang="en-US"/>
              <a:t>Brexit</a:t>
            </a:r>
          </a:p>
          <a:p>
            <a:pPr marL="269875" indent="-269875"/>
            <a:r>
              <a:rPr lang="en-US"/>
              <a:t>Films and television actors</a:t>
            </a:r>
          </a:p>
        </p:txBody>
      </p:sp>
    </p:spTree>
    <p:extLst>
      <p:ext uri="{BB962C8B-B14F-4D97-AF65-F5344CB8AC3E}">
        <p14:creationId xmlns:p14="http://schemas.microsoft.com/office/powerpoint/2010/main" val="6330732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F3C1F-D7D4-A21D-89CD-0DD770C928A7}"/>
              </a:ext>
            </a:extLst>
          </p:cNvPr>
          <p:cNvSpPr>
            <a:spLocks noGrp="1"/>
          </p:cNvSpPr>
          <p:nvPr>
            <p:ph type="title"/>
          </p:nvPr>
        </p:nvSpPr>
        <p:spPr/>
        <p:txBody>
          <a:bodyPr/>
          <a:lstStyle/>
          <a:p>
            <a:r>
              <a:rPr lang="en-US"/>
              <a:t>Technological Advances</a:t>
            </a:r>
          </a:p>
        </p:txBody>
      </p:sp>
      <p:sp>
        <p:nvSpPr>
          <p:cNvPr id="3" name="Content Placeholder 2">
            <a:extLst>
              <a:ext uri="{FF2B5EF4-FFF2-40B4-BE49-F238E27FC236}">
                <a16:creationId xmlns:a16="http://schemas.microsoft.com/office/drawing/2014/main" id="{C3131E38-BA45-1398-77FE-BDBA1D9A8F74}"/>
              </a:ext>
            </a:extLst>
          </p:cNvPr>
          <p:cNvSpPr>
            <a:spLocks noGrp="1"/>
          </p:cNvSpPr>
          <p:nvPr>
            <p:ph idx="1"/>
          </p:nvPr>
        </p:nvSpPr>
        <p:spPr/>
        <p:txBody>
          <a:bodyPr vert="horz" lIns="91440" tIns="45720" rIns="91440" bIns="45720" rtlCol="0" anchor="t">
            <a:normAutofit/>
          </a:bodyPr>
          <a:lstStyle/>
          <a:p>
            <a:pPr marL="269875" indent="-269875"/>
            <a:r>
              <a:rPr lang="en-US"/>
              <a:t>Industry 4.0 is our latest technological step forward across all sectors.</a:t>
            </a:r>
          </a:p>
          <a:p>
            <a:pPr marL="269875" indent="-269875"/>
            <a:r>
              <a:rPr lang="en-US"/>
              <a:t>It is known as the fourth industrial revolution. </a:t>
            </a:r>
          </a:p>
          <a:p>
            <a:pPr marL="269875" indent="-269875"/>
            <a:endParaRPr lang="en-US"/>
          </a:p>
        </p:txBody>
      </p:sp>
    </p:spTree>
    <p:extLst>
      <p:ext uri="{BB962C8B-B14F-4D97-AF65-F5344CB8AC3E}">
        <p14:creationId xmlns:p14="http://schemas.microsoft.com/office/powerpoint/2010/main" val="20809285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E9F886F-E560-4EE9-992D-6F270FDA9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7" name="Rectangle 16">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5" name="Rectangle 24">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 name="Group 20">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3" name="Rectangle 22">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729F2152-EB29-5DCB-095E-091D83319735}"/>
              </a:ext>
            </a:extLst>
          </p:cNvPr>
          <p:cNvSpPr>
            <a:spLocks noGrp="1"/>
          </p:cNvSpPr>
          <p:nvPr>
            <p:ph type="title"/>
          </p:nvPr>
        </p:nvSpPr>
        <p:spPr>
          <a:xfrm>
            <a:off x="7086315" y="540000"/>
            <a:ext cx="4554821" cy="2186096"/>
          </a:xfrm>
        </p:spPr>
        <p:txBody>
          <a:bodyPr anchor="b">
            <a:normAutofit/>
          </a:bodyPr>
          <a:lstStyle/>
          <a:p>
            <a:r>
              <a:rPr lang="en-US"/>
              <a:t>Industry 1.0</a:t>
            </a:r>
          </a:p>
        </p:txBody>
      </p:sp>
      <p:pic>
        <p:nvPicPr>
          <p:cNvPr id="6" name="Picture 5" descr="A group of buildings next to a large field&#10;&#10;Description automatically generated">
            <a:extLst>
              <a:ext uri="{FF2B5EF4-FFF2-40B4-BE49-F238E27FC236}">
                <a16:creationId xmlns:a16="http://schemas.microsoft.com/office/drawing/2014/main" id="{1FF4CDA9-6985-ED89-CA83-E8D900684F73}"/>
              </a:ext>
            </a:extLst>
          </p:cNvPr>
          <p:cNvPicPr>
            <a:picLocks noChangeAspect="1"/>
          </p:cNvPicPr>
          <p:nvPr/>
        </p:nvPicPr>
        <p:blipFill rotWithShape="1">
          <a:blip r:embed="rId2"/>
          <a:srcRect r="18245" b="1"/>
          <a:stretch/>
        </p:blipFill>
        <p:spPr>
          <a:xfrm>
            <a:off x="20" y="10"/>
            <a:ext cx="6444556" cy="3428990"/>
          </a:xfrm>
          <a:prstGeom prst="rect">
            <a:avLst/>
          </a:prstGeom>
        </p:spPr>
      </p:pic>
      <p:pic>
        <p:nvPicPr>
          <p:cNvPr id="7" name="Picture 6" descr="A black and white of a factory&#10;&#10;Description automatically generated">
            <a:extLst>
              <a:ext uri="{FF2B5EF4-FFF2-40B4-BE49-F238E27FC236}">
                <a16:creationId xmlns:a16="http://schemas.microsoft.com/office/drawing/2014/main" id="{42ECD41C-6510-10A1-DC87-5EDE8E5F432F}"/>
              </a:ext>
            </a:extLst>
          </p:cNvPr>
          <p:cNvPicPr>
            <a:picLocks noChangeAspect="1"/>
          </p:cNvPicPr>
          <p:nvPr/>
        </p:nvPicPr>
        <p:blipFill rotWithShape="1">
          <a:blip r:embed="rId3"/>
          <a:srcRect l="6087"/>
          <a:stretch/>
        </p:blipFill>
        <p:spPr>
          <a:xfrm>
            <a:off x="20" y="3427200"/>
            <a:ext cx="3221980" cy="3430800"/>
          </a:xfrm>
          <a:prstGeom prst="rect">
            <a:avLst/>
          </a:prstGeom>
        </p:spPr>
      </p:pic>
      <p:pic>
        <p:nvPicPr>
          <p:cNvPr id="4" name="Content Placeholder 3" descr="A group of people working in a factory&#10;&#10;Description automatically generated">
            <a:extLst>
              <a:ext uri="{FF2B5EF4-FFF2-40B4-BE49-F238E27FC236}">
                <a16:creationId xmlns:a16="http://schemas.microsoft.com/office/drawing/2014/main" id="{A05634E0-F7E5-28D8-E487-50BDA927EFF7}"/>
              </a:ext>
            </a:extLst>
          </p:cNvPr>
          <p:cNvPicPr>
            <a:picLocks noChangeAspect="1"/>
          </p:cNvPicPr>
          <p:nvPr/>
        </p:nvPicPr>
        <p:blipFill rotWithShape="1">
          <a:blip r:embed="rId4"/>
          <a:srcRect l="25846" r="13581" b="2"/>
          <a:stretch/>
        </p:blipFill>
        <p:spPr>
          <a:xfrm>
            <a:off x="3217144" y="3427200"/>
            <a:ext cx="3222000" cy="3430800"/>
          </a:xfrm>
          <a:prstGeom prst="rect">
            <a:avLst/>
          </a:prstGeom>
        </p:spPr>
      </p:pic>
      <p:sp>
        <p:nvSpPr>
          <p:cNvPr id="11" name="Content Placeholder 10">
            <a:extLst>
              <a:ext uri="{FF2B5EF4-FFF2-40B4-BE49-F238E27FC236}">
                <a16:creationId xmlns:a16="http://schemas.microsoft.com/office/drawing/2014/main" id="{E0222C52-0AF0-E2A2-3F6E-77EB6EFD7649}"/>
              </a:ext>
            </a:extLst>
          </p:cNvPr>
          <p:cNvSpPr>
            <a:spLocks noGrp="1"/>
          </p:cNvSpPr>
          <p:nvPr>
            <p:ph idx="1"/>
          </p:nvPr>
        </p:nvSpPr>
        <p:spPr>
          <a:xfrm>
            <a:off x="7104063" y="2947121"/>
            <a:ext cx="4537073" cy="3361604"/>
          </a:xfrm>
        </p:spPr>
        <p:txBody>
          <a:bodyPr anchor="t">
            <a:normAutofit/>
          </a:bodyPr>
          <a:lstStyle/>
          <a:p>
            <a:pPr marL="269875" indent="-269875"/>
            <a:r>
              <a:rPr lang="en-US"/>
              <a:t>The 1700's brought the first Industrial Revolution, and with it, steam, engines and water power.</a:t>
            </a:r>
          </a:p>
        </p:txBody>
      </p:sp>
    </p:spTree>
    <p:extLst>
      <p:ext uri="{BB962C8B-B14F-4D97-AF65-F5344CB8AC3E}">
        <p14:creationId xmlns:p14="http://schemas.microsoft.com/office/powerpoint/2010/main" val="35090412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1" name="Rectangle 10">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9" name="Rectangle 18">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7" name="Rectangle 16">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08742F92-D807-7E96-F06C-353FE2A68FAC}"/>
              </a:ext>
            </a:extLst>
          </p:cNvPr>
          <p:cNvSpPr>
            <a:spLocks noGrp="1"/>
          </p:cNvSpPr>
          <p:nvPr>
            <p:ph type="title"/>
          </p:nvPr>
        </p:nvSpPr>
        <p:spPr>
          <a:xfrm>
            <a:off x="7086315" y="540000"/>
            <a:ext cx="4554821" cy="2186096"/>
          </a:xfrm>
        </p:spPr>
        <p:txBody>
          <a:bodyPr anchor="b">
            <a:normAutofit/>
          </a:bodyPr>
          <a:lstStyle/>
          <a:p>
            <a:r>
              <a:rPr lang="en-US"/>
              <a:t>Industry 2.0</a:t>
            </a:r>
          </a:p>
        </p:txBody>
      </p:sp>
      <p:pic>
        <p:nvPicPr>
          <p:cNvPr id="5" name="Picture 4" descr="A group of people working on a factory&#10;&#10;Description automatically generated">
            <a:extLst>
              <a:ext uri="{FF2B5EF4-FFF2-40B4-BE49-F238E27FC236}">
                <a16:creationId xmlns:a16="http://schemas.microsoft.com/office/drawing/2014/main" id="{71E92EC8-F0F6-EB5E-7251-B7C3BA0E11E1}"/>
              </a:ext>
            </a:extLst>
          </p:cNvPr>
          <p:cNvPicPr>
            <a:picLocks noChangeAspect="1"/>
          </p:cNvPicPr>
          <p:nvPr/>
        </p:nvPicPr>
        <p:blipFill rotWithShape="1">
          <a:blip r:embed="rId2"/>
          <a:srcRect t="25508" r="-2" b="14199"/>
          <a:stretch/>
        </p:blipFill>
        <p:spPr>
          <a:xfrm>
            <a:off x="20" y="10"/>
            <a:ext cx="6444556" cy="3428990"/>
          </a:xfrm>
          <a:prstGeom prst="rect">
            <a:avLst/>
          </a:prstGeom>
        </p:spPr>
      </p:pic>
      <p:pic>
        <p:nvPicPr>
          <p:cNvPr id="4" name="Picture 3" descr="Men working on a car&#10;&#10;Description automatically generated">
            <a:extLst>
              <a:ext uri="{FF2B5EF4-FFF2-40B4-BE49-F238E27FC236}">
                <a16:creationId xmlns:a16="http://schemas.microsoft.com/office/drawing/2014/main" id="{755F88A7-00B0-7F1B-9415-143DFAB3458B}"/>
              </a:ext>
            </a:extLst>
          </p:cNvPr>
          <p:cNvPicPr>
            <a:picLocks noChangeAspect="1"/>
          </p:cNvPicPr>
          <p:nvPr/>
        </p:nvPicPr>
        <p:blipFill rotWithShape="1">
          <a:blip r:embed="rId3"/>
          <a:srcRect t="18130" b="20142"/>
          <a:stretch/>
        </p:blipFill>
        <p:spPr>
          <a:xfrm>
            <a:off x="20" y="3427200"/>
            <a:ext cx="6443980" cy="3430800"/>
          </a:xfrm>
          <a:prstGeom prst="rect">
            <a:avLst/>
          </a:prstGeom>
        </p:spPr>
      </p:pic>
      <p:sp>
        <p:nvSpPr>
          <p:cNvPr id="3" name="Content Placeholder 2">
            <a:extLst>
              <a:ext uri="{FF2B5EF4-FFF2-40B4-BE49-F238E27FC236}">
                <a16:creationId xmlns:a16="http://schemas.microsoft.com/office/drawing/2014/main" id="{B100C490-846C-73E9-8797-257994A6D6E9}"/>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a:t>Beginning around 1870, this brought mass production, assembly lines and electrical energy. </a:t>
            </a:r>
          </a:p>
          <a:p>
            <a:pPr marL="269875" indent="-269875"/>
            <a:endParaRPr lang="en-US"/>
          </a:p>
        </p:txBody>
      </p:sp>
    </p:spTree>
    <p:extLst>
      <p:ext uri="{BB962C8B-B14F-4D97-AF65-F5344CB8AC3E}">
        <p14:creationId xmlns:p14="http://schemas.microsoft.com/office/powerpoint/2010/main" val="41783592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1" name="Rectangle 10">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9" name="Rectangle 18">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7" name="Rectangle 16">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C9528676-6280-6C06-A194-EB5E64CB3449}"/>
              </a:ext>
            </a:extLst>
          </p:cNvPr>
          <p:cNvSpPr>
            <a:spLocks noGrp="1"/>
          </p:cNvSpPr>
          <p:nvPr>
            <p:ph type="title"/>
          </p:nvPr>
        </p:nvSpPr>
        <p:spPr>
          <a:xfrm>
            <a:off x="7086315" y="540000"/>
            <a:ext cx="4554821" cy="2186096"/>
          </a:xfrm>
        </p:spPr>
        <p:txBody>
          <a:bodyPr anchor="b">
            <a:normAutofit/>
          </a:bodyPr>
          <a:lstStyle/>
          <a:p>
            <a:r>
              <a:rPr lang="en-US" dirty="0"/>
              <a:t>Industry 3.0</a:t>
            </a:r>
          </a:p>
        </p:txBody>
      </p:sp>
      <p:pic>
        <p:nvPicPr>
          <p:cNvPr id="5" name="Picture 4" descr="A group of people working in a factory&#10;&#10;Description automatically generated">
            <a:extLst>
              <a:ext uri="{FF2B5EF4-FFF2-40B4-BE49-F238E27FC236}">
                <a16:creationId xmlns:a16="http://schemas.microsoft.com/office/drawing/2014/main" id="{AC2D98D3-B715-BB5C-B10F-27F765DC8595}"/>
              </a:ext>
            </a:extLst>
          </p:cNvPr>
          <p:cNvPicPr>
            <a:picLocks noChangeAspect="1"/>
          </p:cNvPicPr>
          <p:nvPr/>
        </p:nvPicPr>
        <p:blipFill rotWithShape="1">
          <a:blip r:embed="rId2"/>
          <a:srcRect t="5427" r="-2" b="23628"/>
          <a:stretch/>
        </p:blipFill>
        <p:spPr>
          <a:xfrm>
            <a:off x="20" y="10"/>
            <a:ext cx="6444556" cy="3428990"/>
          </a:xfrm>
          <a:prstGeom prst="rect">
            <a:avLst/>
          </a:prstGeom>
        </p:spPr>
      </p:pic>
      <p:pic>
        <p:nvPicPr>
          <p:cNvPr id="4" name="Picture 3">
            <a:extLst>
              <a:ext uri="{FF2B5EF4-FFF2-40B4-BE49-F238E27FC236}">
                <a16:creationId xmlns:a16="http://schemas.microsoft.com/office/drawing/2014/main" id="{8D2F11E7-9C17-07F0-2483-E9239FEC9222}"/>
              </a:ext>
            </a:extLst>
          </p:cNvPr>
          <p:cNvPicPr>
            <a:picLocks noChangeAspect="1"/>
          </p:cNvPicPr>
          <p:nvPr/>
        </p:nvPicPr>
        <p:blipFill rotWithShape="1">
          <a:blip r:embed="rId3"/>
          <a:srcRect t="2664" b="2687"/>
          <a:stretch/>
        </p:blipFill>
        <p:spPr>
          <a:xfrm>
            <a:off x="20" y="3427200"/>
            <a:ext cx="6443980" cy="3430800"/>
          </a:xfrm>
          <a:prstGeom prst="rect">
            <a:avLst/>
          </a:prstGeom>
        </p:spPr>
      </p:pic>
      <p:sp>
        <p:nvSpPr>
          <p:cNvPr id="3" name="Content Placeholder 2">
            <a:extLst>
              <a:ext uri="{FF2B5EF4-FFF2-40B4-BE49-F238E27FC236}">
                <a16:creationId xmlns:a16="http://schemas.microsoft.com/office/drawing/2014/main" id="{BF07485D-A778-D4F4-A534-2F8D99284C4C}"/>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dirty="0" err="1"/>
              <a:t>Recognised</a:t>
            </a:r>
            <a:r>
              <a:rPr lang="en-US" dirty="0"/>
              <a:t> from around the 1970’s</a:t>
            </a:r>
          </a:p>
          <a:p>
            <a:pPr marL="269875" indent="-269875"/>
            <a:r>
              <a:rPr lang="en-US" dirty="0"/>
              <a:t>Automation</a:t>
            </a:r>
          </a:p>
          <a:p>
            <a:pPr marL="269875" indent="-269875"/>
            <a:r>
              <a:rPr lang="en-US" dirty="0"/>
              <a:t>Computers</a:t>
            </a:r>
          </a:p>
          <a:p>
            <a:pPr marL="269875" indent="-269875"/>
            <a:r>
              <a:rPr lang="en-US" dirty="0"/>
              <a:t>Electronics</a:t>
            </a:r>
          </a:p>
        </p:txBody>
      </p:sp>
    </p:spTree>
    <p:extLst>
      <p:ext uri="{BB962C8B-B14F-4D97-AF65-F5344CB8AC3E}">
        <p14:creationId xmlns:p14="http://schemas.microsoft.com/office/powerpoint/2010/main" val="7856150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D2FD795-8DF5-44F0-8664-4D8F626DD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3" name="Rectangle 12">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1" name="Rectangle 20">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9" name="Rectangle 18">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58292C9C-B50A-3955-77E1-B29CC4E28E0B}"/>
              </a:ext>
            </a:extLst>
          </p:cNvPr>
          <p:cNvSpPr>
            <a:spLocks noGrp="1"/>
          </p:cNvSpPr>
          <p:nvPr>
            <p:ph type="title"/>
          </p:nvPr>
        </p:nvSpPr>
        <p:spPr>
          <a:xfrm>
            <a:off x="8535055" y="545126"/>
            <a:ext cx="3106081" cy="2186096"/>
          </a:xfrm>
        </p:spPr>
        <p:txBody>
          <a:bodyPr anchor="t">
            <a:normAutofit/>
          </a:bodyPr>
          <a:lstStyle/>
          <a:p>
            <a:r>
              <a:rPr lang="en-US"/>
              <a:t>Industry 4.0</a:t>
            </a:r>
          </a:p>
        </p:txBody>
      </p:sp>
      <p:pic>
        <p:nvPicPr>
          <p:cNvPr id="5" name="Picture 4" descr="A diagram of a computer network&#10;&#10;Description automatically generated">
            <a:extLst>
              <a:ext uri="{FF2B5EF4-FFF2-40B4-BE49-F238E27FC236}">
                <a16:creationId xmlns:a16="http://schemas.microsoft.com/office/drawing/2014/main" id="{CD742816-E555-3A30-5BB2-CA29074CD63D}"/>
              </a:ext>
            </a:extLst>
          </p:cNvPr>
          <p:cNvPicPr>
            <a:picLocks noChangeAspect="1"/>
          </p:cNvPicPr>
          <p:nvPr/>
        </p:nvPicPr>
        <p:blipFill>
          <a:blip r:embed="rId2"/>
          <a:stretch>
            <a:fillRect/>
          </a:stretch>
        </p:blipFill>
        <p:spPr>
          <a:xfrm>
            <a:off x="79037" y="262016"/>
            <a:ext cx="8533269" cy="6399951"/>
          </a:xfrm>
          <a:prstGeom prst="rect">
            <a:avLst/>
          </a:prstGeom>
        </p:spPr>
      </p:pic>
      <p:sp>
        <p:nvSpPr>
          <p:cNvPr id="3" name="Content Placeholder 2">
            <a:extLst>
              <a:ext uri="{FF2B5EF4-FFF2-40B4-BE49-F238E27FC236}">
                <a16:creationId xmlns:a16="http://schemas.microsoft.com/office/drawing/2014/main" id="{C46FA76A-04C4-8632-D726-B4DF8069493D}"/>
              </a:ext>
            </a:extLst>
          </p:cNvPr>
          <p:cNvSpPr>
            <a:spLocks noGrp="1"/>
          </p:cNvSpPr>
          <p:nvPr>
            <p:ph idx="1"/>
          </p:nvPr>
        </p:nvSpPr>
        <p:spPr>
          <a:xfrm>
            <a:off x="9361840" y="2947121"/>
            <a:ext cx="2279296" cy="3361604"/>
          </a:xfrm>
        </p:spPr>
        <p:txBody>
          <a:bodyPr vert="horz" lIns="91440" tIns="45720" rIns="91440" bIns="45720" rtlCol="0" anchor="t">
            <a:normAutofit/>
          </a:bodyPr>
          <a:lstStyle/>
          <a:p>
            <a:pPr marL="269875" indent="-269875"/>
            <a:r>
              <a:rPr lang="en-US"/>
              <a:t>The Smart Factory</a:t>
            </a:r>
          </a:p>
          <a:p>
            <a:pPr marL="269875" indent="-269875"/>
            <a:r>
              <a:rPr lang="en-US"/>
              <a:t>Automated</a:t>
            </a:r>
          </a:p>
          <a:p>
            <a:pPr marL="269875" indent="-269875"/>
            <a:r>
              <a:rPr lang="en-US"/>
              <a:t>AI Powered</a:t>
            </a:r>
          </a:p>
        </p:txBody>
      </p:sp>
    </p:spTree>
    <p:extLst>
      <p:ext uri="{BB962C8B-B14F-4D97-AF65-F5344CB8AC3E}">
        <p14:creationId xmlns:p14="http://schemas.microsoft.com/office/powerpoint/2010/main" val="37260719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65D68294-C505-2DB3-5D3B-8BD816494A46}"/>
              </a:ext>
            </a:extLst>
          </p:cNvPr>
          <p:cNvSpPr>
            <a:spLocks noGrp="1"/>
          </p:cNvSpPr>
          <p:nvPr>
            <p:ph type="title"/>
          </p:nvPr>
        </p:nvSpPr>
        <p:spPr>
          <a:xfrm>
            <a:off x="7105129" y="540000"/>
            <a:ext cx="4536007" cy="1367652"/>
          </a:xfrm>
        </p:spPr>
        <p:txBody>
          <a:bodyPr anchor="b">
            <a:normAutofit/>
          </a:bodyPr>
          <a:lstStyle/>
          <a:p>
            <a:r>
              <a:rPr lang="en-US"/>
              <a:t>The Rise of the Machines</a:t>
            </a:r>
          </a:p>
        </p:txBody>
      </p:sp>
      <p:pic>
        <p:nvPicPr>
          <p:cNvPr id="4" name="Picture 3" descr="A robot with blue eyes&#10;&#10;Description automatically generated">
            <a:extLst>
              <a:ext uri="{FF2B5EF4-FFF2-40B4-BE49-F238E27FC236}">
                <a16:creationId xmlns:a16="http://schemas.microsoft.com/office/drawing/2014/main" id="{73FFB0FE-1E23-A44B-09C8-479501B5AF9E}"/>
              </a:ext>
            </a:extLst>
          </p:cNvPr>
          <p:cNvPicPr>
            <a:picLocks noChangeAspect="1"/>
          </p:cNvPicPr>
          <p:nvPr/>
        </p:nvPicPr>
        <p:blipFill rotWithShape="1">
          <a:blip r:embed="rId2"/>
          <a:srcRect r="-1" b="6886"/>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C0BB650A-F4E5-C7D9-4A4C-1D32520BCD41}"/>
              </a:ext>
            </a:extLst>
          </p:cNvPr>
          <p:cNvSpPr>
            <a:spLocks noGrp="1"/>
          </p:cNvSpPr>
          <p:nvPr>
            <p:ph idx="1"/>
          </p:nvPr>
        </p:nvSpPr>
        <p:spPr>
          <a:xfrm>
            <a:off x="6690138" y="2062825"/>
            <a:ext cx="5317886" cy="4245900"/>
          </a:xfrm>
        </p:spPr>
        <p:txBody>
          <a:bodyPr vert="horz" lIns="91440" tIns="45720" rIns="91440" bIns="45720" rtlCol="0" anchor="t">
            <a:normAutofit fontScale="77500" lnSpcReduction="20000"/>
          </a:bodyPr>
          <a:lstStyle/>
          <a:p>
            <a:pPr marL="269875" indent="-269875"/>
            <a:r>
              <a:rPr lang="en-US"/>
              <a:t>Is this something to celebrate or to fear?</a:t>
            </a:r>
          </a:p>
          <a:p>
            <a:pPr marL="269875" indent="-269875"/>
            <a:r>
              <a:rPr lang="en-US"/>
              <a:t>Where does AI's ability end?</a:t>
            </a:r>
          </a:p>
          <a:p>
            <a:pPr marL="269875" indent="-269875"/>
            <a:r>
              <a:rPr lang="en-US"/>
              <a:t>Ethical issues?</a:t>
            </a:r>
          </a:p>
          <a:p>
            <a:pPr marL="269875" indent="-269875"/>
            <a:r>
              <a:rPr lang="en-US"/>
              <a:t>Asimov's Laws of Robotics (Sci-fi) (1950)</a:t>
            </a:r>
          </a:p>
          <a:p>
            <a:pPr marL="269875" indent="-269875"/>
            <a:r>
              <a:rPr lang="en-US">
                <a:ea typeface="+mn-lt"/>
                <a:cs typeface="+mn-lt"/>
              </a:rPr>
              <a:t>A robot may not injure a human being or, through inaction, allow a human being to come to harm.</a:t>
            </a:r>
            <a:endParaRPr lang="en-US"/>
          </a:p>
          <a:p>
            <a:pPr marL="269875" indent="-269875"/>
            <a:r>
              <a:rPr lang="en-US">
                <a:ea typeface="+mn-lt"/>
                <a:cs typeface="+mn-lt"/>
              </a:rPr>
              <a:t>A robot must obey the orders given it by human beings except where such orders would conflict with the First Law.</a:t>
            </a:r>
            <a:endParaRPr lang="en-US"/>
          </a:p>
          <a:p>
            <a:pPr marL="269875" indent="-269875"/>
            <a:r>
              <a:rPr lang="en-US">
                <a:ea typeface="+mn-lt"/>
                <a:cs typeface="+mn-lt"/>
              </a:rPr>
              <a:t>A robot must protect its own existence as long as such protection does not conflict with the First or Second Law.</a:t>
            </a:r>
            <a:endParaRPr lang="en-US"/>
          </a:p>
        </p:txBody>
      </p:sp>
    </p:spTree>
    <p:extLst>
      <p:ext uri="{BB962C8B-B14F-4D97-AF65-F5344CB8AC3E}">
        <p14:creationId xmlns:p14="http://schemas.microsoft.com/office/powerpoint/2010/main" val="2137804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7DA5CDBB-D20B-BB34-BD1E-7D3ADBF8992B}"/>
              </a:ext>
            </a:extLst>
          </p:cNvPr>
          <p:cNvSpPr>
            <a:spLocks noGrp="1"/>
          </p:cNvSpPr>
          <p:nvPr>
            <p:ph type="title"/>
          </p:nvPr>
        </p:nvSpPr>
        <p:spPr>
          <a:xfrm>
            <a:off x="7086315" y="540000"/>
            <a:ext cx="4554821" cy="2186096"/>
          </a:xfrm>
        </p:spPr>
        <p:txBody>
          <a:bodyPr anchor="b">
            <a:normAutofit/>
          </a:bodyPr>
          <a:lstStyle/>
          <a:p>
            <a:r>
              <a:rPr lang="en-US"/>
              <a:t>The Future of Healthcare</a:t>
            </a:r>
          </a:p>
        </p:txBody>
      </p:sp>
      <p:pic>
        <p:nvPicPr>
          <p:cNvPr id="5" name="Picture 4" descr="3D box skeletons">
            <a:extLst>
              <a:ext uri="{FF2B5EF4-FFF2-40B4-BE49-F238E27FC236}">
                <a16:creationId xmlns:a16="http://schemas.microsoft.com/office/drawing/2014/main" id="{2D2130BF-8D3E-3AAA-DCC5-BA9399EFC998}"/>
              </a:ext>
            </a:extLst>
          </p:cNvPr>
          <p:cNvPicPr>
            <a:picLocks noChangeAspect="1"/>
          </p:cNvPicPr>
          <p:nvPr/>
        </p:nvPicPr>
        <p:blipFill rotWithShape="1">
          <a:blip r:embed="rId2"/>
          <a:srcRect l="21756" r="15609" b="-3"/>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A8A4B8DB-06BA-B153-7A8A-82E70D20107B}"/>
              </a:ext>
            </a:extLst>
          </p:cNvPr>
          <p:cNvSpPr>
            <a:spLocks noGrp="1"/>
          </p:cNvSpPr>
          <p:nvPr>
            <p:ph idx="1"/>
          </p:nvPr>
        </p:nvSpPr>
        <p:spPr>
          <a:xfrm>
            <a:off x="7104063" y="2947121"/>
            <a:ext cx="4537073" cy="3361604"/>
          </a:xfrm>
        </p:spPr>
        <p:txBody>
          <a:bodyPr vert="horz" lIns="91440" tIns="45720" rIns="91440" bIns="45720" rtlCol="0" anchor="t">
            <a:normAutofit/>
          </a:bodyPr>
          <a:lstStyle/>
          <a:p>
            <a:r>
              <a:rPr lang="en-US"/>
              <a:t>Big Data</a:t>
            </a:r>
          </a:p>
          <a:p>
            <a:pPr marL="269875" indent="-269875"/>
            <a:r>
              <a:rPr lang="en-US"/>
              <a:t>AI</a:t>
            </a:r>
          </a:p>
          <a:p>
            <a:pPr marL="269875" indent="-269875"/>
            <a:r>
              <a:rPr lang="en-US"/>
              <a:t>Storage, security and access</a:t>
            </a:r>
          </a:p>
          <a:p>
            <a:pPr marL="269875" indent="-269875"/>
            <a:r>
              <a:rPr lang="en-US"/>
              <a:t>Remote delivery</a:t>
            </a:r>
          </a:p>
          <a:p>
            <a:pPr marL="269875" indent="-269875"/>
            <a:r>
              <a:rPr lang="en-US"/>
              <a:t>Communities, not hospitals</a:t>
            </a:r>
          </a:p>
        </p:txBody>
      </p:sp>
    </p:spTree>
    <p:extLst>
      <p:ext uri="{BB962C8B-B14F-4D97-AF65-F5344CB8AC3E}">
        <p14:creationId xmlns:p14="http://schemas.microsoft.com/office/powerpoint/2010/main" val="4591671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327A748E-2D5B-6222-26E1-49586AFBE976}"/>
              </a:ext>
            </a:extLst>
          </p:cNvPr>
          <p:cNvSpPr>
            <a:spLocks noGrp="1"/>
          </p:cNvSpPr>
          <p:nvPr>
            <p:ph type="title"/>
          </p:nvPr>
        </p:nvSpPr>
        <p:spPr>
          <a:xfrm>
            <a:off x="7086315" y="540000"/>
            <a:ext cx="4554821" cy="2186096"/>
          </a:xfrm>
        </p:spPr>
        <p:txBody>
          <a:bodyPr anchor="b">
            <a:normAutofit/>
          </a:bodyPr>
          <a:lstStyle/>
          <a:p>
            <a:r>
              <a:rPr lang="en-US" sz="4700"/>
              <a:t>The Robots are Taking Our Jobs!</a:t>
            </a:r>
          </a:p>
        </p:txBody>
      </p:sp>
      <p:pic>
        <p:nvPicPr>
          <p:cNvPr id="5" name="Picture 4" descr="Cute yellow robot">
            <a:extLst>
              <a:ext uri="{FF2B5EF4-FFF2-40B4-BE49-F238E27FC236}">
                <a16:creationId xmlns:a16="http://schemas.microsoft.com/office/drawing/2014/main" id="{5C1542AD-FF3E-AFC3-A1A4-4FE8119F2F43}"/>
              </a:ext>
            </a:extLst>
          </p:cNvPr>
          <p:cNvPicPr>
            <a:picLocks noChangeAspect="1"/>
          </p:cNvPicPr>
          <p:nvPr/>
        </p:nvPicPr>
        <p:blipFill rotWithShape="1">
          <a:blip r:embed="rId2"/>
          <a:srcRect l="37275" r="4" b="4"/>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6BF34D19-172F-EC85-542F-49ABE9E2E568}"/>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a:t>Is this true?</a:t>
            </a:r>
          </a:p>
          <a:p>
            <a:pPr marL="269875" indent="-269875"/>
            <a:r>
              <a:rPr lang="en-US"/>
              <a:t>Or are there </a:t>
            </a:r>
            <a:r>
              <a:rPr lang="en-US" err="1"/>
              <a:t>labour</a:t>
            </a:r>
            <a:r>
              <a:rPr lang="en-US"/>
              <a:t> shortages that robots are filling?</a:t>
            </a:r>
          </a:p>
          <a:p>
            <a:pPr marL="269875" indent="-269875"/>
            <a:r>
              <a:rPr lang="en-US"/>
              <a:t>Will more jobs open up?</a:t>
            </a:r>
          </a:p>
        </p:txBody>
      </p:sp>
    </p:spTree>
    <p:extLst>
      <p:ext uri="{BB962C8B-B14F-4D97-AF65-F5344CB8AC3E}">
        <p14:creationId xmlns:p14="http://schemas.microsoft.com/office/powerpoint/2010/main" val="201844156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E08D8-28AA-753F-A312-1388CA90A511}"/>
              </a:ext>
            </a:extLst>
          </p:cNvPr>
          <p:cNvSpPr>
            <a:spLocks noGrp="1"/>
          </p:cNvSpPr>
          <p:nvPr>
            <p:ph type="title"/>
          </p:nvPr>
        </p:nvSpPr>
        <p:spPr/>
        <p:txBody>
          <a:bodyPr/>
          <a:lstStyle/>
          <a:p>
            <a:r>
              <a:rPr lang="en-GB" b="1" dirty="0"/>
              <a:t>Mind Maps - Tutorial</a:t>
            </a:r>
          </a:p>
        </p:txBody>
      </p:sp>
      <p:sp>
        <p:nvSpPr>
          <p:cNvPr id="3" name="Content Placeholder 2">
            <a:extLst>
              <a:ext uri="{FF2B5EF4-FFF2-40B4-BE49-F238E27FC236}">
                <a16:creationId xmlns:a16="http://schemas.microsoft.com/office/drawing/2014/main" id="{2AEB903B-73C1-991D-7D25-154BE4F49FC2}"/>
              </a:ext>
            </a:extLst>
          </p:cNvPr>
          <p:cNvSpPr>
            <a:spLocks noGrp="1"/>
          </p:cNvSpPr>
          <p:nvPr>
            <p:ph idx="1"/>
          </p:nvPr>
        </p:nvSpPr>
        <p:spPr/>
        <p:txBody>
          <a:bodyPr/>
          <a:lstStyle/>
          <a:p>
            <a:r>
              <a:rPr lang="en-GB" dirty="0">
                <a:hlinkClick r:id="rId2"/>
              </a:rPr>
              <a:t>Mind Mapping: How to Create a Mind Map in 4 Steps</a:t>
            </a:r>
            <a:endParaRPr lang="en-GB" dirty="0"/>
          </a:p>
        </p:txBody>
      </p:sp>
    </p:spTree>
    <p:extLst>
      <p:ext uri="{BB962C8B-B14F-4D97-AF65-F5344CB8AC3E}">
        <p14:creationId xmlns:p14="http://schemas.microsoft.com/office/powerpoint/2010/main" val="186691535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E22B9-5DB5-0344-C607-C80FDE1025C8}"/>
              </a:ext>
            </a:extLst>
          </p:cNvPr>
          <p:cNvSpPr>
            <a:spLocks noGrp="1"/>
          </p:cNvSpPr>
          <p:nvPr>
            <p:ph type="title"/>
          </p:nvPr>
        </p:nvSpPr>
        <p:spPr/>
        <p:txBody>
          <a:bodyPr/>
          <a:lstStyle/>
          <a:p>
            <a:r>
              <a:rPr lang="en-GB" b="1" dirty="0"/>
              <a:t>Mind Maps</a:t>
            </a:r>
          </a:p>
        </p:txBody>
      </p:sp>
      <p:sp>
        <p:nvSpPr>
          <p:cNvPr id="3" name="Content Placeholder 2">
            <a:extLst>
              <a:ext uri="{FF2B5EF4-FFF2-40B4-BE49-F238E27FC236}">
                <a16:creationId xmlns:a16="http://schemas.microsoft.com/office/drawing/2014/main" id="{46AFD0E7-2C18-683C-D186-3FBCFEAA1567}"/>
              </a:ext>
            </a:extLst>
          </p:cNvPr>
          <p:cNvSpPr>
            <a:spLocks noGrp="1"/>
          </p:cNvSpPr>
          <p:nvPr>
            <p:ph idx="1"/>
          </p:nvPr>
        </p:nvSpPr>
        <p:spPr/>
        <p:txBody>
          <a:bodyPr>
            <a:normAutofit fontScale="92500"/>
          </a:bodyPr>
          <a:lstStyle/>
          <a:p>
            <a:pPr marL="0" indent="0">
              <a:buNone/>
            </a:pPr>
            <a:r>
              <a:rPr lang="en-GB" dirty="0"/>
              <a:t>A visual tool that helps organise ideas around a central topic</a:t>
            </a:r>
          </a:p>
          <a:p>
            <a:pPr marL="514350" indent="-514350">
              <a:buAutoNum type="arabicParenR"/>
            </a:pPr>
            <a:r>
              <a:rPr lang="en-GB" dirty="0"/>
              <a:t>Start with a central issue – this is your anchor point</a:t>
            </a:r>
          </a:p>
          <a:p>
            <a:pPr marL="514350" indent="-514350">
              <a:buAutoNum type="arabicParenR"/>
            </a:pPr>
            <a:r>
              <a:rPr lang="en-GB" dirty="0"/>
              <a:t>Think about some of the past events discussed in your previous lectures that have contributed to this over time. Each one become a branch from the centre</a:t>
            </a:r>
          </a:p>
          <a:p>
            <a:pPr marL="514350" indent="-514350">
              <a:buAutoNum type="arabicParenR"/>
            </a:pPr>
            <a:r>
              <a:rPr lang="en-GB" dirty="0"/>
              <a:t>Now add sub-branches. For each historical issue, add a smaller branch showing how it developed, key moments in history, ongoing impacts</a:t>
            </a:r>
          </a:p>
          <a:p>
            <a:pPr marL="514350" indent="-514350">
              <a:buAutoNum type="arabicParenR"/>
            </a:pPr>
            <a:r>
              <a:rPr lang="en-GB" dirty="0"/>
              <a:t>Use keywords, colour coding and structure</a:t>
            </a:r>
          </a:p>
          <a:p>
            <a:pPr marL="514350" indent="-514350">
              <a:buAutoNum type="arabicParenR"/>
            </a:pPr>
            <a:r>
              <a:rPr lang="en-GB" dirty="0"/>
              <a:t>Make sure it tells a story</a:t>
            </a:r>
          </a:p>
          <a:p>
            <a:pPr marL="514350" indent="-514350">
              <a:buAutoNum type="arabicParenR"/>
            </a:pPr>
            <a:endParaRPr lang="en-GB" dirty="0"/>
          </a:p>
        </p:txBody>
      </p:sp>
    </p:spTree>
    <p:extLst>
      <p:ext uri="{BB962C8B-B14F-4D97-AF65-F5344CB8AC3E}">
        <p14:creationId xmlns:p14="http://schemas.microsoft.com/office/powerpoint/2010/main" val="62422011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56BE9-99C2-A8A3-8112-16A83B746EDD}"/>
              </a:ext>
            </a:extLst>
          </p:cNvPr>
          <p:cNvSpPr>
            <a:spLocks noGrp="1"/>
          </p:cNvSpPr>
          <p:nvPr>
            <p:ph type="title"/>
          </p:nvPr>
        </p:nvSpPr>
        <p:spPr/>
        <p:txBody>
          <a:bodyPr/>
          <a:lstStyle/>
          <a:p>
            <a:r>
              <a:rPr lang="en-GB" b="1" dirty="0"/>
              <a:t>Exercise</a:t>
            </a:r>
          </a:p>
        </p:txBody>
      </p:sp>
      <p:sp>
        <p:nvSpPr>
          <p:cNvPr id="3" name="Content Placeholder 2">
            <a:extLst>
              <a:ext uri="{FF2B5EF4-FFF2-40B4-BE49-F238E27FC236}">
                <a16:creationId xmlns:a16="http://schemas.microsoft.com/office/drawing/2014/main" id="{70AF996D-A647-D660-4304-AA11B059BB1F}"/>
              </a:ext>
            </a:extLst>
          </p:cNvPr>
          <p:cNvSpPr>
            <a:spLocks noGrp="1"/>
          </p:cNvSpPr>
          <p:nvPr>
            <p:ph idx="1"/>
          </p:nvPr>
        </p:nvSpPr>
        <p:spPr/>
        <p:txBody>
          <a:bodyPr/>
          <a:lstStyle/>
          <a:p>
            <a:r>
              <a:rPr lang="en-GB" dirty="0"/>
              <a:t>Pick a topic from today and start to build a mind-map</a:t>
            </a:r>
          </a:p>
          <a:p>
            <a:r>
              <a:rPr lang="en-GB" dirty="0"/>
              <a:t>You may use a PC, or pen and paper!</a:t>
            </a:r>
          </a:p>
          <a:p>
            <a:r>
              <a:rPr lang="en-GB" dirty="0"/>
              <a:t>You can use the internet to help with your research</a:t>
            </a:r>
          </a:p>
          <a:p>
            <a:r>
              <a:rPr lang="en-GB" dirty="0"/>
              <a:t>You can work on your own, pairs or groups</a:t>
            </a:r>
          </a:p>
          <a:p>
            <a:pPr marL="0" indent="0">
              <a:buNone/>
            </a:pPr>
            <a:endParaRPr lang="en-GB" dirty="0"/>
          </a:p>
          <a:p>
            <a:pPr marL="0" indent="0">
              <a:buNone/>
            </a:pPr>
            <a:r>
              <a:rPr lang="en-GB" dirty="0"/>
              <a:t>Hint: you could use this as the basis for your assignment!</a:t>
            </a:r>
          </a:p>
          <a:p>
            <a:endParaRPr lang="en-GB" dirty="0"/>
          </a:p>
        </p:txBody>
      </p:sp>
    </p:spTree>
    <p:extLst>
      <p:ext uri="{BB962C8B-B14F-4D97-AF65-F5344CB8AC3E}">
        <p14:creationId xmlns:p14="http://schemas.microsoft.com/office/powerpoint/2010/main" val="338233984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7D009-90C0-AB71-CE9B-D19A7D0A01C3}"/>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25C9BD2F-0E61-FDD9-773D-AD33E9EE5E8C}"/>
              </a:ext>
            </a:extLst>
          </p:cNvPr>
          <p:cNvSpPr>
            <a:spLocks noGrp="1"/>
          </p:cNvSpPr>
          <p:nvPr>
            <p:ph idx="1"/>
          </p:nvPr>
        </p:nvSpPr>
        <p:spPr/>
        <p:txBody>
          <a:bodyPr/>
          <a:lstStyle/>
          <a:p>
            <a:r>
              <a:rPr lang="en-GB" dirty="0"/>
              <a:t>Quick recap</a:t>
            </a:r>
          </a:p>
          <a:p>
            <a:r>
              <a:rPr lang="en-GB" dirty="0"/>
              <a:t>Impacts of contemporary issues on Health and Social Care</a:t>
            </a:r>
          </a:p>
          <a:p>
            <a:r>
              <a:rPr lang="en-GB" dirty="0"/>
              <a:t>Cause and effect</a:t>
            </a:r>
          </a:p>
          <a:p>
            <a:r>
              <a:rPr lang="en-GB"/>
              <a:t>Problem solving</a:t>
            </a:r>
            <a:endParaRPr lang="en-GB" dirty="0"/>
          </a:p>
          <a:p>
            <a:endParaRPr lang="en-GB" dirty="0"/>
          </a:p>
        </p:txBody>
      </p:sp>
    </p:spTree>
    <p:extLst>
      <p:ext uri="{BB962C8B-B14F-4D97-AF65-F5344CB8AC3E}">
        <p14:creationId xmlns:p14="http://schemas.microsoft.com/office/powerpoint/2010/main" val="182342497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DFA83-C627-6C27-056D-2A7932457B15}"/>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F1B70D96-7F49-096B-D269-209259961A22}"/>
              </a:ext>
            </a:extLst>
          </p:cNvPr>
          <p:cNvSpPr>
            <a:spLocks noGrp="1"/>
          </p:cNvSpPr>
          <p:nvPr>
            <p:ph idx="1"/>
          </p:nvPr>
        </p:nvSpPr>
        <p:spPr/>
        <p:txBody>
          <a:bodyPr vert="horz" lIns="91440" tIns="45720" rIns="91440" bIns="45720" rtlCol="0" anchor="t">
            <a:normAutofit fontScale="70000" lnSpcReduction="20000"/>
          </a:bodyPr>
          <a:lstStyle/>
          <a:p>
            <a:pPr marL="269875" indent="-269875"/>
            <a:r>
              <a:rPr lang="en-US">
                <a:ea typeface="+mn-lt"/>
                <a:cs typeface="+mn-lt"/>
              </a:rPr>
              <a:t>Asimov, I. (1950). </a:t>
            </a:r>
            <a:r>
              <a:rPr lang="en-US" i="1">
                <a:ea typeface="+mn-lt"/>
                <a:cs typeface="+mn-lt"/>
              </a:rPr>
              <a:t>"Runaround". I, Robot (The Isaac Asimov Collection ed.)</a:t>
            </a:r>
            <a:r>
              <a:rPr lang="en-US">
                <a:ea typeface="+mn-lt"/>
                <a:cs typeface="+mn-lt"/>
              </a:rPr>
              <a:t>. New York City: Doubleday. p. 40</a:t>
            </a:r>
          </a:p>
          <a:p>
            <a:pPr marL="269875" indent="-269875"/>
            <a:r>
              <a:rPr lang="en-US">
                <a:ea typeface="+mn-lt"/>
                <a:cs typeface="+mn-lt"/>
              </a:rPr>
              <a:t>Paavola, J., (2017). Health impacts of climate change and health and social inequalities in the UK. </a:t>
            </a:r>
            <a:r>
              <a:rPr lang="en-US" i="1">
                <a:ea typeface="+mn-lt"/>
                <a:cs typeface="+mn-lt"/>
              </a:rPr>
              <a:t>Environmental Health</a:t>
            </a:r>
            <a:r>
              <a:rPr lang="en-US">
                <a:ea typeface="+mn-lt"/>
                <a:cs typeface="+mn-lt"/>
              </a:rPr>
              <a:t>, 16(1), pp.61-68.</a:t>
            </a:r>
            <a:endParaRPr lang="en-US"/>
          </a:p>
          <a:p>
            <a:pPr marL="269875" indent="-269875"/>
            <a:r>
              <a:rPr lang="en-US">
                <a:ea typeface="+mn-lt"/>
                <a:cs typeface="+mn-lt"/>
              </a:rPr>
              <a:t>Rittel, H. W., and Webber, M. M. (1973). Dilemmas in a general theory of planning. </a:t>
            </a:r>
            <a:r>
              <a:rPr lang="en-US" i="1">
                <a:ea typeface="+mn-lt"/>
                <a:cs typeface="+mn-lt"/>
              </a:rPr>
              <a:t>Policy sciences</a:t>
            </a:r>
            <a:r>
              <a:rPr lang="en-US">
                <a:ea typeface="+mn-lt"/>
                <a:cs typeface="+mn-lt"/>
              </a:rPr>
              <a:t>, 4(2), 155-169.</a:t>
            </a:r>
          </a:p>
          <a:p>
            <a:pPr marL="269875" indent="-269875"/>
            <a:r>
              <a:rPr lang="en-US">
                <a:ea typeface="+mn-lt"/>
                <a:cs typeface="+mn-lt"/>
              </a:rPr>
              <a:t>Schneider-Mayerson, M., (2018). The influence of climate fiction: an empirical survey of readers. </a:t>
            </a:r>
            <a:r>
              <a:rPr lang="en-US" i="1">
                <a:ea typeface="+mn-lt"/>
                <a:cs typeface="+mn-lt"/>
              </a:rPr>
              <a:t>Environmental Humanities</a:t>
            </a:r>
            <a:r>
              <a:rPr lang="en-US">
                <a:ea typeface="+mn-lt"/>
                <a:cs typeface="+mn-lt"/>
              </a:rPr>
              <a:t>, </a:t>
            </a:r>
            <a:r>
              <a:rPr lang="en-US" i="1">
                <a:ea typeface="+mn-lt"/>
                <a:cs typeface="+mn-lt"/>
              </a:rPr>
              <a:t>10</a:t>
            </a:r>
            <a:r>
              <a:rPr lang="en-US">
                <a:ea typeface="+mn-lt"/>
                <a:cs typeface="+mn-lt"/>
              </a:rPr>
              <a:t>(2), pp.473-500.</a:t>
            </a:r>
          </a:p>
          <a:p>
            <a:pPr marL="269875" indent="-269875"/>
            <a:r>
              <a:rPr lang="en-US">
                <a:ea typeface="+mn-lt"/>
                <a:cs typeface="+mn-lt"/>
              </a:rPr>
              <a:t>Schneider-Mayerson, M., (2020). “Just as in the Book”? The Influence of Literature on Readers’ Awareness of Climate Injustice and Perception of Climate Migrants. </a:t>
            </a:r>
            <a:r>
              <a:rPr lang="en-US" i="1">
                <a:ea typeface="+mn-lt"/>
                <a:cs typeface="+mn-lt"/>
              </a:rPr>
              <a:t>ISLE: Interdisciplinary Studies in Literature and Environment</a:t>
            </a:r>
            <a:r>
              <a:rPr lang="en-US">
                <a:ea typeface="+mn-lt"/>
                <a:cs typeface="+mn-lt"/>
              </a:rPr>
              <a:t>, </a:t>
            </a:r>
            <a:r>
              <a:rPr lang="en-US" i="1">
                <a:ea typeface="+mn-lt"/>
                <a:cs typeface="+mn-lt"/>
              </a:rPr>
              <a:t>27</a:t>
            </a:r>
            <a:r>
              <a:rPr lang="en-US">
                <a:ea typeface="+mn-lt"/>
                <a:cs typeface="+mn-lt"/>
              </a:rPr>
              <a:t>(2), pp.337-364.</a:t>
            </a:r>
          </a:p>
          <a:p>
            <a:pPr marL="269875" indent="-269875"/>
            <a:r>
              <a:rPr lang="en-US">
                <a:ea typeface="+mn-lt"/>
                <a:cs typeface="+mn-lt"/>
              </a:rPr>
              <a:t>Schneider-Mayerson, M., Gustafson, A., Leiserowitz, A., Goldberg, M.H., Rosenthal, S.A. and Ballew, M., (2023) Environmental literature as persuasion: an experimental test of the effects of reading climate fiction. Environmental Communication, 17(1), pp.35-50.</a:t>
            </a:r>
            <a:endParaRPr lang="en-US"/>
          </a:p>
        </p:txBody>
      </p:sp>
    </p:spTree>
    <p:extLst>
      <p:ext uri="{BB962C8B-B14F-4D97-AF65-F5344CB8AC3E}">
        <p14:creationId xmlns:p14="http://schemas.microsoft.com/office/powerpoint/2010/main" val="4258019605"/>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0E6990-2BAD-4C9B-94C1-F2D088B16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1639</Words>
  <Application>Microsoft Office PowerPoint</Application>
  <PresentationFormat>Widescreen</PresentationFormat>
  <Paragraphs>209</Paragraphs>
  <Slides>52</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52</vt:i4>
      </vt:variant>
    </vt:vector>
  </HeadingPairs>
  <TitlesOfParts>
    <vt:vector size="58" baseType="lpstr">
      <vt:lpstr>Arial</vt:lpstr>
      <vt:lpstr>Calibri</vt:lpstr>
      <vt:lpstr>Calibri Light</vt:lpstr>
      <vt:lpstr>UWTSD Holding Page</vt:lpstr>
      <vt:lpstr>UWTSD Text 2</vt:lpstr>
      <vt:lpstr>UWTSD Logo Variations place image in Background</vt:lpstr>
      <vt:lpstr>PowerPoint Presentation</vt:lpstr>
      <vt:lpstr>Week 5 - Contemporary Issues</vt:lpstr>
      <vt:lpstr>Assignment 1</vt:lpstr>
      <vt:lpstr>Assignment 1 – Mind Map</vt:lpstr>
      <vt:lpstr>Assignment 1 – Cause and Effect Diagram</vt:lpstr>
      <vt:lpstr>Assignment 1 – Evaluation and Solution </vt:lpstr>
      <vt:lpstr>Assignment 1 – E-learning Units</vt:lpstr>
      <vt:lpstr>Climate Change</vt:lpstr>
      <vt:lpstr>Climate Change</vt:lpstr>
      <vt:lpstr>Climate Fiction</vt:lpstr>
      <vt:lpstr>Climate Fiction: Impacts</vt:lpstr>
      <vt:lpstr>Effects of Climate Change</vt:lpstr>
      <vt:lpstr>Natural Disasters</vt:lpstr>
      <vt:lpstr>Not Just Weather!</vt:lpstr>
      <vt:lpstr>Social Issues</vt:lpstr>
      <vt:lpstr>Climate Migration</vt:lpstr>
      <vt:lpstr>Fuel, Food, Fishing, Rewild</vt:lpstr>
      <vt:lpstr>Inequality</vt:lpstr>
      <vt:lpstr>Blindspotting</vt:lpstr>
      <vt:lpstr>Inequality</vt:lpstr>
      <vt:lpstr>Poverty</vt:lpstr>
      <vt:lpstr>Economic Inequalities</vt:lpstr>
      <vt:lpstr>Inequality of Outcomes</vt:lpstr>
      <vt:lpstr>Influences of Income Needs</vt:lpstr>
      <vt:lpstr>Personal Factors</vt:lpstr>
      <vt:lpstr>Societal Factors</vt:lpstr>
      <vt:lpstr>Where do we go?</vt:lpstr>
      <vt:lpstr>Equality Vs Equity</vt:lpstr>
      <vt:lpstr>Equity</vt:lpstr>
      <vt:lpstr>Inequalities for Women</vt:lpstr>
      <vt:lpstr>Inequalities for Women</vt:lpstr>
      <vt:lpstr>He For She</vt:lpstr>
      <vt:lpstr>Gender: A Binary Topic?</vt:lpstr>
      <vt:lpstr>LGBTQ+ Rights</vt:lpstr>
      <vt:lpstr>Race and Racism</vt:lpstr>
      <vt:lpstr>Racism</vt:lpstr>
      <vt:lpstr>Ethnicity</vt:lpstr>
      <vt:lpstr>Anti-Racism</vt:lpstr>
      <vt:lpstr>Whitewashed History: The Effects</vt:lpstr>
      <vt:lpstr>Technological Advances</vt:lpstr>
      <vt:lpstr>Industry 1.0</vt:lpstr>
      <vt:lpstr>Industry 2.0</vt:lpstr>
      <vt:lpstr>Industry 3.0</vt:lpstr>
      <vt:lpstr>Industry 4.0</vt:lpstr>
      <vt:lpstr>The Rise of the Machines</vt:lpstr>
      <vt:lpstr>The Future of Healthcare</vt:lpstr>
      <vt:lpstr>The Robots are Taking Our Jobs!</vt:lpstr>
      <vt:lpstr>Mind Maps - Tutorial</vt:lpstr>
      <vt:lpstr>Mind Maps</vt:lpstr>
      <vt:lpstr>Exercise</vt:lpstr>
      <vt:lpstr>Next week</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Kalee Thomas (Digital Health and Care)</cp:lastModifiedBy>
  <cp:revision>20</cp:revision>
  <dcterms:created xsi:type="dcterms:W3CDTF">2021-03-09T15:35:42Z</dcterms:created>
  <dcterms:modified xsi:type="dcterms:W3CDTF">2026-02-22T20:29:43Z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