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953" r:id="rId2"/>
  </p:sldMasterIdLst>
  <p:notesMasterIdLst>
    <p:notesMasterId r:id="rId15"/>
  </p:notesMasterIdLst>
  <p:sldIdLst>
    <p:sldId id="259" r:id="rId3"/>
    <p:sldId id="256" r:id="rId4"/>
    <p:sldId id="265" r:id="rId5"/>
    <p:sldId id="266" r:id="rId6"/>
    <p:sldId id="257" r:id="rId7"/>
    <p:sldId id="258" r:id="rId8"/>
    <p:sldId id="260" r:id="rId9"/>
    <p:sldId id="261" r:id="rId10"/>
    <p:sldId id="262" r:id="rId11"/>
    <p:sldId id="263" r:id="rId12"/>
    <p:sldId id="264" r:id="rId13"/>
    <p:sldId id="26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B8CF2A-459E-4D73-9CC6-841273427CBA}" v="119" dt="2021-10-05T20:00:01.373"/>
    <p1510:client id="{1261A714-361F-31DD-4F2F-A6C748833A29}" v="331" dt="2021-10-10T11:28:34.997"/>
    <p1510:client id="{1BDE9CDF-44D7-68F3-2FC4-1F2241A41AA9}" v="168" dt="2021-10-10T10:49:27.994"/>
    <p1510:client id="{5F834846-FB27-7391-6672-F9E8676D4A42}" v="215" dt="2021-10-10T10:12:07.833"/>
    <p1510:client id="{621ABD3F-1A52-4DE8-8993-11CAC7CF418D}" v="8" dt="2021-10-05T00:25:17.646"/>
    <p1510:client id="{6A2A5409-8BBC-4EFD-9D63-5B79CF0A53A1}" v="186" dt="2021-10-05T00:59:19.019"/>
    <p1510:client id="{6E662C45-AB23-41E3-A4E2-72D76A42E417}" v="2" dt="2021-10-05T19:42:37.675"/>
    <p1510:client id="{9DFD0250-7D77-A1BC-3E6E-6017337D0164}" v="3" dt="2021-10-10T11:29:31.168"/>
    <p1510:client id="{AD1E8208-9257-448B-8903-3E475AD45EB1}" v="141" dt="2021-10-05T01:39:05.131"/>
    <p1510:client id="{DB915911-9FDA-9A5D-CD0E-F8DD3DE49FB1}" v="8" dt="2021-10-10T10:28:01.725"/>
    <p1510:client id="{E2A0A66B-33E8-FE9F-FA7F-D26499867B46}" v="104" dt="2021-10-10T11:04:49.580"/>
    <p1510:client id="{F6AC5F50-8F28-43B2-8CC4-E37D4C993C60}" v="152" dt="2021-10-05T19:35:34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6.xml" Id="rId8" /><Relationship Type="http://schemas.openxmlformats.org/officeDocument/2006/relationships/slide" Target="slides/slide11.xml" Id="rId13" /><Relationship Type="http://schemas.openxmlformats.org/officeDocument/2006/relationships/theme" Target="theme/theme1.xml" Id="rId18" /><Relationship Type="http://schemas.openxmlformats.org/officeDocument/2006/relationships/slide" Target="slides/slide1.xml" Id="rId3" /><Relationship Type="http://schemas.microsoft.com/office/2015/10/relationships/revisionInfo" Target="revisionInfo.xml" Id="rId21" /><Relationship Type="http://schemas.openxmlformats.org/officeDocument/2006/relationships/slide" Target="slides/slide5.xml" Id="rId7" /><Relationship Type="http://schemas.openxmlformats.org/officeDocument/2006/relationships/slide" Target="slides/slide10.xml" Id="rId12" /><Relationship Type="http://schemas.openxmlformats.org/officeDocument/2006/relationships/viewProps" Target="viewProps.xml" Id="rId17" /><Relationship Type="http://schemas.openxmlformats.org/officeDocument/2006/relationships/slideMaster" Target="slideMasters/slideMaster2.xml" Id="rId2" /><Relationship Type="http://schemas.openxmlformats.org/officeDocument/2006/relationships/presProps" Target="presProp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4.xml" Id="rId6" /><Relationship Type="http://schemas.openxmlformats.org/officeDocument/2006/relationships/slide" Target="slides/slide9.xml" Id="rId11" /><Relationship Type="http://schemas.openxmlformats.org/officeDocument/2006/relationships/slide" Target="slides/slide3.xml" Id="rId5" /><Relationship Type="http://schemas.openxmlformats.org/officeDocument/2006/relationships/notesMaster" Target="notesMasters/notesMaster1.xml" Id="rId15" /><Relationship Type="http://schemas.openxmlformats.org/officeDocument/2006/relationships/slide" Target="slides/slide8.xml" Id="rId10" /><Relationship Type="http://schemas.openxmlformats.org/officeDocument/2006/relationships/tableStyles" Target="tableStyles.xml" Id="rId19" /><Relationship Type="http://schemas.openxmlformats.org/officeDocument/2006/relationships/slide" Target="slides/slide2.xml" Id="rId4" /><Relationship Type="http://schemas.openxmlformats.org/officeDocument/2006/relationships/slide" Target="slides/slide7.xml" Id="rId9" /><Relationship Type="http://schemas.openxmlformats.org/officeDocument/2006/relationships/slide" Target="slides/slide12.xml" Id="rId14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071B95-DDEB-4804-B6EC-FE31B77528B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87357E6-B7F8-4036-A308-26ADAE80949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Deliver the essential</a:t>
          </a:r>
          <a:endParaRPr lang="en-US"/>
        </a:p>
      </dgm:t>
    </dgm:pt>
    <dgm:pt modelId="{F5B045C0-FF1C-4CA4-9B75-9AA37D4BC202}" type="parTrans" cxnId="{C1476603-5C80-4B31-B199-270C36D1A4D0}">
      <dgm:prSet/>
      <dgm:spPr/>
      <dgm:t>
        <a:bodyPr/>
        <a:lstStyle/>
        <a:p>
          <a:endParaRPr lang="en-US"/>
        </a:p>
      </dgm:t>
    </dgm:pt>
    <dgm:pt modelId="{0D74DDA2-AE84-4393-B848-69979280B8FE}" type="sibTrans" cxnId="{C1476603-5C80-4B31-B199-270C36D1A4D0}">
      <dgm:prSet/>
      <dgm:spPr/>
      <dgm:t>
        <a:bodyPr/>
        <a:lstStyle/>
        <a:p>
          <a:endParaRPr lang="en-US"/>
        </a:p>
      </dgm:t>
    </dgm:pt>
    <dgm:pt modelId="{F9A6EB39-8E55-4136-AA46-55624CAE69D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Limited amount of text</a:t>
          </a:r>
          <a:endParaRPr lang="en-US"/>
        </a:p>
      </dgm:t>
    </dgm:pt>
    <dgm:pt modelId="{933648F1-F5FC-4EA9-965E-383601297442}" type="parTrans" cxnId="{19C9B4A7-4974-4073-854E-0160114BB10F}">
      <dgm:prSet/>
      <dgm:spPr/>
      <dgm:t>
        <a:bodyPr/>
        <a:lstStyle/>
        <a:p>
          <a:endParaRPr lang="en-US"/>
        </a:p>
      </dgm:t>
    </dgm:pt>
    <dgm:pt modelId="{B3A3A1F8-57A9-4766-89DA-127254DB6793}" type="sibTrans" cxnId="{19C9B4A7-4974-4073-854E-0160114BB10F}">
      <dgm:prSet/>
      <dgm:spPr/>
      <dgm:t>
        <a:bodyPr/>
        <a:lstStyle/>
        <a:p>
          <a:endParaRPr lang="en-US"/>
        </a:p>
      </dgm:t>
    </dgm:pt>
    <dgm:pt modelId="{0FD925CA-AE56-49B6-94C1-445DA2E6B6E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Save energy </a:t>
          </a:r>
          <a:endParaRPr lang="en-US"/>
        </a:p>
      </dgm:t>
    </dgm:pt>
    <dgm:pt modelId="{7773A5C1-A3A6-4A17-83B7-7A0FCF9A54C5}" type="parTrans" cxnId="{BA17B512-F5A1-4862-A514-B7E7A423530E}">
      <dgm:prSet/>
      <dgm:spPr/>
      <dgm:t>
        <a:bodyPr/>
        <a:lstStyle/>
        <a:p>
          <a:endParaRPr lang="en-US"/>
        </a:p>
      </dgm:t>
    </dgm:pt>
    <dgm:pt modelId="{C42AB77C-C920-4AA8-BB4F-0804E08D0338}" type="sibTrans" cxnId="{BA17B512-F5A1-4862-A514-B7E7A423530E}">
      <dgm:prSet/>
      <dgm:spPr/>
      <dgm:t>
        <a:bodyPr/>
        <a:lstStyle/>
        <a:p>
          <a:endParaRPr lang="en-US"/>
        </a:p>
      </dgm:t>
    </dgm:pt>
    <dgm:pt modelId="{AAA8717D-1B83-4A64-A3F5-2EBBD3436A8F}" type="pres">
      <dgm:prSet presAssocID="{F3071B95-DDEB-4804-B6EC-FE31B77528B9}" presName="root" presStyleCnt="0">
        <dgm:presLayoutVars>
          <dgm:dir/>
          <dgm:resizeHandles val="exact"/>
        </dgm:presLayoutVars>
      </dgm:prSet>
      <dgm:spPr/>
    </dgm:pt>
    <dgm:pt modelId="{FE693342-1B96-4732-9B01-3155DD87D324}" type="pres">
      <dgm:prSet presAssocID="{387357E6-B7F8-4036-A308-26ADAE809494}" presName="compNode" presStyleCnt="0"/>
      <dgm:spPr/>
    </dgm:pt>
    <dgm:pt modelId="{7E2A5DF1-B1F1-410B-BEE8-3A0F4E59E39B}" type="pres">
      <dgm:prSet presAssocID="{387357E6-B7F8-4036-A308-26ADAE809494}" presName="iconBgRect" presStyleLbl="bgShp" presStyleIdx="0" presStyleCnt="3"/>
      <dgm:spPr/>
    </dgm:pt>
    <dgm:pt modelId="{F369DC21-1506-4027-BC4D-46843216FA58}" type="pres">
      <dgm:prSet presAssocID="{387357E6-B7F8-4036-A308-26ADAE8094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9745885-451A-4AA4-A184-86023E8DEBF0}" type="pres">
      <dgm:prSet presAssocID="{387357E6-B7F8-4036-A308-26ADAE809494}" presName="spaceRect" presStyleCnt="0"/>
      <dgm:spPr/>
    </dgm:pt>
    <dgm:pt modelId="{5738FCE3-9E3E-47C8-AE3F-87263E72FDF4}" type="pres">
      <dgm:prSet presAssocID="{387357E6-B7F8-4036-A308-26ADAE809494}" presName="textRect" presStyleLbl="revTx" presStyleIdx="0" presStyleCnt="3">
        <dgm:presLayoutVars>
          <dgm:chMax val="1"/>
          <dgm:chPref val="1"/>
        </dgm:presLayoutVars>
      </dgm:prSet>
      <dgm:spPr/>
    </dgm:pt>
    <dgm:pt modelId="{BD638B8B-8C1D-45BA-B18B-4C2F3BE143A6}" type="pres">
      <dgm:prSet presAssocID="{0D74DDA2-AE84-4393-B848-69979280B8FE}" presName="sibTrans" presStyleCnt="0"/>
      <dgm:spPr/>
    </dgm:pt>
    <dgm:pt modelId="{9B8282AA-B89F-4E2E-968C-B808913ED086}" type="pres">
      <dgm:prSet presAssocID="{F9A6EB39-8E55-4136-AA46-55624CAE69D3}" presName="compNode" presStyleCnt="0"/>
      <dgm:spPr/>
    </dgm:pt>
    <dgm:pt modelId="{79F8E1E1-1834-45A5-B2DD-BEB61601E58C}" type="pres">
      <dgm:prSet presAssocID="{F9A6EB39-8E55-4136-AA46-55624CAE69D3}" presName="iconBgRect" presStyleLbl="bgShp" presStyleIdx="1" presStyleCnt="3"/>
      <dgm:spPr/>
    </dgm:pt>
    <dgm:pt modelId="{D79C6A1F-35F0-4F88-8B74-8F2B28AF1B97}" type="pres">
      <dgm:prSet presAssocID="{F9A6EB39-8E55-4136-AA46-55624CAE69D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AAEA18FB-1CA6-45D5-8187-7861915A8F5A}" type="pres">
      <dgm:prSet presAssocID="{F9A6EB39-8E55-4136-AA46-55624CAE69D3}" presName="spaceRect" presStyleCnt="0"/>
      <dgm:spPr/>
    </dgm:pt>
    <dgm:pt modelId="{E5D8A9B2-464A-46F5-89C4-E2F76BEAF15D}" type="pres">
      <dgm:prSet presAssocID="{F9A6EB39-8E55-4136-AA46-55624CAE69D3}" presName="textRect" presStyleLbl="revTx" presStyleIdx="1" presStyleCnt="3">
        <dgm:presLayoutVars>
          <dgm:chMax val="1"/>
          <dgm:chPref val="1"/>
        </dgm:presLayoutVars>
      </dgm:prSet>
      <dgm:spPr/>
    </dgm:pt>
    <dgm:pt modelId="{2239AF9E-92E4-41F0-BF30-7B118BBB7BCD}" type="pres">
      <dgm:prSet presAssocID="{B3A3A1F8-57A9-4766-89DA-127254DB6793}" presName="sibTrans" presStyleCnt="0"/>
      <dgm:spPr/>
    </dgm:pt>
    <dgm:pt modelId="{7F5320A3-B327-4FAB-8957-60CE2DE91566}" type="pres">
      <dgm:prSet presAssocID="{0FD925CA-AE56-49B6-94C1-445DA2E6B6E0}" presName="compNode" presStyleCnt="0"/>
      <dgm:spPr/>
    </dgm:pt>
    <dgm:pt modelId="{9FC04D15-8118-4769-AF20-55A43C491B8D}" type="pres">
      <dgm:prSet presAssocID="{0FD925CA-AE56-49B6-94C1-445DA2E6B6E0}" presName="iconBgRect" presStyleLbl="bgShp" presStyleIdx="2" presStyleCnt="3"/>
      <dgm:spPr/>
    </dgm:pt>
    <dgm:pt modelId="{3EA41D79-1A91-49E4-973A-FEF24F8ADDEF}" type="pres">
      <dgm:prSet presAssocID="{0FD925CA-AE56-49B6-94C1-445DA2E6B6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36A0BF4-1852-4A70-A8ED-6FF22C3948B8}" type="pres">
      <dgm:prSet presAssocID="{0FD925CA-AE56-49B6-94C1-445DA2E6B6E0}" presName="spaceRect" presStyleCnt="0"/>
      <dgm:spPr/>
    </dgm:pt>
    <dgm:pt modelId="{27539A0E-F59A-47A8-B834-72A54A266623}" type="pres">
      <dgm:prSet presAssocID="{0FD925CA-AE56-49B6-94C1-445DA2E6B6E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1476603-5C80-4B31-B199-270C36D1A4D0}" srcId="{F3071B95-DDEB-4804-B6EC-FE31B77528B9}" destId="{387357E6-B7F8-4036-A308-26ADAE809494}" srcOrd="0" destOrd="0" parTransId="{F5B045C0-FF1C-4CA4-9B75-9AA37D4BC202}" sibTransId="{0D74DDA2-AE84-4393-B848-69979280B8FE}"/>
    <dgm:cxn modelId="{BA17B512-F5A1-4862-A514-B7E7A423530E}" srcId="{F3071B95-DDEB-4804-B6EC-FE31B77528B9}" destId="{0FD925CA-AE56-49B6-94C1-445DA2E6B6E0}" srcOrd="2" destOrd="0" parTransId="{7773A5C1-A3A6-4A17-83B7-7A0FCF9A54C5}" sibTransId="{C42AB77C-C920-4AA8-BB4F-0804E08D0338}"/>
    <dgm:cxn modelId="{4A5DF41B-BB07-4FAF-9783-955841FFE737}" type="presOf" srcId="{F3071B95-DDEB-4804-B6EC-FE31B77528B9}" destId="{AAA8717D-1B83-4A64-A3F5-2EBBD3436A8F}" srcOrd="0" destOrd="0" presId="urn:microsoft.com/office/officeart/2018/5/layout/IconCircleLabelList"/>
    <dgm:cxn modelId="{83D1D157-8EF7-4415-B2DD-85293D2E2C76}" type="presOf" srcId="{F9A6EB39-8E55-4136-AA46-55624CAE69D3}" destId="{E5D8A9B2-464A-46F5-89C4-E2F76BEAF15D}" srcOrd="0" destOrd="0" presId="urn:microsoft.com/office/officeart/2018/5/layout/IconCircleLabelList"/>
    <dgm:cxn modelId="{19C9B4A7-4974-4073-854E-0160114BB10F}" srcId="{F3071B95-DDEB-4804-B6EC-FE31B77528B9}" destId="{F9A6EB39-8E55-4136-AA46-55624CAE69D3}" srcOrd="1" destOrd="0" parTransId="{933648F1-F5FC-4EA9-965E-383601297442}" sibTransId="{B3A3A1F8-57A9-4766-89DA-127254DB6793}"/>
    <dgm:cxn modelId="{806C25C3-F825-43C4-BD7F-86672E69369A}" type="presOf" srcId="{0FD925CA-AE56-49B6-94C1-445DA2E6B6E0}" destId="{27539A0E-F59A-47A8-B834-72A54A266623}" srcOrd="0" destOrd="0" presId="urn:microsoft.com/office/officeart/2018/5/layout/IconCircleLabelList"/>
    <dgm:cxn modelId="{F64E58D4-F710-40A7-9EA2-3AF02AD29024}" type="presOf" srcId="{387357E6-B7F8-4036-A308-26ADAE809494}" destId="{5738FCE3-9E3E-47C8-AE3F-87263E72FDF4}" srcOrd="0" destOrd="0" presId="urn:microsoft.com/office/officeart/2018/5/layout/IconCircleLabelList"/>
    <dgm:cxn modelId="{080BE230-9923-405D-8FAE-E276E73033EA}" type="presParOf" srcId="{AAA8717D-1B83-4A64-A3F5-2EBBD3436A8F}" destId="{FE693342-1B96-4732-9B01-3155DD87D324}" srcOrd="0" destOrd="0" presId="urn:microsoft.com/office/officeart/2018/5/layout/IconCircleLabelList"/>
    <dgm:cxn modelId="{78956442-F30C-46C8-963B-D7C560920BE2}" type="presParOf" srcId="{FE693342-1B96-4732-9B01-3155DD87D324}" destId="{7E2A5DF1-B1F1-410B-BEE8-3A0F4E59E39B}" srcOrd="0" destOrd="0" presId="urn:microsoft.com/office/officeart/2018/5/layout/IconCircleLabelList"/>
    <dgm:cxn modelId="{FC5DC450-27EB-432E-964B-92C3EFB110B0}" type="presParOf" srcId="{FE693342-1B96-4732-9B01-3155DD87D324}" destId="{F369DC21-1506-4027-BC4D-46843216FA58}" srcOrd="1" destOrd="0" presId="urn:microsoft.com/office/officeart/2018/5/layout/IconCircleLabelList"/>
    <dgm:cxn modelId="{947669A8-1AF5-4A7D-80D2-011703AB5E95}" type="presParOf" srcId="{FE693342-1B96-4732-9B01-3155DD87D324}" destId="{09745885-451A-4AA4-A184-86023E8DEBF0}" srcOrd="2" destOrd="0" presId="urn:microsoft.com/office/officeart/2018/5/layout/IconCircleLabelList"/>
    <dgm:cxn modelId="{D39178C8-FE88-4ED1-8EB6-25D77A87F027}" type="presParOf" srcId="{FE693342-1B96-4732-9B01-3155DD87D324}" destId="{5738FCE3-9E3E-47C8-AE3F-87263E72FDF4}" srcOrd="3" destOrd="0" presId="urn:microsoft.com/office/officeart/2018/5/layout/IconCircleLabelList"/>
    <dgm:cxn modelId="{CC0556CC-A90E-4383-9DAF-6D173FF44BC0}" type="presParOf" srcId="{AAA8717D-1B83-4A64-A3F5-2EBBD3436A8F}" destId="{BD638B8B-8C1D-45BA-B18B-4C2F3BE143A6}" srcOrd="1" destOrd="0" presId="urn:microsoft.com/office/officeart/2018/5/layout/IconCircleLabelList"/>
    <dgm:cxn modelId="{0863FE5D-B349-48CA-884F-856727811DBA}" type="presParOf" srcId="{AAA8717D-1B83-4A64-A3F5-2EBBD3436A8F}" destId="{9B8282AA-B89F-4E2E-968C-B808913ED086}" srcOrd="2" destOrd="0" presId="urn:microsoft.com/office/officeart/2018/5/layout/IconCircleLabelList"/>
    <dgm:cxn modelId="{F4E3AF6C-DCD8-4DB9-BA82-0FAE889EB1F9}" type="presParOf" srcId="{9B8282AA-B89F-4E2E-968C-B808913ED086}" destId="{79F8E1E1-1834-45A5-B2DD-BEB61601E58C}" srcOrd="0" destOrd="0" presId="urn:microsoft.com/office/officeart/2018/5/layout/IconCircleLabelList"/>
    <dgm:cxn modelId="{B9B16778-3EED-4760-8139-EE84752ECFF2}" type="presParOf" srcId="{9B8282AA-B89F-4E2E-968C-B808913ED086}" destId="{D79C6A1F-35F0-4F88-8B74-8F2B28AF1B97}" srcOrd="1" destOrd="0" presId="urn:microsoft.com/office/officeart/2018/5/layout/IconCircleLabelList"/>
    <dgm:cxn modelId="{8CEDC570-563E-486C-B4AB-4B932CECBD9E}" type="presParOf" srcId="{9B8282AA-B89F-4E2E-968C-B808913ED086}" destId="{AAEA18FB-1CA6-45D5-8187-7861915A8F5A}" srcOrd="2" destOrd="0" presId="urn:microsoft.com/office/officeart/2018/5/layout/IconCircleLabelList"/>
    <dgm:cxn modelId="{A7E62D4F-DFB1-479F-92AC-C2A46C574470}" type="presParOf" srcId="{9B8282AA-B89F-4E2E-968C-B808913ED086}" destId="{E5D8A9B2-464A-46F5-89C4-E2F76BEAF15D}" srcOrd="3" destOrd="0" presId="urn:microsoft.com/office/officeart/2018/5/layout/IconCircleLabelList"/>
    <dgm:cxn modelId="{8F4465E3-682E-41C5-88A5-17AB3FA02CB5}" type="presParOf" srcId="{AAA8717D-1B83-4A64-A3F5-2EBBD3436A8F}" destId="{2239AF9E-92E4-41F0-BF30-7B118BBB7BCD}" srcOrd="3" destOrd="0" presId="urn:microsoft.com/office/officeart/2018/5/layout/IconCircleLabelList"/>
    <dgm:cxn modelId="{0AC65323-ACC4-4A3A-B860-8577B12FDEE6}" type="presParOf" srcId="{AAA8717D-1B83-4A64-A3F5-2EBBD3436A8F}" destId="{7F5320A3-B327-4FAB-8957-60CE2DE91566}" srcOrd="4" destOrd="0" presId="urn:microsoft.com/office/officeart/2018/5/layout/IconCircleLabelList"/>
    <dgm:cxn modelId="{2BA5A2EC-404C-4A47-9483-5EC2525F865F}" type="presParOf" srcId="{7F5320A3-B327-4FAB-8957-60CE2DE91566}" destId="{9FC04D15-8118-4769-AF20-55A43C491B8D}" srcOrd="0" destOrd="0" presId="urn:microsoft.com/office/officeart/2018/5/layout/IconCircleLabelList"/>
    <dgm:cxn modelId="{3230C537-DB2E-4EEE-A88D-B15C40CB279D}" type="presParOf" srcId="{7F5320A3-B327-4FAB-8957-60CE2DE91566}" destId="{3EA41D79-1A91-49E4-973A-FEF24F8ADDEF}" srcOrd="1" destOrd="0" presId="urn:microsoft.com/office/officeart/2018/5/layout/IconCircleLabelList"/>
    <dgm:cxn modelId="{67C60DC5-A5FE-4EAD-A257-7B97398BE3D6}" type="presParOf" srcId="{7F5320A3-B327-4FAB-8957-60CE2DE91566}" destId="{136A0BF4-1852-4A70-A8ED-6FF22C3948B8}" srcOrd="2" destOrd="0" presId="urn:microsoft.com/office/officeart/2018/5/layout/IconCircleLabelList"/>
    <dgm:cxn modelId="{5B01E5E3-4043-470C-B6F8-D63C3613A5D5}" type="presParOf" srcId="{7F5320A3-B327-4FAB-8957-60CE2DE91566}" destId="{27539A0E-F59A-47A8-B834-72A54A26662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802EA5-F8AA-4C1C-B717-2883E79B25BB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95146F-64E3-4D79-BF81-A55761524AB8}">
      <dgm:prSet/>
      <dgm:spPr/>
      <dgm:t>
        <a:bodyPr/>
        <a:lstStyle/>
        <a:p>
          <a:r>
            <a:rPr lang="en-US"/>
            <a:t>6 objects</a:t>
          </a:r>
        </a:p>
      </dgm:t>
    </dgm:pt>
    <dgm:pt modelId="{8CC1618B-13A9-4FCE-AD0A-25B54736DFE3}" type="parTrans" cxnId="{ED4C658E-1ABF-487E-8662-41473150B9B1}">
      <dgm:prSet/>
      <dgm:spPr/>
      <dgm:t>
        <a:bodyPr/>
        <a:lstStyle/>
        <a:p>
          <a:endParaRPr lang="en-US"/>
        </a:p>
      </dgm:t>
    </dgm:pt>
    <dgm:pt modelId="{16B91A2D-E1F5-4325-8063-9355E06F0E93}" type="sibTrans" cxnId="{ED4C658E-1ABF-487E-8662-41473150B9B1}">
      <dgm:prSet/>
      <dgm:spPr/>
      <dgm:t>
        <a:bodyPr/>
        <a:lstStyle/>
        <a:p>
          <a:endParaRPr lang="en-US"/>
        </a:p>
      </dgm:t>
    </dgm:pt>
    <dgm:pt modelId="{F3151431-4B9E-490B-997D-B78FF3C41C20}">
      <dgm:prSet/>
      <dgm:spPr/>
      <dgm:t>
        <a:bodyPr/>
        <a:lstStyle/>
        <a:p>
          <a:r>
            <a:rPr lang="en-US"/>
            <a:t>500%</a:t>
          </a:r>
        </a:p>
      </dgm:t>
    </dgm:pt>
    <dgm:pt modelId="{D7005370-4B35-4501-A20C-19A127C4A2C7}" type="parTrans" cxnId="{541D1C57-BD1F-479A-88DD-2CDEA39CD83C}">
      <dgm:prSet/>
      <dgm:spPr/>
      <dgm:t>
        <a:bodyPr/>
        <a:lstStyle/>
        <a:p>
          <a:endParaRPr lang="en-US"/>
        </a:p>
      </dgm:t>
    </dgm:pt>
    <dgm:pt modelId="{50320AD8-9F50-4585-BB65-020A50A9D26F}" type="sibTrans" cxnId="{541D1C57-BD1F-479A-88DD-2CDEA39CD83C}">
      <dgm:prSet/>
      <dgm:spPr/>
      <dgm:t>
        <a:bodyPr/>
        <a:lstStyle/>
        <a:p>
          <a:endParaRPr lang="en-US"/>
        </a:p>
      </dgm:t>
    </dgm:pt>
    <dgm:pt modelId="{5645D2EE-6B46-4EDA-A98A-123C4EC0A614}">
      <dgm:prSet/>
      <dgm:spPr/>
      <dgm:t>
        <a:bodyPr/>
        <a:lstStyle/>
        <a:p>
          <a:r>
            <a:rPr lang="en-US"/>
            <a:t>⚡ Energy</a:t>
          </a:r>
        </a:p>
      </dgm:t>
    </dgm:pt>
    <dgm:pt modelId="{DAE80380-D10F-46DC-BF50-DFD713F55047}" type="parTrans" cxnId="{2696491F-6CE2-4BEA-AB03-0462680B9DD9}">
      <dgm:prSet/>
      <dgm:spPr/>
      <dgm:t>
        <a:bodyPr/>
        <a:lstStyle/>
        <a:p>
          <a:endParaRPr lang="en-US"/>
        </a:p>
      </dgm:t>
    </dgm:pt>
    <dgm:pt modelId="{8419ADC5-7216-4DEA-BF5E-F3703ED10235}" type="sibTrans" cxnId="{2696491F-6CE2-4BEA-AB03-0462680B9DD9}">
      <dgm:prSet/>
      <dgm:spPr/>
      <dgm:t>
        <a:bodyPr/>
        <a:lstStyle/>
        <a:p>
          <a:endParaRPr lang="en-US"/>
        </a:p>
      </dgm:t>
    </dgm:pt>
    <dgm:pt modelId="{7B2F0E57-1532-479E-80E8-32B565DF4C87}">
      <dgm:prSet/>
      <dgm:spPr/>
      <dgm:t>
        <a:bodyPr/>
        <a:lstStyle/>
        <a:p>
          <a:r>
            <a:rPr lang="en-US"/>
            <a:t>Cognitive resource's </a:t>
          </a:r>
        </a:p>
      </dgm:t>
    </dgm:pt>
    <dgm:pt modelId="{76679915-8D5C-41D4-842E-67BB1031EAC9}" type="parTrans" cxnId="{880277CC-D479-41C6-99D8-2267E46BF502}">
      <dgm:prSet/>
      <dgm:spPr/>
      <dgm:t>
        <a:bodyPr/>
        <a:lstStyle/>
        <a:p>
          <a:endParaRPr lang="en-US"/>
        </a:p>
      </dgm:t>
    </dgm:pt>
    <dgm:pt modelId="{4C5EA9C8-DE61-4D59-A058-14583938B961}" type="sibTrans" cxnId="{880277CC-D479-41C6-99D8-2267E46BF502}">
      <dgm:prSet/>
      <dgm:spPr/>
      <dgm:t>
        <a:bodyPr/>
        <a:lstStyle/>
        <a:p>
          <a:endParaRPr lang="en-US"/>
        </a:p>
      </dgm:t>
    </dgm:pt>
    <dgm:pt modelId="{0E11D938-3E54-4886-8132-46E327CD9046}" type="pres">
      <dgm:prSet presAssocID="{C1802EA5-F8AA-4C1C-B717-2883E79B25BB}" presName="cycle" presStyleCnt="0">
        <dgm:presLayoutVars>
          <dgm:dir/>
          <dgm:resizeHandles val="exact"/>
        </dgm:presLayoutVars>
      </dgm:prSet>
      <dgm:spPr/>
    </dgm:pt>
    <dgm:pt modelId="{BD29916E-540D-4B19-B54F-BE3D1AA4CD07}" type="pres">
      <dgm:prSet presAssocID="{3695146F-64E3-4D79-BF81-A55761524AB8}" presName="dummy" presStyleCnt="0"/>
      <dgm:spPr/>
    </dgm:pt>
    <dgm:pt modelId="{1EE6D1D8-DCD5-4C6D-89AC-320A8B5DA075}" type="pres">
      <dgm:prSet presAssocID="{3695146F-64E3-4D79-BF81-A55761524AB8}" presName="node" presStyleLbl="revTx" presStyleIdx="0" presStyleCnt="4">
        <dgm:presLayoutVars>
          <dgm:bulletEnabled val="1"/>
        </dgm:presLayoutVars>
      </dgm:prSet>
      <dgm:spPr/>
    </dgm:pt>
    <dgm:pt modelId="{73371E93-93B8-4088-B463-CD58580706D3}" type="pres">
      <dgm:prSet presAssocID="{16B91A2D-E1F5-4325-8063-9355E06F0E93}" presName="sibTrans" presStyleLbl="node1" presStyleIdx="0" presStyleCnt="4"/>
      <dgm:spPr/>
    </dgm:pt>
    <dgm:pt modelId="{2CEDA16F-1E4A-4ED2-BBC5-A9D6C9A73992}" type="pres">
      <dgm:prSet presAssocID="{F3151431-4B9E-490B-997D-B78FF3C41C20}" presName="dummy" presStyleCnt="0"/>
      <dgm:spPr/>
    </dgm:pt>
    <dgm:pt modelId="{BF8C60AD-8972-4B99-80F7-9F7B6C8BA8FE}" type="pres">
      <dgm:prSet presAssocID="{F3151431-4B9E-490B-997D-B78FF3C41C20}" presName="node" presStyleLbl="revTx" presStyleIdx="1" presStyleCnt="4">
        <dgm:presLayoutVars>
          <dgm:bulletEnabled val="1"/>
        </dgm:presLayoutVars>
      </dgm:prSet>
      <dgm:spPr/>
    </dgm:pt>
    <dgm:pt modelId="{138EF0D2-3B51-4CF5-8FB4-F1C785568D7A}" type="pres">
      <dgm:prSet presAssocID="{50320AD8-9F50-4585-BB65-020A50A9D26F}" presName="sibTrans" presStyleLbl="node1" presStyleIdx="1" presStyleCnt="4"/>
      <dgm:spPr/>
    </dgm:pt>
    <dgm:pt modelId="{35F546EA-20C8-4750-8E3D-02FF5144455E}" type="pres">
      <dgm:prSet presAssocID="{5645D2EE-6B46-4EDA-A98A-123C4EC0A614}" presName="dummy" presStyleCnt="0"/>
      <dgm:spPr/>
    </dgm:pt>
    <dgm:pt modelId="{C91463E8-1255-44BB-BBB3-C9DF717EAC74}" type="pres">
      <dgm:prSet presAssocID="{5645D2EE-6B46-4EDA-A98A-123C4EC0A614}" presName="node" presStyleLbl="revTx" presStyleIdx="2" presStyleCnt="4">
        <dgm:presLayoutVars>
          <dgm:bulletEnabled val="1"/>
        </dgm:presLayoutVars>
      </dgm:prSet>
      <dgm:spPr/>
    </dgm:pt>
    <dgm:pt modelId="{81CFAE7A-2E55-4CE2-919F-7D4581274164}" type="pres">
      <dgm:prSet presAssocID="{8419ADC5-7216-4DEA-BF5E-F3703ED10235}" presName="sibTrans" presStyleLbl="node1" presStyleIdx="2" presStyleCnt="4"/>
      <dgm:spPr/>
    </dgm:pt>
    <dgm:pt modelId="{14B858EC-90A5-4D73-B0A4-4B972BD14C58}" type="pres">
      <dgm:prSet presAssocID="{7B2F0E57-1532-479E-80E8-32B565DF4C87}" presName="dummy" presStyleCnt="0"/>
      <dgm:spPr/>
    </dgm:pt>
    <dgm:pt modelId="{99297063-9DD1-4841-9E85-BB0619646438}" type="pres">
      <dgm:prSet presAssocID="{7B2F0E57-1532-479E-80E8-32B565DF4C87}" presName="node" presStyleLbl="revTx" presStyleIdx="3" presStyleCnt="4">
        <dgm:presLayoutVars>
          <dgm:bulletEnabled val="1"/>
        </dgm:presLayoutVars>
      </dgm:prSet>
      <dgm:spPr/>
    </dgm:pt>
    <dgm:pt modelId="{4EA93F7E-C189-43B3-A83A-1D72169EF84F}" type="pres">
      <dgm:prSet presAssocID="{4C5EA9C8-DE61-4D59-A058-14583938B961}" presName="sibTrans" presStyleLbl="node1" presStyleIdx="3" presStyleCnt="4"/>
      <dgm:spPr/>
    </dgm:pt>
  </dgm:ptLst>
  <dgm:cxnLst>
    <dgm:cxn modelId="{DA286A1D-3072-4BFE-B47F-601A47AAD9A4}" type="presOf" srcId="{8419ADC5-7216-4DEA-BF5E-F3703ED10235}" destId="{81CFAE7A-2E55-4CE2-919F-7D4581274164}" srcOrd="0" destOrd="0" presId="urn:microsoft.com/office/officeart/2005/8/layout/cycle1"/>
    <dgm:cxn modelId="{2696491F-6CE2-4BEA-AB03-0462680B9DD9}" srcId="{C1802EA5-F8AA-4C1C-B717-2883E79B25BB}" destId="{5645D2EE-6B46-4EDA-A98A-123C4EC0A614}" srcOrd="2" destOrd="0" parTransId="{DAE80380-D10F-46DC-BF50-DFD713F55047}" sibTransId="{8419ADC5-7216-4DEA-BF5E-F3703ED10235}"/>
    <dgm:cxn modelId="{32697A24-06E1-43BD-A564-5F90A45D8A3E}" type="presOf" srcId="{F3151431-4B9E-490B-997D-B78FF3C41C20}" destId="{BF8C60AD-8972-4B99-80F7-9F7B6C8BA8FE}" srcOrd="0" destOrd="0" presId="urn:microsoft.com/office/officeart/2005/8/layout/cycle1"/>
    <dgm:cxn modelId="{1525F937-1456-4A6F-9609-9C4293E13EA7}" type="presOf" srcId="{C1802EA5-F8AA-4C1C-B717-2883E79B25BB}" destId="{0E11D938-3E54-4886-8132-46E327CD9046}" srcOrd="0" destOrd="0" presId="urn:microsoft.com/office/officeart/2005/8/layout/cycle1"/>
    <dgm:cxn modelId="{B6003D69-AD75-42AD-8D9E-8DF68AB2F096}" type="presOf" srcId="{3695146F-64E3-4D79-BF81-A55761524AB8}" destId="{1EE6D1D8-DCD5-4C6D-89AC-320A8B5DA075}" srcOrd="0" destOrd="0" presId="urn:microsoft.com/office/officeart/2005/8/layout/cycle1"/>
    <dgm:cxn modelId="{541D1C57-BD1F-479A-88DD-2CDEA39CD83C}" srcId="{C1802EA5-F8AA-4C1C-B717-2883E79B25BB}" destId="{F3151431-4B9E-490B-997D-B78FF3C41C20}" srcOrd="1" destOrd="0" parTransId="{D7005370-4B35-4501-A20C-19A127C4A2C7}" sibTransId="{50320AD8-9F50-4585-BB65-020A50A9D26F}"/>
    <dgm:cxn modelId="{ED4C658E-1ABF-487E-8662-41473150B9B1}" srcId="{C1802EA5-F8AA-4C1C-B717-2883E79B25BB}" destId="{3695146F-64E3-4D79-BF81-A55761524AB8}" srcOrd="0" destOrd="0" parTransId="{8CC1618B-13A9-4FCE-AD0A-25B54736DFE3}" sibTransId="{16B91A2D-E1F5-4325-8063-9355E06F0E93}"/>
    <dgm:cxn modelId="{BD3D5CA2-3BD2-4D09-A56B-DE35ABFBDAA1}" type="presOf" srcId="{16B91A2D-E1F5-4325-8063-9355E06F0E93}" destId="{73371E93-93B8-4088-B463-CD58580706D3}" srcOrd="0" destOrd="0" presId="urn:microsoft.com/office/officeart/2005/8/layout/cycle1"/>
    <dgm:cxn modelId="{AB8DD7AE-5725-4F65-B5CF-BADBDEB8316D}" type="presOf" srcId="{50320AD8-9F50-4585-BB65-020A50A9D26F}" destId="{138EF0D2-3B51-4CF5-8FB4-F1C785568D7A}" srcOrd="0" destOrd="0" presId="urn:microsoft.com/office/officeart/2005/8/layout/cycle1"/>
    <dgm:cxn modelId="{8EA093B7-A9CB-41F3-85A9-70757ECCB63B}" type="presOf" srcId="{7B2F0E57-1532-479E-80E8-32B565DF4C87}" destId="{99297063-9DD1-4841-9E85-BB0619646438}" srcOrd="0" destOrd="0" presId="urn:microsoft.com/office/officeart/2005/8/layout/cycle1"/>
    <dgm:cxn modelId="{9A157BC0-8B0E-4C17-BB9D-FADF2132BC41}" type="presOf" srcId="{5645D2EE-6B46-4EDA-A98A-123C4EC0A614}" destId="{C91463E8-1255-44BB-BBB3-C9DF717EAC74}" srcOrd="0" destOrd="0" presId="urn:microsoft.com/office/officeart/2005/8/layout/cycle1"/>
    <dgm:cxn modelId="{880277CC-D479-41C6-99D8-2267E46BF502}" srcId="{C1802EA5-F8AA-4C1C-B717-2883E79B25BB}" destId="{7B2F0E57-1532-479E-80E8-32B565DF4C87}" srcOrd="3" destOrd="0" parTransId="{76679915-8D5C-41D4-842E-67BB1031EAC9}" sibTransId="{4C5EA9C8-DE61-4D59-A058-14583938B961}"/>
    <dgm:cxn modelId="{BCC8E6DE-1FC8-4420-B6DE-C68F5EFAE6FC}" type="presOf" srcId="{4C5EA9C8-DE61-4D59-A058-14583938B961}" destId="{4EA93F7E-C189-43B3-A83A-1D72169EF84F}" srcOrd="0" destOrd="0" presId="urn:microsoft.com/office/officeart/2005/8/layout/cycle1"/>
    <dgm:cxn modelId="{2B76345E-AE19-46D8-905A-4F72DFFDEE21}" type="presParOf" srcId="{0E11D938-3E54-4886-8132-46E327CD9046}" destId="{BD29916E-540D-4B19-B54F-BE3D1AA4CD07}" srcOrd="0" destOrd="0" presId="urn:microsoft.com/office/officeart/2005/8/layout/cycle1"/>
    <dgm:cxn modelId="{0437A4A4-A6EC-4707-89B1-5E87DEBC9A2C}" type="presParOf" srcId="{0E11D938-3E54-4886-8132-46E327CD9046}" destId="{1EE6D1D8-DCD5-4C6D-89AC-320A8B5DA075}" srcOrd="1" destOrd="0" presId="urn:microsoft.com/office/officeart/2005/8/layout/cycle1"/>
    <dgm:cxn modelId="{7A356432-B6E2-4BB5-B416-575947515998}" type="presParOf" srcId="{0E11D938-3E54-4886-8132-46E327CD9046}" destId="{73371E93-93B8-4088-B463-CD58580706D3}" srcOrd="2" destOrd="0" presId="urn:microsoft.com/office/officeart/2005/8/layout/cycle1"/>
    <dgm:cxn modelId="{CA5A234D-FE66-4149-902B-BB6AC23DD6C7}" type="presParOf" srcId="{0E11D938-3E54-4886-8132-46E327CD9046}" destId="{2CEDA16F-1E4A-4ED2-BBC5-A9D6C9A73992}" srcOrd="3" destOrd="0" presId="urn:microsoft.com/office/officeart/2005/8/layout/cycle1"/>
    <dgm:cxn modelId="{85563565-D8D1-4226-9686-B7303D8F5F76}" type="presParOf" srcId="{0E11D938-3E54-4886-8132-46E327CD9046}" destId="{BF8C60AD-8972-4B99-80F7-9F7B6C8BA8FE}" srcOrd="4" destOrd="0" presId="urn:microsoft.com/office/officeart/2005/8/layout/cycle1"/>
    <dgm:cxn modelId="{2547BFDD-B715-4704-8A29-11E6510DC4C2}" type="presParOf" srcId="{0E11D938-3E54-4886-8132-46E327CD9046}" destId="{138EF0D2-3B51-4CF5-8FB4-F1C785568D7A}" srcOrd="5" destOrd="0" presId="urn:microsoft.com/office/officeart/2005/8/layout/cycle1"/>
    <dgm:cxn modelId="{93F38BA9-9011-4E2B-9877-AE7981EBFC77}" type="presParOf" srcId="{0E11D938-3E54-4886-8132-46E327CD9046}" destId="{35F546EA-20C8-4750-8E3D-02FF5144455E}" srcOrd="6" destOrd="0" presId="urn:microsoft.com/office/officeart/2005/8/layout/cycle1"/>
    <dgm:cxn modelId="{C55EACB9-D26F-4DF4-BEF5-194B10E8C0BC}" type="presParOf" srcId="{0E11D938-3E54-4886-8132-46E327CD9046}" destId="{C91463E8-1255-44BB-BBB3-C9DF717EAC74}" srcOrd="7" destOrd="0" presId="urn:microsoft.com/office/officeart/2005/8/layout/cycle1"/>
    <dgm:cxn modelId="{4E48A723-A727-4E32-8CA8-B15CEB93DFF2}" type="presParOf" srcId="{0E11D938-3E54-4886-8132-46E327CD9046}" destId="{81CFAE7A-2E55-4CE2-919F-7D4581274164}" srcOrd="8" destOrd="0" presId="urn:microsoft.com/office/officeart/2005/8/layout/cycle1"/>
    <dgm:cxn modelId="{F8FD822B-3F38-443E-AC28-4702412F22B9}" type="presParOf" srcId="{0E11D938-3E54-4886-8132-46E327CD9046}" destId="{14B858EC-90A5-4D73-B0A4-4B972BD14C58}" srcOrd="9" destOrd="0" presId="urn:microsoft.com/office/officeart/2005/8/layout/cycle1"/>
    <dgm:cxn modelId="{332F6801-29CF-4232-8FB7-566DE3BAFCBD}" type="presParOf" srcId="{0E11D938-3E54-4886-8132-46E327CD9046}" destId="{99297063-9DD1-4841-9E85-BB0619646438}" srcOrd="10" destOrd="0" presId="urn:microsoft.com/office/officeart/2005/8/layout/cycle1"/>
    <dgm:cxn modelId="{6D6BD58A-CAB3-4F07-8AB5-92B7D63A6F2E}" type="presParOf" srcId="{0E11D938-3E54-4886-8132-46E327CD9046}" destId="{4EA93F7E-C189-43B3-A83A-1D72169EF84F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A5DF1-B1F1-410B-BEE8-3A0F4E59E39B}">
      <dsp:nvSpPr>
        <dsp:cNvPr id="0" name=""/>
        <dsp:cNvSpPr/>
      </dsp:nvSpPr>
      <dsp:spPr>
        <a:xfrm>
          <a:off x="624000" y="163717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9DC21-1506-4027-BC4D-46843216FA58}">
      <dsp:nvSpPr>
        <dsp:cNvPr id="0" name=""/>
        <dsp:cNvSpPr/>
      </dsp:nvSpPr>
      <dsp:spPr>
        <a:xfrm>
          <a:off x="100425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38FCE3-9E3E-47C8-AE3F-87263E72FDF4}">
      <dsp:nvSpPr>
        <dsp:cNvPr id="0" name=""/>
        <dsp:cNvSpPr/>
      </dsp:nvSpPr>
      <dsp:spPr>
        <a:xfrm>
          <a:off x="5362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Deliver the essential</a:t>
          </a:r>
          <a:endParaRPr lang="en-US" sz="2300" kern="1200"/>
        </a:p>
      </dsp:txBody>
      <dsp:txXfrm>
        <a:off x="53625" y="2503718"/>
        <a:ext cx="2925000" cy="720000"/>
      </dsp:txXfrm>
    </dsp:sp>
    <dsp:sp modelId="{79F8E1E1-1834-45A5-B2DD-BEB61601E58C}">
      <dsp:nvSpPr>
        <dsp:cNvPr id="0" name=""/>
        <dsp:cNvSpPr/>
      </dsp:nvSpPr>
      <dsp:spPr>
        <a:xfrm>
          <a:off x="4060875" y="163717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C6A1F-35F0-4F88-8B74-8F2B28AF1B97}">
      <dsp:nvSpPr>
        <dsp:cNvPr id="0" name=""/>
        <dsp:cNvSpPr/>
      </dsp:nvSpPr>
      <dsp:spPr>
        <a:xfrm>
          <a:off x="4441125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8A9B2-464A-46F5-89C4-E2F76BEAF15D}">
      <dsp:nvSpPr>
        <dsp:cNvPr id="0" name=""/>
        <dsp:cNvSpPr/>
      </dsp:nvSpPr>
      <dsp:spPr>
        <a:xfrm>
          <a:off x="3490500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Limited amount of text</a:t>
          </a:r>
          <a:endParaRPr lang="en-US" sz="2300" kern="1200"/>
        </a:p>
      </dsp:txBody>
      <dsp:txXfrm>
        <a:off x="3490500" y="2503718"/>
        <a:ext cx="2925000" cy="720000"/>
      </dsp:txXfrm>
    </dsp:sp>
    <dsp:sp modelId="{9FC04D15-8118-4769-AF20-55A43C491B8D}">
      <dsp:nvSpPr>
        <dsp:cNvPr id="0" name=""/>
        <dsp:cNvSpPr/>
      </dsp:nvSpPr>
      <dsp:spPr>
        <a:xfrm>
          <a:off x="7497750" y="16371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A41D79-1A91-49E4-973A-FEF24F8ADDEF}">
      <dsp:nvSpPr>
        <dsp:cNvPr id="0" name=""/>
        <dsp:cNvSpPr/>
      </dsp:nvSpPr>
      <dsp:spPr>
        <a:xfrm>
          <a:off x="787800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39A0E-F59A-47A8-B834-72A54A266623}">
      <dsp:nvSpPr>
        <dsp:cNvPr id="0" name=""/>
        <dsp:cNvSpPr/>
      </dsp:nvSpPr>
      <dsp:spPr>
        <a:xfrm>
          <a:off x="692737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Save energy </a:t>
          </a:r>
          <a:endParaRPr lang="en-US" sz="2300" kern="1200"/>
        </a:p>
      </dsp:txBody>
      <dsp:txXfrm>
        <a:off x="6927375" y="2503718"/>
        <a:ext cx="2925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E6D1D8-DCD5-4C6D-89AC-320A8B5DA075}">
      <dsp:nvSpPr>
        <dsp:cNvPr id="0" name=""/>
        <dsp:cNvSpPr/>
      </dsp:nvSpPr>
      <dsp:spPr>
        <a:xfrm>
          <a:off x="2150177" y="1059919"/>
          <a:ext cx="1220353" cy="1220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 objects</a:t>
          </a:r>
        </a:p>
      </dsp:txBody>
      <dsp:txXfrm>
        <a:off x="2150177" y="1059919"/>
        <a:ext cx="1220353" cy="1220353"/>
      </dsp:txXfrm>
    </dsp:sp>
    <dsp:sp modelId="{73371E93-93B8-4088-B463-CD58580706D3}">
      <dsp:nvSpPr>
        <dsp:cNvPr id="0" name=""/>
        <dsp:cNvSpPr/>
      </dsp:nvSpPr>
      <dsp:spPr>
        <a:xfrm>
          <a:off x="-285" y="982877"/>
          <a:ext cx="3447858" cy="3447858"/>
        </a:xfrm>
        <a:prstGeom prst="circularArrow">
          <a:avLst>
            <a:gd name="adj1" fmla="val 6902"/>
            <a:gd name="adj2" fmla="val 465342"/>
            <a:gd name="adj3" fmla="val 549458"/>
            <a:gd name="adj4" fmla="val 205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C60AD-8972-4B99-80F7-9F7B6C8BA8FE}">
      <dsp:nvSpPr>
        <dsp:cNvPr id="0" name=""/>
        <dsp:cNvSpPr/>
      </dsp:nvSpPr>
      <dsp:spPr>
        <a:xfrm>
          <a:off x="2150177" y="3133339"/>
          <a:ext cx="1220353" cy="1220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500%</a:t>
          </a:r>
        </a:p>
      </dsp:txBody>
      <dsp:txXfrm>
        <a:off x="2150177" y="3133339"/>
        <a:ext cx="1220353" cy="1220353"/>
      </dsp:txXfrm>
    </dsp:sp>
    <dsp:sp modelId="{138EF0D2-3B51-4CF5-8FB4-F1C785568D7A}">
      <dsp:nvSpPr>
        <dsp:cNvPr id="0" name=""/>
        <dsp:cNvSpPr/>
      </dsp:nvSpPr>
      <dsp:spPr>
        <a:xfrm>
          <a:off x="-285" y="982877"/>
          <a:ext cx="3447858" cy="3447858"/>
        </a:xfrm>
        <a:prstGeom prst="circularArrow">
          <a:avLst>
            <a:gd name="adj1" fmla="val 6902"/>
            <a:gd name="adj2" fmla="val 465342"/>
            <a:gd name="adj3" fmla="val 5949458"/>
            <a:gd name="adj4" fmla="val 43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463E8-1255-44BB-BBB3-C9DF717EAC74}">
      <dsp:nvSpPr>
        <dsp:cNvPr id="0" name=""/>
        <dsp:cNvSpPr/>
      </dsp:nvSpPr>
      <dsp:spPr>
        <a:xfrm>
          <a:off x="76757" y="3133339"/>
          <a:ext cx="1220353" cy="1220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⚡ Energy</a:t>
          </a:r>
        </a:p>
      </dsp:txBody>
      <dsp:txXfrm>
        <a:off x="76757" y="3133339"/>
        <a:ext cx="1220353" cy="1220353"/>
      </dsp:txXfrm>
    </dsp:sp>
    <dsp:sp modelId="{81CFAE7A-2E55-4CE2-919F-7D4581274164}">
      <dsp:nvSpPr>
        <dsp:cNvPr id="0" name=""/>
        <dsp:cNvSpPr/>
      </dsp:nvSpPr>
      <dsp:spPr>
        <a:xfrm>
          <a:off x="-285" y="982877"/>
          <a:ext cx="3447858" cy="3447858"/>
        </a:xfrm>
        <a:prstGeom prst="circularArrow">
          <a:avLst>
            <a:gd name="adj1" fmla="val 6902"/>
            <a:gd name="adj2" fmla="val 465342"/>
            <a:gd name="adj3" fmla="val 11349458"/>
            <a:gd name="adj4" fmla="val 97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97063-9DD1-4841-9E85-BB0619646438}">
      <dsp:nvSpPr>
        <dsp:cNvPr id="0" name=""/>
        <dsp:cNvSpPr/>
      </dsp:nvSpPr>
      <dsp:spPr>
        <a:xfrm>
          <a:off x="76757" y="1059919"/>
          <a:ext cx="1220353" cy="1220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Cognitive resource's </a:t>
          </a:r>
        </a:p>
      </dsp:txBody>
      <dsp:txXfrm>
        <a:off x="76757" y="1059919"/>
        <a:ext cx="1220353" cy="1220353"/>
      </dsp:txXfrm>
    </dsp:sp>
    <dsp:sp modelId="{4EA93F7E-C189-43B3-A83A-1D72169EF84F}">
      <dsp:nvSpPr>
        <dsp:cNvPr id="0" name=""/>
        <dsp:cNvSpPr/>
      </dsp:nvSpPr>
      <dsp:spPr>
        <a:xfrm>
          <a:off x="-285" y="982877"/>
          <a:ext cx="3447858" cy="3447858"/>
        </a:xfrm>
        <a:prstGeom prst="circularArrow">
          <a:avLst>
            <a:gd name="adj1" fmla="val 6902"/>
            <a:gd name="adj2" fmla="val 465342"/>
            <a:gd name="adj3" fmla="val 16749458"/>
            <a:gd name="adj4" fmla="val 151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1C2BDD-2003-4509-8FD8-1A54C980BCF0}" type="datetimeFigureOut">
              <a:rPr lang="en-GB"/>
              <a:t>10/10/2021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B0059D-4139-42EF-9F06-7F56C889830B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352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Your </a:t>
            </a:r>
            <a:r>
              <a:rPr lang="en-US" b="1"/>
              <a:t>first thought</a:t>
            </a:r>
            <a:r>
              <a:rPr lang="en-US"/>
              <a:t> might not be always the right one when seeing a presentation—</a:t>
            </a:r>
            <a:r>
              <a:rPr lang="en-US" b="1"/>
              <a:t>pay attention</a:t>
            </a:r>
            <a:r>
              <a:rPr lang="en-US"/>
              <a:t> to details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E9C977-81BB-0948-A326-9BCAD0155CBB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727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SOURCE : https://www.shutterstock.com/search/perception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See the design/context that matters for you</a:t>
            </a:r>
          </a:p>
          <a:p>
            <a:endParaRPr lang="en-US"/>
          </a:p>
          <a:p>
            <a:r>
              <a:rPr lang="en-US"/>
              <a:t>See the idea!  If it’s small doesn’t mean that it’s not important-that might be the  most important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E9C977-81BB-0948-A326-9BCAD0155CBB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630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Focus on key word</a:t>
            </a:r>
          </a:p>
          <a:p>
            <a:endParaRPr lang="en-US"/>
          </a:p>
          <a:p>
            <a:r>
              <a:rPr lang="en-US"/>
              <a:t>Pay attention to the structure</a:t>
            </a:r>
          </a:p>
          <a:p>
            <a:endParaRPr lang="en-US"/>
          </a:p>
          <a:p>
            <a:r>
              <a:rPr lang="en-US"/>
              <a:t>Your first thought might not be always the right one when seeing a presentation—pay attention to details</a:t>
            </a:r>
          </a:p>
          <a:p>
            <a:endParaRPr lang="en-US"/>
          </a:p>
          <a:p>
            <a:r>
              <a:rPr lang="en-US"/>
              <a:t>See the important data that it’s transmitted to you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E9C977-81BB-0948-A326-9BCAD0155CBB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81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1313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8839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952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0613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0080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15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128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5848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2177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8182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5631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4657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5502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819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8528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1344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772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46945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56594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3489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43461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41707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2371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7184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44604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55514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70327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336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5451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45267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wl.excelsior.edu/grammar-essentials/punctuation/exclamation-marks/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mathematica.stackexchange.com/questions/43221/how-to-fill-a-whole-rectangle-with-text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B76A3-4EAD-4482-AB80-404528194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09" y="-1347014"/>
            <a:ext cx="5664945" cy="38971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000" spc="750">
                <a:solidFill>
                  <a:schemeClr val="tx1"/>
                </a:solidFill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BMSW4003:Rules and design principles of making an effective PowerPoint presentation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03254E7E-C91B-46FE-9F1A-968998D2ED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4605" y="197123"/>
            <a:ext cx="3725203" cy="2477196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ACF75F1-565E-4DCB-9583-9C1BE8F3A0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352" y="4044526"/>
            <a:ext cx="2743200" cy="2764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3F477C-F8B1-4BBD-BE2F-11F722F6C13E}"/>
              </a:ext>
            </a:extLst>
          </p:cNvPr>
          <p:cNvSpPr txBox="1"/>
          <p:nvPr/>
        </p:nvSpPr>
        <p:spPr>
          <a:xfrm>
            <a:off x="263912" y="34884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Elisa M Pop   2109184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AF411A-B0AD-4B09-A98E-356CA511168F}"/>
              </a:ext>
            </a:extLst>
          </p:cNvPr>
          <p:cNvSpPr txBox="1"/>
          <p:nvPr/>
        </p:nvSpPr>
        <p:spPr>
          <a:xfrm>
            <a:off x="3776547" y="3432717"/>
            <a:ext cx="32821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Ileana G Juganaru 2106753</a:t>
            </a:r>
          </a:p>
        </p:txBody>
      </p:sp>
      <p:pic>
        <p:nvPicPr>
          <p:cNvPr id="5" name="Picture 29" descr="A picture containing indoor, wall, person, monitor&#10;&#10;Description automatically generated">
            <a:extLst>
              <a:ext uri="{FF2B5EF4-FFF2-40B4-BE49-F238E27FC236}">
                <a16:creationId xmlns:a16="http://schemas.microsoft.com/office/drawing/2014/main" id="{F307382E-340E-4757-807D-F4577B7E87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1" b="16772"/>
          <a:stretch/>
        </p:blipFill>
        <p:spPr>
          <a:xfrm>
            <a:off x="4064406" y="3863313"/>
            <a:ext cx="2489011" cy="30287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9" descr="A person taking a selfie&#10;&#10;Description automatically generated">
            <a:extLst>
              <a:ext uri="{FF2B5EF4-FFF2-40B4-BE49-F238E27FC236}">
                <a16:creationId xmlns:a16="http://schemas.microsoft.com/office/drawing/2014/main" id="{58AC21AF-7D71-4C28-91B3-E1B68E586D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2595" y="3969834"/>
            <a:ext cx="2743200" cy="28398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D6AC9E-EDB0-4385-9D65-1CAD64F645F0}"/>
              </a:ext>
            </a:extLst>
          </p:cNvPr>
          <p:cNvSpPr txBox="1"/>
          <p:nvPr/>
        </p:nvSpPr>
        <p:spPr>
          <a:xfrm>
            <a:off x="8162693" y="34884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Adrian Pop 2109183</a:t>
            </a:r>
          </a:p>
        </p:txBody>
      </p:sp>
    </p:spTree>
    <p:extLst>
      <p:ext uri="{BB962C8B-B14F-4D97-AF65-F5344CB8AC3E}">
        <p14:creationId xmlns:p14="http://schemas.microsoft.com/office/powerpoint/2010/main" val="82253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8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10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1413" y="609600"/>
            <a:ext cx="9905998" cy="1173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  How to avoid death by PowerPoint</a:t>
            </a:r>
            <a:r>
              <a:rPr lang="en-US" sz="3200" b="1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 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1413" y="2666999"/>
            <a:ext cx="9905998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857250" indent="-857250" algn="l">
              <a:buFont typeface="Arial"/>
              <a:buChar char="•"/>
            </a:pPr>
            <a:r>
              <a:rPr lang="en-US" sz="24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One message</a:t>
            </a:r>
            <a:endParaRPr lang="en-US" sz="24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857250" indent="-857250" algn="l">
              <a:buFont typeface="Arial"/>
              <a:buChar char="•"/>
            </a:pPr>
            <a:r>
              <a:rPr lang="en-US" sz="24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Working memories</a:t>
            </a:r>
            <a:endParaRPr lang="en-US" sz="24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857250" indent="-857250" algn="l">
              <a:buFont typeface="Arial"/>
              <a:buChar char="•"/>
            </a:pPr>
            <a:r>
              <a:rPr lang="en-US" sz="24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Size</a:t>
            </a:r>
            <a:endParaRPr lang="en-US" sz="24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857250" indent="-857250" algn="l">
              <a:buFont typeface="Arial"/>
              <a:buChar char="•"/>
            </a:pPr>
            <a:r>
              <a:rPr lang="en-US" sz="24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Contrast</a:t>
            </a:r>
            <a:endParaRPr lang="en-US" sz="24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857250" indent="-857250" algn="l">
              <a:buFont typeface="Arial"/>
              <a:buChar char="•"/>
            </a:pPr>
            <a:r>
              <a:rPr lang="en-US" sz="24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Object's </a:t>
            </a:r>
            <a:endParaRPr lang="en-US" sz="240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6DC73-6C34-4882-87F2-71F313ACB567}"/>
              </a:ext>
            </a:extLst>
          </p:cNvPr>
          <p:cNvSpPr txBox="1"/>
          <p:nvPr/>
        </p:nvSpPr>
        <p:spPr>
          <a:xfrm>
            <a:off x="8892448" y="3815507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B52E8-D852-46AE-966E-FBDA383AE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One message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EDB5A8E-6561-4A98-BC1A-AF2C894C73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6918611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42948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E410F00-64A4-409B-8CAD-0A46E4A84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427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6" descr="Text&#10;&#10;Description automatically generated">
            <a:extLst>
              <a:ext uri="{FF2B5EF4-FFF2-40B4-BE49-F238E27FC236}">
                <a16:creationId xmlns:a16="http://schemas.microsoft.com/office/drawing/2014/main" id="{7F44C419-E87B-43EC-BB8A-A730BB190B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621" r="26713" b="1"/>
          <a:stretch/>
        </p:blipFill>
        <p:spPr>
          <a:xfrm>
            <a:off x="643467" y="643467"/>
            <a:ext cx="5291666" cy="557106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0" name="Picture 20" descr="A picture containing text&#10;&#10;Description automatically generated">
            <a:extLst>
              <a:ext uri="{FF2B5EF4-FFF2-40B4-BE49-F238E27FC236}">
                <a16:creationId xmlns:a16="http://schemas.microsoft.com/office/drawing/2014/main" id="{D7523E69-B4C4-42DA-9D26-4DAD106E977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64961" r="3490" b="1"/>
          <a:stretch/>
        </p:blipFill>
        <p:spPr>
          <a:xfrm>
            <a:off x="6256867" y="643467"/>
            <a:ext cx="5286078" cy="557106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0932D2B-DD0E-4C0D-821F-C6FDB34F2B6E}"/>
              </a:ext>
            </a:extLst>
          </p:cNvPr>
          <p:cNvSpPr txBox="1"/>
          <p:nvPr/>
        </p:nvSpPr>
        <p:spPr>
          <a:xfrm>
            <a:off x="4408449" y="152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912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C834E-34B8-4AF2-9A93-F923167BD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3895" y="45476"/>
            <a:ext cx="3447288" cy="602083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00B050"/>
                </a:solidFill>
                <a:latin typeface="Century Gothic"/>
                <a:ea typeface="Source Sans Pro Light"/>
              </a:rPr>
              <a:t>CONTRAST</a:t>
            </a:r>
            <a:endParaRPr lang="en-GB" sz="2000">
              <a:solidFill>
                <a:srgbClr val="00B050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Century Gothic"/>
              <a:ea typeface="Source Sans Pro Light"/>
            </a:endParaRPr>
          </a:p>
        </p:txBody>
      </p:sp>
      <p:pic>
        <p:nvPicPr>
          <p:cNvPr id="5" name="Picture 5" descr="One orange paper crane surronded by dark cranes">
            <a:extLst>
              <a:ext uri="{FF2B5EF4-FFF2-40B4-BE49-F238E27FC236}">
                <a16:creationId xmlns:a16="http://schemas.microsoft.com/office/drawing/2014/main" id="{BBF5B9E3-3A50-4D35-BA2F-2C921B5293A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9858" r="9858"/>
          <a:stretch/>
        </p:blipFill>
        <p:spPr>
          <a:xfrm>
            <a:off x="3990612" y="936044"/>
            <a:ext cx="7790055" cy="574145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BEDC10-B896-4E92-AC04-C122F108E3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999" y="739863"/>
            <a:ext cx="3847025" cy="4776881"/>
          </a:xfrm>
        </p:spPr>
        <p:txBody>
          <a:bodyPr vert="horz" lIns="0" tIns="0" rIns="91440" bIns="0" rtlCol="0" anchor="t">
            <a:normAutofit/>
          </a:bodyPr>
          <a:lstStyle/>
          <a:p>
            <a:pPr marL="285750" indent="-285750">
              <a:buFont typeface="Wingdings" panose="020F0302020204030204" pitchFamily="34" charset="0"/>
              <a:buChar char="Ø"/>
            </a:pPr>
            <a:r>
              <a:rPr lang="en-GB" sz="2800">
                <a:solidFill>
                  <a:schemeClr val="tx1"/>
                </a:solidFill>
                <a:latin typeface="Century Gothic"/>
                <a:ea typeface="Source Sans Pro"/>
              </a:rPr>
              <a:t>I am! </a:t>
            </a:r>
            <a:endParaRPr lang="en-GB" sz="28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ea typeface="Source Sans Pro"/>
            </a:endParaRPr>
          </a:p>
          <a:p>
            <a:pPr marL="285750" indent="-285750">
              <a:buFont typeface="Wingdings" panose="020F0302020204030204" pitchFamily="34" charset="0"/>
              <a:buChar char="Ø"/>
            </a:pPr>
            <a:r>
              <a:rPr lang="en-GB" sz="2800">
                <a:solidFill>
                  <a:schemeClr val="tx1"/>
                </a:solidFill>
                <a:latin typeface="Century Gothic"/>
                <a:ea typeface="Source Sans Pro"/>
              </a:rPr>
              <a:t>I always have been!</a:t>
            </a:r>
            <a:endParaRPr lang="en-GB" sz="28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ea typeface="Source Sans Pro"/>
            </a:endParaRPr>
          </a:p>
          <a:p>
            <a:pPr marL="285750" indent="-285750">
              <a:buFont typeface="Wingdings" panose="020F0302020204030204" pitchFamily="34" charset="0"/>
              <a:buChar char="Ø"/>
            </a:pPr>
            <a:r>
              <a:rPr lang="en-GB" sz="2800">
                <a:solidFill>
                  <a:schemeClr val="tx1"/>
                </a:solidFill>
                <a:latin typeface="Century Gothic"/>
                <a:ea typeface="Source Sans Pro"/>
              </a:rPr>
              <a:t>My visual aid</a:t>
            </a:r>
            <a:endParaRPr lang="en-GB" sz="2800">
              <a:solidFill>
                <a:schemeClr val="tx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ea typeface="Source Sans Pro"/>
            </a:endParaRPr>
          </a:p>
          <a:p>
            <a:pPr marL="285750" indent="-285750">
              <a:buFont typeface="Wingdings" panose="020F0302020204030204" pitchFamily="34" charset="0"/>
              <a:buChar char="Ø"/>
            </a:pPr>
            <a:endParaRPr lang="en-GB">
              <a:solidFill>
                <a:srgbClr val="FFFFFF">
                  <a:alpha val="55000"/>
                </a:srgbClr>
              </a:solidFill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9916616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7A234-E4EE-4DF9-A97C-486C9E236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3565" y="101253"/>
            <a:ext cx="3447288" cy="69603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00B050"/>
                </a:solidFill>
                <a:latin typeface="Century Gothic"/>
              </a:rPr>
              <a:t>OBJECTS</a:t>
            </a:r>
            <a:endParaRPr lang="en-GB" sz="2000">
              <a:solidFill>
                <a:srgbClr val="00B050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Century Gothic"/>
            </a:endParaRPr>
          </a:p>
        </p:txBody>
      </p:sp>
      <p:pic>
        <p:nvPicPr>
          <p:cNvPr id="5" name="Picture 5" descr="Ball pool with different colours">
            <a:extLst>
              <a:ext uri="{FF2B5EF4-FFF2-40B4-BE49-F238E27FC236}">
                <a16:creationId xmlns:a16="http://schemas.microsoft.com/office/drawing/2014/main" id="{98427326-86A3-4D69-9E2D-9767A335C7B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5393" r="5393"/>
          <a:stretch/>
        </p:blipFill>
        <p:spPr>
          <a:xfrm>
            <a:off x="747713" y="901700"/>
            <a:ext cx="7372350" cy="5511800"/>
          </a:xfrm>
        </p:spPr>
      </p:pic>
      <p:graphicFrame>
        <p:nvGraphicFramePr>
          <p:cNvPr id="7" name="Text Placeholder 3">
            <a:extLst>
              <a:ext uri="{FF2B5EF4-FFF2-40B4-BE49-F238E27FC236}">
                <a16:creationId xmlns:a16="http://schemas.microsoft.com/office/drawing/2014/main" id="{6489B4D1-A11E-4C94-AD6D-03B550B9D7D6}"/>
              </a:ext>
            </a:extLst>
          </p:cNvPr>
          <p:cNvGraphicFramePr/>
          <p:nvPr/>
        </p:nvGraphicFramePr>
        <p:xfrm>
          <a:off x="8508557" y="898714"/>
          <a:ext cx="3447288" cy="541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623272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90DBF-2DC3-4AD5-9CF5-D026F8155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tx1"/>
                </a:solidFill>
              </a:rPr>
              <a:t>Working memory</a:t>
            </a:r>
            <a:endParaRPr lang="en-US" sz="2000">
              <a:solidFill>
                <a:schemeClr val="tx1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C9B0E-95B2-4F1F-AC15-2397684F37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/>
              <a:t>Keywords</a:t>
            </a:r>
            <a:endParaRPr lang="en-US" sz="2400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sz="2400" b="1"/>
              <a:t>Don't read your presentation</a:t>
            </a:r>
            <a:endParaRPr lang="en-US" sz="2400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sz="2400" b="1"/>
              <a:t>Add an image </a:t>
            </a:r>
            <a:endParaRPr lang="en-US" sz="2400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sz="2400" b="1"/>
              <a:t>Make it clear</a:t>
            </a:r>
            <a:endParaRPr lang="en-US" sz="2400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/>
            <a:endParaRPr lang="en-US"/>
          </a:p>
          <a:p>
            <a:endParaRPr lang="en-US"/>
          </a:p>
        </p:txBody>
      </p:sp>
      <p:pic>
        <p:nvPicPr>
          <p:cNvPr id="5" name="Picture 5" descr="Red Triangles">
            <a:extLst>
              <a:ext uri="{FF2B5EF4-FFF2-40B4-BE49-F238E27FC236}">
                <a16:creationId xmlns:a16="http://schemas.microsoft.com/office/drawing/2014/main" id="{0BBCCE2E-E42B-4AF4-9C3F-467C36B037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5370" r="15880"/>
          <a:stretch/>
        </p:blipFill>
        <p:spPr>
          <a:xfrm>
            <a:off x="5465437" y="645106"/>
            <a:ext cx="5247747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1878841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2CA0A-38F3-41A5-9C48-49D71AF3D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Focus, Listen, Attention</a:t>
            </a:r>
            <a:endParaRPr lang="en-GB">
              <a:solidFill>
                <a:schemeClr val="tx1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4" name="Picture 4" descr="A digital balance scale using circles">
            <a:extLst>
              <a:ext uri="{FF2B5EF4-FFF2-40B4-BE49-F238E27FC236}">
                <a16:creationId xmlns:a16="http://schemas.microsoft.com/office/drawing/2014/main" id="{B1B70015-9D97-4331-99BA-D62FB49725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0866" y="2667000"/>
            <a:ext cx="5167093" cy="3124200"/>
          </a:xfrm>
        </p:spPr>
      </p:pic>
    </p:spTree>
    <p:extLst>
      <p:ext uri="{BB962C8B-B14F-4D97-AF65-F5344CB8AC3E}">
        <p14:creationId xmlns:p14="http://schemas.microsoft.com/office/powerpoint/2010/main" val="36603339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1CF70-5B6E-E74F-B904-6579B481C6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2907" y="196685"/>
            <a:ext cx="2289958" cy="978848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 </a:t>
            </a:r>
            <a:r>
              <a:rPr lang="en-US" sz="200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SIZE</a:t>
            </a:r>
            <a:r>
              <a:rPr lang="en-US" sz="2000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 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F6522-F9C1-774D-9B69-B8B7BCAB9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1822" y="2408461"/>
            <a:ext cx="3810000" cy="2707826"/>
          </a:xfrm>
        </p:spPr>
        <p:txBody>
          <a:bodyPr/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FCEB6A-737A-5941-A6E8-6C5ED06C22D7}"/>
              </a:ext>
            </a:extLst>
          </p:cNvPr>
          <p:cNvSpPr txBox="1"/>
          <p:nvPr/>
        </p:nvSpPr>
        <p:spPr>
          <a:xfrm>
            <a:off x="421822" y="1645493"/>
            <a:ext cx="81642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Why is the SIZE important in a slide?</a:t>
            </a:r>
            <a:r>
              <a:rPr lang="en-US" sz="240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B035DE9-C0C4-F548-9A44-BE1F238E98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925" y="2060406"/>
            <a:ext cx="6385530" cy="254174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418006B-5A85-8545-BA28-19779361B67A}"/>
              </a:ext>
            </a:extLst>
          </p:cNvPr>
          <p:cNvSpPr txBox="1"/>
          <p:nvPr/>
        </p:nvSpPr>
        <p:spPr>
          <a:xfrm>
            <a:off x="4065814" y="91576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B91342E-F31B-9D45-ADD9-4771820C5B4A}"/>
              </a:ext>
            </a:extLst>
          </p:cNvPr>
          <p:cNvSpPr txBox="1"/>
          <p:nvPr/>
        </p:nvSpPr>
        <p:spPr>
          <a:xfrm rot="5400000">
            <a:off x="4065814" y="91576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FB6B17F-FBD4-AA4C-BE75-30227020F01D}"/>
              </a:ext>
            </a:extLst>
          </p:cNvPr>
          <p:cNvSpPr txBox="1"/>
          <p:nvPr/>
        </p:nvSpPr>
        <p:spPr>
          <a:xfrm>
            <a:off x="7784670" y="718680"/>
            <a:ext cx="341508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u="sng" baseline="-25000"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algn="l"/>
            <a:r>
              <a:rPr lang="en-US" sz="2400" u="sng" baseline="-25000">
                <a:latin typeface="Arial" panose="020B0604020202020204" pitchFamily="34" charset="0"/>
                <a:cs typeface="Arial" panose="020B0604020202020204" pitchFamily="34" charset="0"/>
              </a:rPr>
              <a:t>First thought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aseline="-25000">
              <a:solidFill>
                <a:schemeClr val="bg1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39F125C-90D1-F24C-9275-42206856C0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3485" y="4651685"/>
            <a:ext cx="2498191" cy="1404224"/>
          </a:xfrm>
          <a:prstGeom prst="rect">
            <a:avLst/>
          </a:prstGeom>
        </p:spPr>
      </p:pic>
      <p:pic>
        <p:nvPicPr>
          <p:cNvPr id="29" name="Picture 29">
            <a:extLst>
              <a:ext uri="{FF2B5EF4-FFF2-40B4-BE49-F238E27FC236}">
                <a16:creationId xmlns:a16="http://schemas.microsoft.com/office/drawing/2014/main" id="{C7648D4E-A03E-FF43-B9C0-967F9FA0C90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1" b="16772"/>
          <a:stretch/>
        </p:blipFill>
        <p:spPr>
          <a:xfrm>
            <a:off x="7669967" y="3026972"/>
            <a:ext cx="2489011" cy="30287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8C84F49-C98E-2949-8EAA-5C8CC2CA0710}"/>
              </a:ext>
            </a:extLst>
          </p:cNvPr>
          <p:cNvSpPr txBox="1"/>
          <p:nvPr/>
        </p:nvSpPr>
        <p:spPr>
          <a:xfrm>
            <a:off x="130964" y="4879888"/>
            <a:ext cx="29466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/>
              <a:t>Ileana Juganaru</a:t>
            </a:r>
          </a:p>
          <a:p>
            <a:pPr algn="l"/>
            <a:r>
              <a:rPr lang="en-US" sz="2400"/>
              <a:t>2106753</a:t>
            </a:r>
          </a:p>
          <a:p>
            <a:pPr algn="l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5743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83CB74-43AE-D341-A78D-B55FFFA3B3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32175" y="2095636"/>
            <a:ext cx="6916633" cy="3198942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175187-BEFA-294E-8EEA-DE00F639207F}"/>
              </a:ext>
            </a:extLst>
          </p:cNvPr>
          <p:cNvSpPr txBox="1"/>
          <p:nvPr/>
        </p:nvSpPr>
        <p:spPr>
          <a:xfrm>
            <a:off x="643192" y="2666999"/>
            <a:ext cx="3643674" cy="32162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2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Visual communication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           </a:t>
            </a:r>
            <a:r>
              <a:rPr lang="en-US" sz="2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Visual aid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  </a:t>
            </a:r>
            <a:r>
              <a:rPr lang="en-US" sz="2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Content &amp; Position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C4986A-8441-CD47-90F7-D211F9C962EF}"/>
              </a:ext>
            </a:extLst>
          </p:cNvPr>
          <p:cNvSpPr txBox="1"/>
          <p:nvPr/>
        </p:nvSpPr>
        <p:spPr>
          <a:xfrm>
            <a:off x="7244474" y="1306286"/>
            <a:ext cx="4457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527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95506-31B7-F549-8A39-BE2A2288E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5" y="1386395"/>
            <a:ext cx="4850122" cy="1280604"/>
          </a:xfrm>
        </p:spPr>
        <p:txBody>
          <a:bodyPr>
            <a:normAutofit/>
          </a:bodyPr>
          <a:lstStyle/>
          <a:p>
            <a:r>
              <a:rPr lang="en-US" sz="2800" b="1"/>
              <a:t>    Less it’s  better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B0C41DF-B48B-9448-855A-7FA4E608A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pPr marL="1371600" lvl="3" indent="0">
              <a:buNone/>
            </a:pPr>
            <a:r>
              <a:rPr lang="en-US" sz="1800"/>
              <a:t> </a:t>
            </a:r>
          </a:p>
          <a:p>
            <a:pPr marL="1371600" lvl="3" indent="0">
              <a:buNone/>
            </a:pPr>
            <a:r>
              <a:rPr lang="en-US" sz="2400"/>
              <a:t>  Keywords</a:t>
            </a:r>
          </a:p>
          <a:p>
            <a:pPr marL="0" indent="0">
              <a:buNone/>
            </a:pPr>
            <a:r>
              <a:rPr lang="en-US" sz="2400"/>
              <a:t>                   Structure</a:t>
            </a:r>
          </a:p>
          <a:p>
            <a:pPr marL="0" indent="0">
              <a:buNone/>
            </a:pPr>
            <a:r>
              <a:rPr lang="en-US" sz="2400"/>
              <a:t>                      Data</a:t>
            </a:r>
          </a:p>
          <a:p>
            <a:endParaRPr lang="en-US" sz="18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FB39C7-E8C1-7F48-8934-917116B05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634" y="654033"/>
            <a:ext cx="4850122" cy="5229242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1531312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7D992-DBC1-491B-A2E9-C04AFADD2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Thank you !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7" name="Graphic 36" descr="Handshake">
            <a:extLst>
              <a:ext uri="{FF2B5EF4-FFF2-40B4-BE49-F238E27FC236}">
                <a16:creationId xmlns:a16="http://schemas.microsoft.com/office/drawing/2014/main" id="{6980BF28-53F9-46D7-9210-52F53C41E1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16338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3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Mesh</vt:lpstr>
      <vt:lpstr>Gallery</vt:lpstr>
      <vt:lpstr>BMSW4003:Rules and design principles of making an effective PowerPoint presentation</vt:lpstr>
      <vt:lpstr>  How to avoid death by PowerPoint  </vt:lpstr>
      <vt:lpstr>One message </vt:lpstr>
      <vt:lpstr>PowerPoint Presentation</vt:lpstr>
      <vt:lpstr>CONTRAST</vt:lpstr>
      <vt:lpstr>OBJECTS</vt:lpstr>
      <vt:lpstr>Working memory</vt:lpstr>
      <vt:lpstr>Focus, Listen, Attention</vt:lpstr>
      <vt:lpstr> SIZE </vt:lpstr>
      <vt:lpstr>PowerPoint Presentation</vt:lpstr>
      <vt:lpstr>    Less it’s  better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2021-10-05T00:19:52Z</dcterms:created>
  <dcterms:modified xsi:type="dcterms:W3CDTF">2021-10-10T11:29:49Z</dcterms:modified>
</cp:coreProperties>
</file>