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C725D-2C41-E6AD-4C6A-DA5FA3EBA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01C22F-2E67-3DA5-2974-5C77EFF01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FF819-83E0-4875-9073-CB9B4FB7C7EF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7F2DFF-3FED-B3EB-CDF0-83AFD69BE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C10860-087D-55C5-7C1E-4D656969A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C8D4B-EABA-4C26-AF12-E353D9AFB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541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E18A58-FBBF-D512-DAFA-7DCB6B7B8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881F0-97B5-A388-7047-FFCB58B28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DDF3FF-D01F-A8DE-9DCE-B239DB4C98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FF819-83E0-4875-9073-CB9B4FB7C7EF}" type="datetimeFigureOut">
              <a:rPr lang="en-GB" smtClean="0"/>
              <a:t>07/12/2022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BB6C5-384D-55A0-4B6E-40AA0E9B3B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BADBD-CE3C-F34E-16BF-8599CED75F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C8D4B-EABA-4C26-AF12-E353D9AFB0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91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9414F3-5D76-AC5E-10FD-9152DAAD5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/>
              <a:t>    Nursing research project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42F130-53D6-E4AA-D185-3124848B67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81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4DBDCA-4645-9302-7A30-0F7B35484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Agenda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F9F573-019A-BD30-334E-67792B3926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81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B4E284-3AC1-B3FD-E697-D44832B7D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Role of research in 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274B34-AFF7-22E5-4FBC-25EAA02E48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640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A2BE07-5433-895D-F7E4-2E25C1049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Role of research in nursing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19C30E-3965-FBB2-D0AC-8965CBD2686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718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CEA3E7-A7C5-62DE-6874-EA2B4E338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Role of research in nursing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0B9936-673B-5AB7-E613-1C97C761C1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408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F3850B-FEA0-3979-C227-7B09410E1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>
                <a:latin typeface="Times New Roman" pitchFamily="18"/>
                <a:cs typeface="Times New Roman" pitchFamily="18"/>
              </a:rPr>
              <a:t>Role of EBP in nursing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5F7DC6-313E-4220-41CE-583B7AC47C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47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03939B-0A0D-AD8D-7FC1-8061575A6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 sz="4400">
                <a:latin typeface="Times New Roman" pitchFamily="18"/>
                <a:cs typeface="Times New Roman" pitchFamily="18"/>
              </a:rPr>
              <a:t>Role of EBP in nursing</a:t>
            </a:r>
            <a:endParaRPr lang="en-US" sz="44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7F17E-BED8-5F6E-0A8C-EE8DE2F0B1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166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DF406B-5DE3-0FEE-3F7B-B6036DC71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>
                <a:latin typeface="Times New Roman" pitchFamily="18"/>
                <a:cs typeface="Times New Roman" pitchFamily="18"/>
              </a:rPr>
              <a:t>Workplace health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4BECB7-B2AB-A072-679C-0C6D517014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34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A7CD5A-E483-0177-42EF-B21AB8949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563834-F87B-EB65-044E-2FAEBA7617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49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523F48-7482-E427-02E3-77D4277DA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92B97D-AEE4-3FF4-A719-8F61C34A52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979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818438-8A14-6AAA-C0A1-9CAFE5136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B32F40-86BA-153D-9D3F-1D98D7570B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841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005B480-FF87-AC22-9E3D-46679458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33FFA7-927E-2199-0D69-35CB1F4FAE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65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AD9D85-4B6A-B157-4F6D-32AC9020C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7B919C-07AA-D665-C5AA-9DF08DA7DF4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492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533714A-0ECD-F364-E8E1-29C90D151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64B9FB-D91E-8DE4-E844-66F8CF49F0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64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656D97-62F5-7FCF-6E66-6BB87B413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DF2F8A-97AB-5B89-C4B6-E09DEDA9AB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142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CD4FAC-D9CA-7B75-2A6D-054BF925B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poor health at the workplace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3CBBF3-7B32-129C-2756-39545FABAE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10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A1819F-2131-E76A-1534-A2462136C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 sz="2800">
                <a:latin typeface="Times New Roman" pitchFamily="18"/>
                <a:cs typeface="Times New Roman" pitchFamily="18"/>
              </a:rPr>
              <a:t>Recommendations for maintaining health and safety at the workplace</a:t>
            </a:r>
            <a:br>
              <a:rPr lang="en-GB" sz="1800">
                <a:latin typeface="Times New Roman" pitchFamily="18"/>
                <a:cs typeface="Times New Roman" pitchFamily="18"/>
              </a:rPr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B276E5-FBCD-935B-0A25-158DB147F4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776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36D97E-3944-7FA6-07AB-B62B8ADB0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 sz="2800">
                <a:latin typeface="Times New Roman" pitchFamily="18"/>
                <a:cs typeface="Times New Roman" pitchFamily="18"/>
              </a:rPr>
              <a:t>Recommendations for maintaining health and safety at the workplace</a:t>
            </a:r>
            <a:br>
              <a:rPr lang="en-GB" sz="1800">
                <a:latin typeface="Times New Roman" pitchFamily="18"/>
                <a:cs typeface="Times New Roman" pitchFamily="18"/>
              </a:rPr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81ED60-94D0-8B78-B73A-999C5D2995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7156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D421ED-187F-64AD-DEBB-2D0AB0F7C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IN" sz="2800">
                <a:latin typeface="Times New Roman" pitchFamily="18"/>
                <a:cs typeface="Times New Roman" pitchFamily="18"/>
              </a:rPr>
              <a:t>Recommendations for maintaining health and safety at the workplace</a:t>
            </a:r>
            <a:br>
              <a:rPr lang="en-GB" sz="1800">
                <a:latin typeface="Times New Roman" pitchFamily="18"/>
                <a:cs typeface="Times New Roman" pitchFamily="18"/>
              </a:rPr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1CC2E1-F01E-184C-2A8D-4AB6ECCE3F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80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B2DD1A-7D73-E3F7-DC53-EB4051234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0E0814-A36E-4A29-4264-88F8780F7A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1611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9CC8A7-5A66-69E0-4E0E-D5A2E480A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C6E7F2-3AFC-0ADB-7445-D14B27EE2B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3876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25B71B-75D3-9C32-91B5-E7311C376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B27471-DB19-080F-C378-2C0788AB85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9060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FB919A-B267-4315-DD5D-D222C9EDD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627702-0435-231D-4457-3294EAED5F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1695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097835-128C-68E9-4BD0-29220FF59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BB16A2-9867-965F-A8C7-6D0EEDDBDB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643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C54B63-CAD1-52E6-8055-352E5A639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Recommendations for future health promotion strategies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CACD90-33CE-AEDC-584C-9BBF8A5973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06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4AF0A9-59FC-2A99-9593-CEA1CB430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7F32E1-F885-6EBD-A961-E5874D5547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83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DCA435-75CC-CA85-8825-B625226E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FC46F1-ADD7-5F3E-DA86-0EDFBC64C0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1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86B96AA-883D-4119-BEB8-A134FBCF4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787B0F-76B6-2715-89C4-DC698C2868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864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E3668B-6754-0B65-A0B5-26B549337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4525E7-6DFE-4DE1-3668-50AAAC9472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1440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6CA5CE-89DA-F45C-0BFD-EF8E710B3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Thank you!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F4185C-C9A2-2EA6-B961-3030538F39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9425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</Words>
  <Application>Microsoft Office PowerPoint</Application>
  <PresentationFormat>Widescreen</PresentationFormat>
  <Paragraphs>30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Times New Roman</vt:lpstr>
      <vt:lpstr>Office Theme</vt:lpstr>
      <vt:lpstr>    Nursing research project</vt:lpstr>
      <vt:lpstr>Agenda</vt:lpstr>
      <vt:lpstr>Role of research in nursing</vt:lpstr>
      <vt:lpstr>Role of research in nursing</vt:lpstr>
      <vt:lpstr>Role of research in nursing</vt:lpstr>
      <vt:lpstr>Role of EBP in nursing</vt:lpstr>
      <vt:lpstr>Role of EBP in nursing</vt:lpstr>
      <vt:lpstr>Workplace health</vt:lpstr>
      <vt:lpstr>Reasons for poor health at the workplace </vt:lpstr>
      <vt:lpstr>Reasons for poor health at the workplace </vt:lpstr>
      <vt:lpstr>Reasons for poor health at the workplace </vt:lpstr>
      <vt:lpstr>Reasons for poor health at the workplace </vt:lpstr>
      <vt:lpstr>Reasons for poor health at the workplace </vt:lpstr>
      <vt:lpstr>Reasons for poor health at the workplace </vt:lpstr>
      <vt:lpstr>Reasons for poor health at the workplace </vt:lpstr>
      <vt:lpstr>Reasons for poor health at the workplace </vt:lpstr>
      <vt:lpstr>Recommendations for maintaining health and safety at the workplace </vt:lpstr>
      <vt:lpstr>Recommendations for maintaining health and safety at the workplace </vt:lpstr>
      <vt:lpstr>Recommendations for maintaining health and safety at the workplace </vt:lpstr>
      <vt:lpstr>Recommendations for future health promotion strategies</vt:lpstr>
      <vt:lpstr>Recommendations for future health promotion strategies</vt:lpstr>
      <vt:lpstr>Recommendations for future health promotion strategies</vt:lpstr>
      <vt:lpstr>Recommendations for future health promotion strategies</vt:lpstr>
      <vt:lpstr>Recommendations for future health promotion strategies</vt:lpstr>
      <vt:lpstr>Recommendations for future health promotion strategies</vt:lpstr>
      <vt:lpstr>Conclusion </vt:lpstr>
      <vt:lpstr>References </vt:lpstr>
      <vt:lpstr>References</vt:lpstr>
      <vt:lpstr>References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Nursing research project</dc:title>
  <dc:creator>Lazar Ionela</dc:creator>
  <cp:lastModifiedBy>Lazar Ionela</cp:lastModifiedBy>
  <cp:revision>1</cp:revision>
  <dcterms:created xsi:type="dcterms:W3CDTF">2022-12-07T22:10:43Z</dcterms:created>
  <dcterms:modified xsi:type="dcterms:W3CDTF">2022-12-07T22:10:43Z</dcterms:modified>
</cp:coreProperties>
</file>