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381" r:id="rId2"/>
    <p:sldId id="409" r:id="rId3"/>
    <p:sldId id="406" r:id="rId4"/>
    <p:sldId id="407" r:id="rId5"/>
    <p:sldId id="382" r:id="rId6"/>
    <p:sldId id="425" r:id="rId7"/>
    <p:sldId id="41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95" d="100"/>
          <a:sy n="95" d="100"/>
        </p:scale>
        <p:origin x="1386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541CDD76-3B58-4777-828A-20D317CC19AD}"/>
    <pc:docChg chg="delSld modSld sldOrd">
      <pc:chgData name="Julia Ault" userId="448e6d29-d07f-428e-8f66-47be6c4f352b" providerId="ADAL" clId="{541CDD76-3B58-4777-828A-20D317CC19AD}" dt="2020-12-08T09:42:21.818" v="42" actId="1076"/>
      <pc:docMkLst>
        <pc:docMk/>
      </pc:docMkLst>
      <pc:sldChg chg="modSp mod">
        <pc:chgData name="Julia Ault" userId="448e6d29-d07f-428e-8f66-47be6c4f352b" providerId="ADAL" clId="{541CDD76-3B58-4777-828A-20D317CC19AD}" dt="2020-12-08T09:42:21.818" v="42" actId="1076"/>
        <pc:sldMkLst>
          <pc:docMk/>
          <pc:sldMk cId="3205830729" sldId="381"/>
        </pc:sldMkLst>
        <pc:spChg chg="mod">
          <ac:chgData name="Julia Ault" userId="448e6d29-d07f-428e-8f66-47be6c4f352b" providerId="ADAL" clId="{541CDD76-3B58-4777-828A-20D317CC19AD}" dt="2020-12-08T09:42:21.818" v="42" actId="1076"/>
          <ac:spMkLst>
            <pc:docMk/>
            <pc:sldMk cId="3205830729" sldId="381"/>
            <ac:spMk id="2" creationId="{0F4E039E-033A-44BF-A466-FFDFE31062ED}"/>
          </ac:spMkLst>
        </pc:spChg>
        <pc:spChg chg="mod">
          <ac:chgData name="Julia Ault" userId="448e6d29-d07f-428e-8f66-47be6c4f352b" providerId="ADAL" clId="{541CDD76-3B58-4777-828A-20D317CC19AD}" dt="2020-12-08T09:42:11.929" v="41" actId="20577"/>
          <ac:spMkLst>
            <pc:docMk/>
            <pc:sldMk cId="3205830729" sldId="381"/>
            <ac:spMk id="13314" creationId="{00000000-0000-0000-0000-000000000000}"/>
          </ac:spMkLst>
        </pc:spChg>
      </pc:sldChg>
      <pc:sldChg chg="ord">
        <pc:chgData name="Julia Ault" userId="448e6d29-d07f-428e-8f66-47be6c4f352b" providerId="ADAL" clId="{541CDD76-3B58-4777-828A-20D317CC19AD}" dt="2020-12-08T09:40:40.188" v="1"/>
        <pc:sldMkLst>
          <pc:docMk/>
          <pc:sldMk cId="2179102175" sldId="406"/>
        </pc:sldMkLst>
      </pc:sldChg>
      <pc:sldChg chg="ord">
        <pc:chgData name="Julia Ault" userId="448e6d29-d07f-428e-8f66-47be6c4f352b" providerId="ADAL" clId="{541CDD76-3B58-4777-828A-20D317CC19AD}" dt="2020-12-08T09:41:04.760" v="8"/>
        <pc:sldMkLst>
          <pc:docMk/>
          <pc:sldMk cId="4071919783" sldId="407"/>
        </pc:sldMkLst>
      </pc:sldChg>
      <pc:sldChg chg="del">
        <pc:chgData name="Julia Ault" userId="448e6d29-d07f-428e-8f66-47be6c4f352b" providerId="ADAL" clId="{541CDD76-3B58-4777-828A-20D317CC19AD}" dt="2020-12-08T09:40:49.993" v="2" actId="2696"/>
        <pc:sldMkLst>
          <pc:docMk/>
          <pc:sldMk cId="2519250172" sldId="408"/>
        </pc:sldMkLst>
      </pc:sldChg>
      <pc:sldChg chg="ord">
        <pc:chgData name="Julia Ault" userId="448e6d29-d07f-428e-8f66-47be6c4f352b" providerId="ADAL" clId="{541CDD76-3B58-4777-828A-20D317CC19AD}" dt="2020-12-08T09:40:58.290" v="6"/>
        <pc:sldMkLst>
          <pc:docMk/>
          <pc:sldMk cId="387396654" sldId="409"/>
        </pc:sldMkLst>
      </pc:sldChg>
      <pc:sldChg chg="modSp mod">
        <pc:chgData name="Julia Ault" userId="448e6d29-d07f-428e-8f66-47be6c4f352b" providerId="ADAL" clId="{541CDD76-3B58-4777-828A-20D317CC19AD}" dt="2020-12-08T09:41:31.901" v="17" actId="20577"/>
        <pc:sldMkLst>
          <pc:docMk/>
          <pc:sldMk cId="2259134470" sldId="411"/>
        </pc:sldMkLst>
        <pc:spChg chg="mod">
          <ac:chgData name="Julia Ault" userId="448e6d29-d07f-428e-8f66-47be6c4f352b" providerId="ADAL" clId="{541CDD76-3B58-4777-828A-20D317CC19AD}" dt="2020-12-08T09:41:31.901" v="17" actId="20577"/>
          <ac:spMkLst>
            <pc:docMk/>
            <pc:sldMk cId="2259134470" sldId="411"/>
            <ac:spMk id="5" creationId="{454648EC-0EB1-48C9-B06D-1EDD3840907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6D1B5E-AD59-4125-AFF1-F314EA14B3F9}" type="datetimeFigureOut">
              <a:rPr lang="en-GB" smtClean="0"/>
              <a:t>08/12/2020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338937-1712-45D7-BA64-1CEA927556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431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session examines the most popular 21</a:t>
            </a:r>
            <a:r>
              <a:rPr lang="en-GB" baseline="30000" dirty="0"/>
              <a:t>st</a:t>
            </a:r>
            <a:r>
              <a:rPr lang="en-GB" dirty="0"/>
              <a:t> Century technologies that are used in the modern workplace. </a:t>
            </a:r>
          </a:p>
          <a:p>
            <a:r>
              <a:rPr lang="en-GB" dirty="0"/>
              <a:t>Students may have other examples to share with the class.</a:t>
            </a:r>
          </a:p>
          <a:p>
            <a:r>
              <a:rPr lang="en-GB" dirty="0"/>
              <a:t>The final few slides offer a few opinion pieces for class discussion and to examine possibilities of bias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8208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Discussion on how all new technologies used in the workplace are based on the framework of these 3 areas.  </a:t>
            </a:r>
          </a:p>
          <a:p>
            <a:r>
              <a:rPr lang="en-GB" sz="1200" dirty="0"/>
              <a:t>Mobile devices can be taken anywhere, but need internet connectivity to be able to access work related files and data. </a:t>
            </a:r>
          </a:p>
          <a:p>
            <a:r>
              <a:rPr lang="en-GB" sz="1200" dirty="0"/>
              <a:t>This can only be done if the documentation is stored offsite (in the cloud)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3224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442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870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0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221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08/12/2020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024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08/12/2020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425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08/12/2020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447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169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381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476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12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1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744562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911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03997" y="3105704"/>
            <a:ext cx="8291945" cy="2117032"/>
          </a:xfrm>
        </p:spPr>
        <p:txBody>
          <a:bodyPr/>
          <a:lstStyle/>
          <a:p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&amp; </a:t>
            </a:r>
            <a:b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Personal Branding</a:t>
            </a:r>
            <a:b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Task 1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Workplace Technologies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873516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CertHE Skills for the Workplace</a:t>
            </a:r>
          </a:p>
          <a:p>
            <a:pPr algn="ctr"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BMSK4007</a:t>
            </a:r>
            <a:endParaRPr lang="en-GB" sz="40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We are all digitally connected now!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8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/>
              <a:pPr/>
              <a:t>2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87CDFB-1329-4C62-B127-01F11591B7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12" y="1152895"/>
            <a:ext cx="7971617" cy="418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96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9356"/>
            <a:ext cx="8229600" cy="1143000"/>
          </a:xfrm>
        </p:spPr>
        <p:txBody>
          <a:bodyPr>
            <a:noAutofit/>
          </a:bodyPr>
          <a:lstStyle/>
          <a:p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21</a:t>
            </a:r>
            <a:r>
              <a:rPr lang="en-US" sz="36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st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 Century Technologies</a:t>
            </a:r>
            <a:b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in the workplace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8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/>
              <a:pPr/>
              <a:t>3</a:t>
            </a:fld>
            <a:endParaRPr lang="en-GB" altLang="en-US"/>
          </a:p>
        </p:txBody>
      </p:sp>
      <p:pic>
        <p:nvPicPr>
          <p:cNvPr id="6" name="Picture 5" descr="A desk with a computer on a table&#10;&#10;Description generated with high confidence">
            <a:extLst>
              <a:ext uri="{FF2B5EF4-FFF2-40B4-BE49-F238E27FC236}">
                <a16:creationId xmlns:a16="http://schemas.microsoft.com/office/drawing/2014/main" id="{C82E489A-2792-448E-97BB-2CEEF4A936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2400" y="1473202"/>
            <a:ext cx="6299200" cy="4178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102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9356"/>
            <a:ext cx="8229600" cy="1143000"/>
          </a:xfrm>
        </p:spPr>
        <p:txBody>
          <a:bodyPr>
            <a:noAutofit/>
          </a:bodyPr>
          <a:lstStyle/>
          <a:p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21</a:t>
            </a:r>
            <a:r>
              <a:rPr lang="en-US" sz="36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st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 Century Technologies</a:t>
            </a:r>
            <a:b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in the workplace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8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/>
              <a:pPr/>
              <a:t>4</a:t>
            </a:fld>
            <a:endParaRPr lang="en-GB" altLang="en-US"/>
          </a:p>
        </p:txBody>
      </p:sp>
      <p:pic>
        <p:nvPicPr>
          <p:cNvPr id="6" name="Picture 5" descr="A group of people in a room&#10;&#10;Description generated with very high confidence">
            <a:extLst>
              <a:ext uri="{FF2B5EF4-FFF2-40B4-BE49-F238E27FC236}">
                <a16:creationId xmlns:a16="http://schemas.microsoft.com/office/drawing/2014/main" id="{DBDB8AA7-924F-4784-8B32-CC8DBCAD36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440" y="1549738"/>
            <a:ext cx="6167120" cy="4023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919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16495"/>
            <a:ext cx="8229600" cy="1143000"/>
          </a:xfrm>
        </p:spPr>
        <p:txBody>
          <a:bodyPr>
            <a:noAutofit/>
          </a:bodyPr>
          <a:lstStyle/>
          <a:p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21</a:t>
            </a:r>
            <a:r>
              <a:rPr lang="en-US" sz="36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st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 Century Technologies</a:t>
            </a:r>
            <a:b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in the workplace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8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/>
              <a:pPr/>
              <a:t>5</a:t>
            </a:fld>
            <a:endParaRPr lang="en-GB" altLang="en-US"/>
          </a:p>
        </p:txBody>
      </p:sp>
      <p:pic>
        <p:nvPicPr>
          <p:cNvPr id="9" name="Picture 8" descr="A close up of a computer&#10;&#10;Description generated with high confidence">
            <a:extLst>
              <a:ext uri="{FF2B5EF4-FFF2-40B4-BE49-F238E27FC236}">
                <a16:creationId xmlns:a16="http://schemas.microsoft.com/office/drawing/2014/main" id="{5F50659A-BE16-419D-A65B-6F549AC81E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063" y="2089127"/>
            <a:ext cx="8189120" cy="2679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885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51625A-EEC1-44B9-9913-003407536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6</a:t>
            </a:fld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B02C0D2-A576-4502-804B-08E2EABD2212}"/>
              </a:ext>
            </a:extLst>
          </p:cNvPr>
          <p:cNvSpPr/>
          <p:nvPr/>
        </p:nvSpPr>
        <p:spPr>
          <a:xfrm>
            <a:off x="2404536" y="484924"/>
            <a:ext cx="4148666" cy="2271889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C391E4-E9FB-45F1-B9F6-748D0021653A}"/>
              </a:ext>
            </a:extLst>
          </p:cNvPr>
          <p:cNvSpPr txBox="1"/>
          <p:nvPr/>
        </p:nvSpPr>
        <p:spPr>
          <a:xfrm>
            <a:off x="2726269" y="1170375"/>
            <a:ext cx="3505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  <a:cs typeface="Arial" panose="020B0604020202020204" pitchFamily="34" charset="0"/>
              </a:rPr>
              <a:t>The 21</a:t>
            </a:r>
            <a:r>
              <a:rPr lang="en-GB" sz="3200" baseline="300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  <a:cs typeface="Arial" panose="020B0604020202020204" pitchFamily="34" charset="0"/>
              </a:rPr>
              <a:t>st</a:t>
            </a:r>
            <a:r>
              <a:rPr lang="en-GB" sz="32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  <a:cs typeface="Arial" panose="020B0604020202020204" pitchFamily="34" charset="0"/>
              </a:rPr>
              <a:t> Century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  <a:cs typeface="Arial" panose="020B0604020202020204" pitchFamily="34" charset="0"/>
              </a:rPr>
              <a:t>Workplace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8180F3E-FC7E-4709-8A5F-05FBC7811556}"/>
              </a:ext>
            </a:extLst>
          </p:cNvPr>
          <p:cNvCxnSpPr>
            <a:cxnSpLocks/>
            <a:stCxn id="7" idx="5"/>
          </p:cNvCxnSpPr>
          <p:nvPr/>
        </p:nvCxnSpPr>
        <p:spPr>
          <a:xfrm>
            <a:off x="5945646" y="2424101"/>
            <a:ext cx="1437999" cy="1128362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833FDBE0-07EF-486F-BB49-D9E1D65B273A}"/>
              </a:ext>
            </a:extLst>
          </p:cNvPr>
          <p:cNvSpPr/>
          <p:nvPr/>
        </p:nvSpPr>
        <p:spPr>
          <a:xfrm>
            <a:off x="330203" y="3401799"/>
            <a:ext cx="2133600" cy="1072445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535F87A-436A-4190-87C5-B1D575EAF6F6}"/>
              </a:ext>
            </a:extLst>
          </p:cNvPr>
          <p:cNvSpPr/>
          <p:nvPr/>
        </p:nvSpPr>
        <p:spPr>
          <a:xfrm>
            <a:off x="3412069" y="4304509"/>
            <a:ext cx="2133600" cy="1072445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F00D419-9F1A-4C99-B3E1-D89D6C29E26A}"/>
              </a:ext>
            </a:extLst>
          </p:cNvPr>
          <p:cNvSpPr/>
          <p:nvPr/>
        </p:nvSpPr>
        <p:spPr>
          <a:xfrm>
            <a:off x="6680197" y="3491798"/>
            <a:ext cx="2133600" cy="1072445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white"/>
              </a:solidFill>
              <a:latin typeface="Calibri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B4B49EF-CA3A-4A27-BA3F-65D40AB748FB}"/>
              </a:ext>
            </a:extLst>
          </p:cNvPr>
          <p:cNvCxnSpPr>
            <a:cxnSpLocks/>
            <a:stCxn id="7" idx="4"/>
            <a:endCxn id="13" idx="0"/>
          </p:cNvCxnSpPr>
          <p:nvPr/>
        </p:nvCxnSpPr>
        <p:spPr>
          <a:xfrm>
            <a:off x="4478869" y="2756811"/>
            <a:ext cx="0" cy="1547696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6063B78D-FEDF-4B89-9B48-FF3752BE3EAC}"/>
              </a:ext>
            </a:extLst>
          </p:cNvPr>
          <p:cNvCxnSpPr>
            <a:cxnSpLocks/>
          </p:cNvCxnSpPr>
          <p:nvPr/>
        </p:nvCxnSpPr>
        <p:spPr>
          <a:xfrm flipH="1">
            <a:off x="1760358" y="2247595"/>
            <a:ext cx="1009648" cy="1181407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01A70CFE-1723-46F1-9A92-08AF01B797CD}"/>
              </a:ext>
            </a:extLst>
          </p:cNvPr>
          <p:cNvSpPr txBox="1"/>
          <p:nvPr/>
        </p:nvSpPr>
        <p:spPr>
          <a:xfrm>
            <a:off x="625481" y="3605765"/>
            <a:ext cx="1664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32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  <a:cs typeface="Arial" panose="020B0604020202020204" pitchFamily="34" charset="0"/>
              </a:rPr>
              <a:t>Mobile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D23D7BA-1CDD-4691-969F-E11E19E13811}"/>
              </a:ext>
            </a:extLst>
          </p:cNvPr>
          <p:cNvSpPr txBox="1"/>
          <p:nvPr/>
        </p:nvSpPr>
        <p:spPr>
          <a:xfrm>
            <a:off x="4015312" y="4564243"/>
            <a:ext cx="11133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3200" dirty="0" err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  <a:cs typeface="Arial" panose="020B0604020202020204" pitchFamily="34" charset="0"/>
              </a:rPr>
              <a:t>WiFi</a:t>
            </a:r>
            <a:endParaRPr lang="en-GB" sz="32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12579E2-0E7B-4EF5-AF6F-5B4BFC6D6150}"/>
              </a:ext>
            </a:extLst>
          </p:cNvPr>
          <p:cNvSpPr txBox="1"/>
          <p:nvPr/>
        </p:nvSpPr>
        <p:spPr>
          <a:xfrm>
            <a:off x="7111650" y="3693576"/>
            <a:ext cx="14679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32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  <a:cs typeface="Arial" panose="020B0604020202020204" pitchFamily="34" charset="0"/>
              </a:rPr>
              <a:t>Cloud</a:t>
            </a:r>
          </a:p>
        </p:txBody>
      </p:sp>
    </p:spTree>
    <p:extLst>
      <p:ext uri="{BB962C8B-B14F-4D97-AF65-F5344CB8AC3E}">
        <p14:creationId xmlns:p14="http://schemas.microsoft.com/office/powerpoint/2010/main" val="210476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93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Technologies used in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your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 workplace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273" y="1392358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4648EC-0EB1-48C9-B06D-1EDD3840907E}"/>
              </a:ext>
            </a:extLst>
          </p:cNvPr>
          <p:cNvSpPr txBox="1"/>
          <p:nvPr/>
        </p:nvSpPr>
        <p:spPr>
          <a:xfrm>
            <a:off x="1097282" y="1659285"/>
            <a:ext cx="735069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TASK: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Write down all the technologies you can think of that are used in your own workplace.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Then: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What are they used for?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Activity: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solidFill>
                  <a:prstClr val="black"/>
                </a:solidFill>
                <a:latin typeface="Calibri"/>
                <a:cs typeface="Arial" panose="020B0604020202020204" pitchFamily="34" charset="0"/>
              </a:rPr>
              <a:t>Class Discussion on similarities and differences between workplaces. </a:t>
            </a:r>
          </a:p>
        </p:txBody>
      </p:sp>
    </p:spTree>
    <p:extLst>
      <p:ext uri="{BB962C8B-B14F-4D97-AF65-F5344CB8AC3E}">
        <p14:creationId xmlns:p14="http://schemas.microsoft.com/office/powerpoint/2010/main" val="2259134470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SfWP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215</Words>
  <Application>Microsoft Office PowerPoint</Application>
  <PresentationFormat>On-screen Show (4:3)</PresentationFormat>
  <Paragraphs>33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Rounded MT Bold</vt:lpstr>
      <vt:lpstr>Calibri</vt:lpstr>
      <vt:lpstr>Corbel</vt:lpstr>
      <vt:lpstr>Myriad Pro</vt:lpstr>
      <vt:lpstr>SftWP July 15</vt:lpstr>
      <vt:lpstr> Digital Skills &amp;  Personal Branding  Task 1 Workplace Technologies   </vt:lpstr>
      <vt:lpstr>We are all digitally connected now!</vt:lpstr>
      <vt:lpstr>21st Century Technologies in the workplace </vt:lpstr>
      <vt:lpstr>21st Century Technologies in the workplace </vt:lpstr>
      <vt:lpstr>21st Century Technologies in the workplace </vt:lpstr>
      <vt:lpstr>PowerPoint Presentation</vt:lpstr>
      <vt:lpstr>Technologies used in your workplace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BMSK4007 Task1</dc:title>
  <dc:creator>Julia Ault</dc:creator>
  <cp:lastModifiedBy>Julia Ault</cp:lastModifiedBy>
  <cp:revision>1</cp:revision>
  <dcterms:created xsi:type="dcterms:W3CDTF">2020-12-01T14:29:33Z</dcterms:created>
  <dcterms:modified xsi:type="dcterms:W3CDTF">2020-12-08T09:42:32Z</dcterms:modified>
</cp:coreProperties>
</file>