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60" r:id="rId3"/>
    <p:sldId id="257" r:id="rId4"/>
    <p:sldId id="264" r:id="rId5"/>
    <p:sldId id="258" r:id="rId6"/>
    <p:sldId id="259" r:id="rId7"/>
    <p:sldId id="261" r:id="rId8"/>
    <p:sldId id="262" r:id="rId9"/>
    <p:sldId id="263" r:id="rId10"/>
    <p:sldId id="265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6" d="100"/>
          <a:sy n="76" d="100"/>
        </p:scale>
        <p:origin x="28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2590CED-8969-4681-92D1-6C66FB86EBBA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3691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206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43244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174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5856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528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53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2632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751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408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26898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48207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7176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81066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61501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93261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5480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2590CED-8969-4681-92D1-6C66FB86EBBA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513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F9379-B286-F7F8-6B36-D87CB68F544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BMHP6009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A0D93B-BD00-F24E-A2DB-16D934973D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May 2023 Term</a:t>
            </a:r>
          </a:p>
        </p:txBody>
      </p:sp>
    </p:spTree>
    <p:extLst>
      <p:ext uri="{BB962C8B-B14F-4D97-AF65-F5344CB8AC3E}">
        <p14:creationId xmlns:p14="http://schemas.microsoft.com/office/powerpoint/2010/main" val="1185052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F800-F41E-3D7A-C401-A0FEAF7E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C88FA-1F6C-EC79-5595-AAAA94B24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Submission to Turnitin – Week 10 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Friday 28 July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2023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by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14:00 GMT. </a:t>
            </a:r>
          </a:p>
          <a:p>
            <a:r>
              <a:rPr lang="en-GB" dirty="0">
                <a:latin typeface="Arial" panose="020B0604020202020204" pitchFamily="34" charset="0"/>
              </a:rPr>
              <a:t>Report- 3000 words +or- 10% (2700 – 3300 words)</a:t>
            </a:r>
          </a:p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Return date- 20 working days after the date of submission Contribution to Overall Module Assessment (%): 50% (part 2 of 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2851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FF5E6-00DF-5DD1-77DA-E0CEF27BE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0F822-885F-79C1-7629-854AA27F6F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Report- 3000 words + or – 10% (2700- 3300 words)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Task…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Students are required to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evaluate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task of identifying, assessing and outlining the health and social care needs of an elderly individual.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Students will present findings in a report which must briefly introduce the context (the elderly individual being examined and their environment) including the identification of any concerns they are experiencing e.g., health, social or emotional.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Students will propose possible support and interventions which will enable the individual to age successfully.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4207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5F003-D360-DE56-A4C0-808AD8A11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39EB2-348C-B11B-0E96-59EFDB503E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very important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that before you start working on this assignment you decide on a case study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 find one online (from Age UK or a similar organisation for example).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 use the one in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Care and Caring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section on theBMHP6009 Moodle page (Sadie Evans)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 write your own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also need to decide on the context of this (domiciliary, care home, etc,)</a:t>
            </a:r>
          </a:p>
        </p:txBody>
      </p:sp>
    </p:spTree>
    <p:extLst>
      <p:ext uri="{BB962C8B-B14F-4D97-AF65-F5344CB8AC3E}">
        <p14:creationId xmlns:p14="http://schemas.microsoft.com/office/powerpoint/2010/main" val="11771684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F800-F41E-3D7A-C401-A0FEAF7E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C88FA-1F6C-EC79-5595-AAAA94B24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Things you should consider when planning and writing the report</a:t>
            </a: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is ‘Old Age’? (there are a number of definitions and you could compare these)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Briefly discuss the ageing population and how, and why, the number of older people has changed.  (medical, societal etc)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Look at the issues experienced by older people, (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eg.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financial, ageism, abuse etc) as well as mental and physical health, including consideration of the effects of the pandemic on the elderly population of the UK (medical, emotional, social, etc.).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examine current Health and Social Care provision – is it sufficient now and what effects will the increase in the number of older people have on this?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Analyse government and health service response to this (policy/practice/interventions)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Refer throughout to relevant theory including specific theories of ageing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406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F800-F41E-3D7A-C401-A0FEAF7E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C88FA-1F6C-EC79-5595-AAAA94B24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Old Age?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a number of definitions of this and you could identify one of these to use in your report</a:t>
            </a:r>
          </a:p>
          <a:p>
            <a:pPr marL="0" indent="0"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Briefly discuss the ageing population and how, and why, the number of older people has changed</a:t>
            </a:r>
          </a:p>
          <a:p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There are different reasons for this including advances in medicine, improved living conditions and less children are being born?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5153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F800-F41E-3D7A-C401-A0FEAF7E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C88FA-1F6C-EC79-5595-AAAA94B24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Look at the issues experienced by older people, (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eg.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financial, ageism, abuse etc) as well as mental and physical health, including consideration of the effects of the pandemic on the elderly population of the UK </a:t>
            </a:r>
          </a:p>
          <a:p>
            <a:pPr marL="0" indent="0">
              <a:buNone/>
            </a:pPr>
            <a:endParaRPr lang="en-GB" sz="18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800" dirty="0">
                <a:latin typeface="Arial" panose="020B0604020202020204" pitchFamily="34" charset="0"/>
              </a:rPr>
              <a:t>What issues might your older person be experiencing? </a:t>
            </a:r>
          </a:p>
          <a:p>
            <a:r>
              <a:rPr lang="en-GB" sz="1800" dirty="0">
                <a:latin typeface="Arial" panose="020B0604020202020204" pitchFamily="34" charset="0"/>
              </a:rPr>
              <a:t>Perhaps they have medical or health issues, poor mobility, financial issues etc.</a:t>
            </a:r>
          </a:p>
          <a:p>
            <a:r>
              <a:rPr lang="en-GB" sz="1800" dirty="0">
                <a:latin typeface="Arial" panose="020B0604020202020204" pitchFamily="34" charset="0"/>
              </a:rPr>
              <a:t>They could have social issues or be experiencing loneliness and/or social isolation.</a:t>
            </a:r>
          </a:p>
          <a:p>
            <a:r>
              <a:rPr lang="en-GB" sz="1800" dirty="0">
                <a:latin typeface="Arial" panose="020B0604020202020204" pitchFamily="34" charset="0"/>
              </a:rPr>
              <a:t>They could be experiencing discrimination, ageism or elder abuse (or be at a high risk).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8337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F800-F41E-3D7A-C401-A0FEAF7E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C88FA-1F6C-EC79-5595-AAAA94B24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examine current Health and Social Care provision – is it sufficient now and what effects will the increase in the number of older people have on this?</a:t>
            </a:r>
          </a:p>
          <a:p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As you already know and you have looked at in your presentation, there is a gap between need and availability of H+SC services.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means that there is not enough good quality care and support available for everyone who needs it.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is getting worse as the number of older people who need care is increasing.</a:t>
            </a:r>
          </a:p>
          <a:p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How could this impact on the individual in your case study.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6891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F800-F41E-3D7A-C401-A0FEAF7E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C88FA-1F6C-EC79-5595-AAAA94B24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987792" cy="3318936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Analyse government and health service response to this (policy/practice/interventions)</a:t>
            </a:r>
          </a:p>
          <a:p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What is the government NHS etc doing to reduce the gap between need and availability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could mean initiatives to recruit more staff in the H+SC sector.</a:t>
            </a:r>
          </a:p>
          <a:p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It could also mean the use of Assistive Technology and other digital aids to support (but not replace) human contact.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will have to conduct some independent research here!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8842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F800-F41E-3D7A-C401-A0FEAF7E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C88FA-1F6C-EC79-5595-AAAA94B24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3123" y="2498209"/>
            <a:ext cx="9601196" cy="3318936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Refer throughout to relevant theory including specific theories of ageing</a:t>
            </a:r>
          </a:p>
          <a:p>
            <a:pPr marL="0" indent="0">
              <a:buNone/>
            </a:pPr>
            <a:endParaRPr lang="en-GB" sz="18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 with assignment 1 you will have to look at theory relevant to older people and more specifically older people who are in need of H+SC.</a:t>
            </a:r>
          </a:p>
          <a:p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You can look at theory such as Maslow and also specific </a:t>
            </a:r>
            <a:r>
              <a:rPr lang="en-GB" sz="1800" b="1" dirty="0">
                <a:latin typeface="Arial" panose="020B0604020202020204" pitchFamily="34" charset="0"/>
                <a:ea typeface="Times New Roman" panose="02020603050405020304" pitchFamily="18" charset="0"/>
              </a:rPr>
              <a:t>social 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theories of ageing like disengagement, activity etc.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can put this in a specific section or include it throughout the report.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5168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F800-F41E-3D7A-C401-A0FEAF7E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C88FA-1F6C-EC79-5595-AAAA94B24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Include THEORY- </a:t>
            </a:r>
            <a:r>
              <a:rPr lang="en-GB" sz="1800" b="1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POLICY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 </a:t>
            </a:r>
            <a:r>
              <a:rPr lang="en-GB" sz="18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PRACTICE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throughout</a:t>
            </a:r>
          </a:p>
          <a:p>
            <a:pPr marL="0" indent="0">
              <a:buNone/>
            </a:pPr>
            <a:endParaRPr lang="en-GB" sz="18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800" dirty="0">
                <a:latin typeface="Arial" panose="020B0604020202020204" pitchFamily="34" charset="0"/>
              </a:rPr>
              <a:t>You will probably be referring to practice throughout the report  and you could highlight person centred care and advocacy as best practice.</a:t>
            </a:r>
          </a:p>
          <a:p>
            <a:r>
              <a:rPr lang="en-GB" sz="1800" dirty="0">
                <a:latin typeface="Arial" panose="020B0604020202020204" pitchFamily="34" charset="0"/>
              </a:rPr>
              <a:t>Policy and Legislation relevant to Older People (particularly those who are in need of or receiving H+SC) should be discussed.</a:t>
            </a:r>
          </a:p>
          <a:p>
            <a:r>
              <a:rPr lang="en-GB" sz="1800" dirty="0">
                <a:latin typeface="Arial" panose="020B0604020202020204" pitchFamily="34" charset="0"/>
              </a:rPr>
              <a:t>You can do this through the report or in a separate section.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86037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F800-F41E-3D7A-C401-A0FEAF7E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C88FA-1F6C-EC79-5595-AAAA94B24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report should be written in an academic style appropriate for level six and should contain an introduction, main body , conclusion and recommendations.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can follow the suggested guidance given but you do not have to do this exactly as long as all of the requirements are satisfied.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must cite all of the sources used (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minimum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of 20) throughout the report and include a reference list using Harvard.</a:t>
            </a:r>
          </a:p>
        </p:txBody>
      </p:sp>
    </p:spTree>
    <p:extLst>
      <p:ext uri="{BB962C8B-B14F-4D97-AF65-F5344CB8AC3E}">
        <p14:creationId xmlns:p14="http://schemas.microsoft.com/office/powerpoint/2010/main" val="5762118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1585</TotalTime>
  <Words>973</Words>
  <Application>Microsoft Office PowerPoint</Application>
  <PresentationFormat>Widescreen</PresentationFormat>
  <Paragraphs>67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Garamond</vt:lpstr>
      <vt:lpstr>Symbol</vt:lpstr>
      <vt:lpstr>Times New Roman</vt:lpstr>
      <vt:lpstr>Organic</vt:lpstr>
      <vt:lpstr>BMHP6009 </vt:lpstr>
      <vt:lpstr>Assignment 2</vt:lpstr>
      <vt:lpstr>Assignment Brief</vt:lpstr>
      <vt:lpstr>Case Study</vt:lpstr>
      <vt:lpstr>Assignment 2</vt:lpstr>
      <vt:lpstr>Assignment 2</vt:lpstr>
      <vt:lpstr>Assignment 2</vt:lpstr>
      <vt:lpstr>Assignment 2</vt:lpstr>
      <vt:lpstr>Assignment 2</vt:lpstr>
      <vt:lpstr>Assignment 2</vt:lpstr>
      <vt:lpstr>Assignment 2</vt:lpstr>
      <vt:lpstr>Assignment 2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BMHP6009</dc:title>
  <dc:creator>Joanne Davies (Yr Athrofa)</dc:creator>
  <cp:lastModifiedBy>Joanne Davies (Yr Athrofa)</cp:lastModifiedBy>
  <cp:revision>6</cp:revision>
  <dcterms:created xsi:type="dcterms:W3CDTF">2023-03-06T15:18:35Z</dcterms:created>
  <dcterms:modified xsi:type="dcterms:W3CDTF">2023-07-03T11:39:48Z</dcterms:modified>
</cp:coreProperties>
</file>