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99" r:id="rId2"/>
    <p:sldId id="329" r:id="rId3"/>
    <p:sldId id="300" r:id="rId4"/>
    <p:sldId id="348" r:id="rId5"/>
    <p:sldId id="30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89585" autoAdjust="0"/>
  </p:normalViewPr>
  <p:slideViewPr>
    <p:cSldViewPr snapToGrid="0">
      <p:cViewPr varScale="1">
        <p:scale>
          <a:sx n="100" d="100"/>
          <a:sy n="100" d="100"/>
        </p:scale>
        <p:origin x="78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5" d="100"/>
          <a:sy n="125" d="100"/>
        </p:scale>
        <p:origin x="4932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246DE-1311-4D9A-A106-4892398E4179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E63CAB-249C-4D0A-83D1-41B6B245C5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325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44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02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785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736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933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494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14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35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20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83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38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13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631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83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187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85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685BB-D846-44CD-AE50-D2DE1B0AA685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6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67B4C4D9-868C-448D-BA21-45D3D15989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Text&#10;&#10;Description automatically generated with low confidence">
            <a:extLst>
              <a:ext uri="{FF2B5EF4-FFF2-40B4-BE49-F238E27FC236}">
                <a16:creationId xmlns:a16="http://schemas.microsoft.com/office/drawing/2014/main" id="{FE47F6C5-F995-4284-81F5-D34AB29323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771" y="439593"/>
            <a:ext cx="3952457" cy="13082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60DB77-B3E8-4EB8-9C92-87DF96E697A0}"/>
              </a:ext>
            </a:extLst>
          </p:cNvPr>
          <p:cNvSpPr txBox="1"/>
          <p:nvPr/>
        </p:nvSpPr>
        <p:spPr>
          <a:xfrm>
            <a:off x="787729" y="2041319"/>
            <a:ext cx="1061654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BA COMPUTER GAMES DESIGN</a:t>
            </a:r>
          </a:p>
          <a:p>
            <a:pPr algn="ctr"/>
            <a:r>
              <a:rPr lang="en-GB" sz="4500" b="1" dirty="0">
                <a:solidFill>
                  <a:schemeClr val="bg1"/>
                </a:solidFill>
                <a:latin typeface="+mj-lt"/>
              </a:rPr>
              <a:t> </a:t>
            </a:r>
          </a:p>
          <a:p>
            <a:pPr algn="ctr"/>
            <a:r>
              <a:rPr lang="en-GB" sz="6000" b="1" dirty="0">
                <a:solidFill>
                  <a:srgbClr val="FFC000"/>
                </a:solidFill>
                <a:latin typeface="+mj-lt"/>
              </a:rPr>
              <a:t>(Module Title Here)</a:t>
            </a:r>
          </a:p>
          <a:p>
            <a:pPr algn="ctr"/>
            <a:endParaRPr lang="en-GB" sz="3500" b="1" dirty="0">
              <a:solidFill>
                <a:schemeClr val="bg1"/>
              </a:solidFill>
              <a:latin typeface="+mj-lt"/>
            </a:endParaRPr>
          </a:p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(insert lesson title here)</a:t>
            </a:r>
          </a:p>
        </p:txBody>
      </p:sp>
    </p:spTree>
    <p:extLst>
      <p:ext uri="{BB962C8B-B14F-4D97-AF65-F5344CB8AC3E}">
        <p14:creationId xmlns:p14="http://schemas.microsoft.com/office/powerpoint/2010/main" val="405880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(Insert lesson title here)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(Insert chapter title here)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(Module Title Here)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(insert lesson title here)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6307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(Module Title Here)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(insert lesson title here)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495300" y="1104900"/>
            <a:ext cx="11153775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solidFill>
                  <a:schemeClr val="bg1"/>
                </a:solidFill>
              </a:rPr>
              <a:t>Text here</a:t>
            </a:r>
          </a:p>
        </p:txBody>
      </p:sp>
    </p:spTree>
    <p:extLst>
      <p:ext uri="{BB962C8B-B14F-4D97-AF65-F5344CB8AC3E}">
        <p14:creationId xmlns:p14="http://schemas.microsoft.com/office/powerpoint/2010/main" val="119026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E042AAC3-6981-4542-B640-55A9FD4646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SAVE YOUR WORK</a:t>
            </a: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AND SAVE IT OFTEN!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38201" y="1330325"/>
            <a:ext cx="5021910" cy="7333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>
                <a:solidFill>
                  <a:srgbClr val="FFC000"/>
                </a:solidFill>
              </a:rPr>
              <a:t>Remember:</a:t>
            </a:r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BED2ED00-3429-45E5-9038-B09D15588D0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4A00EFB-F311-4DBE-8A85-BA2BDFEC18A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(Module Title Here)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(insert lesson title here)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4033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1CF0BF08-734A-4FA9-B103-4F208572E7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QUESTIONS?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380D9A3-FED9-4844-8AE9-D69D4F6C405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E4B7A8-B325-41F0-9B11-DCF93E03B33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(Module Title Here)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(insert lesson title here)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44265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659</TotalTime>
  <Words>91</Words>
  <Application>Microsoft Office PowerPoint</Application>
  <PresentationFormat>Widescreen</PresentationFormat>
  <Paragraphs>27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Julian</dc:creator>
  <cp:lastModifiedBy>Richard William</cp:lastModifiedBy>
  <cp:revision>102</cp:revision>
  <dcterms:created xsi:type="dcterms:W3CDTF">2016-10-04T14:07:26Z</dcterms:created>
  <dcterms:modified xsi:type="dcterms:W3CDTF">2021-09-15T09:14:58Z</dcterms:modified>
</cp:coreProperties>
</file>