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1" r:id="rId1"/>
  </p:sldMasterIdLst>
  <p:sldIdLst>
    <p:sldId id="256" r:id="rId2"/>
    <p:sldId id="277" r:id="rId3"/>
    <p:sldId id="257" r:id="rId4"/>
    <p:sldId id="261" r:id="rId5"/>
    <p:sldId id="264" r:id="rId6"/>
    <p:sldId id="259" r:id="rId7"/>
    <p:sldId id="262" r:id="rId8"/>
    <p:sldId id="263" r:id="rId9"/>
    <p:sldId id="267" r:id="rId10"/>
    <p:sldId id="271" r:id="rId11"/>
    <p:sldId id="273" r:id="rId12"/>
    <p:sldId id="274" r:id="rId13"/>
    <p:sldId id="275" r:id="rId14"/>
    <p:sldId id="279" r:id="rId15"/>
    <p:sldId id="276" r:id="rId16"/>
    <p:sldId id="260" r:id="rId17"/>
    <p:sldId id="278" r:id="rId18"/>
    <p:sldId id="26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CE4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23BBE5-E8B5-46B1-AD75-1BEF3AD7AFE1}" v="124" dt="2021-03-18T12:29:48.421"/>
  </p1510:revLst>
</p1510:revInfo>
</file>

<file path=ppt/tableStyles.xml><?xml version="1.0" encoding="utf-8"?>
<a:tblStyleLst xmlns:a="http://schemas.openxmlformats.org/drawingml/2006/main" def="{5C22544A-7EE6-4342-B048-85BDC9FD1C3A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46"/>
  </p:normalViewPr>
  <p:slideViewPr>
    <p:cSldViewPr snapToGrid="0" snapToObjects="1">
      <p:cViewPr varScale="1">
        <p:scale>
          <a:sx n="79" d="100"/>
          <a:sy n="79" d="100"/>
        </p:scale>
        <p:origin x="115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dim" userId="9be8a75c8b002876" providerId="LiveId" clId="{BB23BBE5-E8B5-46B1-AD75-1BEF3AD7AFE1}"/>
    <pc:docChg chg="undo redo custSel addSld delSld modSld modMainMaster">
      <pc:chgData name="md dim" userId="9be8a75c8b002876" providerId="LiveId" clId="{BB23BBE5-E8B5-46B1-AD75-1BEF3AD7AFE1}" dt="2021-03-18T12:34:57.646" v="1128" actId="20577"/>
      <pc:docMkLst>
        <pc:docMk/>
      </pc:docMkLst>
      <pc:sldChg chg="addSp delSp modSp mod setBg setClrOvrMap delDesignElem">
        <pc:chgData name="md dim" userId="9be8a75c8b002876" providerId="LiveId" clId="{BB23BBE5-E8B5-46B1-AD75-1BEF3AD7AFE1}" dt="2021-03-17T13:43:22.731" v="290"/>
        <pc:sldMkLst>
          <pc:docMk/>
          <pc:sldMk cId="689836620" sldId="256"/>
        </pc:sldMkLst>
        <pc:spChg chg="mod">
          <ac:chgData name="md dim" userId="9be8a75c8b002876" providerId="LiveId" clId="{BB23BBE5-E8B5-46B1-AD75-1BEF3AD7AFE1}" dt="2021-03-15T12:06:46.610" v="37"/>
          <ac:spMkLst>
            <pc:docMk/>
            <pc:sldMk cId="689836620" sldId="256"/>
            <ac:spMk id="2" creationId="{24C6EC30-4FE5-2647-95B1-9DFC5ACE4FC9}"/>
          </ac:spMkLst>
        </pc:spChg>
        <pc:spChg chg="mod">
          <ac:chgData name="md dim" userId="9be8a75c8b002876" providerId="LiveId" clId="{BB23BBE5-E8B5-46B1-AD75-1BEF3AD7AFE1}" dt="2021-03-15T12:06:46.610" v="37"/>
          <ac:spMkLst>
            <pc:docMk/>
            <pc:sldMk cId="689836620" sldId="256"/>
            <ac:spMk id="3" creationId="{DBBFC1C8-4BE6-0A4A-AB8D-6E6F653ACF51}"/>
          </ac:spMkLst>
        </pc:spChg>
        <pc:spChg chg="add del">
          <ac:chgData name="md dim" userId="9be8a75c8b002876" providerId="LiveId" clId="{BB23BBE5-E8B5-46B1-AD75-1BEF3AD7AFE1}" dt="2021-03-15T12:04:17.246" v="5" actId="26606"/>
          <ac:spMkLst>
            <pc:docMk/>
            <pc:sldMk cId="689836620" sldId="256"/>
            <ac:spMk id="71" creationId="{F1611BA9-268A-49A6-84F8-FC91536686E4}"/>
          </ac:spMkLst>
        </pc:spChg>
        <pc:spChg chg="add del">
          <ac:chgData name="md dim" userId="9be8a75c8b002876" providerId="LiveId" clId="{BB23BBE5-E8B5-46B1-AD75-1BEF3AD7AFE1}" dt="2021-03-15T12:04:17.246" v="5" actId="26606"/>
          <ac:spMkLst>
            <pc:docMk/>
            <pc:sldMk cId="689836620" sldId="256"/>
            <ac:spMk id="73" creationId="{E20EB187-900F-4AF5-813B-101456D9FD39}"/>
          </ac:spMkLst>
        </pc:spChg>
        <pc:spChg chg="add del">
          <ac:chgData name="md dim" userId="9be8a75c8b002876" providerId="LiveId" clId="{BB23BBE5-E8B5-46B1-AD75-1BEF3AD7AFE1}" dt="2021-03-15T12:04:17.246" v="5" actId="26606"/>
          <ac:spMkLst>
            <pc:docMk/>
            <pc:sldMk cId="689836620" sldId="256"/>
            <ac:spMk id="75" creationId="{1825D5AF-D278-4D9A-A4F5-A1A1D3507636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689836620" sldId="256"/>
            <ac:spMk id="1028" creationId="{9203DE33-2CD4-4CA8-9AF3-37C3B65133B0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689836620" sldId="256"/>
            <ac:spMk id="1029" creationId="{758048B4-3F65-4EB9-ABA8-099353BE870F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689836620" sldId="256"/>
            <ac:spMk id="1030" creationId="{0AF57B88-1D4C-41FA-A761-EC1DD10C35CB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689836620" sldId="256"/>
            <ac:spMk id="1031" creationId="{1AE2FDE4-8ECB-4D0B-B871-D4EE526064C4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689836620" sldId="256"/>
            <ac:spMk id="1033" creationId="{D2548F45-5164-4ABB-8212-7F293FDED8D4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689836620" sldId="256"/>
            <ac:spMk id="1034" creationId="{5E81CCFB-7BEF-4186-86FB-D09450B4D02D}"/>
          </ac:spMkLst>
        </pc:spChg>
        <pc:grpChg chg="del">
          <ac:chgData name="md dim" userId="9be8a75c8b002876" providerId="LiveId" clId="{BB23BBE5-E8B5-46B1-AD75-1BEF3AD7AFE1}" dt="2021-03-15T12:04:08.763" v="3"/>
          <ac:grpSpMkLst>
            <pc:docMk/>
            <pc:sldMk cId="689836620" sldId="256"/>
            <ac:grpSpMk id="79" creationId="{18488D89-E3BB-4E60-BF44-5F0BE92E3F13}"/>
          </ac:grpSpMkLst>
        </pc:grpChg>
        <pc:picChg chg="mod">
          <ac:chgData name="md dim" userId="9be8a75c8b002876" providerId="LiveId" clId="{BB23BBE5-E8B5-46B1-AD75-1BEF3AD7AFE1}" dt="2021-03-15T12:04:17.343" v="6" actId="26606"/>
          <ac:picMkLst>
            <pc:docMk/>
            <pc:sldMk cId="689836620" sldId="256"/>
            <ac:picMk id="1026" creationId="{978273FD-1879-774D-B366-7782A438341A}"/>
          </ac:picMkLst>
        </pc:picChg>
        <pc:cxnChg chg="del">
          <ac:chgData name="md dim" userId="9be8a75c8b002876" providerId="LiveId" clId="{BB23BBE5-E8B5-46B1-AD75-1BEF3AD7AFE1}" dt="2021-03-15T12:04:08.763" v="3"/>
          <ac:cxnSpMkLst>
            <pc:docMk/>
            <pc:sldMk cId="689836620" sldId="256"/>
            <ac:cxnSpMk id="77" creationId="{3BB22FAF-4B4F-40B1-97FF-67CD036C89D0}"/>
          </ac:cxnSpMkLst>
        </pc:cxnChg>
        <pc:cxnChg chg="del">
          <ac:chgData name="md dim" userId="9be8a75c8b002876" providerId="LiveId" clId="{BB23BBE5-E8B5-46B1-AD75-1BEF3AD7AFE1}" dt="2021-03-15T12:04:08.763" v="3"/>
          <ac:cxnSpMkLst>
            <pc:docMk/>
            <pc:sldMk cId="689836620" sldId="256"/>
            <ac:cxnSpMk id="1032" creationId="{3C86DB23-FEFE-4C3A-88FA-8E855AB1EEBB}"/>
          </ac:cxnSpMkLst>
        </pc:cxnChg>
      </pc:sldChg>
      <pc:sldChg chg="addSp delSp modSp mod setBg delDesignElem">
        <pc:chgData name="md dim" userId="9be8a75c8b002876" providerId="LiveId" clId="{BB23BBE5-E8B5-46B1-AD75-1BEF3AD7AFE1}" dt="2021-03-17T13:43:22.731" v="290"/>
        <pc:sldMkLst>
          <pc:docMk/>
          <pc:sldMk cId="1181305069" sldId="257"/>
        </pc:sldMkLst>
        <pc:spChg chg="mod">
          <ac:chgData name="md dim" userId="9be8a75c8b002876" providerId="LiveId" clId="{BB23BBE5-E8B5-46B1-AD75-1BEF3AD7AFE1}" dt="2021-03-15T12:04:29.476" v="8" actId="26606"/>
          <ac:spMkLst>
            <pc:docMk/>
            <pc:sldMk cId="1181305069" sldId="257"/>
            <ac:spMk id="3" creationId="{DB46662B-443A-FE44-97B2-532F51AE47B4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1181305069" sldId="257"/>
            <ac:spMk id="5" creationId="{F837543A-6020-4505-A233-C9DB4BF74011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1181305069" sldId="257"/>
            <ac:spMk id="6" creationId="{35B16301-FB18-48BA-A6DD-C37CAF6F9A18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1181305069" sldId="257"/>
            <ac:spMk id="7" creationId="{479F5F2B-8B58-4140-AE6A-51F6C67B18D9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1181305069" sldId="257"/>
            <ac:spMk id="8" creationId="{7CB4857B-ED7C-444D-9F04-2F885114A1C2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1181305069" sldId="257"/>
            <ac:spMk id="10" creationId="{D18046FB-44EA-4FD8-A585-EA09A319B2D0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1181305069" sldId="257"/>
            <ac:spMk id="12" creationId="{C3C0D90E-074A-4F52-9B11-B52BEF4BCBE5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1181305069" sldId="257"/>
            <ac:spMk id="14" creationId="{CABBD4C1-E6F8-46F6-8152-A8A97490BF4D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1181305069" sldId="257"/>
            <ac:spMk id="16" creationId="{83BA5EF5-1FE9-4BF9-83BB-269BCDDF6156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1181305069" sldId="257"/>
            <ac:spMk id="20" creationId="{88853921-7BC9-4BDE-ACAB-133C683C82D6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1181305069" sldId="257"/>
            <ac:spMk id="22" creationId="{09192968-3AE7-4470-A61C-97294BB92731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1181305069" sldId="257"/>
            <ac:spMk id="24" creationId="{3AB72E55-43E4-4356-BFE8-E2102CB0B505}"/>
          </ac:spMkLst>
        </pc:spChg>
        <pc:cxnChg chg="del">
          <ac:chgData name="md dim" userId="9be8a75c8b002876" providerId="LiveId" clId="{BB23BBE5-E8B5-46B1-AD75-1BEF3AD7AFE1}" dt="2021-03-15T12:04:08.763" v="3"/>
          <ac:cxnSpMkLst>
            <pc:docMk/>
            <pc:sldMk cId="1181305069" sldId="257"/>
            <ac:cxnSpMk id="18" creationId="{4B3BCACB-5880-460B-9606-8C433A9AF99D}"/>
          </ac:cxnSpMkLst>
        </pc:cxnChg>
      </pc:sldChg>
      <pc:sldChg chg="addSp delSp modSp del mod setBg setClrOvrMap">
        <pc:chgData name="md dim" userId="9be8a75c8b002876" providerId="LiveId" clId="{BB23BBE5-E8B5-46B1-AD75-1BEF3AD7AFE1}" dt="2021-03-17T13:52:32.075" v="395" actId="47"/>
        <pc:sldMkLst>
          <pc:docMk/>
          <pc:sldMk cId="3629164859" sldId="258"/>
        </pc:sldMkLst>
        <pc:spChg chg="mod ord">
          <ac:chgData name="md dim" userId="9be8a75c8b002876" providerId="LiveId" clId="{BB23BBE5-E8B5-46B1-AD75-1BEF3AD7AFE1}" dt="2021-03-17T13:42:58.674" v="287" actId="26606"/>
          <ac:spMkLst>
            <pc:docMk/>
            <pc:sldMk cId="3629164859" sldId="258"/>
            <ac:spMk id="7" creationId="{E628E19E-FF41-405B-9C07-D9B9604BC8F2}"/>
          </ac:spMkLst>
        </pc:spChg>
        <pc:spChg chg="add del">
          <ac:chgData name="md dim" userId="9be8a75c8b002876" providerId="LiveId" clId="{BB23BBE5-E8B5-46B1-AD75-1BEF3AD7AFE1}" dt="2021-03-17T13:27:17.464" v="192" actId="26606"/>
          <ac:spMkLst>
            <pc:docMk/>
            <pc:sldMk cId="3629164859" sldId="258"/>
            <ac:spMk id="13" creationId="{50811073-89F5-46D6-83D8-BA764464977D}"/>
          </ac:spMkLst>
        </pc:spChg>
        <pc:spChg chg="add del">
          <ac:chgData name="md dim" userId="9be8a75c8b002876" providerId="LiveId" clId="{BB23BBE5-E8B5-46B1-AD75-1BEF3AD7AFE1}" dt="2021-03-17T13:27:17.464" v="192" actId="26606"/>
          <ac:spMkLst>
            <pc:docMk/>
            <pc:sldMk cId="3629164859" sldId="258"/>
            <ac:spMk id="15" creationId="{608CD17C-4A7C-477D-A659-BA8A89A78700}"/>
          </ac:spMkLst>
        </pc:spChg>
        <pc:spChg chg="add del">
          <ac:chgData name="md dim" userId="9be8a75c8b002876" providerId="LiveId" clId="{BB23BBE5-E8B5-46B1-AD75-1BEF3AD7AFE1}" dt="2021-03-17T13:27:28.353" v="194" actId="26606"/>
          <ac:spMkLst>
            <pc:docMk/>
            <pc:sldMk cId="3629164859" sldId="258"/>
            <ac:spMk id="17" creationId="{1A95671B-3CC6-4792-9114-B74FAEA224E6}"/>
          </ac:spMkLst>
        </pc:spChg>
        <pc:spChg chg="add del">
          <ac:chgData name="md dim" userId="9be8a75c8b002876" providerId="LiveId" clId="{BB23BBE5-E8B5-46B1-AD75-1BEF3AD7AFE1}" dt="2021-03-17T13:27:36.577" v="196" actId="26606"/>
          <ac:spMkLst>
            <pc:docMk/>
            <pc:sldMk cId="3629164859" sldId="258"/>
            <ac:spMk id="19" creationId="{79712DE8-94E0-4F45-81D9-37AF7A32F4D6}"/>
          </ac:spMkLst>
        </pc:spChg>
        <pc:spChg chg="add del">
          <ac:chgData name="md dim" userId="9be8a75c8b002876" providerId="LiveId" clId="{BB23BBE5-E8B5-46B1-AD75-1BEF3AD7AFE1}" dt="2021-03-17T13:27:36.577" v="196" actId="26606"/>
          <ac:spMkLst>
            <pc:docMk/>
            <pc:sldMk cId="3629164859" sldId="258"/>
            <ac:spMk id="20" creationId="{73C994B4-9721-4148-9EEC-6793CECDE8DD}"/>
          </ac:spMkLst>
        </pc:spChg>
        <pc:spChg chg="add del">
          <ac:chgData name="md dim" userId="9be8a75c8b002876" providerId="LiveId" clId="{BB23BBE5-E8B5-46B1-AD75-1BEF3AD7AFE1}" dt="2021-03-17T13:27:36.577" v="196" actId="26606"/>
          <ac:spMkLst>
            <pc:docMk/>
            <pc:sldMk cId="3629164859" sldId="258"/>
            <ac:spMk id="22" creationId="{F9D95E49-763A-4886-B038-82F734740554}"/>
          </ac:spMkLst>
        </pc:spChg>
        <pc:spChg chg="add del">
          <ac:chgData name="md dim" userId="9be8a75c8b002876" providerId="LiveId" clId="{BB23BBE5-E8B5-46B1-AD75-1BEF3AD7AFE1}" dt="2021-03-17T13:27:36.577" v="196" actId="26606"/>
          <ac:spMkLst>
            <pc:docMk/>
            <pc:sldMk cId="3629164859" sldId="258"/>
            <ac:spMk id="24" creationId="{7072C7DA-0D16-473C-B416-D84445D8A1AD}"/>
          </ac:spMkLst>
        </pc:spChg>
        <pc:spChg chg="add del">
          <ac:chgData name="md dim" userId="9be8a75c8b002876" providerId="LiveId" clId="{BB23BBE5-E8B5-46B1-AD75-1BEF3AD7AFE1}" dt="2021-03-17T13:27:38.499" v="198" actId="26606"/>
          <ac:spMkLst>
            <pc:docMk/>
            <pc:sldMk cId="3629164859" sldId="258"/>
            <ac:spMk id="26" creationId="{73C994B4-9721-4148-9EEC-6793CECDE8DD}"/>
          </ac:spMkLst>
        </pc:spChg>
        <pc:spChg chg="add del">
          <ac:chgData name="md dim" userId="9be8a75c8b002876" providerId="LiveId" clId="{BB23BBE5-E8B5-46B1-AD75-1BEF3AD7AFE1}" dt="2021-03-17T13:27:38.499" v="198" actId="26606"/>
          <ac:spMkLst>
            <pc:docMk/>
            <pc:sldMk cId="3629164859" sldId="258"/>
            <ac:spMk id="27" creationId="{F9D95E49-763A-4886-B038-82F734740554}"/>
          </ac:spMkLst>
        </pc:spChg>
        <pc:spChg chg="add del">
          <ac:chgData name="md dim" userId="9be8a75c8b002876" providerId="LiveId" clId="{BB23BBE5-E8B5-46B1-AD75-1BEF3AD7AFE1}" dt="2021-03-17T13:27:38.499" v="198" actId="26606"/>
          <ac:spMkLst>
            <pc:docMk/>
            <pc:sldMk cId="3629164859" sldId="258"/>
            <ac:spMk id="28" creationId="{00AB11A4-AE8D-4BBE-80F5-DFA592993EC6}"/>
          </ac:spMkLst>
        </pc:spChg>
        <pc:spChg chg="add del">
          <ac:chgData name="md dim" userId="9be8a75c8b002876" providerId="LiveId" clId="{BB23BBE5-E8B5-46B1-AD75-1BEF3AD7AFE1}" dt="2021-03-17T13:27:38.499" v="198" actId="26606"/>
          <ac:spMkLst>
            <pc:docMk/>
            <pc:sldMk cId="3629164859" sldId="258"/>
            <ac:spMk id="29" creationId="{79712DE8-94E0-4F45-81D9-37AF7A32F4D6}"/>
          </ac:spMkLst>
        </pc:spChg>
        <pc:spChg chg="add del">
          <ac:chgData name="md dim" userId="9be8a75c8b002876" providerId="LiveId" clId="{BB23BBE5-E8B5-46B1-AD75-1BEF3AD7AFE1}" dt="2021-03-17T13:30:45.830" v="224" actId="26606"/>
          <ac:spMkLst>
            <pc:docMk/>
            <pc:sldMk cId="3629164859" sldId="258"/>
            <ac:spMk id="33" creationId="{1A95671B-3CC6-4792-9114-B74FAEA224E6}"/>
          </ac:spMkLst>
        </pc:spChg>
        <pc:spChg chg="add del">
          <ac:chgData name="md dim" userId="9be8a75c8b002876" providerId="LiveId" clId="{BB23BBE5-E8B5-46B1-AD75-1BEF3AD7AFE1}" dt="2021-03-17T13:28:34.251" v="205" actId="26606"/>
          <ac:spMkLst>
            <pc:docMk/>
            <pc:sldMk cId="3629164859" sldId="258"/>
            <ac:spMk id="38" creationId="{2550BE34-C2B8-49B8-8519-67A8CAD51AE9}"/>
          </ac:spMkLst>
        </pc:spChg>
        <pc:spChg chg="add del">
          <ac:chgData name="md dim" userId="9be8a75c8b002876" providerId="LiveId" clId="{BB23BBE5-E8B5-46B1-AD75-1BEF3AD7AFE1}" dt="2021-03-17T13:28:34.251" v="205" actId="26606"/>
          <ac:spMkLst>
            <pc:docMk/>
            <pc:sldMk cId="3629164859" sldId="258"/>
            <ac:spMk id="40" creationId="{A7457DD9-5A45-400A-AB4B-4B4EDECA25F1}"/>
          </ac:spMkLst>
        </pc:spChg>
        <pc:spChg chg="add del">
          <ac:chgData name="md dim" userId="9be8a75c8b002876" providerId="LiveId" clId="{BB23BBE5-E8B5-46B1-AD75-1BEF3AD7AFE1}" dt="2021-03-17T13:28:34.251" v="205" actId="26606"/>
          <ac:spMkLst>
            <pc:docMk/>
            <pc:sldMk cId="3629164859" sldId="258"/>
            <ac:spMk id="42" creationId="{441CF7D6-A660-431A-B0BB-140A0D5556B6}"/>
          </ac:spMkLst>
        </pc:spChg>
        <pc:spChg chg="add del">
          <ac:chgData name="md dim" userId="9be8a75c8b002876" providerId="LiveId" clId="{BB23BBE5-E8B5-46B1-AD75-1BEF3AD7AFE1}" dt="2021-03-17T13:28:34.251" v="205" actId="26606"/>
          <ac:spMkLst>
            <pc:docMk/>
            <pc:sldMk cId="3629164859" sldId="258"/>
            <ac:spMk id="44" creationId="{0570A85B-3810-4F95-97B0-CBF4CCDB381C}"/>
          </ac:spMkLst>
        </pc:spChg>
        <pc:spChg chg="add del">
          <ac:chgData name="md dim" userId="9be8a75c8b002876" providerId="LiveId" clId="{BB23BBE5-E8B5-46B1-AD75-1BEF3AD7AFE1}" dt="2021-03-17T13:28:56.288" v="207" actId="26606"/>
          <ac:spMkLst>
            <pc:docMk/>
            <pc:sldMk cId="3629164859" sldId="258"/>
            <ac:spMk id="46" creationId="{329F8FC7-A92A-4D09-8684-2880FA0C628A}"/>
          </ac:spMkLst>
        </pc:spChg>
        <pc:spChg chg="add del">
          <ac:chgData name="md dim" userId="9be8a75c8b002876" providerId="LiveId" clId="{BB23BBE5-E8B5-46B1-AD75-1BEF3AD7AFE1}" dt="2021-03-17T13:28:56.288" v="207" actId="26606"/>
          <ac:spMkLst>
            <pc:docMk/>
            <pc:sldMk cId="3629164859" sldId="258"/>
            <ac:spMk id="47" creationId="{3A986DBA-4FD8-4B89-A9BF-7C48CF6FC6A5}"/>
          </ac:spMkLst>
        </pc:spChg>
        <pc:spChg chg="add del">
          <ac:chgData name="md dim" userId="9be8a75c8b002876" providerId="LiveId" clId="{BB23BBE5-E8B5-46B1-AD75-1BEF3AD7AFE1}" dt="2021-03-17T13:28:56.288" v="207" actId="26606"/>
          <ac:spMkLst>
            <pc:docMk/>
            <pc:sldMk cId="3629164859" sldId="258"/>
            <ac:spMk id="48" creationId="{1B1D5FEA-68B6-42E9-B5EF-BE99C248A330}"/>
          </ac:spMkLst>
        </pc:spChg>
        <pc:spChg chg="add del">
          <ac:chgData name="md dim" userId="9be8a75c8b002876" providerId="LiveId" clId="{BB23BBE5-E8B5-46B1-AD75-1BEF3AD7AFE1}" dt="2021-03-17T13:28:59.483" v="209" actId="26606"/>
          <ac:spMkLst>
            <pc:docMk/>
            <pc:sldMk cId="3629164859" sldId="258"/>
            <ac:spMk id="50" creationId="{1A95671B-3CC6-4792-9114-B74FAEA224E6}"/>
          </ac:spMkLst>
        </pc:spChg>
        <pc:spChg chg="add del">
          <ac:chgData name="md dim" userId="9be8a75c8b002876" providerId="LiveId" clId="{BB23BBE5-E8B5-46B1-AD75-1BEF3AD7AFE1}" dt="2021-03-17T13:29:50.125" v="211" actId="26606"/>
          <ac:spMkLst>
            <pc:docMk/>
            <pc:sldMk cId="3629164859" sldId="258"/>
            <ac:spMk id="52" creationId="{1A95671B-3CC6-4792-9114-B74FAEA224E6}"/>
          </ac:spMkLst>
        </pc:spChg>
        <pc:spChg chg="add del">
          <ac:chgData name="md dim" userId="9be8a75c8b002876" providerId="LiveId" clId="{BB23BBE5-E8B5-46B1-AD75-1BEF3AD7AFE1}" dt="2021-03-17T13:29:53.293" v="213" actId="26606"/>
          <ac:spMkLst>
            <pc:docMk/>
            <pc:sldMk cId="3629164859" sldId="258"/>
            <ac:spMk id="54" creationId="{0D7B6173-1D58-48E2-83CF-37350F315F75}"/>
          </ac:spMkLst>
        </pc:spChg>
        <pc:spChg chg="add del">
          <ac:chgData name="md dim" userId="9be8a75c8b002876" providerId="LiveId" clId="{BB23BBE5-E8B5-46B1-AD75-1BEF3AD7AFE1}" dt="2021-03-17T13:29:53.293" v="213" actId="26606"/>
          <ac:spMkLst>
            <pc:docMk/>
            <pc:sldMk cId="3629164859" sldId="258"/>
            <ac:spMk id="55" creationId="{CA9CEF99-39CF-406E-8FCF-5EEDCCA2AC24}"/>
          </ac:spMkLst>
        </pc:spChg>
        <pc:spChg chg="add del">
          <ac:chgData name="md dim" userId="9be8a75c8b002876" providerId="LiveId" clId="{BB23BBE5-E8B5-46B1-AD75-1BEF3AD7AFE1}" dt="2021-03-17T13:29:53.293" v="213" actId="26606"/>
          <ac:spMkLst>
            <pc:docMk/>
            <pc:sldMk cId="3629164859" sldId="258"/>
            <ac:spMk id="57" creationId="{DE152F22-1707-453C-8C48-6B5CDD242809}"/>
          </ac:spMkLst>
        </pc:spChg>
        <pc:spChg chg="add del">
          <ac:chgData name="md dim" userId="9be8a75c8b002876" providerId="LiveId" clId="{BB23BBE5-E8B5-46B1-AD75-1BEF3AD7AFE1}" dt="2021-03-17T13:29:53.293" v="213" actId="26606"/>
          <ac:spMkLst>
            <pc:docMk/>
            <pc:sldMk cId="3629164859" sldId="258"/>
            <ac:spMk id="58" creationId="{90F3EC41-E060-4D79-8F5B-1DD6A3A9D26B}"/>
          </ac:spMkLst>
        </pc:spChg>
        <pc:spChg chg="add del">
          <ac:chgData name="md dim" userId="9be8a75c8b002876" providerId="LiveId" clId="{BB23BBE5-E8B5-46B1-AD75-1BEF3AD7AFE1}" dt="2021-03-17T13:29:54.430" v="215" actId="26606"/>
          <ac:spMkLst>
            <pc:docMk/>
            <pc:sldMk cId="3629164859" sldId="258"/>
            <ac:spMk id="60" creationId="{435ADAF7-9BEB-4FA3-AE9F-4CF47620EB6A}"/>
          </ac:spMkLst>
        </pc:spChg>
        <pc:spChg chg="add del">
          <ac:chgData name="md dim" userId="9be8a75c8b002876" providerId="LiveId" clId="{BB23BBE5-E8B5-46B1-AD75-1BEF3AD7AFE1}" dt="2021-03-17T13:29:54.430" v="215" actId="26606"/>
          <ac:spMkLst>
            <pc:docMk/>
            <pc:sldMk cId="3629164859" sldId="258"/>
            <ac:spMk id="61" creationId="{57BB0BA7-0383-4937-8874-B01AAA08E2CB}"/>
          </ac:spMkLst>
        </pc:spChg>
        <pc:spChg chg="add del">
          <ac:chgData name="md dim" userId="9be8a75c8b002876" providerId="LiveId" clId="{BB23BBE5-E8B5-46B1-AD75-1BEF3AD7AFE1}" dt="2021-03-17T13:29:54.430" v="215" actId="26606"/>
          <ac:spMkLst>
            <pc:docMk/>
            <pc:sldMk cId="3629164859" sldId="258"/>
            <ac:spMk id="62" creationId="{ACD3AB31-A71C-4414-BA05-CF667CBA34D2}"/>
          </ac:spMkLst>
        </pc:spChg>
        <pc:spChg chg="add del">
          <ac:chgData name="md dim" userId="9be8a75c8b002876" providerId="LiveId" clId="{BB23BBE5-E8B5-46B1-AD75-1BEF3AD7AFE1}" dt="2021-03-17T13:29:58.997" v="217" actId="26606"/>
          <ac:spMkLst>
            <pc:docMk/>
            <pc:sldMk cId="3629164859" sldId="258"/>
            <ac:spMk id="64" creationId="{0D7B6173-1D58-48E2-83CF-37350F315F75}"/>
          </ac:spMkLst>
        </pc:spChg>
        <pc:spChg chg="add del">
          <ac:chgData name="md dim" userId="9be8a75c8b002876" providerId="LiveId" clId="{BB23BBE5-E8B5-46B1-AD75-1BEF3AD7AFE1}" dt="2021-03-17T13:29:58.997" v="217" actId="26606"/>
          <ac:spMkLst>
            <pc:docMk/>
            <pc:sldMk cId="3629164859" sldId="258"/>
            <ac:spMk id="65" creationId="{CA9CEF99-39CF-406E-8FCF-5EEDCCA2AC24}"/>
          </ac:spMkLst>
        </pc:spChg>
        <pc:spChg chg="add del">
          <ac:chgData name="md dim" userId="9be8a75c8b002876" providerId="LiveId" clId="{BB23BBE5-E8B5-46B1-AD75-1BEF3AD7AFE1}" dt="2021-03-17T13:29:58.997" v="217" actId="26606"/>
          <ac:spMkLst>
            <pc:docMk/>
            <pc:sldMk cId="3629164859" sldId="258"/>
            <ac:spMk id="67" creationId="{DE152F22-1707-453C-8C48-6B5CDD242809}"/>
          </ac:spMkLst>
        </pc:spChg>
        <pc:spChg chg="add del">
          <ac:chgData name="md dim" userId="9be8a75c8b002876" providerId="LiveId" clId="{BB23BBE5-E8B5-46B1-AD75-1BEF3AD7AFE1}" dt="2021-03-17T13:29:58.997" v="217" actId="26606"/>
          <ac:spMkLst>
            <pc:docMk/>
            <pc:sldMk cId="3629164859" sldId="258"/>
            <ac:spMk id="68" creationId="{90F3EC41-E060-4D79-8F5B-1DD6A3A9D26B}"/>
          </ac:spMkLst>
        </pc:spChg>
        <pc:spChg chg="add del">
          <ac:chgData name="md dim" userId="9be8a75c8b002876" providerId="LiveId" clId="{BB23BBE5-E8B5-46B1-AD75-1BEF3AD7AFE1}" dt="2021-03-17T13:30:08.757" v="219" actId="26606"/>
          <ac:spMkLst>
            <pc:docMk/>
            <pc:sldMk cId="3629164859" sldId="258"/>
            <ac:spMk id="70" creationId="{2B566528-1B12-4246-9431-5C2D7D081168}"/>
          </ac:spMkLst>
        </pc:spChg>
        <pc:spChg chg="add del">
          <ac:chgData name="md dim" userId="9be8a75c8b002876" providerId="LiveId" clId="{BB23BBE5-E8B5-46B1-AD75-1BEF3AD7AFE1}" dt="2021-03-17T13:30:08.757" v="219" actId="26606"/>
          <ac:spMkLst>
            <pc:docMk/>
            <pc:sldMk cId="3629164859" sldId="258"/>
            <ac:spMk id="71" creationId="{D3F51FEB-38FB-4F6C-9F7B-2F2AFAB65463}"/>
          </ac:spMkLst>
        </pc:spChg>
        <pc:spChg chg="add del">
          <ac:chgData name="md dim" userId="9be8a75c8b002876" providerId="LiveId" clId="{BB23BBE5-E8B5-46B1-AD75-1BEF3AD7AFE1}" dt="2021-03-17T13:30:08.757" v="219" actId="26606"/>
          <ac:spMkLst>
            <pc:docMk/>
            <pc:sldMk cId="3629164859" sldId="258"/>
            <ac:spMk id="72" creationId="{1E547BA6-BAE0-43BB-A7CA-60F69CE252F0}"/>
          </ac:spMkLst>
        </pc:spChg>
        <pc:spChg chg="add del">
          <ac:chgData name="md dim" userId="9be8a75c8b002876" providerId="LiveId" clId="{BB23BBE5-E8B5-46B1-AD75-1BEF3AD7AFE1}" dt="2021-03-17T13:30:37.067" v="221" actId="26606"/>
          <ac:spMkLst>
            <pc:docMk/>
            <pc:sldMk cId="3629164859" sldId="258"/>
            <ac:spMk id="76" creationId="{50811073-89F5-46D6-83D8-BA764464977D}"/>
          </ac:spMkLst>
        </pc:spChg>
        <pc:spChg chg="add del">
          <ac:chgData name="md dim" userId="9be8a75c8b002876" providerId="LiveId" clId="{BB23BBE5-E8B5-46B1-AD75-1BEF3AD7AFE1}" dt="2021-03-17T13:30:37.067" v="221" actId="26606"/>
          <ac:spMkLst>
            <pc:docMk/>
            <pc:sldMk cId="3629164859" sldId="258"/>
            <ac:spMk id="77" creationId="{608CD17C-4A7C-477D-A659-BA8A89A78700}"/>
          </ac:spMkLst>
        </pc:spChg>
        <pc:spChg chg="add del">
          <ac:chgData name="md dim" userId="9be8a75c8b002876" providerId="LiveId" clId="{BB23BBE5-E8B5-46B1-AD75-1BEF3AD7AFE1}" dt="2021-03-17T13:30:45.791" v="223" actId="26606"/>
          <ac:spMkLst>
            <pc:docMk/>
            <pc:sldMk cId="3629164859" sldId="258"/>
            <ac:spMk id="79" creationId="{2550BE34-C2B8-49B8-8519-67A8CAD51AE9}"/>
          </ac:spMkLst>
        </pc:spChg>
        <pc:spChg chg="add del">
          <ac:chgData name="md dim" userId="9be8a75c8b002876" providerId="LiveId" clId="{BB23BBE5-E8B5-46B1-AD75-1BEF3AD7AFE1}" dt="2021-03-17T13:30:45.791" v="223" actId="26606"/>
          <ac:spMkLst>
            <pc:docMk/>
            <pc:sldMk cId="3629164859" sldId="258"/>
            <ac:spMk id="80" creationId="{A7457DD9-5A45-400A-AB4B-4B4EDECA25F1}"/>
          </ac:spMkLst>
        </pc:spChg>
        <pc:spChg chg="add del">
          <ac:chgData name="md dim" userId="9be8a75c8b002876" providerId="LiveId" clId="{BB23BBE5-E8B5-46B1-AD75-1BEF3AD7AFE1}" dt="2021-03-17T13:30:45.791" v="223" actId="26606"/>
          <ac:spMkLst>
            <pc:docMk/>
            <pc:sldMk cId="3629164859" sldId="258"/>
            <ac:spMk id="81" creationId="{441CF7D6-A660-431A-B0BB-140A0D5556B6}"/>
          </ac:spMkLst>
        </pc:spChg>
        <pc:spChg chg="add del">
          <ac:chgData name="md dim" userId="9be8a75c8b002876" providerId="LiveId" clId="{BB23BBE5-E8B5-46B1-AD75-1BEF3AD7AFE1}" dt="2021-03-17T13:30:45.791" v="223" actId="26606"/>
          <ac:spMkLst>
            <pc:docMk/>
            <pc:sldMk cId="3629164859" sldId="258"/>
            <ac:spMk id="82" creationId="{0570A85B-3810-4F95-97B0-CBF4CCDB381C}"/>
          </ac:spMkLst>
        </pc:spChg>
        <pc:spChg chg="add del">
          <ac:chgData name="md dim" userId="9be8a75c8b002876" providerId="LiveId" clId="{BB23BBE5-E8B5-46B1-AD75-1BEF3AD7AFE1}" dt="2021-03-17T13:46:37.333" v="298" actId="26606"/>
          <ac:spMkLst>
            <pc:docMk/>
            <pc:sldMk cId="3629164859" sldId="258"/>
            <ac:spMk id="84" creationId="{1A95671B-3CC6-4792-9114-B74FAEA224E6}"/>
          </ac:spMkLst>
        </pc:spChg>
        <pc:spChg chg="add del">
          <ac:chgData name="md dim" userId="9be8a75c8b002876" providerId="LiveId" clId="{BB23BBE5-E8B5-46B1-AD75-1BEF3AD7AFE1}" dt="2021-03-17T13:42:55.708" v="285" actId="26606"/>
          <ac:spMkLst>
            <pc:docMk/>
            <pc:sldMk cId="3629164859" sldId="258"/>
            <ac:spMk id="86" creationId="{B0792D4F-247E-46FE-85FC-881DEFA41D94}"/>
          </ac:spMkLst>
        </pc:spChg>
        <pc:spChg chg="add del">
          <ac:chgData name="md dim" userId="9be8a75c8b002876" providerId="LiveId" clId="{BB23BBE5-E8B5-46B1-AD75-1BEF3AD7AFE1}" dt="2021-03-17T13:42:29.662" v="282" actId="26606"/>
          <ac:spMkLst>
            <pc:docMk/>
            <pc:sldMk cId="3629164859" sldId="258"/>
            <ac:spMk id="89" creationId="{1A95671B-3CC6-4792-9114-B74FAEA224E6}"/>
          </ac:spMkLst>
        </pc:spChg>
        <pc:spChg chg="add del">
          <ac:chgData name="md dim" userId="9be8a75c8b002876" providerId="LiveId" clId="{BB23BBE5-E8B5-46B1-AD75-1BEF3AD7AFE1}" dt="2021-03-17T13:42:58.674" v="287" actId="26606"/>
          <ac:spMkLst>
            <pc:docMk/>
            <pc:sldMk cId="3629164859" sldId="258"/>
            <ac:spMk id="93" creationId="{1A95671B-3CC6-4792-9114-B74FAEA224E6}"/>
          </ac:spMkLst>
        </pc:spChg>
        <pc:spChg chg="add del">
          <ac:chgData name="md dim" userId="9be8a75c8b002876" providerId="LiveId" clId="{BB23BBE5-E8B5-46B1-AD75-1BEF3AD7AFE1}" dt="2021-03-17T13:36:43.376" v="255" actId="26606"/>
          <ac:spMkLst>
            <pc:docMk/>
            <pc:sldMk cId="3629164859" sldId="258"/>
            <ac:spMk id="94" creationId="{1A95671B-3CC6-4792-9114-B74FAEA224E6}"/>
          </ac:spMkLst>
        </pc:spChg>
        <pc:spChg chg="add del">
          <ac:chgData name="md dim" userId="9be8a75c8b002876" providerId="LiveId" clId="{BB23BBE5-E8B5-46B1-AD75-1BEF3AD7AFE1}" dt="2021-03-17T13:46:37.333" v="298" actId="26606"/>
          <ac:spMkLst>
            <pc:docMk/>
            <pc:sldMk cId="3629164859" sldId="258"/>
            <ac:spMk id="95" creationId="{1A95671B-3CC6-4792-9114-B74FAEA224E6}"/>
          </ac:spMkLst>
        </pc:spChg>
        <pc:spChg chg="add del">
          <ac:chgData name="md dim" userId="9be8a75c8b002876" providerId="LiveId" clId="{BB23BBE5-E8B5-46B1-AD75-1BEF3AD7AFE1}" dt="2021-03-17T13:36:45.716" v="257" actId="26606"/>
          <ac:spMkLst>
            <pc:docMk/>
            <pc:sldMk cId="3629164859" sldId="258"/>
            <ac:spMk id="96" creationId="{1A95671B-3CC6-4792-9114-B74FAEA224E6}"/>
          </ac:spMkLst>
        </pc:spChg>
        <pc:spChg chg="add del">
          <ac:chgData name="md dim" userId="9be8a75c8b002876" providerId="LiveId" clId="{BB23BBE5-E8B5-46B1-AD75-1BEF3AD7AFE1}" dt="2021-03-17T13:36:50.174" v="259" actId="26606"/>
          <ac:spMkLst>
            <pc:docMk/>
            <pc:sldMk cId="3629164859" sldId="258"/>
            <ac:spMk id="98" creationId="{1A95671B-3CC6-4792-9114-B74FAEA224E6}"/>
          </ac:spMkLst>
        </pc:spChg>
        <pc:spChg chg="add del">
          <ac:chgData name="md dim" userId="9be8a75c8b002876" providerId="LiveId" clId="{BB23BBE5-E8B5-46B1-AD75-1BEF3AD7AFE1}" dt="2021-03-17T13:37:08.512" v="261" actId="26606"/>
          <ac:spMkLst>
            <pc:docMk/>
            <pc:sldMk cId="3629164859" sldId="258"/>
            <ac:spMk id="100" creationId="{B0792D4F-247E-46FE-85FC-881DEFA41D94}"/>
          </ac:spMkLst>
        </pc:spChg>
        <pc:spChg chg="add del">
          <ac:chgData name="md dim" userId="9be8a75c8b002876" providerId="LiveId" clId="{BB23BBE5-E8B5-46B1-AD75-1BEF3AD7AFE1}" dt="2021-03-17T13:37:11.663" v="263" actId="26606"/>
          <ac:spMkLst>
            <pc:docMk/>
            <pc:sldMk cId="3629164859" sldId="258"/>
            <ac:spMk id="103" creationId="{32AEEBC8-9D30-42EF-95F2-386C2653FBF0}"/>
          </ac:spMkLst>
        </pc:spChg>
        <pc:spChg chg="add del">
          <ac:chgData name="md dim" userId="9be8a75c8b002876" providerId="LiveId" clId="{BB23BBE5-E8B5-46B1-AD75-1BEF3AD7AFE1}" dt="2021-03-17T13:37:11.663" v="263" actId="26606"/>
          <ac:spMkLst>
            <pc:docMk/>
            <pc:sldMk cId="3629164859" sldId="258"/>
            <ac:spMk id="104" creationId="{3529E97A-97C3-40EA-8A04-5C02398D568F}"/>
          </ac:spMkLst>
        </pc:spChg>
        <pc:spChg chg="add del">
          <ac:chgData name="md dim" userId="9be8a75c8b002876" providerId="LiveId" clId="{BB23BBE5-E8B5-46B1-AD75-1BEF3AD7AFE1}" dt="2021-03-17T13:37:11.663" v="263" actId="26606"/>
          <ac:spMkLst>
            <pc:docMk/>
            <pc:sldMk cId="3629164859" sldId="258"/>
            <ac:spMk id="105" creationId="{59FA8C2E-A5A7-4490-927A-7CD58343EDBB}"/>
          </ac:spMkLst>
        </pc:spChg>
        <pc:spChg chg="add del">
          <ac:chgData name="md dim" userId="9be8a75c8b002876" providerId="LiveId" clId="{BB23BBE5-E8B5-46B1-AD75-1BEF3AD7AFE1}" dt="2021-03-17T13:37:18.502" v="265" actId="26606"/>
          <ac:spMkLst>
            <pc:docMk/>
            <pc:sldMk cId="3629164859" sldId="258"/>
            <ac:spMk id="107" creationId="{B0792D4F-247E-46FE-85FC-881DEFA41D94}"/>
          </ac:spMkLst>
        </pc:spChg>
        <pc:spChg chg="add del">
          <ac:chgData name="md dim" userId="9be8a75c8b002876" providerId="LiveId" clId="{BB23BBE5-E8B5-46B1-AD75-1BEF3AD7AFE1}" dt="2021-03-17T13:42:26.470" v="280" actId="26606"/>
          <ac:spMkLst>
            <pc:docMk/>
            <pc:sldMk cId="3629164859" sldId="258"/>
            <ac:spMk id="110" creationId="{B0792D4F-247E-46FE-85FC-881DEFA41D94}"/>
          </ac:spMkLst>
        </pc:spChg>
        <pc:spChg chg="add del">
          <ac:chgData name="md dim" userId="9be8a75c8b002876" providerId="LiveId" clId="{BB23BBE5-E8B5-46B1-AD75-1BEF3AD7AFE1}" dt="2021-03-17T13:42:26.470" v="280" actId="26606"/>
          <ac:spMkLst>
            <pc:docMk/>
            <pc:sldMk cId="3629164859" sldId="258"/>
            <ac:spMk id="111" creationId="{FA3CD3A3-D3C1-4567-BEC0-3A50E9A3A630}"/>
          </ac:spMkLst>
        </pc:spChg>
        <pc:grpChg chg="add del">
          <ac:chgData name="md dim" userId="9be8a75c8b002876" providerId="LiveId" clId="{BB23BBE5-E8B5-46B1-AD75-1BEF3AD7AFE1}" dt="2021-03-17T13:30:08.757" v="219" actId="26606"/>
          <ac:grpSpMkLst>
            <pc:docMk/>
            <pc:sldMk cId="3629164859" sldId="258"/>
            <ac:grpSpMk id="73" creationId="{912209CB-3E4C-43AE-B507-08269FAE89F5}"/>
          </ac:grpSpMkLst>
        </pc:grpChg>
        <pc:graphicFrameChg chg="add mod ord">
          <ac:chgData name="md dim" userId="9be8a75c8b002876" providerId="LiveId" clId="{BB23BBE5-E8B5-46B1-AD75-1BEF3AD7AFE1}" dt="2021-03-17T13:46:37.333" v="298" actId="26606"/>
          <ac:graphicFrameMkLst>
            <pc:docMk/>
            <pc:sldMk cId="3629164859" sldId="258"/>
            <ac:graphicFrameMk id="6" creationId="{1E2208ED-AF1D-463C-96E9-D69F686E61D3}"/>
          </ac:graphicFrameMkLst>
        </pc:graphicFrameChg>
        <pc:picChg chg="add del">
          <ac:chgData name="md dim" userId="9be8a75c8b002876" providerId="LiveId" clId="{BB23BBE5-E8B5-46B1-AD75-1BEF3AD7AFE1}" dt="2021-03-17T13:29:53.293" v="213" actId="26606"/>
          <ac:picMkLst>
            <pc:docMk/>
            <pc:sldMk cId="3629164859" sldId="258"/>
            <ac:picMk id="56" creationId="{355717D4-33C9-419C-8D9C-17C7079673E4}"/>
          </ac:picMkLst>
        </pc:picChg>
        <pc:picChg chg="add del">
          <ac:chgData name="md dim" userId="9be8a75c8b002876" providerId="LiveId" clId="{BB23BBE5-E8B5-46B1-AD75-1BEF3AD7AFE1}" dt="2021-03-17T13:29:58.997" v="217" actId="26606"/>
          <ac:picMkLst>
            <pc:docMk/>
            <pc:sldMk cId="3629164859" sldId="258"/>
            <ac:picMk id="66" creationId="{355717D4-33C9-419C-8D9C-17C7079673E4}"/>
          </ac:picMkLst>
        </pc:picChg>
        <pc:cxnChg chg="add del">
          <ac:chgData name="md dim" userId="9be8a75c8b002876" providerId="LiveId" clId="{BB23BBE5-E8B5-46B1-AD75-1BEF3AD7AFE1}" dt="2021-03-17T13:27:36.577" v="196" actId="26606"/>
          <ac:cxnSpMkLst>
            <pc:docMk/>
            <pc:sldMk cId="3629164859" sldId="258"/>
            <ac:cxnSpMk id="21" creationId="{BA0504EE-683F-4FE2-A169-83C71FAA35CB}"/>
          </ac:cxnSpMkLst>
        </pc:cxnChg>
        <pc:cxnChg chg="add del">
          <ac:chgData name="md dim" userId="9be8a75c8b002876" providerId="LiveId" clId="{BB23BBE5-E8B5-46B1-AD75-1BEF3AD7AFE1}" dt="2021-03-17T13:27:36.577" v="196" actId="26606"/>
          <ac:cxnSpMkLst>
            <pc:docMk/>
            <pc:sldMk cId="3629164859" sldId="258"/>
            <ac:cxnSpMk id="23" creationId="{80A61CFF-0E76-478B-B02B-73692D891E7C}"/>
          </ac:cxnSpMkLst>
        </pc:cxnChg>
        <pc:cxnChg chg="add del">
          <ac:chgData name="md dim" userId="9be8a75c8b002876" providerId="LiveId" clId="{BB23BBE5-E8B5-46B1-AD75-1BEF3AD7AFE1}" dt="2021-03-17T13:27:38.499" v="198" actId="26606"/>
          <ac:cxnSpMkLst>
            <pc:docMk/>
            <pc:sldMk cId="3629164859" sldId="258"/>
            <ac:cxnSpMk id="30" creationId="{BA0504EE-683F-4FE2-A169-83C71FAA35CB}"/>
          </ac:cxnSpMkLst>
        </pc:cxnChg>
        <pc:cxnChg chg="add del">
          <ac:chgData name="md dim" userId="9be8a75c8b002876" providerId="LiveId" clId="{BB23BBE5-E8B5-46B1-AD75-1BEF3AD7AFE1}" dt="2021-03-17T13:27:38.499" v="198" actId="26606"/>
          <ac:cxnSpMkLst>
            <pc:docMk/>
            <pc:sldMk cId="3629164859" sldId="258"/>
            <ac:cxnSpMk id="31" creationId="{80A61CFF-0E76-478B-B02B-73692D891E7C}"/>
          </ac:cxnSpMkLst>
        </pc:cxnChg>
        <pc:cxnChg chg="add del">
          <ac:chgData name="md dim" userId="9be8a75c8b002876" providerId="LiveId" clId="{BB23BBE5-E8B5-46B1-AD75-1BEF3AD7AFE1}" dt="2021-03-17T13:42:55.708" v="285" actId="26606"/>
          <ac:cxnSpMkLst>
            <pc:docMk/>
            <pc:sldMk cId="3629164859" sldId="258"/>
            <ac:cxnSpMk id="91" creationId="{CE272F12-AF86-441A-BC1B-C014BBBF85B5}"/>
          </ac:cxnSpMkLst>
        </pc:cxnChg>
        <pc:cxnChg chg="add del">
          <ac:chgData name="md dim" userId="9be8a75c8b002876" providerId="LiveId" clId="{BB23BBE5-E8B5-46B1-AD75-1BEF3AD7AFE1}" dt="2021-03-17T13:37:08.512" v="261" actId="26606"/>
          <ac:cxnSpMkLst>
            <pc:docMk/>
            <pc:sldMk cId="3629164859" sldId="258"/>
            <ac:cxnSpMk id="101" creationId="{CE272F12-AF86-441A-BC1B-C014BBBF85B5}"/>
          </ac:cxnSpMkLst>
        </pc:cxnChg>
        <pc:cxnChg chg="add del">
          <ac:chgData name="md dim" userId="9be8a75c8b002876" providerId="LiveId" clId="{BB23BBE5-E8B5-46B1-AD75-1BEF3AD7AFE1}" dt="2021-03-17T13:37:18.502" v="265" actId="26606"/>
          <ac:cxnSpMkLst>
            <pc:docMk/>
            <pc:sldMk cId="3629164859" sldId="258"/>
            <ac:cxnSpMk id="108" creationId="{CE272F12-AF86-441A-BC1B-C014BBBF85B5}"/>
          </ac:cxnSpMkLst>
        </pc:cxnChg>
        <pc:cxnChg chg="add del">
          <ac:chgData name="md dim" userId="9be8a75c8b002876" providerId="LiveId" clId="{BB23BBE5-E8B5-46B1-AD75-1BEF3AD7AFE1}" dt="2021-03-17T13:42:26.470" v="280" actId="26606"/>
          <ac:cxnSpMkLst>
            <pc:docMk/>
            <pc:sldMk cId="3629164859" sldId="258"/>
            <ac:cxnSpMk id="112" creationId="{B56D13EF-D431-4D0F-BFFC-1B5A686FF9BD}"/>
          </ac:cxnSpMkLst>
        </pc:cxnChg>
      </pc:sldChg>
      <pc:sldChg chg="addSp delSp modSp mod setBg delDesignElem">
        <pc:chgData name="md dim" userId="9be8a75c8b002876" providerId="LiveId" clId="{BB23BBE5-E8B5-46B1-AD75-1BEF3AD7AFE1}" dt="2021-03-17T13:43:22.731" v="290"/>
        <pc:sldMkLst>
          <pc:docMk/>
          <pc:sldMk cId="1319985781" sldId="259"/>
        </pc:sldMkLst>
        <pc:spChg chg="mod">
          <ac:chgData name="md dim" userId="9be8a75c8b002876" providerId="LiveId" clId="{BB23BBE5-E8B5-46B1-AD75-1BEF3AD7AFE1}" dt="2021-03-15T12:04:58.881" v="13" actId="26606"/>
          <ac:spMkLst>
            <pc:docMk/>
            <pc:sldMk cId="1319985781" sldId="259"/>
            <ac:spMk id="2" creationId="{E6479DB9-8B1F-DD41-AB2C-6C4D8215066F}"/>
          </ac:spMkLst>
        </pc:spChg>
        <pc:spChg chg="mod">
          <ac:chgData name="md dim" userId="9be8a75c8b002876" providerId="LiveId" clId="{BB23BBE5-E8B5-46B1-AD75-1BEF3AD7AFE1}" dt="2021-03-15T12:04:58.881" v="13" actId="26606"/>
          <ac:spMkLst>
            <pc:docMk/>
            <pc:sldMk cId="1319985781" sldId="259"/>
            <ac:spMk id="3" creationId="{0F989ABC-7C89-704A-BCC5-C888BBEF790F}"/>
          </ac:spMkLst>
        </pc:spChg>
        <pc:spChg chg="add del">
          <ac:chgData name="md dim" userId="9be8a75c8b002876" providerId="LiveId" clId="{BB23BBE5-E8B5-46B1-AD75-1BEF3AD7AFE1}" dt="2021-03-15T12:04:58.851" v="12" actId="26606"/>
          <ac:spMkLst>
            <pc:docMk/>
            <pc:sldMk cId="1319985781" sldId="259"/>
            <ac:spMk id="8" creationId="{7CB4857B-ED7C-444D-9F04-2F885114A1C2}"/>
          </ac:spMkLst>
        </pc:spChg>
        <pc:spChg chg="add del">
          <ac:chgData name="md dim" userId="9be8a75c8b002876" providerId="LiveId" clId="{BB23BBE5-E8B5-46B1-AD75-1BEF3AD7AFE1}" dt="2021-03-15T12:04:58.851" v="12" actId="26606"/>
          <ac:spMkLst>
            <pc:docMk/>
            <pc:sldMk cId="1319985781" sldId="259"/>
            <ac:spMk id="10" creationId="{D18046FB-44EA-4FD8-A585-EA09A319B2D0}"/>
          </ac:spMkLst>
        </pc:spChg>
        <pc:spChg chg="add del">
          <ac:chgData name="md dim" userId="9be8a75c8b002876" providerId="LiveId" clId="{BB23BBE5-E8B5-46B1-AD75-1BEF3AD7AFE1}" dt="2021-03-15T12:04:58.851" v="12" actId="26606"/>
          <ac:spMkLst>
            <pc:docMk/>
            <pc:sldMk cId="1319985781" sldId="259"/>
            <ac:spMk id="12" creationId="{479F5F2B-8B58-4140-AE6A-51F6C67B18D9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1319985781" sldId="259"/>
            <ac:spMk id="14" creationId="{375E0459-6403-40CD-989D-56A4407CA12E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1319985781" sldId="259"/>
            <ac:spMk id="15" creationId="{1B15ED52-F352-441B-82BF-E0EA34836D08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1319985781" sldId="259"/>
            <ac:spMk id="16" creationId="{53E5B1A8-3AC9-4BD1-9BBC-78CA94F2D1BA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1319985781" sldId="259"/>
            <ac:spMk id="17" creationId="{3B2E3793-BFE6-45A2-9B7B-E18844431C99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1319985781" sldId="259"/>
            <ac:spMk id="18" creationId="{BC4C4868-CB8F-4AF9-9CDB-8108F2C19B67}"/>
          </ac:spMkLst>
        </pc:spChg>
      </pc:sldChg>
      <pc:sldChg chg="modSp mod">
        <pc:chgData name="md dim" userId="9be8a75c8b002876" providerId="LiveId" clId="{BB23BBE5-E8B5-46B1-AD75-1BEF3AD7AFE1}" dt="2021-03-18T12:27:06.307" v="1047" actId="20577"/>
        <pc:sldMkLst>
          <pc:docMk/>
          <pc:sldMk cId="1152172351" sldId="260"/>
        </pc:sldMkLst>
        <pc:spChg chg="mod">
          <ac:chgData name="md dim" userId="9be8a75c8b002876" providerId="LiveId" clId="{BB23BBE5-E8B5-46B1-AD75-1BEF3AD7AFE1}" dt="2021-03-15T12:06:48.569" v="38"/>
          <ac:spMkLst>
            <pc:docMk/>
            <pc:sldMk cId="1152172351" sldId="260"/>
            <ac:spMk id="2" creationId="{AF828D10-7DD0-CF41-90F8-B663E1A98E88}"/>
          </ac:spMkLst>
        </pc:spChg>
        <pc:spChg chg="mod">
          <ac:chgData name="md dim" userId="9be8a75c8b002876" providerId="LiveId" clId="{BB23BBE5-E8B5-46B1-AD75-1BEF3AD7AFE1}" dt="2021-03-18T12:27:06.307" v="1047" actId="20577"/>
          <ac:spMkLst>
            <pc:docMk/>
            <pc:sldMk cId="1152172351" sldId="260"/>
            <ac:spMk id="3" creationId="{57054DF7-BECF-A943-BE13-9D1EF0655F4F}"/>
          </ac:spMkLst>
        </pc:spChg>
      </pc:sldChg>
      <pc:sldChg chg="addSp delSp modSp mod setBg delDesignElem">
        <pc:chgData name="md dim" userId="9be8a75c8b002876" providerId="LiveId" clId="{BB23BBE5-E8B5-46B1-AD75-1BEF3AD7AFE1}" dt="2021-03-18T12:30:37.298" v="1056" actId="2711"/>
        <pc:sldMkLst>
          <pc:docMk/>
          <pc:sldMk cId="2415816949" sldId="261"/>
        </pc:sldMkLst>
        <pc:spChg chg="mod">
          <ac:chgData name="md dim" userId="9be8a75c8b002876" providerId="LiveId" clId="{BB23BBE5-E8B5-46B1-AD75-1BEF3AD7AFE1}" dt="2021-03-15T12:04:38.052" v="9" actId="26606"/>
          <ac:spMkLst>
            <pc:docMk/>
            <pc:sldMk cId="2415816949" sldId="261"/>
            <ac:spMk id="2" creationId="{8BA57FD3-9D5A-CC4D-898A-707456D5C678}"/>
          </ac:spMkLst>
        </pc:spChg>
        <pc:spChg chg="mod">
          <ac:chgData name="md dim" userId="9be8a75c8b002876" providerId="LiveId" clId="{BB23BBE5-E8B5-46B1-AD75-1BEF3AD7AFE1}" dt="2021-03-18T12:30:37.298" v="1056" actId="2711"/>
          <ac:spMkLst>
            <pc:docMk/>
            <pc:sldMk cId="2415816949" sldId="261"/>
            <ac:spMk id="3" creationId="{488778E6-211A-A640-90DB-A989C4C7ECAF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2415816949" sldId="261"/>
            <ac:spMk id="8" creationId="{7CB4857B-ED7C-444D-9F04-2F885114A1C2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2415816949" sldId="261"/>
            <ac:spMk id="10" creationId="{D18046FB-44EA-4FD8-A585-EA09A319B2D0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2415816949" sldId="261"/>
            <ac:spMk id="12" creationId="{479F5F2B-8B58-4140-AE6A-51F6C67B18D9}"/>
          </ac:spMkLst>
        </pc:spChg>
      </pc:sldChg>
      <pc:sldChg chg="addSp delSp modSp mod setBg setClrOvrMap delDesignElem">
        <pc:chgData name="md dim" userId="9be8a75c8b002876" providerId="LiveId" clId="{BB23BBE5-E8B5-46B1-AD75-1BEF3AD7AFE1}" dt="2021-03-18T12:31:54.759" v="1095" actId="1076"/>
        <pc:sldMkLst>
          <pc:docMk/>
          <pc:sldMk cId="3150698092" sldId="262"/>
        </pc:sldMkLst>
        <pc:spChg chg="mod ord">
          <ac:chgData name="md dim" userId="9be8a75c8b002876" providerId="LiveId" clId="{BB23BBE5-E8B5-46B1-AD75-1BEF3AD7AFE1}" dt="2021-03-18T12:31:54.759" v="1095" actId="1076"/>
          <ac:spMkLst>
            <pc:docMk/>
            <pc:sldMk cId="3150698092" sldId="262"/>
            <ac:spMk id="6" creationId="{2E2552B1-A29D-3D46-825F-3B8705638E25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3150698092" sldId="262"/>
            <ac:spMk id="18" creationId="{9B76D444-2756-434F-AE61-96D69830C13E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3150698092" sldId="262"/>
            <ac:spMk id="20" creationId="{A27B6159-7734-4564-9E0F-C4BC43C36E52}"/>
          </ac:spMkLst>
        </pc:spChg>
        <pc:picChg chg="mod">
          <ac:chgData name="md dim" userId="9be8a75c8b002876" providerId="LiveId" clId="{BB23BBE5-E8B5-46B1-AD75-1BEF3AD7AFE1}" dt="2021-03-18T12:19:07.586" v="895" actId="1076"/>
          <ac:picMkLst>
            <pc:docMk/>
            <pc:sldMk cId="3150698092" sldId="262"/>
            <ac:picMk id="13" creationId="{0C7CD5BA-9B39-1246-9F5F-C8D52BCD9B15}"/>
          </ac:picMkLst>
        </pc:picChg>
        <pc:cxnChg chg="add del">
          <ac:chgData name="md dim" userId="9be8a75c8b002876" providerId="LiveId" clId="{BB23BBE5-E8B5-46B1-AD75-1BEF3AD7AFE1}" dt="2021-03-15T12:06:48.569" v="38"/>
          <ac:cxnSpMkLst>
            <pc:docMk/>
            <pc:sldMk cId="3150698092" sldId="262"/>
            <ac:cxnSpMk id="22" creationId="{E2FFB46B-05BC-4950-B18A-9593FDAE6ED7}"/>
          </ac:cxnSpMkLst>
        </pc:cxnChg>
      </pc:sldChg>
      <pc:sldChg chg="modSp mod setBg">
        <pc:chgData name="md dim" userId="9be8a75c8b002876" providerId="LiveId" clId="{BB23BBE5-E8B5-46B1-AD75-1BEF3AD7AFE1}" dt="2021-03-18T12:33:55.502" v="1117" actId="207"/>
        <pc:sldMkLst>
          <pc:docMk/>
          <pc:sldMk cId="3032823984" sldId="263"/>
        </pc:sldMkLst>
        <pc:spChg chg="mod">
          <ac:chgData name="md dim" userId="9be8a75c8b002876" providerId="LiveId" clId="{BB23BBE5-E8B5-46B1-AD75-1BEF3AD7AFE1}" dt="2021-03-18T12:33:55.502" v="1117" actId="207"/>
          <ac:spMkLst>
            <pc:docMk/>
            <pc:sldMk cId="3032823984" sldId="263"/>
            <ac:spMk id="6" creationId="{D44491A3-376D-5845-87DF-FA97CA9958F5}"/>
          </ac:spMkLst>
        </pc:spChg>
      </pc:sldChg>
      <pc:sldChg chg="addSp delSp modSp mod setBg setClrOvrMap delDesignElem">
        <pc:chgData name="md dim" userId="9be8a75c8b002876" providerId="LiveId" clId="{BB23BBE5-E8B5-46B1-AD75-1BEF3AD7AFE1}" dt="2021-03-18T12:34:17.446" v="1120" actId="255"/>
        <pc:sldMkLst>
          <pc:docMk/>
          <pc:sldMk cId="925713124" sldId="264"/>
        </pc:sldMkLst>
        <pc:spChg chg="mod">
          <ac:chgData name="md dim" userId="9be8a75c8b002876" providerId="LiveId" clId="{BB23BBE5-E8B5-46B1-AD75-1BEF3AD7AFE1}" dt="2021-03-18T12:34:17.446" v="1120" actId="255"/>
          <ac:spMkLst>
            <pc:docMk/>
            <pc:sldMk cId="925713124" sldId="264"/>
            <ac:spMk id="6" creationId="{2A9D12EC-EFFB-8549-A00F-3E5374F8E143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925713124" sldId="264"/>
            <ac:spMk id="11" creationId="{9B76D444-2756-434F-AE61-96D69830C13E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925713124" sldId="264"/>
            <ac:spMk id="13" creationId="{A27B6159-7734-4564-9E0F-C4BC43C36E52}"/>
          </ac:spMkLst>
        </pc:spChg>
        <pc:picChg chg="mod">
          <ac:chgData name="md dim" userId="9be8a75c8b002876" providerId="LiveId" clId="{BB23BBE5-E8B5-46B1-AD75-1BEF3AD7AFE1}" dt="2021-03-15T12:04:45.554" v="10" actId="26606"/>
          <ac:picMkLst>
            <pc:docMk/>
            <pc:sldMk cId="925713124" sldId="264"/>
            <ac:picMk id="5" creationId="{54B5E3E5-3418-E243-823E-C438E8765B61}"/>
          </ac:picMkLst>
        </pc:picChg>
        <pc:cxnChg chg="add del">
          <ac:chgData name="md dim" userId="9be8a75c8b002876" providerId="LiveId" clId="{BB23BBE5-E8B5-46B1-AD75-1BEF3AD7AFE1}" dt="2021-03-15T12:06:48.569" v="38"/>
          <ac:cxnSpMkLst>
            <pc:docMk/>
            <pc:sldMk cId="925713124" sldId="264"/>
            <ac:cxnSpMk id="15" creationId="{E2FFB46B-05BC-4950-B18A-9593FDAE6ED7}"/>
          </ac:cxnSpMkLst>
        </pc:cxnChg>
      </pc:sldChg>
      <pc:sldChg chg="addSp delSp modSp mod setBg">
        <pc:chgData name="md dim" userId="9be8a75c8b002876" providerId="LiveId" clId="{BB23BBE5-E8B5-46B1-AD75-1BEF3AD7AFE1}" dt="2021-03-18T12:34:57.646" v="1128" actId="20577"/>
        <pc:sldMkLst>
          <pc:docMk/>
          <pc:sldMk cId="218067268" sldId="267"/>
        </pc:sldMkLst>
        <pc:spChg chg="mod">
          <ac:chgData name="md dim" userId="9be8a75c8b002876" providerId="LiveId" clId="{BB23BBE5-E8B5-46B1-AD75-1BEF3AD7AFE1}" dt="2021-03-17T13:55:00.340" v="414" actId="26606"/>
          <ac:spMkLst>
            <pc:docMk/>
            <pc:sldMk cId="218067268" sldId="267"/>
            <ac:spMk id="2" creationId="{2C1A9E7F-5357-47A7-A1BE-D99677C46553}"/>
          </ac:spMkLst>
        </pc:spChg>
        <pc:spChg chg="mod">
          <ac:chgData name="md dim" userId="9be8a75c8b002876" providerId="LiveId" clId="{BB23BBE5-E8B5-46B1-AD75-1BEF3AD7AFE1}" dt="2021-03-17T13:55:00.340" v="414" actId="26606"/>
          <ac:spMkLst>
            <pc:docMk/>
            <pc:sldMk cId="218067268" sldId="267"/>
            <ac:spMk id="10" creationId="{FB575B86-0B57-42AC-8527-8E1166EDA7FA}"/>
          </ac:spMkLst>
        </pc:spChg>
        <pc:spChg chg="mod">
          <ac:chgData name="md dim" userId="9be8a75c8b002876" providerId="LiveId" clId="{BB23BBE5-E8B5-46B1-AD75-1BEF3AD7AFE1}" dt="2021-03-18T12:34:57.646" v="1128" actId="20577"/>
          <ac:spMkLst>
            <pc:docMk/>
            <pc:sldMk cId="218067268" sldId="267"/>
            <ac:spMk id="11" creationId="{4769F1D9-F2FE-4C3A-851A-BAE4961144F1}"/>
          </ac:spMkLst>
        </pc:spChg>
        <pc:spChg chg="del mod">
          <ac:chgData name="md dim" userId="9be8a75c8b002876" providerId="LiveId" clId="{BB23BBE5-E8B5-46B1-AD75-1BEF3AD7AFE1}" dt="2021-03-18T12:19:54.834" v="899" actId="478"/>
          <ac:spMkLst>
            <pc:docMk/>
            <pc:sldMk cId="218067268" sldId="267"/>
            <ac:spMk id="22" creationId="{921AF10A-0021-4773-AD2D-204B4EA98DF3}"/>
          </ac:spMkLst>
        </pc:spChg>
        <pc:spChg chg="del mod">
          <ac:chgData name="md dim" userId="9be8a75c8b002876" providerId="LiveId" clId="{BB23BBE5-E8B5-46B1-AD75-1BEF3AD7AFE1}" dt="2021-03-18T12:19:57.913" v="900" actId="478"/>
          <ac:spMkLst>
            <pc:docMk/>
            <pc:sldMk cId="218067268" sldId="267"/>
            <ac:spMk id="24" creationId="{9F60C4C2-7C67-4028-9FC9-C78D14F49132}"/>
          </ac:spMkLst>
        </pc:spChg>
        <pc:spChg chg="add">
          <ac:chgData name="md dim" userId="9be8a75c8b002876" providerId="LiveId" clId="{BB23BBE5-E8B5-46B1-AD75-1BEF3AD7AFE1}" dt="2021-03-17T13:55:00.340" v="414" actId="26606"/>
          <ac:spMkLst>
            <pc:docMk/>
            <pc:sldMk cId="218067268" sldId="267"/>
            <ac:spMk id="26" creationId="{D47F22ED-3A55-4EDE-A5A8-163D82B09265}"/>
          </ac:spMkLst>
        </pc:spChg>
        <pc:spChg chg="add">
          <ac:chgData name="md dim" userId="9be8a75c8b002876" providerId="LiveId" clId="{BB23BBE5-E8B5-46B1-AD75-1BEF3AD7AFE1}" dt="2021-03-17T13:55:00.340" v="414" actId="26606"/>
          <ac:spMkLst>
            <pc:docMk/>
            <pc:sldMk cId="218067268" sldId="267"/>
            <ac:spMk id="27" creationId="{5184EE59-3061-456B-9FB5-98A8E0E74B02}"/>
          </ac:spMkLst>
        </pc:spChg>
        <pc:spChg chg="add">
          <ac:chgData name="md dim" userId="9be8a75c8b002876" providerId="LiveId" clId="{BB23BBE5-E8B5-46B1-AD75-1BEF3AD7AFE1}" dt="2021-03-17T13:55:00.340" v="414" actId="26606"/>
          <ac:spMkLst>
            <pc:docMk/>
            <pc:sldMk cId="218067268" sldId="267"/>
            <ac:spMk id="28" creationId="{F7E07B5E-9FB5-4C91-8BE4-6167EB58D0A7}"/>
          </ac:spMkLst>
        </pc:spChg>
        <pc:spChg chg="add del">
          <ac:chgData name="md dim" userId="9be8a75c8b002876" providerId="LiveId" clId="{BB23BBE5-E8B5-46B1-AD75-1BEF3AD7AFE1}" dt="2021-03-17T13:54:42.088" v="413" actId="26606"/>
          <ac:spMkLst>
            <pc:docMk/>
            <pc:sldMk cId="218067268" sldId="267"/>
            <ac:spMk id="29" creationId="{0550F5B9-399F-4FAD-AE6C-ED65F9A43A74}"/>
          </ac:spMkLst>
        </pc:spChg>
        <pc:spChg chg="add">
          <ac:chgData name="md dim" userId="9be8a75c8b002876" providerId="LiveId" clId="{BB23BBE5-E8B5-46B1-AD75-1BEF3AD7AFE1}" dt="2021-03-17T13:55:00.340" v="414" actId="26606"/>
          <ac:spMkLst>
            <pc:docMk/>
            <pc:sldMk cId="218067268" sldId="267"/>
            <ac:spMk id="30" creationId="{37524947-EB09-4DD9-973B-9F75BBCD7269}"/>
          </ac:spMkLst>
        </pc:spChg>
        <pc:spChg chg="add del">
          <ac:chgData name="md dim" userId="9be8a75c8b002876" providerId="LiveId" clId="{BB23BBE5-E8B5-46B1-AD75-1BEF3AD7AFE1}" dt="2021-03-17T13:54:42.088" v="413" actId="26606"/>
          <ac:spMkLst>
            <pc:docMk/>
            <pc:sldMk cId="218067268" sldId="267"/>
            <ac:spMk id="31" creationId="{C062E60F-5CD4-4268-8359-8076634680E5}"/>
          </ac:spMkLst>
        </pc:spChg>
        <pc:spChg chg="add del">
          <ac:chgData name="md dim" userId="9be8a75c8b002876" providerId="LiveId" clId="{BB23BBE5-E8B5-46B1-AD75-1BEF3AD7AFE1}" dt="2021-03-17T13:54:42.088" v="413" actId="26606"/>
          <ac:spMkLst>
            <pc:docMk/>
            <pc:sldMk cId="218067268" sldId="267"/>
            <ac:spMk id="33" creationId="{BB341EC3-1810-4D33-BA3F-E2D0AA0ECFB6}"/>
          </ac:spMkLst>
        </pc:spChg>
        <pc:spChg chg="add del">
          <ac:chgData name="md dim" userId="9be8a75c8b002876" providerId="LiveId" clId="{BB23BBE5-E8B5-46B1-AD75-1BEF3AD7AFE1}" dt="2021-03-17T13:54:42.088" v="413" actId="26606"/>
          <ac:spMkLst>
            <pc:docMk/>
            <pc:sldMk cId="218067268" sldId="267"/>
            <ac:spMk id="35" creationId="{10127CDE-2B99-47A8-BB3C-7D17519105E0}"/>
          </ac:spMkLst>
        </pc:spChg>
        <pc:spChg chg="add">
          <ac:chgData name="md dim" userId="9be8a75c8b002876" providerId="LiveId" clId="{BB23BBE5-E8B5-46B1-AD75-1BEF3AD7AFE1}" dt="2021-03-17T13:55:00.340" v="414" actId="26606"/>
          <ac:spMkLst>
            <pc:docMk/>
            <pc:sldMk cId="218067268" sldId="267"/>
            <ac:spMk id="37" creationId="{D30C8E25-2DD1-45C6-9F04-0F0CBF666021}"/>
          </ac:spMkLst>
        </pc:spChg>
        <pc:spChg chg="add">
          <ac:chgData name="md dim" userId="9be8a75c8b002876" providerId="LiveId" clId="{BB23BBE5-E8B5-46B1-AD75-1BEF3AD7AFE1}" dt="2021-03-17T13:55:00.340" v="414" actId="26606"/>
          <ac:spMkLst>
            <pc:docMk/>
            <pc:sldMk cId="218067268" sldId="267"/>
            <ac:spMk id="39" creationId="{BC57EA3C-C239-4132-A618-5CBE9F896B2F}"/>
          </ac:spMkLst>
        </pc:spChg>
        <pc:picChg chg="mod ord">
          <ac:chgData name="md dim" userId="9be8a75c8b002876" providerId="LiveId" clId="{BB23BBE5-E8B5-46B1-AD75-1BEF3AD7AFE1}" dt="2021-03-17T13:55:23.576" v="418" actId="14100"/>
          <ac:picMkLst>
            <pc:docMk/>
            <pc:sldMk cId="218067268" sldId="267"/>
            <ac:picMk id="4" creationId="{40AEE122-BF38-40AE-811A-F4B5CFFFAB90}"/>
          </ac:picMkLst>
        </pc:picChg>
        <pc:picChg chg="mod ord">
          <ac:chgData name="md dim" userId="9be8a75c8b002876" providerId="LiveId" clId="{BB23BBE5-E8B5-46B1-AD75-1BEF3AD7AFE1}" dt="2021-03-17T13:55:34.682" v="420" actId="14100"/>
          <ac:picMkLst>
            <pc:docMk/>
            <pc:sldMk cId="218067268" sldId="267"/>
            <ac:picMk id="5" creationId="{DBDF477B-6B78-4840-84F6-5B76E59C5DB2}"/>
          </ac:picMkLst>
        </pc:picChg>
        <pc:picChg chg="mod">
          <ac:chgData name="md dim" userId="9be8a75c8b002876" providerId="LiveId" clId="{BB23BBE5-E8B5-46B1-AD75-1BEF3AD7AFE1}" dt="2021-03-17T13:55:12.324" v="415" actId="14100"/>
          <ac:picMkLst>
            <pc:docMk/>
            <pc:sldMk cId="218067268" sldId="267"/>
            <ac:picMk id="6" creationId="{A02574E8-46EC-4537-A32C-40A869E71656}"/>
          </ac:picMkLst>
        </pc:picChg>
      </pc:sldChg>
      <pc:sldChg chg="modSp mod">
        <pc:chgData name="md dim" userId="9be8a75c8b002876" providerId="LiveId" clId="{BB23BBE5-E8B5-46B1-AD75-1BEF3AD7AFE1}" dt="2021-03-18T12:23:05.598" v="939" actId="2711"/>
        <pc:sldMkLst>
          <pc:docMk/>
          <pc:sldMk cId="3354936104" sldId="271"/>
        </pc:sldMkLst>
        <pc:spChg chg="mod">
          <ac:chgData name="md dim" userId="9be8a75c8b002876" providerId="LiveId" clId="{BB23BBE5-E8B5-46B1-AD75-1BEF3AD7AFE1}" dt="2021-03-17T14:25:42.691" v="428" actId="1076"/>
          <ac:spMkLst>
            <pc:docMk/>
            <pc:sldMk cId="3354936104" sldId="271"/>
            <ac:spMk id="7" creationId="{19E03271-B975-46E5-AA82-BC525C71F2A1}"/>
          </ac:spMkLst>
        </pc:spChg>
        <pc:spChg chg="mod">
          <ac:chgData name="md dim" userId="9be8a75c8b002876" providerId="LiveId" clId="{BB23BBE5-E8B5-46B1-AD75-1BEF3AD7AFE1}" dt="2021-03-17T13:27:50.748" v="202" actId="20577"/>
          <ac:spMkLst>
            <pc:docMk/>
            <pc:sldMk cId="3354936104" sldId="271"/>
            <ac:spMk id="18" creationId="{FE838D74-A53D-4E99-9ACE-E1C0CCDBE0D1}"/>
          </ac:spMkLst>
        </pc:spChg>
        <pc:spChg chg="mod">
          <ac:chgData name="md dim" userId="9be8a75c8b002876" providerId="LiveId" clId="{BB23BBE5-E8B5-46B1-AD75-1BEF3AD7AFE1}" dt="2021-03-18T12:23:05.598" v="939" actId="2711"/>
          <ac:spMkLst>
            <pc:docMk/>
            <pc:sldMk cId="3354936104" sldId="271"/>
            <ac:spMk id="20" creationId="{CBECC9F8-0872-457A-BF7E-A13AFF153F10}"/>
          </ac:spMkLst>
        </pc:spChg>
        <pc:graphicFrameChg chg="modGraphic">
          <ac:chgData name="md dim" userId="9be8a75c8b002876" providerId="LiveId" clId="{BB23BBE5-E8B5-46B1-AD75-1BEF3AD7AFE1}" dt="2021-03-18T12:22:56.713" v="938" actId="14734"/>
          <ac:graphicFrameMkLst>
            <pc:docMk/>
            <pc:sldMk cId="3354936104" sldId="271"/>
            <ac:graphicFrameMk id="16" creationId="{7FA41248-3ADD-49DB-B61F-78DD6602DC54}"/>
          </ac:graphicFrameMkLst>
        </pc:graphicFrameChg>
      </pc:sldChg>
      <pc:sldChg chg="addSp delSp modSp mod setBg setClrOvrMap">
        <pc:chgData name="md dim" userId="9be8a75c8b002876" providerId="LiveId" clId="{BB23BBE5-E8B5-46B1-AD75-1BEF3AD7AFE1}" dt="2021-03-18T12:24:15.520" v="951" actId="20577"/>
        <pc:sldMkLst>
          <pc:docMk/>
          <pc:sldMk cId="2827555706" sldId="273"/>
        </pc:sldMkLst>
        <pc:spChg chg="mod">
          <ac:chgData name="md dim" userId="9be8a75c8b002876" providerId="LiveId" clId="{BB23BBE5-E8B5-46B1-AD75-1BEF3AD7AFE1}" dt="2021-03-18T12:24:15.520" v="951" actId="20577"/>
          <ac:spMkLst>
            <pc:docMk/>
            <pc:sldMk cId="2827555706" sldId="273"/>
            <ac:spMk id="4" creationId="{F86C8810-2837-4F7A-983F-4F2819CDCA4E}"/>
          </ac:spMkLst>
        </pc:spChg>
        <pc:spChg chg="add del">
          <ac:chgData name="md dim" userId="9be8a75c8b002876" providerId="LiveId" clId="{BB23BBE5-E8B5-46B1-AD75-1BEF3AD7AFE1}" dt="2021-03-15T12:10:14.407" v="56" actId="26606"/>
          <ac:spMkLst>
            <pc:docMk/>
            <pc:sldMk cId="2827555706" sldId="273"/>
            <ac:spMk id="11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0:14.407" v="56" actId="26606"/>
          <ac:spMkLst>
            <pc:docMk/>
            <pc:sldMk cId="2827555706" sldId="273"/>
            <ac:spMk id="13" creationId="{FA3CD3A3-D3C1-4567-BEC0-3A50E9A3A630}"/>
          </ac:spMkLst>
        </pc:spChg>
        <pc:spChg chg="add del">
          <ac:chgData name="md dim" userId="9be8a75c8b002876" providerId="LiveId" clId="{BB23BBE5-E8B5-46B1-AD75-1BEF3AD7AFE1}" dt="2021-03-15T12:10:17.442" v="58" actId="26606"/>
          <ac:spMkLst>
            <pc:docMk/>
            <pc:sldMk cId="2827555706" sldId="273"/>
            <ac:spMk id="17" creationId="{05C7EBC3-4672-4DAB-81C2-58661FAFAED6}"/>
          </ac:spMkLst>
        </pc:spChg>
        <pc:spChg chg="add del">
          <ac:chgData name="md dim" userId="9be8a75c8b002876" providerId="LiveId" clId="{BB23BBE5-E8B5-46B1-AD75-1BEF3AD7AFE1}" dt="2021-03-15T12:10:17.442" v="58" actId="26606"/>
          <ac:spMkLst>
            <pc:docMk/>
            <pc:sldMk cId="2827555706" sldId="273"/>
            <ac:spMk id="18" creationId="{40BF962F-4C6F-461E-86F2-C43F56CC939B}"/>
          </ac:spMkLst>
        </pc:spChg>
        <pc:spChg chg="add del">
          <ac:chgData name="md dim" userId="9be8a75c8b002876" providerId="LiveId" clId="{BB23BBE5-E8B5-46B1-AD75-1BEF3AD7AFE1}" dt="2021-03-15T12:10:17.442" v="58" actId="26606"/>
          <ac:spMkLst>
            <pc:docMk/>
            <pc:sldMk cId="2827555706" sldId="273"/>
            <ac:spMk id="19" creationId="{2E94A4F7-38E4-45EA-8E2E-CE1B5766B4F1}"/>
          </ac:spMkLst>
        </pc:spChg>
        <pc:spChg chg="add del">
          <ac:chgData name="md dim" userId="9be8a75c8b002876" providerId="LiveId" clId="{BB23BBE5-E8B5-46B1-AD75-1BEF3AD7AFE1}" dt="2021-03-15T12:10:20.904" v="60" actId="26606"/>
          <ac:spMkLst>
            <pc:docMk/>
            <pc:sldMk cId="2827555706" sldId="273"/>
            <ac:spMk id="21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0:23.804" v="62" actId="26606"/>
          <ac:spMkLst>
            <pc:docMk/>
            <pc:sldMk cId="2827555706" sldId="273"/>
            <ac:spMk id="24" creationId="{2596F992-698C-48C0-9D89-70DA4CE927EF}"/>
          </ac:spMkLst>
        </pc:spChg>
        <pc:spChg chg="add del">
          <ac:chgData name="md dim" userId="9be8a75c8b002876" providerId="LiveId" clId="{BB23BBE5-E8B5-46B1-AD75-1BEF3AD7AFE1}" dt="2021-03-15T12:10:23.804" v="62" actId="26606"/>
          <ac:spMkLst>
            <pc:docMk/>
            <pc:sldMk cId="2827555706" sldId="273"/>
            <ac:spMk id="25" creationId="{E7BFF8DC-0AE7-4AD2-9B28-2E5F26D62C30}"/>
          </ac:spMkLst>
        </pc:spChg>
        <pc:spChg chg="add del">
          <ac:chgData name="md dim" userId="9be8a75c8b002876" providerId="LiveId" clId="{BB23BBE5-E8B5-46B1-AD75-1BEF3AD7AFE1}" dt="2021-03-15T12:10:23.804" v="62" actId="26606"/>
          <ac:spMkLst>
            <pc:docMk/>
            <pc:sldMk cId="2827555706" sldId="273"/>
            <ac:spMk id="26" creationId="{7E0162AD-C6E5-4BF8-A453-76ADB36877D3}"/>
          </ac:spMkLst>
        </pc:spChg>
        <pc:spChg chg="add del">
          <ac:chgData name="md dim" userId="9be8a75c8b002876" providerId="LiveId" clId="{BB23BBE5-E8B5-46B1-AD75-1BEF3AD7AFE1}" dt="2021-03-15T12:10:49.183" v="64" actId="26606"/>
          <ac:spMkLst>
            <pc:docMk/>
            <pc:sldMk cId="2827555706" sldId="273"/>
            <ac:spMk id="28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0:59.025" v="66" actId="26606"/>
          <ac:spMkLst>
            <pc:docMk/>
            <pc:sldMk cId="2827555706" sldId="273"/>
            <ac:spMk id="31" creationId="{F60FCA6E-0894-46CD-BD49-5955A51E0084}"/>
          </ac:spMkLst>
        </pc:spChg>
        <pc:spChg chg="add del">
          <ac:chgData name="md dim" userId="9be8a75c8b002876" providerId="LiveId" clId="{BB23BBE5-E8B5-46B1-AD75-1BEF3AD7AFE1}" dt="2021-03-15T12:10:59.025" v="66" actId="26606"/>
          <ac:spMkLst>
            <pc:docMk/>
            <pc:sldMk cId="2827555706" sldId="273"/>
            <ac:spMk id="32" creationId="{E78C6E4B-A1F1-4B6C-97EC-BE997495D6AC}"/>
          </ac:spMkLst>
        </pc:spChg>
        <pc:spChg chg="add del">
          <ac:chgData name="md dim" userId="9be8a75c8b002876" providerId="LiveId" clId="{BB23BBE5-E8B5-46B1-AD75-1BEF3AD7AFE1}" dt="2021-03-15T12:12:04.955" v="71" actId="26606"/>
          <ac:spMkLst>
            <pc:docMk/>
            <pc:sldMk cId="2827555706" sldId="273"/>
            <ac:spMk id="34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2:04.955" v="71" actId="26606"/>
          <ac:spMkLst>
            <pc:docMk/>
            <pc:sldMk cId="2827555706" sldId="273"/>
            <ac:spMk id="35" creationId="{FA3CD3A3-D3C1-4567-BEC0-3A50E9A3A630}"/>
          </ac:spMkLst>
        </pc:spChg>
        <pc:spChg chg="add del">
          <ac:chgData name="md dim" userId="9be8a75c8b002876" providerId="LiveId" clId="{BB23BBE5-E8B5-46B1-AD75-1BEF3AD7AFE1}" dt="2021-03-15T12:13:12.809" v="85" actId="26606"/>
          <ac:spMkLst>
            <pc:docMk/>
            <pc:sldMk cId="2827555706" sldId="273"/>
            <ac:spMk id="41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3:05.616" v="80" actId="26606"/>
          <ac:spMkLst>
            <pc:docMk/>
            <pc:sldMk cId="2827555706" sldId="273"/>
            <ac:spMk id="48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3:06.816" v="82" actId="26606"/>
          <ac:spMkLst>
            <pc:docMk/>
            <pc:sldMk cId="2827555706" sldId="273"/>
            <ac:spMk id="52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3:12.763" v="84" actId="26606"/>
          <ac:spMkLst>
            <pc:docMk/>
            <pc:sldMk cId="2827555706" sldId="273"/>
            <ac:spMk id="54" creationId="{DABE3E45-88CF-45D8-8D40-C773324D93F6}"/>
          </ac:spMkLst>
        </pc:spChg>
        <pc:spChg chg="add del">
          <ac:chgData name="md dim" userId="9be8a75c8b002876" providerId="LiveId" clId="{BB23BBE5-E8B5-46B1-AD75-1BEF3AD7AFE1}" dt="2021-03-15T12:13:12.763" v="84" actId="26606"/>
          <ac:spMkLst>
            <pc:docMk/>
            <pc:sldMk cId="2827555706" sldId="273"/>
            <ac:spMk id="55" creationId="{1CD81A2A-6ED4-4EF4-A14C-912D31E14800}"/>
          </ac:spMkLst>
        </pc:spChg>
        <pc:spChg chg="add del">
          <ac:chgData name="md dim" userId="9be8a75c8b002876" providerId="LiveId" clId="{BB23BBE5-E8B5-46B1-AD75-1BEF3AD7AFE1}" dt="2021-03-15T12:13:12.763" v="84" actId="26606"/>
          <ac:spMkLst>
            <pc:docMk/>
            <pc:sldMk cId="2827555706" sldId="273"/>
            <ac:spMk id="57" creationId="{1661932C-CA15-4E17-B115-FAE7CBEE4789}"/>
          </ac:spMkLst>
        </pc:spChg>
        <pc:spChg chg="add del">
          <ac:chgData name="md dim" userId="9be8a75c8b002876" providerId="LiveId" clId="{BB23BBE5-E8B5-46B1-AD75-1BEF3AD7AFE1}" dt="2021-03-15T12:13:12.763" v="84" actId="26606"/>
          <ac:spMkLst>
            <pc:docMk/>
            <pc:sldMk cId="2827555706" sldId="273"/>
            <ac:spMk id="58" creationId="{B91ECDA9-56DC-4270-8F33-01C5637B8CEB}"/>
          </ac:spMkLst>
        </pc:spChg>
        <pc:spChg chg="add del">
          <ac:chgData name="md dim" userId="9be8a75c8b002876" providerId="LiveId" clId="{BB23BBE5-E8B5-46B1-AD75-1BEF3AD7AFE1}" dt="2021-03-15T12:13:12.763" v="84" actId="26606"/>
          <ac:spMkLst>
            <pc:docMk/>
            <pc:sldMk cId="2827555706" sldId="273"/>
            <ac:spMk id="59" creationId="{8590ADD5-9383-4D3D-9047-3DA2593CCB5D}"/>
          </ac:spMkLst>
        </pc:spChg>
        <pc:spChg chg="add del">
          <ac:chgData name="md dim" userId="9be8a75c8b002876" providerId="LiveId" clId="{BB23BBE5-E8B5-46B1-AD75-1BEF3AD7AFE1}" dt="2021-03-15T12:13:12.763" v="84" actId="26606"/>
          <ac:spMkLst>
            <pc:docMk/>
            <pc:sldMk cId="2827555706" sldId="273"/>
            <ac:spMk id="60" creationId="{75F47824-961D-465D-84F9-EAE11BC6173B}"/>
          </ac:spMkLst>
        </pc:spChg>
        <pc:spChg chg="add del">
          <ac:chgData name="md dim" userId="9be8a75c8b002876" providerId="LiveId" clId="{BB23BBE5-E8B5-46B1-AD75-1BEF3AD7AFE1}" dt="2021-03-15T12:13:12.763" v="84" actId="26606"/>
          <ac:spMkLst>
            <pc:docMk/>
            <pc:sldMk cId="2827555706" sldId="273"/>
            <ac:spMk id="62" creationId="{FEC9DA3E-C1D7-472D-B7C0-F71AE41FBA23}"/>
          </ac:spMkLst>
        </pc:spChg>
        <pc:spChg chg="add">
          <ac:chgData name="md dim" userId="9be8a75c8b002876" providerId="LiveId" clId="{BB23BBE5-E8B5-46B1-AD75-1BEF3AD7AFE1}" dt="2021-03-15T12:13:12.809" v="85" actId="26606"/>
          <ac:spMkLst>
            <pc:docMk/>
            <pc:sldMk cId="2827555706" sldId="273"/>
            <ac:spMk id="64" creationId="{B0792D4F-247E-46FE-85FC-881DEFA41D94}"/>
          </ac:spMkLst>
        </pc:spChg>
        <pc:spChg chg="add">
          <ac:chgData name="md dim" userId="9be8a75c8b002876" providerId="LiveId" clId="{BB23BBE5-E8B5-46B1-AD75-1BEF3AD7AFE1}" dt="2021-03-15T12:13:12.809" v="85" actId="26606"/>
          <ac:spMkLst>
            <pc:docMk/>
            <pc:sldMk cId="2827555706" sldId="273"/>
            <ac:spMk id="65" creationId="{FA3CD3A3-D3C1-4567-BEC0-3A50E9A3A630}"/>
          </ac:spMkLst>
        </pc:spChg>
        <pc:graphicFrameChg chg="add mod ord">
          <ac:chgData name="md dim" userId="9be8a75c8b002876" providerId="LiveId" clId="{BB23BBE5-E8B5-46B1-AD75-1BEF3AD7AFE1}" dt="2021-03-15T12:13:12.809" v="85" actId="26606"/>
          <ac:graphicFrameMkLst>
            <pc:docMk/>
            <pc:sldMk cId="2827555706" sldId="273"/>
            <ac:graphicFrameMk id="6" creationId="{D53CC1C0-F08B-4652-97F5-B675766EB9F7}"/>
          </ac:graphicFrameMkLst>
        </pc:graphicFrameChg>
        <pc:cxnChg chg="add del">
          <ac:chgData name="md dim" userId="9be8a75c8b002876" providerId="LiveId" clId="{BB23BBE5-E8B5-46B1-AD75-1BEF3AD7AFE1}" dt="2021-03-15T12:10:14.407" v="56" actId="26606"/>
          <ac:cxnSpMkLst>
            <pc:docMk/>
            <pc:sldMk cId="2827555706" sldId="273"/>
            <ac:cxnSpMk id="15" creationId="{B56D13EF-D431-4D0F-BFFC-1B5A686FF9BD}"/>
          </ac:cxnSpMkLst>
        </pc:cxnChg>
        <pc:cxnChg chg="add del">
          <ac:chgData name="md dim" userId="9be8a75c8b002876" providerId="LiveId" clId="{BB23BBE5-E8B5-46B1-AD75-1BEF3AD7AFE1}" dt="2021-03-15T12:10:20.904" v="60" actId="26606"/>
          <ac:cxnSpMkLst>
            <pc:docMk/>
            <pc:sldMk cId="2827555706" sldId="273"/>
            <ac:cxnSpMk id="22" creationId="{CE272F12-AF86-441A-BC1B-C014BBBF85B5}"/>
          </ac:cxnSpMkLst>
        </pc:cxnChg>
        <pc:cxnChg chg="add del">
          <ac:chgData name="md dim" userId="9be8a75c8b002876" providerId="LiveId" clId="{BB23BBE5-E8B5-46B1-AD75-1BEF3AD7AFE1}" dt="2021-03-15T12:10:49.183" v="64" actId="26606"/>
          <ac:cxnSpMkLst>
            <pc:docMk/>
            <pc:sldMk cId="2827555706" sldId="273"/>
            <ac:cxnSpMk id="29" creationId="{CE272F12-AF86-441A-BC1B-C014BBBF85B5}"/>
          </ac:cxnSpMkLst>
        </pc:cxnChg>
        <pc:cxnChg chg="add del">
          <ac:chgData name="md dim" userId="9be8a75c8b002876" providerId="LiveId" clId="{BB23BBE5-E8B5-46B1-AD75-1BEF3AD7AFE1}" dt="2021-03-15T12:12:04.955" v="71" actId="26606"/>
          <ac:cxnSpMkLst>
            <pc:docMk/>
            <pc:sldMk cId="2827555706" sldId="273"/>
            <ac:cxnSpMk id="36" creationId="{B56D13EF-D431-4D0F-BFFC-1B5A686FF9BD}"/>
          </ac:cxnSpMkLst>
        </pc:cxnChg>
        <pc:cxnChg chg="add del">
          <ac:chgData name="md dim" userId="9be8a75c8b002876" providerId="LiveId" clId="{BB23BBE5-E8B5-46B1-AD75-1BEF3AD7AFE1}" dt="2021-03-15T12:13:12.809" v="85" actId="26606"/>
          <ac:cxnSpMkLst>
            <pc:docMk/>
            <pc:sldMk cId="2827555706" sldId="273"/>
            <ac:cxnSpMk id="43" creationId="{CE272F12-AF86-441A-BC1B-C014BBBF85B5}"/>
          </ac:cxnSpMkLst>
        </pc:cxnChg>
        <pc:cxnChg chg="add del">
          <ac:chgData name="md dim" userId="9be8a75c8b002876" providerId="LiveId" clId="{BB23BBE5-E8B5-46B1-AD75-1BEF3AD7AFE1}" dt="2021-03-15T12:13:05.616" v="80" actId="26606"/>
          <ac:cxnSpMkLst>
            <pc:docMk/>
            <pc:sldMk cId="2827555706" sldId="273"/>
            <ac:cxnSpMk id="50" creationId="{CE272F12-AF86-441A-BC1B-C014BBBF85B5}"/>
          </ac:cxnSpMkLst>
        </pc:cxnChg>
        <pc:cxnChg chg="add del">
          <ac:chgData name="md dim" userId="9be8a75c8b002876" providerId="LiveId" clId="{BB23BBE5-E8B5-46B1-AD75-1BEF3AD7AFE1}" dt="2021-03-15T12:13:06.816" v="82" actId="26606"/>
          <ac:cxnSpMkLst>
            <pc:docMk/>
            <pc:sldMk cId="2827555706" sldId="273"/>
            <ac:cxnSpMk id="53" creationId="{CE272F12-AF86-441A-BC1B-C014BBBF85B5}"/>
          </ac:cxnSpMkLst>
        </pc:cxnChg>
        <pc:cxnChg chg="add del">
          <ac:chgData name="md dim" userId="9be8a75c8b002876" providerId="LiveId" clId="{BB23BBE5-E8B5-46B1-AD75-1BEF3AD7AFE1}" dt="2021-03-15T12:13:12.763" v="84" actId="26606"/>
          <ac:cxnSpMkLst>
            <pc:docMk/>
            <pc:sldMk cId="2827555706" sldId="273"/>
            <ac:cxnSpMk id="56" creationId="{49CD1692-827B-4C8D-B4A1-134FD04CF45C}"/>
          </ac:cxnSpMkLst>
        </pc:cxnChg>
        <pc:cxnChg chg="add">
          <ac:chgData name="md dim" userId="9be8a75c8b002876" providerId="LiveId" clId="{BB23BBE5-E8B5-46B1-AD75-1BEF3AD7AFE1}" dt="2021-03-15T12:13:12.809" v="85" actId="26606"/>
          <ac:cxnSpMkLst>
            <pc:docMk/>
            <pc:sldMk cId="2827555706" sldId="273"/>
            <ac:cxnSpMk id="66" creationId="{B56D13EF-D431-4D0F-BFFC-1B5A686FF9BD}"/>
          </ac:cxnSpMkLst>
        </pc:cxnChg>
      </pc:sldChg>
      <pc:sldChg chg="modSp mod">
        <pc:chgData name="md dim" userId="9be8a75c8b002876" providerId="LiveId" clId="{BB23BBE5-E8B5-46B1-AD75-1BEF3AD7AFE1}" dt="2021-03-18T12:24:33.774" v="967" actId="20577"/>
        <pc:sldMkLst>
          <pc:docMk/>
          <pc:sldMk cId="2480327987" sldId="274"/>
        </pc:sldMkLst>
        <pc:spChg chg="mod">
          <ac:chgData name="md dim" userId="9be8a75c8b002876" providerId="LiveId" clId="{BB23BBE5-E8B5-46B1-AD75-1BEF3AD7AFE1}" dt="2021-03-17T14:26:24.279" v="438" actId="20577"/>
          <ac:spMkLst>
            <pc:docMk/>
            <pc:sldMk cId="2480327987" sldId="274"/>
            <ac:spMk id="2" creationId="{F77C838C-AD0B-4A82-BD9E-6862A8D97C04}"/>
          </ac:spMkLst>
        </pc:spChg>
        <pc:spChg chg="mod">
          <ac:chgData name="md dim" userId="9be8a75c8b002876" providerId="LiveId" clId="{BB23BBE5-E8B5-46B1-AD75-1BEF3AD7AFE1}" dt="2021-03-18T12:24:33.774" v="967" actId="20577"/>
          <ac:spMkLst>
            <pc:docMk/>
            <pc:sldMk cId="2480327987" sldId="274"/>
            <ac:spMk id="5" creationId="{5EF49973-8122-4C21-817D-7ED40D98CAD0}"/>
          </ac:spMkLst>
        </pc:spChg>
        <pc:graphicFrameChg chg="mod">
          <ac:chgData name="md dim" userId="9be8a75c8b002876" providerId="LiveId" clId="{BB23BBE5-E8B5-46B1-AD75-1BEF3AD7AFE1}" dt="2021-03-15T12:14:56.703" v="91"/>
          <ac:graphicFrameMkLst>
            <pc:docMk/>
            <pc:sldMk cId="2480327987" sldId="274"/>
            <ac:graphicFrameMk id="9" creationId="{0C9EB053-5619-4E2C-A212-CBAA6E20ACD4}"/>
          </ac:graphicFrameMkLst>
        </pc:graphicFrameChg>
      </pc:sldChg>
      <pc:sldChg chg="addSp delSp modSp mod setBg setClrOvrMap">
        <pc:chgData name="md dim" userId="9be8a75c8b002876" providerId="LiveId" clId="{BB23BBE5-E8B5-46B1-AD75-1BEF3AD7AFE1}" dt="2021-03-18T12:25:01.197" v="990" actId="20577"/>
        <pc:sldMkLst>
          <pc:docMk/>
          <pc:sldMk cId="919030392" sldId="275"/>
        </pc:sldMkLst>
        <pc:spChg chg="mod">
          <ac:chgData name="md dim" userId="9be8a75c8b002876" providerId="LiveId" clId="{BB23BBE5-E8B5-46B1-AD75-1BEF3AD7AFE1}" dt="2021-03-17T13:46:38.598" v="299" actId="20577"/>
          <ac:spMkLst>
            <pc:docMk/>
            <pc:sldMk cId="919030392" sldId="275"/>
            <ac:spMk id="2" creationId="{936838CC-34E1-481C-8866-6DE0C4C9E377}"/>
          </ac:spMkLst>
        </pc:spChg>
        <pc:spChg chg="mod">
          <ac:chgData name="md dim" userId="9be8a75c8b002876" providerId="LiveId" clId="{BB23BBE5-E8B5-46B1-AD75-1BEF3AD7AFE1}" dt="2021-03-18T12:25:01.197" v="990" actId="20577"/>
          <ac:spMkLst>
            <pc:docMk/>
            <pc:sldMk cId="919030392" sldId="275"/>
            <ac:spMk id="5" creationId="{E086CD33-34F7-4ECB-AD62-C9A7B3F16B3A}"/>
          </ac:spMkLst>
        </pc:spChg>
        <pc:spChg chg="add del">
          <ac:chgData name="md dim" userId="9be8a75c8b002876" providerId="LiveId" clId="{BB23BBE5-E8B5-46B1-AD75-1BEF3AD7AFE1}" dt="2021-03-15T12:16:47.241" v="101" actId="26606"/>
          <ac:spMkLst>
            <pc:docMk/>
            <pc:sldMk cId="919030392" sldId="275"/>
            <ac:spMk id="12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7:18.447" v="103" actId="26606"/>
          <ac:spMkLst>
            <pc:docMk/>
            <pc:sldMk cId="919030392" sldId="275"/>
            <ac:spMk id="16" creationId="{4300840D-0A0B-4512-BACA-B439D5B9C57C}"/>
          </ac:spMkLst>
        </pc:spChg>
        <pc:spChg chg="add del">
          <ac:chgData name="md dim" userId="9be8a75c8b002876" providerId="LiveId" clId="{BB23BBE5-E8B5-46B1-AD75-1BEF3AD7AFE1}" dt="2021-03-15T12:17:18.447" v="103" actId="26606"/>
          <ac:spMkLst>
            <pc:docMk/>
            <pc:sldMk cId="919030392" sldId="275"/>
            <ac:spMk id="17" creationId="{C4285719-470E-454C-AF62-8323075F1F5B}"/>
          </ac:spMkLst>
        </pc:spChg>
        <pc:spChg chg="add del">
          <ac:chgData name="md dim" userId="9be8a75c8b002876" providerId="LiveId" clId="{BB23BBE5-E8B5-46B1-AD75-1BEF3AD7AFE1}" dt="2021-03-15T12:17:18.447" v="103" actId="26606"/>
          <ac:spMkLst>
            <pc:docMk/>
            <pc:sldMk cId="919030392" sldId="275"/>
            <ac:spMk id="18" creationId="{D2B78728-A580-49A7-84F9-6EF6F583ADE0}"/>
          </ac:spMkLst>
        </pc:spChg>
        <pc:spChg chg="add del">
          <ac:chgData name="md dim" userId="9be8a75c8b002876" providerId="LiveId" clId="{BB23BBE5-E8B5-46B1-AD75-1BEF3AD7AFE1}" dt="2021-03-15T12:17:18.447" v="103" actId="26606"/>
          <ac:spMkLst>
            <pc:docMk/>
            <pc:sldMk cId="919030392" sldId="275"/>
            <ac:spMk id="19" creationId="{CD9FE4EF-C4D8-49A0-B2FF-81D8DB7D8A24}"/>
          </ac:spMkLst>
        </pc:spChg>
        <pc:spChg chg="add del">
          <ac:chgData name="md dim" userId="9be8a75c8b002876" providerId="LiveId" clId="{BB23BBE5-E8B5-46B1-AD75-1BEF3AD7AFE1}" dt="2021-03-15T12:17:18.447" v="103" actId="26606"/>
          <ac:spMkLst>
            <pc:docMk/>
            <pc:sldMk cId="919030392" sldId="275"/>
            <ac:spMk id="20" creationId="{38FAA1A1-D861-433F-88FA-1E9D6FD31D11}"/>
          </ac:spMkLst>
        </pc:spChg>
        <pc:spChg chg="add del">
          <ac:chgData name="md dim" userId="9be8a75c8b002876" providerId="LiveId" clId="{BB23BBE5-E8B5-46B1-AD75-1BEF3AD7AFE1}" dt="2021-03-15T12:17:18.447" v="103" actId="26606"/>
          <ac:spMkLst>
            <pc:docMk/>
            <pc:sldMk cId="919030392" sldId="275"/>
            <ac:spMk id="22" creationId="{8D71EDA1-87BF-4D5D-AB79-F346FD19278A}"/>
          </ac:spMkLst>
        </pc:spChg>
        <pc:spChg chg="add del">
          <ac:chgData name="md dim" userId="9be8a75c8b002876" providerId="LiveId" clId="{BB23BBE5-E8B5-46B1-AD75-1BEF3AD7AFE1}" dt="2021-03-15T12:17:58.251" v="105" actId="26606"/>
          <ac:spMkLst>
            <pc:docMk/>
            <pc:sldMk cId="919030392" sldId="275"/>
            <ac:spMk id="24" creationId="{2596F992-698C-48C0-9D89-70DA4CE927EF}"/>
          </ac:spMkLst>
        </pc:spChg>
        <pc:spChg chg="add del">
          <ac:chgData name="md dim" userId="9be8a75c8b002876" providerId="LiveId" clId="{BB23BBE5-E8B5-46B1-AD75-1BEF3AD7AFE1}" dt="2021-03-15T12:17:58.251" v="105" actId="26606"/>
          <ac:spMkLst>
            <pc:docMk/>
            <pc:sldMk cId="919030392" sldId="275"/>
            <ac:spMk id="25" creationId="{E7BFF8DC-0AE7-4AD2-9B28-2E5F26D62C30}"/>
          </ac:spMkLst>
        </pc:spChg>
        <pc:spChg chg="add del">
          <ac:chgData name="md dim" userId="9be8a75c8b002876" providerId="LiveId" clId="{BB23BBE5-E8B5-46B1-AD75-1BEF3AD7AFE1}" dt="2021-03-15T12:17:58.251" v="105" actId="26606"/>
          <ac:spMkLst>
            <pc:docMk/>
            <pc:sldMk cId="919030392" sldId="275"/>
            <ac:spMk id="26" creationId="{7E0162AD-C6E5-4BF8-A453-76ADB36877D3}"/>
          </ac:spMkLst>
        </pc:spChg>
        <pc:spChg chg="add del">
          <ac:chgData name="md dim" userId="9be8a75c8b002876" providerId="LiveId" clId="{BB23BBE5-E8B5-46B1-AD75-1BEF3AD7AFE1}" dt="2021-03-15T12:18:23.547" v="112" actId="26606"/>
          <ac:spMkLst>
            <pc:docMk/>
            <pc:sldMk cId="919030392" sldId="275"/>
            <ac:spMk id="28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8:15.911" v="109" actId="26606"/>
          <ac:spMkLst>
            <pc:docMk/>
            <pc:sldMk cId="919030392" sldId="275"/>
            <ac:spMk id="34" creationId="{05C7EBC3-4672-4DAB-81C2-58661FAFAED6}"/>
          </ac:spMkLst>
        </pc:spChg>
        <pc:spChg chg="add del">
          <ac:chgData name="md dim" userId="9be8a75c8b002876" providerId="LiveId" clId="{BB23BBE5-E8B5-46B1-AD75-1BEF3AD7AFE1}" dt="2021-03-15T12:18:15.911" v="109" actId="26606"/>
          <ac:spMkLst>
            <pc:docMk/>
            <pc:sldMk cId="919030392" sldId="275"/>
            <ac:spMk id="36" creationId="{40BF962F-4C6F-461E-86F2-C43F56CC939B}"/>
          </ac:spMkLst>
        </pc:spChg>
        <pc:spChg chg="add del">
          <ac:chgData name="md dim" userId="9be8a75c8b002876" providerId="LiveId" clId="{BB23BBE5-E8B5-46B1-AD75-1BEF3AD7AFE1}" dt="2021-03-15T12:18:15.911" v="109" actId="26606"/>
          <ac:spMkLst>
            <pc:docMk/>
            <pc:sldMk cId="919030392" sldId="275"/>
            <ac:spMk id="38" creationId="{2E94A4F7-38E4-45EA-8E2E-CE1B5766B4F1}"/>
          </ac:spMkLst>
        </pc:spChg>
        <pc:spChg chg="add del">
          <ac:chgData name="md dim" userId="9be8a75c8b002876" providerId="LiveId" clId="{BB23BBE5-E8B5-46B1-AD75-1BEF3AD7AFE1}" dt="2021-03-15T12:18:23.508" v="111" actId="26606"/>
          <ac:spMkLst>
            <pc:docMk/>
            <pc:sldMk cId="919030392" sldId="275"/>
            <ac:spMk id="40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8:23.508" v="111" actId="26606"/>
          <ac:spMkLst>
            <pc:docMk/>
            <pc:sldMk cId="919030392" sldId="275"/>
            <ac:spMk id="41" creationId="{FA3CD3A3-D3C1-4567-BEC0-3A50E9A3A630}"/>
          </ac:spMkLst>
        </pc:spChg>
        <pc:spChg chg="add del">
          <ac:chgData name="md dim" userId="9be8a75c8b002876" providerId="LiveId" clId="{BB23BBE5-E8B5-46B1-AD75-1BEF3AD7AFE1}" dt="2021-03-15T12:19:31.222" v="122" actId="26606"/>
          <ac:spMkLst>
            <pc:docMk/>
            <pc:sldMk cId="919030392" sldId="275"/>
            <ac:spMk id="44" creationId="{B0792D4F-247E-46FE-85FC-881DEFA41D94}"/>
          </ac:spMkLst>
        </pc:spChg>
        <pc:spChg chg="add del">
          <ac:chgData name="md dim" userId="9be8a75c8b002876" providerId="LiveId" clId="{BB23BBE5-E8B5-46B1-AD75-1BEF3AD7AFE1}" dt="2021-03-15T12:19:31.170" v="121" actId="26606"/>
          <ac:spMkLst>
            <pc:docMk/>
            <pc:sldMk cId="919030392" sldId="275"/>
            <ac:spMk id="50" creationId="{A2679492-7988-4050-9056-542444452411}"/>
          </ac:spMkLst>
        </pc:spChg>
        <pc:spChg chg="add del">
          <ac:chgData name="md dim" userId="9be8a75c8b002876" providerId="LiveId" clId="{BB23BBE5-E8B5-46B1-AD75-1BEF3AD7AFE1}" dt="2021-03-15T12:19:31.170" v="121" actId="26606"/>
          <ac:spMkLst>
            <pc:docMk/>
            <pc:sldMk cId="919030392" sldId="275"/>
            <ac:spMk id="52" creationId="{B091B163-7D61-4891-ABCF-5C13D9C418D0}"/>
          </ac:spMkLst>
        </pc:spChg>
        <pc:spChg chg="add del">
          <ac:chgData name="md dim" userId="9be8a75c8b002876" providerId="LiveId" clId="{BB23BBE5-E8B5-46B1-AD75-1BEF3AD7AFE1}" dt="2021-03-15T12:20:38.639" v="128" actId="26606"/>
          <ac:spMkLst>
            <pc:docMk/>
            <pc:sldMk cId="919030392" sldId="275"/>
            <ac:spMk id="56" creationId="{B0792D4F-247E-46FE-85FC-881DEFA41D94}"/>
          </ac:spMkLst>
        </pc:spChg>
        <pc:spChg chg="add del">
          <ac:chgData name="md dim" userId="9be8a75c8b002876" providerId="LiveId" clId="{BB23BBE5-E8B5-46B1-AD75-1BEF3AD7AFE1}" dt="2021-03-15T12:20:38.579" v="127" actId="26606"/>
          <ac:spMkLst>
            <pc:docMk/>
            <pc:sldMk cId="919030392" sldId="275"/>
            <ac:spMk id="62" creationId="{1C574E90-1949-4924-B663-AEA13DB7910B}"/>
          </ac:spMkLst>
        </pc:spChg>
        <pc:spChg chg="add del">
          <ac:chgData name="md dim" userId="9be8a75c8b002876" providerId="LiveId" clId="{BB23BBE5-E8B5-46B1-AD75-1BEF3AD7AFE1}" dt="2021-03-15T12:20:38.579" v="127" actId="26606"/>
          <ac:spMkLst>
            <pc:docMk/>
            <pc:sldMk cId="919030392" sldId="275"/>
            <ac:spMk id="64" creationId="{3CD1EA40-7116-4FCB-9369-70F29FAA91EC}"/>
          </ac:spMkLst>
        </pc:spChg>
        <pc:spChg chg="add del">
          <ac:chgData name="md dim" userId="9be8a75c8b002876" providerId="LiveId" clId="{BB23BBE5-E8B5-46B1-AD75-1BEF3AD7AFE1}" dt="2021-03-15T12:20:38.579" v="127" actId="26606"/>
          <ac:spMkLst>
            <pc:docMk/>
            <pc:sldMk cId="919030392" sldId="275"/>
            <ac:spMk id="66" creationId="{D9F5512A-48E1-4C07-B75E-3CCC517B6804}"/>
          </ac:spMkLst>
        </pc:spChg>
        <pc:spChg chg="add del">
          <ac:chgData name="md dim" userId="9be8a75c8b002876" providerId="LiveId" clId="{BB23BBE5-E8B5-46B1-AD75-1BEF3AD7AFE1}" dt="2021-03-15T12:20:38.579" v="127" actId="26606"/>
          <ac:spMkLst>
            <pc:docMk/>
            <pc:sldMk cId="919030392" sldId="275"/>
            <ac:spMk id="90" creationId="{A5271697-90F1-4A23-8EF2-0179F2EAFACB}"/>
          </ac:spMkLst>
        </pc:spChg>
        <pc:spChg chg="add">
          <ac:chgData name="md dim" userId="9be8a75c8b002876" providerId="LiveId" clId="{BB23BBE5-E8B5-46B1-AD75-1BEF3AD7AFE1}" dt="2021-03-15T12:20:38.639" v="128" actId="26606"/>
          <ac:spMkLst>
            <pc:docMk/>
            <pc:sldMk cId="919030392" sldId="275"/>
            <ac:spMk id="92" creationId="{B0792D4F-247E-46FE-85FC-881DEFA41D94}"/>
          </ac:spMkLst>
        </pc:spChg>
        <pc:spChg chg="add">
          <ac:chgData name="md dim" userId="9be8a75c8b002876" providerId="LiveId" clId="{BB23BBE5-E8B5-46B1-AD75-1BEF3AD7AFE1}" dt="2021-03-15T12:20:38.639" v="128" actId="26606"/>
          <ac:spMkLst>
            <pc:docMk/>
            <pc:sldMk cId="919030392" sldId="275"/>
            <ac:spMk id="93" creationId="{FA3CD3A3-D3C1-4567-BEC0-3A50E9A3A630}"/>
          </ac:spMkLst>
        </pc:spChg>
        <pc:grpChg chg="add del">
          <ac:chgData name="md dim" userId="9be8a75c8b002876" providerId="LiveId" clId="{BB23BBE5-E8B5-46B1-AD75-1BEF3AD7AFE1}" dt="2021-03-15T12:20:38.579" v="127" actId="26606"/>
          <ac:grpSpMkLst>
            <pc:docMk/>
            <pc:sldMk cId="919030392" sldId="275"/>
            <ac:grpSpMk id="68" creationId="{9CF1CD8B-D430-49E7-8630-84152C414EAC}"/>
          </ac:grpSpMkLst>
        </pc:grpChg>
        <pc:graphicFrameChg chg="add mod ord">
          <ac:chgData name="md dim" userId="9be8a75c8b002876" providerId="LiveId" clId="{BB23BBE5-E8B5-46B1-AD75-1BEF3AD7AFE1}" dt="2021-03-15T12:20:38.639" v="128" actId="26606"/>
          <ac:graphicFrameMkLst>
            <pc:docMk/>
            <pc:sldMk cId="919030392" sldId="275"/>
            <ac:graphicFrameMk id="7" creationId="{5CE88420-BB28-4ED1-8DB1-DA4CEF8D470C}"/>
          </ac:graphicFrameMkLst>
        </pc:graphicFrameChg>
        <pc:cxnChg chg="add del">
          <ac:chgData name="md dim" userId="9be8a75c8b002876" providerId="LiveId" clId="{BB23BBE5-E8B5-46B1-AD75-1BEF3AD7AFE1}" dt="2021-03-15T12:16:47.241" v="101" actId="26606"/>
          <ac:cxnSpMkLst>
            <pc:docMk/>
            <pc:sldMk cId="919030392" sldId="275"/>
            <ac:cxnSpMk id="14" creationId="{7AD0F4D2-80E7-4A78-82EE-BEAEE4945407}"/>
          </ac:cxnSpMkLst>
        </pc:cxnChg>
        <pc:cxnChg chg="add del">
          <ac:chgData name="md dim" userId="9be8a75c8b002876" providerId="LiveId" clId="{BB23BBE5-E8B5-46B1-AD75-1BEF3AD7AFE1}" dt="2021-03-15T12:18:23.547" v="112" actId="26606"/>
          <ac:cxnSpMkLst>
            <pc:docMk/>
            <pc:sldMk cId="919030392" sldId="275"/>
            <ac:cxnSpMk id="29" creationId="{7AD0F4D2-80E7-4A78-82EE-BEAEE4945407}"/>
          </ac:cxnSpMkLst>
        </pc:cxnChg>
        <pc:cxnChg chg="add del">
          <ac:chgData name="md dim" userId="9be8a75c8b002876" providerId="LiveId" clId="{BB23BBE5-E8B5-46B1-AD75-1BEF3AD7AFE1}" dt="2021-03-15T12:18:23.508" v="111" actId="26606"/>
          <ac:cxnSpMkLst>
            <pc:docMk/>
            <pc:sldMk cId="919030392" sldId="275"/>
            <ac:cxnSpMk id="42" creationId="{B56D13EF-D431-4D0F-BFFC-1B5A686FF9BD}"/>
          </ac:cxnSpMkLst>
        </pc:cxnChg>
        <pc:cxnChg chg="add del">
          <ac:chgData name="md dim" userId="9be8a75c8b002876" providerId="LiveId" clId="{BB23BBE5-E8B5-46B1-AD75-1BEF3AD7AFE1}" dt="2021-03-15T12:19:31.222" v="122" actId="26606"/>
          <ac:cxnSpMkLst>
            <pc:docMk/>
            <pc:sldMk cId="919030392" sldId="275"/>
            <ac:cxnSpMk id="45" creationId="{7AD0F4D2-80E7-4A78-82EE-BEAEE4945407}"/>
          </ac:cxnSpMkLst>
        </pc:cxnChg>
        <pc:cxnChg chg="add del">
          <ac:chgData name="md dim" userId="9be8a75c8b002876" providerId="LiveId" clId="{BB23BBE5-E8B5-46B1-AD75-1BEF3AD7AFE1}" dt="2021-03-15T12:19:31.170" v="121" actId="26606"/>
          <ac:cxnSpMkLst>
            <pc:docMk/>
            <pc:sldMk cId="919030392" sldId="275"/>
            <ac:cxnSpMk id="54" creationId="{C49DA8F6-BCC1-4447-B54C-57856834B94B}"/>
          </ac:cxnSpMkLst>
        </pc:cxnChg>
        <pc:cxnChg chg="add del">
          <ac:chgData name="md dim" userId="9be8a75c8b002876" providerId="LiveId" clId="{BB23BBE5-E8B5-46B1-AD75-1BEF3AD7AFE1}" dt="2021-03-15T12:20:38.639" v="128" actId="26606"/>
          <ac:cxnSpMkLst>
            <pc:docMk/>
            <pc:sldMk cId="919030392" sldId="275"/>
            <ac:cxnSpMk id="57" creationId="{7AD0F4D2-80E7-4A78-82EE-BEAEE4945407}"/>
          </ac:cxnSpMkLst>
        </pc:cxnChg>
        <pc:cxnChg chg="add">
          <ac:chgData name="md dim" userId="9be8a75c8b002876" providerId="LiveId" clId="{BB23BBE5-E8B5-46B1-AD75-1BEF3AD7AFE1}" dt="2021-03-15T12:20:38.639" v="128" actId="26606"/>
          <ac:cxnSpMkLst>
            <pc:docMk/>
            <pc:sldMk cId="919030392" sldId="275"/>
            <ac:cxnSpMk id="94" creationId="{B56D13EF-D431-4D0F-BFFC-1B5A686FF9BD}"/>
          </ac:cxnSpMkLst>
        </pc:cxnChg>
      </pc:sldChg>
      <pc:sldChg chg="addSp modSp mod setBg setClrOvrMap">
        <pc:chgData name="md dim" userId="9be8a75c8b002876" providerId="LiveId" clId="{BB23BBE5-E8B5-46B1-AD75-1BEF3AD7AFE1}" dt="2021-03-18T12:26:08.493" v="1017" actId="20577"/>
        <pc:sldMkLst>
          <pc:docMk/>
          <pc:sldMk cId="1369959796" sldId="276"/>
        </pc:sldMkLst>
        <pc:spChg chg="mod">
          <ac:chgData name="md dim" userId="9be8a75c8b002876" providerId="LiveId" clId="{BB23BBE5-E8B5-46B1-AD75-1BEF3AD7AFE1}" dt="2021-03-18T11:58:35.677" v="509" actId="20577"/>
          <ac:spMkLst>
            <pc:docMk/>
            <pc:sldMk cId="1369959796" sldId="276"/>
            <ac:spMk id="2" creationId="{E32BFDE0-BBFB-4AE1-9122-E939A27E066A}"/>
          </ac:spMkLst>
        </pc:spChg>
        <pc:spChg chg="mod">
          <ac:chgData name="md dim" userId="9be8a75c8b002876" providerId="LiveId" clId="{BB23BBE5-E8B5-46B1-AD75-1BEF3AD7AFE1}" dt="2021-03-15T12:21:09.503" v="130" actId="26606"/>
          <ac:spMkLst>
            <pc:docMk/>
            <pc:sldMk cId="1369959796" sldId="276"/>
            <ac:spMk id="3" creationId="{3ABAB22F-B01B-4DF8-82FD-6862DDD75F7E}"/>
          </ac:spMkLst>
        </pc:spChg>
        <pc:spChg chg="mod">
          <ac:chgData name="md dim" userId="9be8a75c8b002876" providerId="LiveId" clId="{BB23BBE5-E8B5-46B1-AD75-1BEF3AD7AFE1}" dt="2021-03-18T12:26:08.493" v="1017" actId="20577"/>
          <ac:spMkLst>
            <pc:docMk/>
            <pc:sldMk cId="1369959796" sldId="276"/>
            <ac:spMk id="5" creationId="{DD79621C-B387-4A14-8D01-EBCD534BA75A}"/>
          </ac:spMkLst>
        </pc:spChg>
        <pc:spChg chg="add">
          <ac:chgData name="md dim" userId="9be8a75c8b002876" providerId="LiveId" clId="{BB23BBE5-E8B5-46B1-AD75-1BEF3AD7AFE1}" dt="2021-03-15T12:21:09.503" v="130" actId="26606"/>
          <ac:spMkLst>
            <pc:docMk/>
            <pc:sldMk cId="1369959796" sldId="276"/>
            <ac:spMk id="10" creationId="{1E214AA7-F028-4A0D-8698-61AEC754D1BC}"/>
          </ac:spMkLst>
        </pc:spChg>
        <pc:cxnChg chg="add">
          <ac:chgData name="md dim" userId="9be8a75c8b002876" providerId="LiveId" clId="{BB23BBE5-E8B5-46B1-AD75-1BEF3AD7AFE1}" dt="2021-03-15T12:21:09.503" v="130" actId="26606"/>
          <ac:cxnSpMkLst>
            <pc:docMk/>
            <pc:sldMk cId="1369959796" sldId="276"/>
            <ac:cxnSpMk id="12" creationId="{D6206FDC-2777-4D7F-AF9C-73413DA664C9}"/>
          </ac:cxnSpMkLst>
        </pc:cxnChg>
      </pc:sldChg>
      <pc:sldChg chg="addSp delSp modSp mod setBg delDesignElem">
        <pc:chgData name="md dim" userId="9be8a75c8b002876" providerId="LiveId" clId="{BB23BBE5-E8B5-46B1-AD75-1BEF3AD7AFE1}" dt="2021-03-17T13:43:22.731" v="290"/>
        <pc:sldMkLst>
          <pc:docMk/>
          <pc:sldMk cId="889200576" sldId="277"/>
        </pc:sldMkLst>
        <pc:spChg chg="mod">
          <ac:chgData name="md dim" userId="9be8a75c8b002876" providerId="LiveId" clId="{BB23BBE5-E8B5-46B1-AD75-1BEF3AD7AFE1}" dt="2021-03-15T12:04:23.961" v="7" actId="26606"/>
          <ac:spMkLst>
            <pc:docMk/>
            <pc:sldMk cId="889200576" sldId="277"/>
            <ac:spMk id="2" creationId="{DB78AB18-B154-44DC-91F1-E41A8E74F11E}"/>
          </ac:spMkLst>
        </pc:spChg>
        <pc:spChg chg="mod">
          <ac:chgData name="md dim" userId="9be8a75c8b002876" providerId="LiveId" clId="{BB23BBE5-E8B5-46B1-AD75-1BEF3AD7AFE1}" dt="2021-03-15T12:04:23.961" v="7" actId="26606"/>
          <ac:spMkLst>
            <pc:docMk/>
            <pc:sldMk cId="889200576" sldId="277"/>
            <ac:spMk id="3" creationId="{1DBEF1A6-F78A-441A-94A2-D47229E93830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889200576" sldId="277"/>
            <ac:spMk id="5" creationId="{907EF6B7-1338-4443-8C46-6A318D952DFD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889200576" sldId="277"/>
            <ac:spMk id="6" creationId="{DAAE4CDD-124C-4DCF-9584-B6033B545DD5}"/>
          </ac:spMkLst>
        </pc:spChg>
        <pc:spChg chg="del">
          <ac:chgData name="md dim" userId="9be8a75c8b002876" providerId="LiveId" clId="{BB23BBE5-E8B5-46B1-AD75-1BEF3AD7AFE1}" dt="2021-03-15T12:04:08.763" v="3"/>
          <ac:spMkLst>
            <pc:docMk/>
            <pc:sldMk cId="889200576" sldId="277"/>
            <ac:spMk id="7" creationId="{081E4A58-353D-44AE-B2FC-2A74E2E400F7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889200576" sldId="277"/>
            <ac:spMk id="8" creationId="{87A57295-2710-4920-B99A-4D1FA03A62BD}"/>
          </ac:spMkLst>
        </pc:spChg>
        <pc:spChg chg="add del">
          <ac:chgData name="md dim" userId="9be8a75c8b002876" providerId="LiveId" clId="{BB23BBE5-E8B5-46B1-AD75-1BEF3AD7AFE1}" dt="2021-03-15T12:06:48.569" v="38"/>
          <ac:spMkLst>
            <pc:docMk/>
            <pc:sldMk cId="889200576" sldId="277"/>
            <ac:spMk id="10" creationId="{78067929-4D33-4306-9E2F-67C49CDDB5DE}"/>
          </ac:spMkLst>
        </pc:spChg>
        <pc:cxnChg chg="add del">
          <ac:chgData name="md dim" userId="9be8a75c8b002876" providerId="LiveId" clId="{BB23BBE5-E8B5-46B1-AD75-1BEF3AD7AFE1}" dt="2021-03-15T12:06:48.569" v="38"/>
          <ac:cxnSpMkLst>
            <pc:docMk/>
            <pc:sldMk cId="889200576" sldId="277"/>
            <ac:cxnSpMk id="12" creationId="{2D72A2C9-F3CA-4216-8BAD-FA4C970C3C4E}"/>
          </ac:cxnSpMkLst>
        </pc:cxnChg>
      </pc:sldChg>
      <pc:sldChg chg="addSp delSp modSp new mod">
        <pc:chgData name="md dim" userId="9be8a75c8b002876" providerId="LiveId" clId="{BB23BBE5-E8B5-46B1-AD75-1BEF3AD7AFE1}" dt="2021-03-18T12:17:37.298" v="894" actId="27636"/>
        <pc:sldMkLst>
          <pc:docMk/>
          <pc:sldMk cId="554129102" sldId="278"/>
        </pc:sldMkLst>
        <pc:spChg chg="mod">
          <ac:chgData name="md dim" userId="9be8a75c8b002876" providerId="LiveId" clId="{BB23BBE5-E8B5-46B1-AD75-1BEF3AD7AFE1}" dt="2021-03-18T12:07:33.111" v="625" actId="20577"/>
          <ac:spMkLst>
            <pc:docMk/>
            <pc:sldMk cId="554129102" sldId="278"/>
            <ac:spMk id="2" creationId="{1168B543-E58B-4487-B226-5AB7D69A30EA}"/>
          </ac:spMkLst>
        </pc:spChg>
        <pc:spChg chg="del mod">
          <ac:chgData name="md dim" userId="9be8a75c8b002876" providerId="LiveId" clId="{BB23BBE5-E8B5-46B1-AD75-1BEF3AD7AFE1}" dt="2021-03-18T12:06:47.853" v="614" actId="478"/>
          <ac:spMkLst>
            <pc:docMk/>
            <pc:sldMk cId="554129102" sldId="278"/>
            <ac:spMk id="3" creationId="{DE56D15D-5229-43B3-9D01-E9630B161125}"/>
          </ac:spMkLst>
        </pc:spChg>
        <pc:spChg chg="add mod">
          <ac:chgData name="md dim" userId="9be8a75c8b002876" providerId="LiveId" clId="{BB23BBE5-E8B5-46B1-AD75-1BEF3AD7AFE1}" dt="2021-03-18T12:17:37.298" v="894" actId="27636"/>
          <ac:spMkLst>
            <pc:docMk/>
            <pc:sldMk cId="554129102" sldId="278"/>
            <ac:spMk id="5" creationId="{2A8A6533-E056-44AE-8091-D93AF6456F04}"/>
          </ac:spMkLst>
        </pc:spChg>
      </pc:sldChg>
      <pc:sldChg chg="addSp delSp modSp new mod">
        <pc:chgData name="md dim" userId="9be8a75c8b002876" providerId="LiveId" clId="{BB23BBE5-E8B5-46B1-AD75-1BEF3AD7AFE1}" dt="2021-03-18T12:25:34.434" v="1004" actId="2711"/>
        <pc:sldMkLst>
          <pc:docMk/>
          <pc:sldMk cId="196116489" sldId="279"/>
        </pc:sldMkLst>
        <pc:spChg chg="mod">
          <ac:chgData name="md dim" userId="9be8a75c8b002876" providerId="LiveId" clId="{BB23BBE5-E8B5-46B1-AD75-1BEF3AD7AFE1}" dt="2021-03-18T11:58:03.398" v="490" actId="20577"/>
          <ac:spMkLst>
            <pc:docMk/>
            <pc:sldMk cId="196116489" sldId="279"/>
            <ac:spMk id="2" creationId="{6C05470B-9FFA-4542-A262-5A71F4278D71}"/>
          </ac:spMkLst>
        </pc:spChg>
        <pc:spChg chg="del">
          <ac:chgData name="md dim" userId="9be8a75c8b002876" providerId="LiveId" clId="{BB23BBE5-E8B5-46B1-AD75-1BEF3AD7AFE1}" dt="2021-03-17T13:48:11.557" v="301" actId="3680"/>
          <ac:spMkLst>
            <pc:docMk/>
            <pc:sldMk cId="196116489" sldId="279"/>
            <ac:spMk id="3" creationId="{2083DC1B-0BFB-46DB-B596-6E1F1D01E757}"/>
          </ac:spMkLst>
        </pc:spChg>
        <pc:spChg chg="add mod">
          <ac:chgData name="md dim" userId="9be8a75c8b002876" providerId="LiveId" clId="{BB23BBE5-E8B5-46B1-AD75-1BEF3AD7AFE1}" dt="2021-03-18T12:25:34.434" v="1004" actId="2711"/>
          <ac:spMkLst>
            <pc:docMk/>
            <pc:sldMk cId="196116489" sldId="279"/>
            <ac:spMk id="6" creationId="{32BA82D6-F280-4345-908C-171273B10A8D}"/>
          </ac:spMkLst>
        </pc:spChg>
        <pc:graphicFrameChg chg="add mod ord modGraphic">
          <ac:chgData name="md dim" userId="9be8a75c8b002876" providerId="LiveId" clId="{BB23BBE5-E8B5-46B1-AD75-1BEF3AD7AFE1}" dt="2021-03-17T13:52:23.072" v="394" actId="255"/>
          <ac:graphicFrameMkLst>
            <pc:docMk/>
            <pc:sldMk cId="196116489" sldId="279"/>
            <ac:graphicFrameMk id="4" creationId="{271E7E90-BAE6-46D9-81A0-B660F8F22BF2}"/>
          </ac:graphicFrameMkLst>
        </pc:graphicFrameChg>
      </pc:sldChg>
      <pc:sldChg chg="addSp delSp add del setBg delDesignElem">
        <pc:chgData name="md dim" userId="9be8a75c8b002876" providerId="LiveId" clId="{BB23BBE5-E8B5-46B1-AD75-1BEF3AD7AFE1}" dt="2021-03-18T12:29:48.418" v="1053"/>
        <pc:sldMkLst>
          <pc:docMk/>
          <pc:sldMk cId="3529595891" sldId="280"/>
        </pc:sldMkLst>
        <pc:spChg chg="add del">
          <ac:chgData name="md dim" userId="9be8a75c8b002876" providerId="LiveId" clId="{BB23BBE5-E8B5-46B1-AD75-1BEF3AD7AFE1}" dt="2021-03-18T12:29:48.418" v="1053"/>
          <ac:spMkLst>
            <pc:docMk/>
            <pc:sldMk cId="3529595891" sldId="280"/>
            <ac:spMk id="8" creationId="{5690F3EE-0CD1-4520-B020-4E1DF3141C74}"/>
          </ac:spMkLst>
        </pc:spChg>
        <pc:spChg chg="add del">
          <ac:chgData name="md dim" userId="9be8a75c8b002876" providerId="LiveId" clId="{BB23BBE5-E8B5-46B1-AD75-1BEF3AD7AFE1}" dt="2021-03-18T12:29:48.418" v="1053"/>
          <ac:spMkLst>
            <pc:docMk/>
            <pc:sldMk cId="3529595891" sldId="280"/>
            <ac:spMk id="10" creationId="{9EFDE1E9-7FE0-45CA-9DE2-237F77319A9F}"/>
          </ac:spMkLst>
        </pc:spChg>
      </pc:sldChg>
      <pc:sldChg chg="addSp delSp add del setBg delDesignElem">
        <pc:chgData name="md dim" userId="9be8a75c8b002876" providerId="LiveId" clId="{BB23BBE5-E8B5-46B1-AD75-1BEF3AD7AFE1}" dt="2021-03-18T12:29:46.319" v="1052"/>
        <pc:sldMkLst>
          <pc:docMk/>
          <pc:sldMk cId="2033411087" sldId="281"/>
        </pc:sldMkLst>
        <pc:spChg chg="add del">
          <ac:chgData name="md dim" userId="9be8a75c8b002876" providerId="LiveId" clId="{BB23BBE5-E8B5-46B1-AD75-1BEF3AD7AFE1}" dt="2021-03-18T12:29:46.319" v="1052"/>
          <ac:spMkLst>
            <pc:docMk/>
            <pc:sldMk cId="2033411087" sldId="281"/>
            <ac:spMk id="8" creationId="{5690F3EE-0CD1-4520-B020-4E1DF3141C74}"/>
          </ac:spMkLst>
        </pc:spChg>
        <pc:spChg chg="add del">
          <ac:chgData name="md dim" userId="9be8a75c8b002876" providerId="LiveId" clId="{BB23BBE5-E8B5-46B1-AD75-1BEF3AD7AFE1}" dt="2021-03-18T12:29:46.319" v="1052"/>
          <ac:spMkLst>
            <pc:docMk/>
            <pc:sldMk cId="2033411087" sldId="281"/>
            <ac:spMk id="10" creationId="{9EFDE1E9-7FE0-45CA-9DE2-237F77319A9F}"/>
          </ac:spMkLst>
        </pc:spChg>
      </pc:sldChg>
      <pc:sldMasterChg chg="setBg">
        <pc:chgData name="md dim" userId="9be8a75c8b002876" providerId="LiveId" clId="{BB23BBE5-E8B5-46B1-AD75-1BEF3AD7AFE1}" dt="2021-03-17T13:43:22.731" v="290"/>
        <pc:sldMasterMkLst>
          <pc:docMk/>
          <pc:sldMasterMk cId="1768401095" sldId="2147483761"/>
        </pc:sldMasterMkLst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Deliveries of MINI cars by model variant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2020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MINI Hatch</c:v>
                </c:pt>
                <c:pt idx="1">
                  <c:v>MINI Convertible</c:v>
                </c:pt>
                <c:pt idx="2">
                  <c:v>MINI Clubman</c:v>
                </c:pt>
                <c:pt idx="3">
                  <c:v>MINI Countryman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111648</c:v>
                </c:pt>
                <c:pt idx="1">
                  <c:v>18868</c:v>
                </c:pt>
                <c:pt idx="2">
                  <c:v>24231</c:v>
                </c:pt>
                <c:pt idx="3">
                  <c:v>53395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CFD-4AE9-91FF-34CCF102919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2019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MINI Hatch</c:v>
                </c:pt>
                <c:pt idx="1">
                  <c:v>MINI Convertible</c:v>
                </c:pt>
                <c:pt idx="2">
                  <c:v>MINI Clubman</c:v>
                </c:pt>
                <c:pt idx="3">
                  <c:v>MINI Countryman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131403</c:v>
                </c:pt>
                <c:pt idx="1">
                  <c:v>24467</c:v>
                </c:pt>
                <c:pt idx="2">
                  <c:v>30641</c:v>
                </c:pt>
                <c:pt idx="3">
                  <c:v>73532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CFD-4AE9-91FF-34CCF102919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atMod val="103000"/>
                    <a:lumMod val="102000"/>
                    <a:tint val="94000"/>
                  </a:schemeClr>
                </a:gs>
                <a:gs pos="50000">
                  <a:schemeClr val="accent3">
                    <a:satMod val="110000"/>
                    <a:lumMod val="100000"/>
                    <a:shade val="100000"/>
                  </a:schemeClr>
                </a:gs>
                <a:gs pos="100000">
                  <a:schemeClr val="accent3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MINI Hatch</c:v>
                </c:pt>
                <c:pt idx="1">
                  <c:v>MINI Convertible</c:v>
                </c:pt>
                <c:pt idx="2">
                  <c:v>MINI Clubman</c:v>
                </c:pt>
                <c:pt idx="3">
                  <c:v>MINI Countryman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2CFD-4AE9-91FF-34CCF1029190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15"/>
        <c:overlap val="-20"/>
        <c:axId val="838164240"/>
        <c:axId val="838160912"/>
      </c:barChart>
      <c:catAx>
        <c:axId val="8381642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8160912"/>
        <c:crosses val="autoZero"/>
        <c:auto val="1"/>
        <c:lblAlgn val="ctr"/>
        <c:lblOffset val="100"/>
        <c:noMultiLvlLbl val="0"/>
      </c:catAx>
      <c:valAx>
        <c:axId val="83816091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81642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solidFill>
          <a:schemeClr val="bg2">
            <a:lumMod val="75000"/>
            <a:alpha val="27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chemeClr val="accent1">
                <a:alpha val="88000"/>
              </a:schemeClr>
            </a:solidFill>
            <a:ln>
              <a:solidFill>
                <a:schemeClr val="accent1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1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1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Phantom</c:v>
                </c:pt>
                <c:pt idx="1">
                  <c:v>Ghost</c:v>
                </c:pt>
                <c:pt idx="2">
                  <c:v>Wraith/Dawn</c:v>
                </c:pt>
                <c:pt idx="3">
                  <c:v>Cullinan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250</c:v>
                </c:pt>
                <c:pt idx="1">
                  <c:v>242</c:v>
                </c:pt>
                <c:pt idx="2">
                  <c:v>640</c:v>
                </c:pt>
                <c:pt idx="3">
                  <c:v>1519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68D-461A-B942-D7A7440F756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2">
                <a:alpha val="88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2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2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Phantom</c:v>
                </c:pt>
                <c:pt idx="1">
                  <c:v>Ghost</c:v>
                </c:pt>
                <c:pt idx="2">
                  <c:v>Wraith/Dawn</c:v>
                </c:pt>
                <c:pt idx="3">
                  <c:v>Cullinan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455</c:v>
                </c:pt>
                <c:pt idx="1">
                  <c:v>509</c:v>
                </c:pt>
                <c:pt idx="2">
                  <c:v>974</c:v>
                </c:pt>
                <c:pt idx="3">
                  <c:v>1769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68D-461A-B942-D7A7440F756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>
                <a:alpha val="88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  <a:effectLst/>
            <a:scene3d>
              <a:camera prst="orthographicFront"/>
              <a:lightRig rig="threePt" dir="t"/>
            </a:scene3d>
            <a:sp3d prstMaterial="flat">
              <a:contourClr>
                <a:schemeClr val="accent3">
                  <a:lumMod val="50000"/>
                </a:schemeClr>
              </a:contourClr>
            </a:sp3d>
          </c:spPr>
          <c:invertIfNegative val="0"/>
          <c:dLbls>
            <c:spPr>
              <a:solidFill>
                <a:schemeClr val="accent3">
                  <a:alpha val="30000"/>
                </a:schemeClr>
              </a:solidFill>
              <a:ln>
                <a:solidFill>
                  <a:schemeClr val="lt1">
                    <a:alpha val="50000"/>
                  </a:schemeClr>
                </a:solidFill>
                <a:round/>
              </a:ln>
              <a:effectLst>
                <a:outerShdw blurRad="63500" dist="889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50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Phantom</c:v>
                </c:pt>
                <c:pt idx="1">
                  <c:v>Ghost</c:v>
                </c:pt>
                <c:pt idx="2">
                  <c:v>Wraith/Dawn</c:v>
                </c:pt>
                <c:pt idx="3">
                  <c:v>Cullinan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168D-461A-B942-D7A7440F756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84"/>
        <c:gapDepth val="53"/>
        <c:shape val="box"/>
        <c:axId val="853563664"/>
        <c:axId val="853573232"/>
        <c:axId val="1901733680"/>
      </c:bar3DChart>
      <c:catAx>
        <c:axId val="8535636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853573232"/>
        <c:crosses val="autoZero"/>
        <c:auto val="1"/>
        <c:lblAlgn val="ctr"/>
        <c:lblOffset val="100"/>
        <c:noMultiLvlLbl val="0"/>
      </c:catAx>
      <c:valAx>
        <c:axId val="853573232"/>
        <c:scaling>
          <c:orientation val="minMax"/>
        </c:scaling>
        <c:delete val="1"/>
        <c:axPos val="l"/>
        <c:numFmt formatCode="General" sourceLinked="1"/>
        <c:majorTickMark val="out"/>
        <c:minorTickMark val="none"/>
        <c:tickLblPos val="nextTo"/>
        <c:crossAx val="853563664"/>
        <c:crosses val="autoZero"/>
        <c:crossBetween val="between"/>
      </c:valAx>
      <c:serAx>
        <c:axId val="1901733680"/>
        <c:scaling>
          <c:orientation val="minMax"/>
        </c:scaling>
        <c:delete val="1"/>
        <c:axPos val="b"/>
        <c:majorTickMark val="none"/>
        <c:minorTickMark val="none"/>
        <c:tickLblPos val="nextTo"/>
        <c:crossAx val="853573232"/>
        <c:crosses val="autoZero"/>
      </c:serAx>
      <c:spPr>
        <a:solidFill>
          <a:schemeClr val="bg2"/>
        </a:solidFill>
        <a:ln>
          <a:noFill/>
        </a:ln>
        <a:effectLst/>
      </c:spPr>
    </c:plotArea>
    <c:legend>
      <c:legendPos val="t"/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7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dk1">
        <a:lumMod val="75000"/>
        <a:lumOff val="25000"/>
      </a:schemeClr>
    </a:solidFill>
    <a:ln w="6350" cap="flat" cmpd="sng" algn="ctr">
      <a:solidFill>
        <a:schemeClr val="dk1">
          <a:tint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2019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3"/>
                <c:pt idx="0">
                  <c:v>BMWi</c:v>
                </c:pt>
                <c:pt idx="1">
                  <c:v>BMWe</c:v>
                </c:pt>
                <c:pt idx="2">
                  <c:v>MINI electric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42249</c:v>
                </c:pt>
                <c:pt idx="1">
                  <c:v>86947</c:v>
                </c:pt>
                <c:pt idx="2">
                  <c:v>16964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81-4304-A106-8A827300CC7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2018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3"/>
                <c:pt idx="0">
                  <c:v>BMWi</c:v>
                </c:pt>
                <c:pt idx="1">
                  <c:v>BMWe</c:v>
                </c:pt>
                <c:pt idx="2">
                  <c:v>MINI electric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37347</c:v>
                </c:pt>
                <c:pt idx="1">
                  <c:v>91759</c:v>
                </c:pt>
                <c:pt idx="2">
                  <c:v>13279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181-4304-A106-8A827300CC77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atMod val="103000"/>
                    <a:lumMod val="102000"/>
                    <a:tint val="94000"/>
                  </a:schemeClr>
                </a:gs>
                <a:gs pos="50000">
                  <a:schemeClr val="accent3">
                    <a:satMod val="110000"/>
                    <a:lumMod val="100000"/>
                    <a:shade val="100000"/>
                  </a:schemeClr>
                </a:gs>
                <a:gs pos="100000">
                  <a:schemeClr val="accent3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3"/>
                <c:pt idx="0">
                  <c:v>BMWi</c:v>
                </c:pt>
                <c:pt idx="1">
                  <c:v>BMWe</c:v>
                </c:pt>
                <c:pt idx="2">
                  <c:v>MINI electric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2181-4304-A106-8A827300CC77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838148432"/>
        <c:axId val="838158832"/>
      </c:barChart>
      <c:catAx>
        <c:axId val="8381484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838158832"/>
        <c:crosses val="autoZero"/>
        <c:auto val="1"/>
        <c:lblAlgn val="ctr"/>
        <c:lblOffset val="100"/>
        <c:noMultiLvlLbl val="0"/>
      </c:catAx>
      <c:valAx>
        <c:axId val="838158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81484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lt1">
                  <a:lumMod val="8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2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ize="5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91">
  <cs:axisTitle>
    <cs:lnRef idx="0"/>
    <cs:fillRef idx="0"/>
    <cs:effectRef idx="0"/>
    <cs:fontRef idx="minor">
      <a:schemeClr val="lt1">
        <a:lumMod val="75000"/>
      </a:schemeClr>
    </cs:fontRef>
    <cs:defRPr sz="1197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6350" cap="flat" cmpd="sng" algn="ctr">
        <a:solidFill>
          <a:schemeClr val="dk1">
            <a:tint val="75000"/>
          </a:schemeClr>
        </a:solidFill>
        <a:round/>
      </a:ln>
    </cs:spPr>
    <cs:defRPr sz="1330" kern="1200"/>
  </cs:chartArea>
  <cs:dataLabel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1197" b="1" i="0" u="none" strike="noStrike" kern="1200" baseline="0"/>
  </cs:dataLabel>
  <cs:dataLabelCallout>
    <cs:lnRef idx="0"/>
    <cs:fillRef idx="0">
      <cs:styleClr val="auto"/>
    </cs:fillRef>
    <cs:effectRef idx="0"/>
    <cs:fontRef idx="minor">
      <a:schemeClr val="lt1"/>
    </cs:fontRef>
    <cs:spPr>
      <a:solidFill>
        <a:schemeClr val="phClr">
          <a:alpha val="30000"/>
        </a:schemeClr>
      </a:solidFill>
      <a:ln>
        <a:solidFill>
          <a:schemeClr val="lt1">
            <a:alpha val="50000"/>
          </a:schemeClr>
        </a:solidFill>
        <a:round/>
      </a:ln>
      <a:effectLst>
        <a:outerShdw blurRad="63500" dist="88900" dir="2700000" algn="tl" rotWithShape="0">
          <a:prstClr val="black">
            <a:alpha val="40000"/>
          </a:prstClr>
        </a:outerShdw>
      </a:effectLst>
    </cs:spPr>
    <cs:defRPr sz="1197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>
          <a:alpha val="88000"/>
        </a:schemeClr>
      </a:solidFill>
      <a:ln>
        <a:solidFill>
          <a:schemeClr val="phClr">
            <a:lumMod val="50000"/>
          </a:schemeClr>
        </a:solidFill>
      </a:ln>
      <a:scene3d>
        <a:camera prst="orthographicFront"/>
        <a:lightRig rig="threePt" dir="t"/>
      </a:scene3d>
      <a:sp3d prstMaterial="flat"/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dk1">
            <a:lumMod val="75000"/>
            <a:lumOff val="25000"/>
          </a:schemeClr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solidFill>
        <a:schemeClr val="bg2">
          <a:lumMod val="75000"/>
          <a:alpha val="27000"/>
        </a:schemeClr>
      </a:solidFill>
      <a:sp3d/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lt1">
            <a:lumMod val="50000"/>
          </a:schemeClr>
        </a:solidFill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lt1">
            <a:lumMod val="40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2200" b="0" kern="1200" cap="all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sp3d/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1725C-D46A-40BA-9207-FCDA3EDEFC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563C1A-E197-4F7A-A215-958E5B9820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805C9-B3CD-48C1-8345-0B29CA966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1F2542-1D32-455A-BD01-ABF701FF6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AFA9E-20F5-4723-8A67-646C9AAAF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555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E0DB6-78CB-4142-8F9D-EDBAF07A4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C20EF-9861-4757-BEDB-3E9651CE9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80A1C-DE11-453D-9137-A69E05F57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2A55B-8813-43CC-BD09-028E217F4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C3DCB-E06E-4B86-8AB3-7C0B47628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671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A9C0-BE6D-4CEE-A1CF-38711AB6B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C962CD-5E0B-4C34-8A29-A41F5C6CB9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C19B4-5A4E-44E0-BA65-E1A889BD7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EA7072-C6D6-4A5F-86B6-D120387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B839E-757A-4DFE-A4D4-BD556D06E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7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329FF-2736-43C7-B001-ED9233499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D7E25-4CF6-4325-B97F-C73A6CA4BB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EE212-8EDA-4F3A-8DDB-6467529242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BE05C0-A6B6-430A-9A27-13AE977AE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414256-98C8-45D9-8F5E-372E5662D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A81BBB-D208-4304-BC87-4523AFC2B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152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E9769-C814-4A43-B98C-0F0075414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4137CE-9279-49D1-9DEC-95FC787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8CFB1-E305-498C-A685-7CF812855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8B7EA6-6C9A-4D69-9867-02CC63C6E5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03758C-97D8-476B-B8F6-75E053C128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056DA4-D096-4F12-939A-27D5D19D2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C25D6B-C6CC-4A95-B516-E9E77A6F8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A7F310-7884-45B1-98DB-8BF8636FB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260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B3A59-5028-4FFC-8DBE-9289C347B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A2AED6-EA44-47BB-845F-279C689ED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139350-272B-4B04-8CA2-F72E005DC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7712F6-4495-4370-8BB8-48496B6E1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964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FF71F9-D181-46BD-8773-8B58E7B40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C17510-A34E-41BC-8147-A04FE15EA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5EEF1-07A7-4875-BE0D-694342394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203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D7879-C2D1-4C51-A0B0-7CDD71CD3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61F3E-2CDD-46C6-89A0-C4312D1F1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663B21-3ADE-4AED-B635-24CF997905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67DB0D-5192-4C15-A35C-DE547DCC3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DD2C-FE85-4710-82FD-6FBC7A977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45C134-23CA-40B3-99AC-4AE05DDDB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29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CFDC3-CFA8-4477-8701-B21959053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446F87-C0DA-4422-B8A7-1DAC00DDA7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32BE06-366A-4B17-B2B7-42689BCC89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30097-6E1C-4C9F-A3EB-952DE26240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B28EDD-1D0F-4AD1-9CB1-AE1D45D36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22B69D-1964-433D-8ACA-C1D71887F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672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DE423-9D51-4C01-83CA-98C8A1A5C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DA38F4-0FA4-4211-8893-64AEBDB8B7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C0234-B772-4CE5-9CC6-6B69DAC81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6E481-EA51-4F45-A87D-59A365B69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C4488-AFF1-4F88-8E91-5B403B33A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443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55C8AC-AE7E-47A1-95B6-5695895261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42D9D9-7241-4413-9E38-F0D36EC323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766F4-6D29-4446-BBE1-00D40E056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F4F0A1-B57A-4F08-90BE-276D0D4A4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1C319-EAB7-4C43-8080-B6A69E2C4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395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005631-E070-4E61-8C9B-853CBEA07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D9225B-5CB4-4B8D-BB1B-BC8DBCABF2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5E510-0793-480F-91DE-616549E710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4D79A-898B-442D-9B88-F964CB04CF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7A1E57-4E6C-497C-B7AD-2616E29096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401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wgroup.com/content/dam/grpw/websites/bmwgroup_com/ir/downloads/en/2020/Investor_Presentation/BMW_Investor_Presentation_2020.pdf" TargetMode="External"/><Relationship Id="rId2" Type="http://schemas.openxmlformats.org/officeDocument/2006/relationships/hyperlink" Target="https://www.bmwgroup.com/content/dam/grpw/websites/bmwgroup_com/ir/downloads/en/2020/q2/Q2_2020_BMW_Group_EN_Online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mw.co.uk/en/footer/experience-bmw/about-us.htm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wgroup.com/content/dam/grpw/websites/bmwgroup_com/ir/downloads/en/2020/hauptversammlung/BMW-Group-Annual-Report-2019.pdf" TargetMode="External"/><Relationship Id="rId7" Type="http://schemas.openxmlformats.org/officeDocument/2006/relationships/hyperlink" Target="https://www.bmw.co.uk/en/all-mod" TargetMode="External"/><Relationship Id="rId2" Type="http://schemas.openxmlformats.org/officeDocument/2006/relationships/hyperlink" Target="https://www.bmwgroup.com/content/dam/grpw/websites/bmwgroup_com/ir/downloads/en/2020/q3/Q3_2020_BMW_Group_EN_Onlin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i.co.uk/en_GB/home.html" TargetMode="External"/><Relationship Id="rId5" Type="http://schemas.openxmlformats.org/officeDocument/2006/relationships/hyperlink" Target="https://www.rolls-roycemotorcars.com/en_GB/showroom/phantom.html" TargetMode="External"/><Relationship Id="rId4" Type="http://schemas.openxmlformats.org/officeDocument/2006/relationships/hyperlink" Target="https://www.bmwgroup.com/en/company/strategie.html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0" name="Rectangle 7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Rectangle 7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78273FD-1879-774D-B366-7782A43834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3" b="12295"/>
          <a:stretch/>
        </p:blipFill>
        <p:spPr bwMode="auto">
          <a:xfrm>
            <a:off x="4038599" y="10"/>
            <a:ext cx="8160026" cy="687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4" name="Freeform: Shape 7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C6EC30-4FE5-2647-95B1-9DFC5ACE4F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4473" y="2950387"/>
            <a:ext cx="3052293" cy="3531403"/>
          </a:xfrm>
        </p:spPr>
        <p:txBody>
          <a:bodyPr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skills</a:t>
            </a:r>
            <a:b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LCBB4000</a:t>
            </a:r>
            <a:b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Presentation </a:t>
            </a:r>
            <a:b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ES" sz="4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BFC1C8-4BE6-0A4A-AB8D-6E6F653ACF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922" y="743803"/>
            <a:ext cx="2808844" cy="1382392"/>
          </a:xfrm>
        </p:spPr>
        <p:txBody>
          <a:bodyPr anchor="b">
            <a:normAutofit/>
          </a:bodyPr>
          <a:lstStyle/>
          <a:p>
            <a:pPr algn="r"/>
            <a:r>
              <a:rPr lang="en-E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en-U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E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r"/>
            <a:r>
              <a:rPr lang="en-U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Florin Dumitru 2020479</a:t>
            </a:r>
          </a:p>
          <a:p>
            <a:pPr algn="r"/>
            <a:r>
              <a:rPr lang="en-U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Baciu Severina 2022009</a:t>
            </a:r>
          </a:p>
          <a:p>
            <a:pPr algn="r"/>
            <a:r>
              <a:rPr lang="en-US" sz="1600">
                <a:solidFill>
                  <a:srgbClr val="FFFFFF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Tutor: Dr. Tarila Zuofa</a:t>
            </a:r>
            <a:endParaRPr lang="en-ES" sz="1600">
              <a:solidFill>
                <a:srgbClr val="FFFFFF"/>
              </a:soli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836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78AB18-B154-44DC-91F1-E41A8E74F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US"/>
              <a:t>List Of contents: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EF1A6-F78A-441A-94A2-D47229E93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US" sz="2400"/>
              <a:t>History</a:t>
            </a:r>
          </a:p>
          <a:p>
            <a:r>
              <a:rPr lang="en-US" sz="2400"/>
              <a:t>Financial department</a:t>
            </a:r>
          </a:p>
          <a:p>
            <a:r>
              <a:rPr lang="en-US" sz="2400"/>
              <a:t>BMW and Covid-19</a:t>
            </a:r>
          </a:p>
          <a:p>
            <a:r>
              <a:rPr lang="en-US" sz="2400"/>
              <a:t>Key performance</a:t>
            </a:r>
          </a:p>
          <a:p>
            <a:r>
              <a:rPr lang="en-US" sz="2400"/>
              <a:t>World wide sales</a:t>
            </a:r>
          </a:p>
          <a:p>
            <a:r>
              <a:rPr lang="en-US" sz="2400"/>
              <a:t>Sales cars by brand vehicles</a:t>
            </a:r>
          </a:p>
          <a:p>
            <a:r>
              <a:rPr lang="en-US" sz="2400"/>
              <a:t>Difference between delivery cars and production</a:t>
            </a:r>
          </a:p>
          <a:p>
            <a:r>
              <a:rPr lang="en-US" sz="2400"/>
              <a:t>Future</a:t>
            </a:r>
          </a:p>
          <a:p>
            <a:endParaRPr lang="en-US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889200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6662B-443A-FE44-97B2-532F51AE4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‘Bavarian motor works’ was founded in Munich, Germany in  the year of 1916. known under the name of BMW,  the company was well-known, initially for the development and production of aircraft engines during world war i.</a:t>
            </a:r>
          </a:p>
          <a:p>
            <a:pPr marL="0" indent="0">
              <a:buNone/>
            </a:pPr>
            <a:r>
              <a:rPr lang="en-GB" sz="2400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nowadays, BMW is highly recognized by its reputation for reliability and excellence, being categorized as a multinational corporation, and luxury company.</a:t>
            </a:r>
            <a:endParaRPr lang="en-ES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1305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57FD3-9D5A-CC4D-898A-707456D5C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/>
              <a:t>B</a:t>
            </a:r>
            <a:r>
              <a:rPr lang="en-ES">
                <a:latin typeface="Arial" panose="020B0604020202020204" pitchFamily="34" charset="0"/>
                <a:cs typeface="Arial" panose="020B0604020202020204" pitchFamily="34" charset="0"/>
              </a:rPr>
              <a:t>mw-uk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778E6-211A-A640-90DB-A989C4C7EC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r>
              <a:rPr lang="en-ES" sz="2200" dirty="0">
                <a:latin typeface="Arial" panose="020B0604020202020204" pitchFamily="34" charset="0"/>
                <a:cs typeface="Arial" panose="020B0604020202020204" pitchFamily="34" charset="0"/>
              </a:rPr>
              <a:t>“around the year </a:t>
            </a: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2000,</a:t>
            </a:r>
            <a:r>
              <a:rPr lang="en-ES" sz="2200" dirty="0">
                <a:latin typeface="Arial" panose="020B0604020202020204" pitchFamily="34" charset="0"/>
                <a:cs typeface="Arial" panose="020B0604020202020204" pitchFamily="34" charset="0"/>
              </a:rPr>
              <a:t> bmw appeared IN UK and enjoyed success and growth. </a:t>
            </a: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UK has an important role to play within the BMW Group. It is the only place in the world where all three of BMW Group’s brands – BMW, MINI and Rolls-Royce Motor Cars – are represented by manufacturing operations. </a:t>
            </a:r>
          </a:p>
          <a:p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BMW Group employs around 8,000 people directly in the UK with an additional 14,000 in its 147-strong Retailer network representing BMW and MINI brands. The company has invested nearly £2 billion in its UK operations since 2000, and the UK is BMW Group’s fourth largest sales market in the world”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Source, (BMW IN THE UK)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415816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54B5E3E5-3418-E243-823E-C438E8765B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387" r="-1" b="22991"/>
          <a:stretch/>
        </p:blipFill>
        <p:spPr>
          <a:xfrm>
            <a:off x="320040" y="320040"/>
            <a:ext cx="11548872" cy="430346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27B6159-7734-4564-9E0F-C4BC43C36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2FFB46B-05BC-4950-B18A-9593FDAE6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A9D12EC-EFFB-8549-A00F-3E5374F8E143}"/>
              </a:ext>
            </a:extLst>
          </p:cNvPr>
          <p:cNvSpPr txBox="1"/>
          <p:nvPr/>
        </p:nvSpPr>
        <p:spPr>
          <a:xfrm>
            <a:off x="4059936" y="4943542"/>
            <a:ext cx="6976872" cy="1345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Infographic taken from BMW_Investor_Presentation_2020.</a:t>
            </a:r>
          </a:p>
        </p:txBody>
      </p:sp>
    </p:spTree>
    <p:extLst>
      <p:ext uri="{BB962C8B-B14F-4D97-AF65-F5344CB8AC3E}">
        <p14:creationId xmlns:p14="http://schemas.microsoft.com/office/powerpoint/2010/main" val="9257131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479DB9-8B1F-DD41-AB2C-6C4D82150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E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 and Covid-19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89ABC-7C89-704A-BCC5-C888BBEF79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ES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NUMBERS SHOW THAT WHILE IN 2019 BMW HAD A HIGH INCOME COMPARING TO 2020.</a:t>
            </a:r>
          </a:p>
          <a:p>
            <a:r>
              <a:rPr lang="en-ES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DUE TO THE ONGOING WORLDCRISES, SIMILAR TO OTHER COMPANIES, BMW WAS ALSO AFECCTED IN TERMS OF SALES. ACCORDING TO THE LAST </a:t>
            </a:r>
            <a:r>
              <a:rPr lang="en-GB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BMW</a:t>
            </a:r>
            <a:r>
              <a:rPr lang="en-ES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ANNUAL REPORT 2020, BMW WITNESSED SIGNIFICANT INCOME LOSS DUE TO PANDEMIC.</a:t>
            </a:r>
          </a:p>
          <a:p>
            <a:r>
              <a:rPr lang="en-ES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NEXT SLIDE WILL BETTER ILLUSTRATE THE DATA.</a:t>
            </a:r>
          </a:p>
        </p:txBody>
      </p:sp>
    </p:spTree>
    <p:extLst>
      <p:ext uri="{BB962C8B-B14F-4D97-AF65-F5344CB8AC3E}">
        <p14:creationId xmlns:p14="http://schemas.microsoft.com/office/powerpoint/2010/main" val="1319985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0C7CD5BA-9B39-1246-9F5F-C8D52BCD9B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2580"/>
          <a:stretch/>
        </p:blipFill>
        <p:spPr>
          <a:xfrm>
            <a:off x="320040" y="301379"/>
            <a:ext cx="11548872" cy="430346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27B6159-7734-4564-9E0F-C4BC43C36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2FFB46B-05BC-4950-B18A-9593FDAE6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E2552B1-A29D-3D46-825F-3B8705638E25}"/>
              </a:ext>
            </a:extLst>
          </p:cNvPr>
          <p:cNvSpPr txBox="1"/>
          <p:nvPr/>
        </p:nvSpPr>
        <p:spPr>
          <a:xfrm>
            <a:off x="3894784" y="5022180"/>
            <a:ext cx="6976872" cy="1345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cap="all" dirty="0">
                <a:ln w="3175" cmpd="sng">
                  <a:noFill/>
                </a:ln>
                <a:solidFill>
                  <a:schemeClr val="bg1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Table  taken from Annual BMW REPORT 2020.</a:t>
            </a:r>
          </a:p>
        </p:txBody>
      </p:sp>
    </p:spTree>
    <p:extLst>
      <p:ext uri="{BB962C8B-B14F-4D97-AF65-F5344CB8AC3E}">
        <p14:creationId xmlns:p14="http://schemas.microsoft.com/office/powerpoint/2010/main" val="31506980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4E0A5F99-4A47-A848-8BEE-37773FE815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8256" y="1074420"/>
            <a:ext cx="9615488" cy="5206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4491A3-376D-5845-87DF-FA97CA9958F5}"/>
              </a:ext>
            </a:extLst>
          </p:cNvPr>
          <p:cNvSpPr txBox="1"/>
          <p:nvPr/>
        </p:nvSpPr>
        <p:spPr>
          <a:xfrm>
            <a:off x="2680361" y="6385989"/>
            <a:ext cx="68312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E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 taken from, Statista,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2020</a:t>
            </a:r>
            <a:endParaRPr lang="en-E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F15D4E-84AD-2748-B229-46E1B499ADC9}"/>
              </a:ext>
            </a:extLst>
          </p:cNvPr>
          <p:cNvSpPr txBox="1"/>
          <p:nvPr/>
        </p:nvSpPr>
        <p:spPr>
          <a:xfrm>
            <a:off x="1259522" y="400050"/>
            <a:ext cx="3815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ES" dirty="0"/>
              <a:t>World wide sales</a:t>
            </a:r>
          </a:p>
        </p:txBody>
      </p:sp>
    </p:spTree>
    <p:extLst>
      <p:ext uri="{BB962C8B-B14F-4D97-AF65-F5344CB8AC3E}">
        <p14:creationId xmlns:p14="http://schemas.microsoft.com/office/powerpoint/2010/main" val="3032823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8">
            <a:extLst>
              <a:ext uri="{FF2B5EF4-FFF2-40B4-BE49-F238E27FC236}">
                <a16:creationId xmlns:a16="http://schemas.microsoft.com/office/drawing/2014/main" id="{D47F22ED-3A55-4EDE-A5A8-163D82B09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30">
            <a:extLst>
              <a:ext uri="{FF2B5EF4-FFF2-40B4-BE49-F238E27FC236}">
                <a16:creationId xmlns:a16="http://schemas.microsoft.com/office/drawing/2014/main" id="{5184EE59-3061-456B-9FB5-98A8E0E74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39326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F7E07B5E-9FB5-4C91-8BE4-6167EB58D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39326" y="141008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34">
            <a:extLst>
              <a:ext uri="{FF2B5EF4-FFF2-40B4-BE49-F238E27FC236}">
                <a16:creationId xmlns:a16="http://schemas.microsoft.com/office/drawing/2014/main" id="{37524947-EB09-4DD9-973B-9F75BBCD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26611" y="3576013"/>
            <a:ext cx="2526132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30C8E25-2DD1-45C6-9F04-0F0CBF666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3" y="1396067"/>
            <a:ext cx="6858000" cy="40378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BC57EA3C-C239-4132-A618-5CBE9F896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8268" y="982780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9E7F-5357-47A7-A1BE-D99677C46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382" y="456345"/>
            <a:ext cx="3111690" cy="35560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BMW group consists of three brands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B575B86-0B57-42AC-8527-8E1166EDA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8006" y="511389"/>
            <a:ext cx="3534770" cy="5848468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BMW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MINI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Rolls-Royce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2574E8-46EC-4537-A32C-40A869E716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87" r="-2" b="1980"/>
          <a:stretch/>
        </p:blipFill>
        <p:spPr>
          <a:xfrm>
            <a:off x="8787452" y="993914"/>
            <a:ext cx="3032782" cy="1099596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AEE122-BF38-40AE-811A-F4B5CFFFAB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287" r="-1" b="24556"/>
          <a:stretch/>
        </p:blipFill>
        <p:spPr>
          <a:xfrm>
            <a:off x="8787452" y="2655331"/>
            <a:ext cx="2838166" cy="14379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DF477B-6B78-4840-84F6-5B76E59C5DB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" b="4245"/>
          <a:stretch/>
        </p:blipFill>
        <p:spPr>
          <a:xfrm>
            <a:off x="8872948" y="4792860"/>
            <a:ext cx="2858964" cy="117034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769F1D9-F2FE-4C3A-851A-BAE4961144F1}"/>
              </a:ext>
            </a:extLst>
          </p:cNvPr>
          <p:cNvSpPr txBox="1"/>
          <p:nvPr/>
        </p:nvSpPr>
        <p:spPr>
          <a:xfrm>
            <a:off x="4688006" y="6225937"/>
            <a:ext cx="114132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2021.BMW group, Mini &amp; Rolls-Royce motorcars</a:t>
            </a:r>
          </a:p>
        </p:txBody>
      </p:sp>
    </p:spTree>
    <p:extLst>
      <p:ext uri="{BB962C8B-B14F-4D97-AF65-F5344CB8AC3E}">
        <p14:creationId xmlns:p14="http://schemas.microsoft.com/office/powerpoint/2010/main" val="218067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A0B30-367F-47A1-B449-64B4D453F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665" y="134022"/>
            <a:ext cx="8596668" cy="691947"/>
          </a:xfrm>
        </p:spPr>
        <p:txBody>
          <a:bodyPr anchor="t"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FE838D74-A53D-4E99-9ACE-E1C0CCDBE0D1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0800000" flipV="1">
            <a:off x="3181738" y="637011"/>
            <a:ext cx="8164285" cy="3743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01.01.20-30.09.20                                 01.01.19-30.09.19                                  Change in %</a:t>
            </a:r>
          </a:p>
        </p:txBody>
      </p:sp>
      <p:graphicFrame>
        <p:nvGraphicFramePr>
          <p:cNvPr id="16" name="Content Placeholder 7">
            <a:extLst>
              <a:ext uri="{FF2B5EF4-FFF2-40B4-BE49-F238E27FC236}">
                <a16:creationId xmlns:a16="http://schemas.microsoft.com/office/drawing/2014/main" id="{7FA41248-3ADD-49DB-B61F-78DD6602DC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99848179"/>
              </p:ext>
            </p:extLst>
          </p:nvPr>
        </p:nvGraphicFramePr>
        <p:xfrm>
          <a:off x="443346" y="1011382"/>
          <a:ext cx="11451008" cy="5492235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3780298">
                  <a:extLst>
                    <a:ext uri="{9D8B030D-6E8A-4147-A177-3AD203B41FA5}">
                      <a16:colId xmlns:a16="http://schemas.microsoft.com/office/drawing/2014/main" val="4123982417"/>
                    </a:ext>
                  </a:extLst>
                </a:gridCol>
                <a:gridCol w="2704514">
                  <a:extLst>
                    <a:ext uri="{9D8B030D-6E8A-4147-A177-3AD203B41FA5}">
                      <a16:colId xmlns:a16="http://schemas.microsoft.com/office/drawing/2014/main" val="2652817016"/>
                    </a:ext>
                  </a:extLst>
                </a:gridCol>
                <a:gridCol w="2704514">
                  <a:extLst>
                    <a:ext uri="{9D8B030D-6E8A-4147-A177-3AD203B41FA5}">
                      <a16:colId xmlns:a16="http://schemas.microsoft.com/office/drawing/2014/main" val="3039259399"/>
                    </a:ext>
                  </a:extLst>
                </a:gridCol>
                <a:gridCol w="2261682">
                  <a:extLst>
                    <a:ext uri="{9D8B030D-6E8A-4147-A177-3AD203B41FA5}">
                      <a16:colId xmlns:a16="http://schemas.microsoft.com/office/drawing/2014/main" val="3507669641"/>
                    </a:ext>
                  </a:extLst>
                </a:gridCol>
              </a:tblGrid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I    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18356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31274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41.3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4294467594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1 Series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117871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129655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9.1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1214399482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2 Series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73324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93305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21.4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202541273"/>
                  </a:ext>
                </a:extLst>
              </a:tr>
              <a:tr h="41809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3 Series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266774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253032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383609749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4 Series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27590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60436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54.3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582629992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5 Series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216184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259532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16.7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1137169073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6 Series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14144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18575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23.9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3886216388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7 Series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31169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36247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14.0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2015830688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8 Series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15634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7493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108.6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529801473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Z4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12226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11929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2.5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2289849322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X1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161302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199981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19.3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1715338738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X2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54216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72585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25.3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3159558148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X3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206396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230391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10.4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1695710209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40012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44816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10.7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2570799760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X5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114228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116644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– 2.1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3412995799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X6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24961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17738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40.7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760454925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X7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33005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25068 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31.7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3065106252"/>
                  </a:ext>
                </a:extLst>
              </a:tr>
              <a:tr h="29847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BMW total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1,427,392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1,608,701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-11.3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7399" marR="67399" marT="0" marB="0"/>
                </a:tc>
                <a:extLst>
                  <a:ext uri="{0D108BD9-81ED-4DB2-BD59-A6C34878D82A}">
                    <a16:rowId xmlns:a16="http://schemas.microsoft.com/office/drawing/2014/main" val="1784890701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CBECC9F8-0872-457A-BF7E-A13AFF153F10}"/>
              </a:ext>
            </a:extLst>
          </p:cNvPr>
          <p:cNvSpPr txBox="1"/>
          <p:nvPr/>
        </p:nvSpPr>
        <p:spPr>
          <a:xfrm>
            <a:off x="1812541" y="89181"/>
            <a:ext cx="91578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b="1" i="0" u="none" strike="noStrike" baseline="0" dirty="0">
                <a:latin typeface="BMWGroupCondensed-Bold"/>
              </a:rPr>
              <a:t>                          </a:t>
            </a:r>
            <a:r>
              <a:rPr lang="en-GB" sz="18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Automotive</a:t>
            </a:r>
            <a:r>
              <a:rPr lang="en-GB" sz="1800" b="1" i="0" u="none" strike="noStrike" baseline="0" dirty="0">
                <a:latin typeface="BMWGroupCondensed-Bold"/>
              </a:rPr>
              <a:t> segment deliveries of BMW brand vehicles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E03271-B975-46E5-AA82-BC525C71F2A1}"/>
              </a:ext>
            </a:extLst>
          </p:cNvPr>
          <p:cNvSpPr txBox="1"/>
          <p:nvPr/>
        </p:nvSpPr>
        <p:spPr>
          <a:xfrm>
            <a:off x="1258355" y="6571768"/>
            <a:ext cx="6093822" cy="286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Source, QUARTERLY STATEMENT 30 September 2020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936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47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5" name="Rectangle 49">
            <a:extLst>
              <a:ext uri="{FF2B5EF4-FFF2-40B4-BE49-F238E27FC236}">
                <a16:creationId xmlns:a16="http://schemas.microsoft.com/office/drawing/2014/main" id="{FA3CD3A3-D3C1-4567-BEC0-3A50E9A3A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66" name="Straight Connector 51">
            <a:extLst>
              <a:ext uri="{FF2B5EF4-FFF2-40B4-BE49-F238E27FC236}">
                <a16:creationId xmlns:a16="http://schemas.microsoft.com/office/drawing/2014/main" id="{B56D13EF-D431-4D0F-BFFC-1B5A686FF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86C8810-2837-4F7A-983F-4F2819CDCA4E}"/>
              </a:ext>
            </a:extLst>
          </p:cNvPr>
          <p:cNvSpPr txBox="1"/>
          <p:nvPr/>
        </p:nvSpPr>
        <p:spPr>
          <a:xfrm>
            <a:off x="4379976" y="5010912"/>
            <a:ext cx="6976872" cy="134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0" u="none" strike="noStrike" baseline="0" dirty="0">
                <a:solidFill>
                  <a:schemeClr val="bg1"/>
                </a:solidFill>
              </a:rPr>
              <a:t>2020.QUARTERLY STATEMENT 30 September  </a:t>
            </a:r>
            <a:endParaRPr lang="en-US" sz="1700" dirty="0">
              <a:solidFill>
                <a:schemeClr val="bg1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53CC1C0-F08B-4652-97F5-B675766EB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936486"/>
              </p:ext>
            </p:extLst>
          </p:nvPr>
        </p:nvGraphicFramePr>
        <p:xfrm>
          <a:off x="320040" y="320040"/>
          <a:ext cx="11548872" cy="43052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827555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C838C-AD0B-4A82-BD9E-6862A8D97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7522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Deliveries of Rolls Royce brand by model variant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0C9EB053-5619-4E2C-A212-CBAA6E20AC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6462011"/>
              </p:ext>
            </p:extLst>
          </p:nvPr>
        </p:nvGraphicFramePr>
        <p:xfrm>
          <a:off x="1141413" y="1556426"/>
          <a:ext cx="9906000" cy="42347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EF49973-8122-4C21-817D-7ED40D98CAD0}"/>
              </a:ext>
            </a:extLst>
          </p:cNvPr>
          <p:cNvSpPr txBox="1"/>
          <p:nvPr/>
        </p:nvSpPr>
        <p:spPr>
          <a:xfrm>
            <a:off x="1141413" y="6253145"/>
            <a:ext cx="609382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2020.</a:t>
            </a:r>
            <a:r>
              <a:rPr lang="en-GB" sz="14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QUARTERLY STATEMENT 30 September 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80327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61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93" name="Rectangle 63">
            <a:extLst>
              <a:ext uri="{FF2B5EF4-FFF2-40B4-BE49-F238E27FC236}">
                <a16:creationId xmlns:a16="http://schemas.microsoft.com/office/drawing/2014/main" id="{FA3CD3A3-D3C1-4567-BEC0-3A50E9A3A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838CC-34E1-481C-8866-6DE0C4C9E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10912"/>
            <a:ext cx="2889504" cy="13441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Deliveries of electrified models</a:t>
            </a:r>
            <a:br>
              <a:rPr lang="en-US" sz="2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6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94" name="Straight Connector 65">
            <a:extLst>
              <a:ext uri="{FF2B5EF4-FFF2-40B4-BE49-F238E27FC236}">
                <a16:creationId xmlns:a16="http://schemas.microsoft.com/office/drawing/2014/main" id="{B56D13EF-D431-4D0F-BFFC-1B5A686FF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086CD33-34F7-4ECB-AD62-C9A7B3F16B3A}"/>
              </a:ext>
            </a:extLst>
          </p:cNvPr>
          <p:cNvSpPr txBox="1"/>
          <p:nvPr/>
        </p:nvSpPr>
        <p:spPr>
          <a:xfrm>
            <a:off x="4379976" y="5010912"/>
            <a:ext cx="6976872" cy="134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2019.BMW Group annual report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CE88420-BB28-4ED1-8DB1-DA4CEF8D47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5628232"/>
              </p:ext>
            </p:extLst>
          </p:nvPr>
        </p:nvGraphicFramePr>
        <p:xfrm>
          <a:off x="320040" y="320040"/>
          <a:ext cx="11548872" cy="43052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19030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5470B-9FFA-4542-A262-5A71F4278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Production and deliveries for past years.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71E7E90-BAE6-46D9-81A0-B660F8F22B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9436878"/>
              </p:ext>
            </p:extLst>
          </p:nvPr>
        </p:nvGraphicFramePr>
        <p:xfrm>
          <a:off x="838200" y="1825624"/>
          <a:ext cx="10515597" cy="28358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808737457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595259959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940511042"/>
                    </a:ext>
                  </a:extLst>
                </a:gridCol>
              </a:tblGrid>
              <a:tr h="708957">
                <a:tc>
                  <a:txBody>
                    <a:bodyPr/>
                    <a:lstStyle/>
                    <a:p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Production 2019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Delivery 2019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3520193"/>
                  </a:ext>
                </a:extLst>
              </a:tr>
              <a:tr h="70895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Automobiles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2564025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2538367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4221750373"/>
                  </a:ext>
                </a:extLst>
              </a:tr>
              <a:tr h="70895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Motorcycle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187116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175162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665916222"/>
                  </a:ext>
                </a:extLst>
              </a:tr>
              <a:tr h="708957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Electric cars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192662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411777573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2BA82D6-F280-4345-908C-171273B10A8D}"/>
              </a:ext>
            </a:extLst>
          </p:cNvPr>
          <p:cNvSpPr txBox="1"/>
          <p:nvPr/>
        </p:nvSpPr>
        <p:spPr>
          <a:xfrm>
            <a:off x="3047170" y="6469051"/>
            <a:ext cx="6097656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2020</a:t>
            </a:r>
            <a:r>
              <a:rPr lang="en-US" sz="1800" i="0" u="none" strike="noStrike" baseline="0" dirty="0"/>
              <a:t>,QUARTERLY STATEMENT 30 September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61164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BFDE0-BBFB-4AE1-9122-E939A27E0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3F3F3F"/>
                </a:solidFill>
                <a:latin typeface="+mj-lt"/>
                <a:ea typeface="+mj-ea"/>
                <a:cs typeface="+mj-cs"/>
              </a:rPr>
              <a:t>Future </a:t>
            </a:r>
            <a:r>
              <a:rPr lang="en-US" sz="3600" dirty="0">
                <a:solidFill>
                  <a:srgbClr val="3F3F3F"/>
                </a:solidFill>
              </a:rPr>
              <a:t>deliveries</a:t>
            </a:r>
            <a:r>
              <a:rPr lang="en-US" sz="3600" kern="1200" dirty="0">
                <a:solidFill>
                  <a:srgbClr val="3F3F3F"/>
                </a:solidFill>
                <a:latin typeface="+mj-lt"/>
                <a:ea typeface="+mj-ea"/>
                <a:cs typeface="+mj-cs"/>
              </a:rPr>
              <a:t> for BMW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AB22F-B01B-4DF8-82FD-6862DDD75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6915" y="2888250"/>
            <a:ext cx="4297351" cy="29597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BMW Group expects to see one million electric cars on the road by the end of 2021.</a:t>
            </a:r>
          </a:p>
          <a:p>
            <a:r>
              <a:rPr lang="en-US" sz="2000"/>
              <a:t>In 2025 they want to increase electric cars sales by 33%,and to 2030 by 50 %</a:t>
            </a:r>
          </a:p>
          <a:p>
            <a:r>
              <a:rPr lang="en-US" sz="2000"/>
              <a:t>By the end of 2021 , 25% of all new vehicles ,will be electrified </a:t>
            </a:r>
          </a:p>
          <a:p>
            <a:pPr marL="0"/>
            <a:endParaRPr lang="en-US" sz="20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D79621C-B387-4A14-8D01-EBCD534BA75A}"/>
              </a:ext>
            </a:extLst>
          </p:cNvPr>
          <p:cNvSpPr txBox="1"/>
          <p:nvPr/>
        </p:nvSpPr>
        <p:spPr>
          <a:xfrm>
            <a:off x="6417731" y="2888250"/>
            <a:ext cx="4292594" cy="2959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2020.BMW Group</a:t>
            </a:r>
          </a:p>
        </p:txBody>
      </p:sp>
    </p:spTree>
    <p:extLst>
      <p:ext uri="{BB962C8B-B14F-4D97-AF65-F5344CB8AC3E}">
        <p14:creationId xmlns:p14="http://schemas.microsoft.com/office/powerpoint/2010/main" val="1369959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28D10-7DD0-CF41-90F8-B663E1A98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ES" dirty="0"/>
              <a:t>Materials consulted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54DF7-BECF-A943-BE13-9D1EF0655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817" y="598251"/>
            <a:ext cx="9905998" cy="4545720"/>
          </a:xfrm>
        </p:spPr>
        <p:txBody>
          <a:bodyPr>
            <a:normAutofit fontScale="40000" lnSpcReduction="20000"/>
          </a:bodyPr>
          <a:lstStyle/>
          <a:p>
            <a:endParaRPr lang="en-GB" sz="1400" dirty="0"/>
          </a:p>
          <a:p>
            <a:pPr marL="0" indent="0">
              <a:buNone/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Florin’s sources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BMW Group Education Programme, https://web.archive.org/web/20120425064421/http:</a:t>
            </a:r>
          </a:p>
          <a:p>
            <a:pPr marL="0" indent="0">
              <a:buNone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//www.bmweducation.co.uk/coFacts/view.asp?docID=185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QUARTERLY REPORT 30 June 2020 Available at: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https://www.bmwgroup.com/content/dam/grpw/websites/bmwgroup_com/ir/downloads/en/2020/q2/Q2_2020_BMW_Group_EN_Online.pdf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(Accessed: 5 March)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BMW_Investor_Presentation_2020 Available at: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https://www.bmwgroup.com/content/dam/grpw/websites/bmwgroup_com/ir/downloads/en/2020/Investor_Presentation/BMW_Investor_Presentation_2020.pdf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BMW IN THE UK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https://www.bmw.co.uk/en/footer/experience-bmw/about-us.html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400" dirty="0"/>
          </a:p>
          <a:p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ES" sz="1400" dirty="0"/>
          </a:p>
        </p:txBody>
      </p:sp>
    </p:spTree>
    <p:extLst>
      <p:ext uri="{BB962C8B-B14F-4D97-AF65-F5344CB8AC3E}">
        <p14:creationId xmlns:p14="http://schemas.microsoft.com/office/powerpoint/2010/main" val="11521723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8B543-E58B-4487-B226-5AB7D69A3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8A6533-E056-44AE-8091-D93AF6456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996" y="1349764"/>
            <a:ext cx="10515600" cy="534961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SEVERINA’S SOURCES:</a:t>
            </a:r>
          </a:p>
          <a:p>
            <a:pPr algn="l"/>
            <a:r>
              <a:rPr lang="en-GB" sz="2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BMW GROUP(2020).</a:t>
            </a:r>
            <a:r>
              <a:rPr lang="en-GB" sz="2800" i="1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QUARTERLY STATEMENT 30 September 2020  </a:t>
            </a:r>
          </a:p>
          <a:p>
            <a:pPr marL="0" indent="0" algn="l">
              <a:buNone/>
            </a:pPr>
            <a:r>
              <a:rPr lang="en-GB" sz="2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800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https://www.bmwgroup.com/content/dam/grpw/websites/bmwgroup_com/ir/downloads/en/2020/q3/Q3_2020_BMW_Group_EN_Online.pdf</a:t>
            </a:r>
            <a:r>
              <a:rPr lang="en-GB" sz="280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(Accessed : 5 March,2021)</a:t>
            </a:r>
          </a:p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Bayerische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Motoren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Werke (2020).</a:t>
            </a:r>
            <a:r>
              <a:rPr lang="en-US" sz="2800" i="1" dirty="0">
                <a:solidFill>
                  <a:srgbClr val="954F7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Annual Report 2019 </a:t>
            </a:r>
            <a:r>
              <a:rPr lang="en-US" sz="2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954F7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954F7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https://www.bmwgroup.com/content/dam/grpw/websites/bmwgroup_com/ir/downloads/en/2020/hauptversammlung/BMW-Group-Annual-Report-2019.pdf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:14 March,2021)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BMW(2020).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BMW group strategy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Available at :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https://www.bmwgroup.com/en/company/strategie.html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 : 10 March,2021)</a:t>
            </a:r>
          </a:p>
          <a:p>
            <a:r>
              <a:rPr lang="en-GB" sz="28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Rolls-Royce(2019). </a:t>
            </a:r>
            <a:r>
              <a:rPr lang="en-GB" sz="2800" i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Showroom 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 :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https://www.rolls-roycemotorcars.com/en_GB/showroom/phantom.html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 6 March,2021)</a:t>
            </a:r>
          </a:p>
          <a:p>
            <a:r>
              <a:rPr lang="en-GB" sz="28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MINI COOPER UK(2020) </a:t>
            </a:r>
            <a:r>
              <a:rPr lang="en-GB" sz="28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r>
              <a:rPr lang="en-GB" sz="2800" i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new MINI electric. </a:t>
            </a:r>
            <a:r>
              <a:rPr lang="en-GB" i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  ON 7 March 2021]</a:t>
            </a:r>
            <a:endParaRPr lang="en-GB" sz="28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</a:t>
            </a:r>
            <a:r>
              <a:rPr lang="en-GB" sz="28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vailable at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https://www.mini.co.uk/en_GB/home.html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BMW.CO.UK(2020)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.A bump in the road.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https://www.bmw.co.uk/en/all-mod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 Accessed 6 March,2021)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1291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564AB-4157-E142-BB75-033654BC1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5116830"/>
          </a:xfrm>
        </p:spPr>
        <p:txBody>
          <a:bodyPr>
            <a:normAutofit/>
          </a:bodyPr>
          <a:lstStyle/>
          <a:p>
            <a:pPr algn="ctr"/>
            <a:r>
              <a:rPr lang="en-ES" sz="4800" b="1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424023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711</TotalTime>
  <Words>1054</Words>
  <Application>Microsoft Office PowerPoint</Application>
  <PresentationFormat>Widescreen</PresentationFormat>
  <Paragraphs>173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BMWGroupCondensed-Bold</vt:lpstr>
      <vt:lpstr>Calibri</vt:lpstr>
      <vt:lpstr>Calibri Light</vt:lpstr>
      <vt:lpstr>Tw Cen MT</vt:lpstr>
      <vt:lpstr>Office Theme</vt:lpstr>
      <vt:lpstr>Academic skills LCBB4000 Group Presentation  </vt:lpstr>
      <vt:lpstr>List Of contents:</vt:lpstr>
      <vt:lpstr>PowerPoint Presentation</vt:lpstr>
      <vt:lpstr>Bmw-uk</vt:lpstr>
      <vt:lpstr>PowerPoint Presentation</vt:lpstr>
      <vt:lpstr>Bmw and Covid-19</vt:lpstr>
      <vt:lpstr>PowerPoint Presentation</vt:lpstr>
      <vt:lpstr>PowerPoint Presentation</vt:lpstr>
      <vt:lpstr>BMW group consists of three brands</vt:lpstr>
      <vt:lpstr> </vt:lpstr>
      <vt:lpstr>PowerPoint Presentation</vt:lpstr>
      <vt:lpstr>Deliveries of Rolls Royce brand by model variant </vt:lpstr>
      <vt:lpstr>Deliveries of electrified models </vt:lpstr>
      <vt:lpstr>Production and deliveries for past years.</vt:lpstr>
      <vt:lpstr>Future deliveries for BMW</vt:lpstr>
      <vt:lpstr>Materials consulted </vt:lpstr>
      <vt:lpstr>References: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BMW - unITED KINDOM</dc:title>
  <dc:creator>Maria Dumitru</dc:creator>
  <cp:lastModifiedBy>md dim</cp:lastModifiedBy>
  <cp:revision>9</cp:revision>
  <dcterms:created xsi:type="dcterms:W3CDTF">2021-03-06T14:48:05Z</dcterms:created>
  <dcterms:modified xsi:type="dcterms:W3CDTF">2021-03-18T12:35:06Z</dcterms:modified>
</cp:coreProperties>
</file>