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464" y="1371600"/>
            <a:ext cx="10863072" cy="1344168"/>
          </a:xfrm>
        </p:spPr>
        <p:txBody>
          <a:bodyPr rtlCol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464" y="2715767"/>
            <a:ext cx="10863072" cy="667512"/>
          </a:xfrm>
        </p:spPr>
        <p:txBody>
          <a:bodyPr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927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3805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634" y="4343399"/>
            <a:ext cx="10862732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634" y="5688106"/>
            <a:ext cx="10862733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2641600" y="685800"/>
            <a:ext cx="69088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00662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1774826"/>
            <a:ext cx="10862733" cy="1873250"/>
          </a:xfrm>
        </p:spPr>
        <p:txBody>
          <a:bodyPr/>
          <a:lstStyle>
            <a:lvl1pPr algn="ctr">
              <a:defRPr sz="60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4" y="3654520"/>
            <a:ext cx="10862733" cy="1500187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9008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4633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6728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7687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670984" y="2352675"/>
            <a:ext cx="5120216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6407151" y="2352675"/>
            <a:ext cx="5120216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3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633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6728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6728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9047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879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7010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043" y="403413"/>
            <a:ext cx="512064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90951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6406727" y="430306"/>
            <a:ext cx="512064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825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3676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81883" y="417513"/>
            <a:ext cx="2133600" cy="57086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566" y="417513"/>
            <a:ext cx="8665633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9765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8345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64634" y="93663"/>
            <a:ext cx="10862733" cy="1452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64634" y="1762125"/>
            <a:ext cx="10862733" cy="436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884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fld id="{8D22945C-0063-4283-9036-40BFB572AE5A}" type="datetimeFigureOut">
              <a:rPr lang="en-GB" smtClean="0"/>
              <a:t>12/12/2017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91084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100">
                <a:solidFill>
                  <a:srgbClr val="6D6452"/>
                </a:solidFill>
              </a:defRPr>
            </a:lvl1pPr>
          </a:lstStyle>
          <a:p>
            <a:fld id="{17A1BA48-8BAC-4DFF-B7EC-853D4831F1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936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5000" kern="1200">
          <a:solidFill>
            <a:schemeClr val="tx1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9pPr>
    </p:titleStyle>
    <p:bodyStyle>
      <a:lvl1pPr marL="457200" indent="-457200" algn="l" rtl="0" eaLnBrk="1" fontAlgn="base" hangingPunct="1">
        <a:spcBef>
          <a:spcPts val="20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sz="2200" kern="1200">
          <a:solidFill>
            <a:srgbClr val="6D6452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9144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sz="2000"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2pPr>
      <a:lvl3pPr marL="13716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3pPr>
      <a:lvl4pPr marL="18288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4pPr>
      <a:lvl5pPr marL="22860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Placement Opportunity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Welsh Rugby Union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5399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3663"/>
            <a:ext cx="10862733" cy="1265580"/>
          </a:xfrm>
        </p:spPr>
        <p:txBody>
          <a:bodyPr/>
          <a:lstStyle/>
          <a:p>
            <a:r>
              <a:rPr lang="en-GB" sz="4400" dirty="0" smtClean="0"/>
              <a:t>The </a:t>
            </a:r>
            <a:r>
              <a:rPr lang="en-GB" sz="4400" dirty="0"/>
              <a:t>WRU/Ospreys </a:t>
            </a:r>
            <a:r>
              <a:rPr lang="en-GB" sz="4400" dirty="0" smtClean="0"/>
              <a:t>Rugby Departments</a:t>
            </a:r>
            <a:r>
              <a:rPr lang="en-GB" sz="4400" dirty="0"/>
              <a:t>.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634" y="1754659"/>
            <a:ext cx="10862733" cy="4371504"/>
          </a:xfrm>
        </p:spPr>
        <p:txBody>
          <a:bodyPr/>
          <a:lstStyle/>
          <a:p>
            <a:r>
              <a:rPr lang="en-GB" sz="3200" dirty="0" smtClean="0"/>
              <a:t>The WRU/Ospreys </a:t>
            </a:r>
            <a:r>
              <a:rPr lang="en-GB" sz="3200" dirty="0"/>
              <a:t>have 4 </a:t>
            </a:r>
            <a:r>
              <a:rPr lang="en-GB" sz="3200" dirty="0" smtClean="0"/>
              <a:t>placement opportunities</a:t>
            </a:r>
            <a:r>
              <a:rPr lang="en-GB" sz="3200" dirty="0"/>
              <a:t>  </a:t>
            </a:r>
            <a:r>
              <a:rPr lang="en-GB" sz="3200" dirty="0" smtClean="0"/>
              <a:t>available:</a:t>
            </a:r>
            <a:endParaRPr lang="en-GB" sz="3200" dirty="0"/>
          </a:p>
          <a:p>
            <a:r>
              <a:rPr lang="en-GB" sz="3200" dirty="0" smtClean="0"/>
              <a:t>Marketing </a:t>
            </a:r>
            <a:r>
              <a:rPr lang="en-GB" sz="3200" dirty="0"/>
              <a:t>and commercial placement  </a:t>
            </a:r>
          </a:p>
          <a:p>
            <a:r>
              <a:rPr lang="en-GB" sz="3200" dirty="0" smtClean="0"/>
              <a:t>Active </a:t>
            </a:r>
            <a:r>
              <a:rPr lang="en-GB" sz="3200" dirty="0"/>
              <a:t>delivery of Rugby in Schools placement (Primary and Secondary) X </a:t>
            </a:r>
            <a:r>
              <a:rPr lang="en-GB" sz="3200" dirty="0" smtClean="0"/>
              <a:t>2</a:t>
            </a:r>
          </a:p>
          <a:p>
            <a:r>
              <a:rPr lang="en-GB" sz="3200" smtClean="0"/>
              <a:t>Events </a:t>
            </a:r>
            <a:r>
              <a:rPr lang="en-GB" sz="3200"/>
              <a:t>M</a:t>
            </a:r>
            <a:r>
              <a:rPr lang="en-GB" sz="3200" smtClean="0"/>
              <a:t>anagement </a:t>
            </a:r>
            <a:r>
              <a:rPr lang="en-GB" sz="3200" dirty="0"/>
              <a:t>P</a:t>
            </a:r>
            <a:r>
              <a:rPr lang="en-GB" sz="3200" smtClean="0"/>
              <a:t>lacement </a:t>
            </a:r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2489242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Override1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2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3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Finding Key Points and Note-making</Template>
  <TotalTime>6</TotalTime>
  <Words>17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ＭＳ Ｐゴシック</vt:lpstr>
      <vt:lpstr>ＭＳ Ｐゴシック</vt:lpstr>
      <vt:lpstr>Arial</vt:lpstr>
      <vt:lpstr>Book Antiqua</vt:lpstr>
      <vt:lpstr>Wingdings 2</vt:lpstr>
      <vt:lpstr>Saddle</vt:lpstr>
      <vt:lpstr>Placement Opportunity</vt:lpstr>
      <vt:lpstr>The WRU/Ospreys Rugby Departments.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Placement Opportunity</dc:title>
  <dc:creator>Marie Pitson</dc:creator>
  <cp:lastModifiedBy>Marie Pitson</cp:lastModifiedBy>
  <cp:revision>1</cp:revision>
  <dcterms:created xsi:type="dcterms:W3CDTF">2017-12-12T08:36:59Z</dcterms:created>
  <dcterms:modified xsi:type="dcterms:W3CDTF">2017-12-12T08:43:06Z</dcterms:modified>
</cp:coreProperties>
</file>