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377" r:id="rId6"/>
    <p:sldId id="378" r:id="rId7"/>
    <p:sldId id="379" r:id="rId8"/>
    <p:sldId id="380" r:id="rId9"/>
    <p:sldId id="381" r:id="rId10"/>
    <p:sldId id="382" r:id="rId11"/>
    <p:sldId id="383" r:id="rId12"/>
    <p:sldId id="384" r:id="rId13"/>
    <p:sldId id="385" r:id="rId14"/>
    <p:sldId id="386" r:id="rId15"/>
    <p:sldId id="391" r:id="rId16"/>
    <p:sldId id="392" r:id="rId17"/>
    <p:sldId id="393" r:id="rId18"/>
    <p:sldId id="394" r:id="rId19"/>
    <p:sldId id="395" r:id="rId20"/>
    <p:sldId id="396" r:id="rId21"/>
    <p:sldId id="397" r:id="rId22"/>
    <p:sldId id="398" r:id="rId23"/>
    <p:sldId id="402" r:id="rId24"/>
    <p:sldId id="364" r:id="rId25"/>
    <p:sldId id="365" r:id="rId26"/>
    <p:sldId id="366" r:id="rId27"/>
    <p:sldId id="367" r:id="rId28"/>
    <p:sldId id="368" r:id="rId29"/>
    <p:sldId id="369" r:id="rId30"/>
    <p:sldId id="373" r:id="rId31"/>
    <p:sldId id="371" r:id="rId32"/>
    <p:sldId id="372" r:id="rId33"/>
    <p:sldId id="399" r:id="rId34"/>
    <p:sldId id="400" r:id="rId35"/>
    <p:sldId id="401" r:id="rId36"/>
    <p:sldId id="370" r:id="rId37"/>
    <p:sldId id="374" r:id="rId38"/>
    <p:sldId id="376" r:id="rId39"/>
    <p:sldId id="40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2514" y="73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F17AB5-0A45-4DC8-83D1-DCCF8350E21E}" type="doc">
      <dgm:prSet loTypeId="urn:microsoft.com/office/officeart/2005/8/layout/vList6" loCatId="list" qsTypeId="urn:microsoft.com/office/officeart/2005/8/quickstyle/3d1" qsCatId="3D" csTypeId="urn:microsoft.com/office/officeart/2005/8/colors/accent1_2" csCatId="accent1" phldr="1"/>
      <dgm:spPr/>
      <dgm:t>
        <a:bodyPr/>
        <a:lstStyle/>
        <a:p>
          <a:endParaRPr lang="en-US"/>
        </a:p>
      </dgm:t>
    </dgm:pt>
    <dgm:pt modelId="{8A397D67-4AF6-4F1E-9C89-C28291AC506B}">
      <dgm:prSet phldrT="[Text]"/>
      <dgm:spPr/>
      <dgm:t>
        <a:bodyPr/>
        <a:lstStyle/>
        <a:p>
          <a:r>
            <a:rPr lang="en-US" dirty="0"/>
            <a:t>Template</a:t>
          </a:r>
        </a:p>
      </dgm:t>
    </dgm:pt>
    <dgm:pt modelId="{10FADEDA-BCF6-4194-9562-532DD79AE182}" type="parTrans" cxnId="{330A998E-A379-40C5-9D35-FB7C3CE094BA}">
      <dgm:prSet/>
      <dgm:spPr/>
      <dgm:t>
        <a:bodyPr/>
        <a:lstStyle/>
        <a:p>
          <a:endParaRPr lang="en-US"/>
        </a:p>
      </dgm:t>
    </dgm:pt>
    <dgm:pt modelId="{BFBA8D88-E9F2-463B-BDBE-842FC6CC7ED0}" type="sibTrans" cxnId="{330A998E-A379-40C5-9D35-FB7C3CE094BA}">
      <dgm:prSet/>
      <dgm:spPr/>
      <dgm:t>
        <a:bodyPr/>
        <a:lstStyle/>
        <a:p>
          <a:endParaRPr lang="en-US"/>
        </a:p>
      </dgm:t>
    </dgm:pt>
    <dgm:pt modelId="{4A3FC5C6-0341-453D-96FF-3F955E863EC3}">
      <dgm:prSet phldrT="[Text]" custT="1"/>
      <dgm:spPr/>
      <dgm:t>
        <a:bodyPr/>
        <a:lstStyle/>
        <a:p>
          <a:r>
            <a:rPr lang="en-US" sz="2000" dirty="0"/>
            <a:t>Select presentation template</a:t>
          </a:r>
        </a:p>
      </dgm:t>
    </dgm:pt>
    <dgm:pt modelId="{C94A6706-97FC-47BB-A40B-1754269B0159}" type="parTrans" cxnId="{4C16444D-3160-4F15-9944-C43909213694}">
      <dgm:prSet/>
      <dgm:spPr/>
      <dgm:t>
        <a:bodyPr/>
        <a:lstStyle/>
        <a:p>
          <a:endParaRPr lang="en-US"/>
        </a:p>
      </dgm:t>
    </dgm:pt>
    <dgm:pt modelId="{96F8F9DE-EE29-4AC4-944F-FF4109E3ADD5}" type="sibTrans" cxnId="{4C16444D-3160-4F15-9944-C43909213694}">
      <dgm:prSet/>
      <dgm:spPr/>
      <dgm:t>
        <a:bodyPr/>
        <a:lstStyle/>
        <a:p>
          <a:endParaRPr lang="en-US"/>
        </a:p>
      </dgm:t>
    </dgm:pt>
    <dgm:pt modelId="{E75941CF-44AD-4A05-9109-768849A87D22}">
      <dgm:prSet phldrT="[Text]"/>
      <dgm:spPr/>
      <dgm:t>
        <a:bodyPr/>
        <a:lstStyle/>
        <a:p>
          <a:r>
            <a:rPr lang="en-US" dirty="0"/>
            <a:t>Theme</a:t>
          </a:r>
        </a:p>
      </dgm:t>
    </dgm:pt>
    <dgm:pt modelId="{0C4C7D98-FAB4-4EA8-9645-71E3B8848490}" type="parTrans" cxnId="{2CB5A60D-023A-463D-9724-5FC635B64718}">
      <dgm:prSet/>
      <dgm:spPr/>
      <dgm:t>
        <a:bodyPr/>
        <a:lstStyle/>
        <a:p>
          <a:endParaRPr lang="en-US"/>
        </a:p>
      </dgm:t>
    </dgm:pt>
    <dgm:pt modelId="{809FA100-EB9C-407A-BCFB-2A9F41AC891F}" type="sibTrans" cxnId="{2CB5A60D-023A-463D-9724-5FC635B64718}">
      <dgm:prSet/>
      <dgm:spPr/>
      <dgm:t>
        <a:bodyPr/>
        <a:lstStyle/>
        <a:p>
          <a:endParaRPr lang="en-US"/>
        </a:p>
      </dgm:t>
    </dgm:pt>
    <dgm:pt modelId="{4B2A315A-8A7E-4FEF-9877-32BE21394753}">
      <dgm:prSet phldrT="[Text]"/>
      <dgm:spPr/>
      <dgm:t>
        <a:bodyPr/>
        <a:lstStyle/>
        <a:p>
          <a:r>
            <a:rPr lang="en-US" dirty="0"/>
            <a:t>Content</a:t>
          </a:r>
        </a:p>
      </dgm:t>
    </dgm:pt>
    <dgm:pt modelId="{89BD43A4-C0D3-4958-A8B4-7F4AA4A7CB7E}" type="parTrans" cxnId="{D008F597-A688-4384-8B1A-73D54161B9E8}">
      <dgm:prSet/>
      <dgm:spPr/>
      <dgm:t>
        <a:bodyPr/>
        <a:lstStyle/>
        <a:p>
          <a:endParaRPr lang="en-US"/>
        </a:p>
      </dgm:t>
    </dgm:pt>
    <dgm:pt modelId="{8BBFAAD1-8CF9-41BB-B951-350BBD931797}" type="sibTrans" cxnId="{D008F597-A688-4384-8B1A-73D54161B9E8}">
      <dgm:prSet/>
      <dgm:spPr/>
      <dgm:t>
        <a:bodyPr/>
        <a:lstStyle/>
        <a:p>
          <a:endParaRPr lang="en-US"/>
        </a:p>
      </dgm:t>
    </dgm:pt>
    <dgm:pt modelId="{B062F308-1A5A-4190-BB1F-88D4101221F0}">
      <dgm:prSet phldrT="[Text]"/>
      <dgm:spPr/>
      <dgm:t>
        <a:bodyPr/>
        <a:lstStyle/>
        <a:p>
          <a:r>
            <a:rPr lang="en-US" dirty="0"/>
            <a:t>Visual extras</a:t>
          </a:r>
        </a:p>
      </dgm:t>
    </dgm:pt>
    <dgm:pt modelId="{6DF46F72-6BFB-4DAA-8A07-E489C5612714}" type="parTrans" cxnId="{8DF30FEA-23D2-4BEE-86FB-D0EBDBC365E2}">
      <dgm:prSet/>
      <dgm:spPr/>
      <dgm:t>
        <a:bodyPr/>
        <a:lstStyle/>
        <a:p>
          <a:endParaRPr lang="en-US"/>
        </a:p>
      </dgm:t>
    </dgm:pt>
    <dgm:pt modelId="{07B7A211-EDFB-458E-999C-AD45AC8278E6}" type="sibTrans" cxnId="{8DF30FEA-23D2-4BEE-86FB-D0EBDBC365E2}">
      <dgm:prSet/>
      <dgm:spPr/>
      <dgm:t>
        <a:bodyPr/>
        <a:lstStyle/>
        <a:p>
          <a:endParaRPr lang="en-US"/>
        </a:p>
      </dgm:t>
    </dgm:pt>
    <dgm:pt modelId="{65CE2999-E166-47F9-97AE-089B56FCC3B9}">
      <dgm:prSet phldrT="[Text]" custT="1"/>
      <dgm:spPr/>
      <dgm:t>
        <a:bodyPr/>
        <a:lstStyle/>
        <a:p>
          <a:r>
            <a:rPr lang="en-US" sz="2000" dirty="0"/>
            <a:t>Add animation and slide transition (sparingly)</a:t>
          </a:r>
        </a:p>
      </dgm:t>
    </dgm:pt>
    <dgm:pt modelId="{F99DB0F1-0BE1-4D8C-8559-E50515653484}" type="parTrans" cxnId="{AD3FEDE1-A6B1-4334-926B-11C9E652E41C}">
      <dgm:prSet/>
      <dgm:spPr/>
      <dgm:t>
        <a:bodyPr/>
        <a:lstStyle/>
        <a:p>
          <a:endParaRPr lang="en-US"/>
        </a:p>
      </dgm:t>
    </dgm:pt>
    <dgm:pt modelId="{25FEC7D7-DF75-4450-85B6-2B38DF7A494A}" type="sibTrans" cxnId="{AD3FEDE1-A6B1-4334-926B-11C9E652E41C}">
      <dgm:prSet/>
      <dgm:spPr/>
      <dgm:t>
        <a:bodyPr/>
        <a:lstStyle/>
        <a:p>
          <a:endParaRPr lang="en-US"/>
        </a:p>
      </dgm:t>
    </dgm:pt>
    <dgm:pt modelId="{D75E2B4B-E32D-4437-946F-03907984AD4D}">
      <dgm:prSet phldrT="[Text]" custT="1"/>
      <dgm:spPr/>
      <dgm:t>
        <a:bodyPr/>
        <a:lstStyle/>
        <a:p>
          <a:r>
            <a:rPr lang="en-US" sz="2000" dirty="0"/>
            <a:t>Aspect ratio (wide / standard)</a:t>
          </a:r>
        </a:p>
      </dgm:t>
    </dgm:pt>
    <dgm:pt modelId="{AF36EB03-F792-4072-9B42-193FD9266BB5}" type="parTrans" cxnId="{16638C70-4A38-454F-8202-C92E4EFF9DFD}">
      <dgm:prSet/>
      <dgm:spPr/>
      <dgm:t>
        <a:bodyPr/>
        <a:lstStyle/>
        <a:p>
          <a:endParaRPr lang="en-US"/>
        </a:p>
      </dgm:t>
    </dgm:pt>
    <dgm:pt modelId="{D1358BB5-7CC1-4593-8CF9-FF6AA50D9A9A}" type="sibTrans" cxnId="{16638C70-4A38-454F-8202-C92E4EFF9DFD}">
      <dgm:prSet/>
      <dgm:spPr/>
      <dgm:t>
        <a:bodyPr/>
        <a:lstStyle/>
        <a:p>
          <a:endParaRPr lang="en-US"/>
        </a:p>
      </dgm:t>
    </dgm:pt>
    <dgm:pt modelId="{E27A8A89-9189-404B-B1AD-9928D88858D7}">
      <dgm:prSet phldrT="[Text]" custT="1"/>
      <dgm:spPr/>
      <dgm:t>
        <a:bodyPr/>
        <a:lstStyle/>
        <a:p>
          <a:r>
            <a:rPr lang="en-US" sz="2000" dirty="0"/>
            <a:t>Apply theme (</a:t>
          </a:r>
          <a:r>
            <a:rPr lang="en-US" sz="2000" dirty="0" err="1"/>
            <a:t>colours</a:t>
          </a:r>
          <a:r>
            <a:rPr lang="en-US" sz="2000" dirty="0"/>
            <a:t>, text format etc.)</a:t>
          </a:r>
        </a:p>
      </dgm:t>
    </dgm:pt>
    <dgm:pt modelId="{559BFCC5-F120-475D-AC9C-AD42BECC698F}" type="parTrans" cxnId="{E260C9AD-677E-4035-AAAA-4920DEFA6DA5}">
      <dgm:prSet/>
      <dgm:spPr/>
      <dgm:t>
        <a:bodyPr/>
        <a:lstStyle/>
        <a:p>
          <a:endParaRPr lang="en-US"/>
        </a:p>
      </dgm:t>
    </dgm:pt>
    <dgm:pt modelId="{732C777E-A7CB-4E14-AE98-A5B8C304AF6B}" type="sibTrans" cxnId="{E260C9AD-677E-4035-AAAA-4920DEFA6DA5}">
      <dgm:prSet/>
      <dgm:spPr/>
      <dgm:t>
        <a:bodyPr/>
        <a:lstStyle/>
        <a:p>
          <a:endParaRPr lang="en-US"/>
        </a:p>
      </dgm:t>
    </dgm:pt>
    <dgm:pt modelId="{DD0AAF3E-6F9B-42F3-8BC5-7A24D5272A1A}">
      <dgm:prSet phldrT="[Text]" custT="1"/>
      <dgm:spPr/>
      <dgm:t>
        <a:bodyPr/>
        <a:lstStyle/>
        <a:p>
          <a:r>
            <a:rPr lang="en-US" sz="2000" dirty="0"/>
            <a:t>Add slide content</a:t>
          </a:r>
        </a:p>
      </dgm:t>
    </dgm:pt>
    <dgm:pt modelId="{1689A3AB-BE64-4B75-AE79-545DC33A10DB}" type="parTrans" cxnId="{03E6BA34-0154-4271-966D-36D308147305}">
      <dgm:prSet/>
      <dgm:spPr/>
      <dgm:t>
        <a:bodyPr/>
        <a:lstStyle/>
        <a:p>
          <a:endParaRPr lang="en-US"/>
        </a:p>
      </dgm:t>
    </dgm:pt>
    <dgm:pt modelId="{92A4969D-B4F7-4169-BF02-449E1B30474C}" type="sibTrans" cxnId="{03E6BA34-0154-4271-966D-36D308147305}">
      <dgm:prSet/>
      <dgm:spPr/>
      <dgm:t>
        <a:bodyPr/>
        <a:lstStyle/>
        <a:p>
          <a:endParaRPr lang="en-US"/>
        </a:p>
      </dgm:t>
    </dgm:pt>
    <dgm:pt modelId="{664E5DC2-1305-4FBA-BF8E-34F69BCDE021}">
      <dgm:prSet phldrT="[Text]" custT="1"/>
      <dgm:spPr/>
      <dgm:t>
        <a:bodyPr/>
        <a:lstStyle/>
        <a:p>
          <a:r>
            <a:rPr lang="en-US" sz="2000" dirty="0"/>
            <a:t>Text and images</a:t>
          </a:r>
        </a:p>
      </dgm:t>
    </dgm:pt>
    <dgm:pt modelId="{D50A1E57-3816-4EAE-B6FD-08FDA0CFBFC0}" type="parTrans" cxnId="{D7B2A92B-6F59-41D6-B13C-903C71E54D00}">
      <dgm:prSet/>
      <dgm:spPr/>
      <dgm:t>
        <a:bodyPr/>
        <a:lstStyle/>
        <a:p>
          <a:endParaRPr lang="en-US"/>
        </a:p>
      </dgm:t>
    </dgm:pt>
    <dgm:pt modelId="{BA50264F-59E8-484F-B3E2-FA20A414D67B}" type="sibTrans" cxnId="{D7B2A92B-6F59-41D6-B13C-903C71E54D00}">
      <dgm:prSet/>
      <dgm:spPr/>
      <dgm:t>
        <a:bodyPr/>
        <a:lstStyle/>
        <a:p>
          <a:endParaRPr lang="en-US"/>
        </a:p>
      </dgm:t>
    </dgm:pt>
    <dgm:pt modelId="{3349768F-9EDF-41E9-8A74-342ED9AE4C0F}" type="pres">
      <dgm:prSet presAssocID="{75F17AB5-0A45-4DC8-83D1-DCCF8350E21E}" presName="Name0" presStyleCnt="0">
        <dgm:presLayoutVars>
          <dgm:dir/>
          <dgm:animLvl val="lvl"/>
          <dgm:resizeHandles/>
        </dgm:presLayoutVars>
      </dgm:prSet>
      <dgm:spPr/>
      <dgm:t>
        <a:bodyPr/>
        <a:lstStyle/>
        <a:p>
          <a:endParaRPr lang="en-US"/>
        </a:p>
      </dgm:t>
    </dgm:pt>
    <dgm:pt modelId="{DCBFDDC0-B64F-49E0-A075-6E179088C457}" type="pres">
      <dgm:prSet presAssocID="{8A397D67-4AF6-4F1E-9C89-C28291AC506B}" presName="linNode" presStyleCnt="0"/>
      <dgm:spPr/>
    </dgm:pt>
    <dgm:pt modelId="{3C2D1290-E10B-48CC-AAF4-1BFB6526AE93}" type="pres">
      <dgm:prSet presAssocID="{8A397D67-4AF6-4F1E-9C89-C28291AC506B}" presName="parentShp" presStyleLbl="node1" presStyleIdx="0" presStyleCnt="4">
        <dgm:presLayoutVars>
          <dgm:bulletEnabled val="1"/>
        </dgm:presLayoutVars>
      </dgm:prSet>
      <dgm:spPr/>
      <dgm:t>
        <a:bodyPr/>
        <a:lstStyle/>
        <a:p>
          <a:endParaRPr lang="en-US"/>
        </a:p>
      </dgm:t>
    </dgm:pt>
    <dgm:pt modelId="{979C0DD9-6ADC-40C0-8A56-1F011FE696A1}" type="pres">
      <dgm:prSet presAssocID="{8A397D67-4AF6-4F1E-9C89-C28291AC506B}" presName="childShp" presStyleLbl="bgAccFollowNode1" presStyleIdx="0" presStyleCnt="4">
        <dgm:presLayoutVars>
          <dgm:bulletEnabled val="1"/>
        </dgm:presLayoutVars>
      </dgm:prSet>
      <dgm:spPr/>
      <dgm:t>
        <a:bodyPr/>
        <a:lstStyle/>
        <a:p>
          <a:endParaRPr lang="en-US"/>
        </a:p>
      </dgm:t>
    </dgm:pt>
    <dgm:pt modelId="{CAD8409D-1C67-4500-8762-65114E507F18}" type="pres">
      <dgm:prSet presAssocID="{BFBA8D88-E9F2-463B-BDBE-842FC6CC7ED0}" presName="spacing" presStyleCnt="0"/>
      <dgm:spPr/>
    </dgm:pt>
    <dgm:pt modelId="{4AC33C44-DF96-4F51-9F0B-49BEB51762BE}" type="pres">
      <dgm:prSet presAssocID="{E75941CF-44AD-4A05-9109-768849A87D22}" presName="linNode" presStyleCnt="0"/>
      <dgm:spPr/>
    </dgm:pt>
    <dgm:pt modelId="{9ADE4B7C-6582-4386-8C95-E5BF16B079DB}" type="pres">
      <dgm:prSet presAssocID="{E75941CF-44AD-4A05-9109-768849A87D22}" presName="parentShp" presStyleLbl="node1" presStyleIdx="1" presStyleCnt="4">
        <dgm:presLayoutVars>
          <dgm:bulletEnabled val="1"/>
        </dgm:presLayoutVars>
      </dgm:prSet>
      <dgm:spPr/>
      <dgm:t>
        <a:bodyPr/>
        <a:lstStyle/>
        <a:p>
          <a:endParaRPr lang="en-US"/>
        </a:p>
      </dgm:t>
    </dgm:pt>
    <dgm:pt modelId="{EDEC2E25-8176-42C0-9CC2-FD725691C1FA}" type="pres">
      <dgm:prSet presAssocID="{E75941CF-44AD-4A05-9109-768849A87D22}" presName="childShp" presStyleLbl="bgAccFollowNode1" presStyleIdx="1" presStyleCnt="4">
        <dgm:presLayoutVars>
          <dgm:bulletEnabled val="1"/>
        </dgm:presLayoutVars>
      </dgm:prSet>
      <dgm:spPr/>
      <dgm:t>
        <a:bodyPr/>
        <a:lstStyle/>
        <a:p>
          <a:endParaRPr lang="en-US"/>
        </a:p>
      </dgm:t>
    </dgm:pt>
    <dgm:pt modelId="{277A3CAF-1F30-407D-BA4C-DA132D93A542}" type="pres">
      <dgm:prSet presAssocID="{809FA100-EB9C-407A-BCFB-2A9F41AC891F}" presName="spacing" presStyleCnt="0"/>
      <dgm:spPr/>
    </dgm:pt>
    <dgm:pt modelId="{A3735C8D-0D95-4AB1-899E-0443910DCAB5}" type="pres">
      <dgm:prSet presAssocID="{4B2A315A-8A7E-4FEF-9877-32BE21394753}" presName="linNode" presStyleCnt="0"/>
      <dgm:spPr/>
    </dgm:pt>
    <dgm:pt modelId="{2107A1FB-B33B-47D7-BF08-5877E3930D85}" type="pres">
      <dgm:prSet presAssocID="{4B2A315A-8A7E-4FEF-9877-32BE21394753}" presName="parentShp" presStyleLbl="node1" presStyleIdx="2" presStyleCnt="4">
        <dgm:presLayoutVars>
          <dgm:bulletEnabled val="1"/>
        </dgm:presLayoutVars>
      </dgm:prSet>
      <dgm:spPr/>
      <dgm:t>
        <a:bodyPr/>
        <a:lstStyle/>
        <a:p>
          <a:endParaRPr lang="en-US"/>
        </a:p>
      </dgm:t>
    </dgm:pt>
    <dgm:pt modelId="{55C8F56A-95E7-482C-8372-43BF5C4AD9C0}" type="pres">
      <dgm:prSet presAssocID="{4B2A315A-8A7E-4FEF-9877-32BE21394753}" presName="childShp" presStyleLbl="bgAccFollowNode1" presStyleIdx="2" presStyleCnt="4">
        <dgm:presLayoutVars>
          <dgm:bulletEnabled val="1"/>
        </dgm:presLayoutVars>
      </dgm:prSet>
      <dgm:spPr/>
      <dgm:t>
        <a:bodyPr/>
        <a:lstStyle/>
        <a:p>
          <a:endParaRPr lang="en-US"/>
        </a:p>
      </dgm:t>
    </dgm:pt>
    <dgm:pt modelId="{F718045F-F822-4948-85C0-21CAFD6980D7}" type="pres">
      <dgm:prSet presAssocID="{8BBFAAD1-8CF9-41BB-B951-350BBD931797}" presName="spacing" presStyleCnt="0"/>
      <dgm:spPr/>
    </dgm:pt>
    <dgm:pt modelId="{F436B406-D7F0-4FC2-ACEF-E78D026DB503}" type="pres">
      <dgm:prSet presAssocID="{B062F308-1A5A-4190-BB1F-88D4101221F0}" presName="linNode" presStyleCnt="0"/>
      <dgm:spPr/>
    </dgm:pt>
    <dgm:pt modelId="{BF37D7FE-40CB-4F60-A954-96F11C4625C6}" type="pres">
      <dgm:prSet presAssocID="{B062F308-1A5A-4190-BB1F-88D4101221F0}" presName="parentShp" presStyleLbl="node1" presStyleIdx="3" presStyleCnt="4">
        <dgm:presLayoutVars>
          <dgm:bulletEnabled val="1"/>
        </dgm:presLayoutVars>
      </dgm:prSet>
      <dgm:spPr/>
      <dgm:t>
        <a:bodyPr/>
        <a:lstStyle/>
        <a:p>
          <a:endParaRPr lang="en-US"/>
        </a:p>
      </dgm:t>
    </dgm:pt>
    <dgm:pt modelId="{E2E3F784-FD0B-4C36-B06B-CEA306C4D686}" type="pres">
      <dgm:prSet presAssocID="{B062F308-1A5A-4190-BB1F-88D4101221F0}" presName="childShp" presStyleLbl="bgAccFollowNode1" presStyleIdx="3" presStyleCnt="4">
        <dgm:presLayoutVars>
          <dgm:bulletEnabled val="1"/>
        </dgm:presLayoutVars>
      </dgm:prSet>
      <dgm:spPr/>
      <dgm:t>
        <a:bodyPr/>
        <a:lstStyle/>
        <a:p>
          <a:endParaRPr lang="en-US"/>
        </a:p>
      </dgm:t>
    </dgm:pt>
  </dgm:ptLst>
  <dgm:cxnLst>
    <dgm:cxn modelId="{CBAD95F3-92CF-41E5-A5E0-9D59C9D78275}" type="presOf" srcId="{8A397D67-4AF6-4F1E-9C89-C28291AC506B}" destId="{3C2D1290-E10B-48CC-AAF4-1BFB6526AE93}" srcOrd="0" destOrd="0" presId="urn:microsoft.com/office/officeart/2005/8/layout/vList6"/>
    <dgm:cxn modelId="{F38CED37-F717-4503-AA62-92E20D0ADC78}" type="presOf" srcId="{E27A8A89-9189-404B-B1AD-9928D88858D7}" destId="{EDEC2E25-8176-42C0-9CC2-FD725691C1FA}" srcOrd="0" destOrd="0" presId="urn:microsoft.com/office/officeart/2005/8/layout/vList6"/>
    <dgm:cxn modelId="{8DF30FEA-23D2-4BEE-86FB-D0EBDBC365E2}" srcId="{75F17AB5-0A45-4DC8-83D1-DCCF8350E21E}" destId="{B062F308-1A5A-4190-BB1F-88D4101221F0}" srcOrd="3" destOrd="0" parTransId="{6DF46F72-6BFB-4DAA-8A07-E489C5612714}" sibTransId="{07B7A211-EDFB-458E-999C-AD45AC8278E6}"/>
    <dgm:cxn modelId="{D008F597-A688-4384-8B1A-73D54161B9E8}" srcId="{75F17AB5-0A45-4DC8-83D1-DCCF8350E21E}" destId="{4B2A315A-8A7E-4FEF-9877-32BE21394753}" srcOrd="2" destOrd="0" parTransId="{89BD43A4-C0D3-4958-A8B4-7F4AA4A7CB7E}" sibTransId="{8BBFAAD1-8CF9-41BB-B951-350BBD931797}"/>
    <dgm:cxn modelId="{16638C70-4A38-454F-8202-C92E4EFF9DFD}" srcId="{8A397D67-4AF6-4F1E-9C89-C28291AC506B}" destId="{D75E2B4B-E32D-4437-946F-03907984AD4D}" srcOrd="1" destOrd="0" parTransId="{AF36EB03-F792-4072-9B42-193FD9266BB5}" sibTransId="{D1358BB5-7CC1-4593-8CF9-FF6AA50D9A9A}"/>
    <dgm:cxn modelId="{2CB5A60D-023A-463D-9724-5FC635B64718}" srcId="{75F17AB5-0A45-4DC8-83D1-DCCF8350E21E}" destId="{E75941CF-44AD-4A05-9109-768849A87D22}" srcOrd="1" destOrd="0" parTransId="{0C4C7D98-FAB4-4EA8-9645-71E3B8848490}" sibTransId="{809FA100-EB9C-407A-BCFB-2A9F41AC891F}"/>
    <dgm:cxn modelId="{31D0C50B-BB30-4606-AA44-20EF00480400}" type="presOf" srcId="{DD0AAF3E-6F9B-42F3-8BC5-7A24D5272A1A}" destId="{55C8F56A-95E7-482C-8372-43BF5C4AD9C0}" srcOrd="0" destOrd="0" presId="urn:microsoft.com/office/officeart/2005/8/layout/vList6"/>
    <dgm:cxn modelId="{03E6BA34-0154-4271-966D-36D308147305}" srcId="{4B2A315A-8A7E-4FEF-9877-32BE21394753}" destId="{DD0AAF3E-6F9B-42F3-8BC5-7A24D5272A1A}" srcOrd="0" destOrd="0" parTransId="{1689A3AB-BE64-4B75-AE79-545DC33A10DB}" sibTransId="{92A4969D-B4F7-4169-BF02-449E1B30474C}"/>
    <dgm:cxn modelId="{8CF00F7D-13A1-46CC-A050-D470C66FD46A}" type="presOf" srcId="{4A3FC5C6-0341-453D-96FF-3F955E863EC3}" destId="{979C0DD9-6ADC-40C0-8A56-1F011FE696A1}" srcOrd="0" destOrd="0" presId="urn:microsoft.com/office/officeart/2005/8/layout/vList6"/>
    <dgm:cxn modelId="{4C16444D-3160-4F15-9944-C43909213694}" srcId="{8A397D67-4AF6-4F1E-9C89-C28291AC506B}" destId="{4A3FC5C6-0341-453D-96FF-3F955E863EC3}" srcOrd="0" destOrd="0" parTransId="{C94A6706-97FC-47BB-A40B-1754269B0159}" sibTransId="{96F8F9DE-EE29-4AC4-944F-FF4109E3ADD5}"/>
    <dgm:cxn modelId="{E260C9AD-677E-4035-AAAA-4920DEFA6DA5}" srcId="{E75941CF-44AD-4A05-9109-768849A87D22}" destId="{E27A8A89-9189-404B-B1AD-9928D88858D7}" srcOrd="0" destOrd="0" parTransId="{559BFCC5-F120-475D-AC9C-AD42BECC698F}" sibTransId="{732C777E-A7CB-4E14-AE98-A5B8C304AF6B}"/>
    <dgm:cxn modelId="{330A998E-A379-40C5-9D35-FB7C3CE094BA}" srcId="{75F17AB5-0A45-4DC8-83D1-DCCF8350E21E}" destId="{8A397D67-4AF6-4F1E-9C89-C28291AC506B}" srcOrd="0" destOrd="0" parTransId="{10FADEDA-BCF6-4194-9562-532DD79AE182}" sibTransId="{BFBA8D88-E9F2-463B-BDBE-842FC6CC7ED0}"/>
    <dgm:cxn modelId="{66B687AA-31D4-445A-A55A-FAA7559F4A20}" type="presOf" srcId="{B062F308-1A5A-4190-BB1F-88D4101221F0}" destId="{BF37D7FE-40CB-4F60-A954-96F11C4625C6}" srcOrd="0" destOrd="0" presId="urn:microsoft.com/office/officeart/2005/8/layout/vList6"/>
    <dgm:cxn modelId="{78FFA7D7-9D16-48D8-A643-4027F85129AF}" type="presOf" srcId="{4B2A315A-8A7E-4FEF-9877-32BE21394753}" destId="{2107A1FB-B33B-47D7-BF08-5877E3930D85}" srcOrd="0" destOrd="0" presId="urn:microsoft.com/office/officeart/2005/8/layout/vList6"/>
    <dgm:cxn modelId="{EB557278-FA51-4BD0-9F47-8A0A5F75A234}" type="presOf" srcId="{D75E2B4B-E32D-4437-946F-03907984AD4D}" destId="{979C0DD9-6ADC-40C0-8A56-1F011FE696A1}" srcOrd="0" destOrd="1" presId="urn:microsoft.com/office/officeart/2005/8/layout/vList6"/>
    <dgm:cxn modelId="{D7B2A92B-6F59-41D6-B13C-903C71E54D00}" srcId="{DD0AAF3E-6F9B-42F3-8BC5-7A24D5272A1A}" destId="{664E5DC2-1305-4FBA-BF8E-34F69BCDE021}" srcOrd="0" destOrd="0" parTransId="{D50A1E57-3816-4EAE-B6FD-08FDA0CFBFC0}" sibTransId="{BA50264F-59E8-484F-B3E2-FA20A414D67B}"/>
    <dgm:cxn modelId="{2E899513-6EF1-4E15-B421-B685D59C8707}" type="presOf" srcId="{65CE2999-E166-47F9-97AE-089B56FCC3B9}" destId="{E2E3F784-FD0B-4C36-B06B-CEA306C4D686}" srcOrd="0" destOrd="0" presId="urn:microsoft.com/office/officeart/2005/8/layout/vList6"/>
    <dgm:cxn modelId="{3E1540E6-5FC8-4DA5-96A5-F6733D35D098}" type="presOf" srcId="{664E5DC2-1305-4FBA-BF8E-34F69BCDE021}" destId="{55C8F56A-95E7-482C-8372-43BF5C4AD9C0}" srcOrd="0" destOrd="1" presId="urn:microsoft.com/office/officeart/2005/8/layout/vList6"/>
    <dgm:cxn modelId="{607FCB63-F1E6-4EA2-ACBD-02BE3D0BD43F}" type="presOf" srcId="{75F17AB5-0A45-4DC8-83D1-DCCF8350E21E}" destId="{3349768F-9EDF-41E9-8A74-342ED9AE4C0F}" srcOrd="0" destOrd="0" presId="urn:microsoft.com/office/officeart/2005/8/layout/vList6"/>
    <dgm:cxn modelId="{AD3FEDE1-A6B1-4334-926B-11C9E652E41C}" srcId="{B062F308-1A5A-4190-BB1F-88D4101221F0}" destId="{65CE2999-E166-47F9-97AE-089B56FCC3B9}" srcOrd="0" destOrd="0" parTransId="{F99DB0F1-0BE1-4D8C-8559-E50515653484}" sibTransId="{25FEC7D7-DF75-4450-85B6-2B38DF7A494A}"/>
    <dgm:cxn modelId="{7C7D150D-57A3-42DB-B260-44C4441C5035}" type="presOf" srcId="{E75941CF-44AD-4A05-9109-768849A87D22}" destId="{9ADE4B7C-6582-4386-8C95-E5BF16B079DB}" srcOrd="0" destOrd="0" presId="urn:microsoft.com/office/officeart/2005/8/layout/vList6"/>
    <dgm:cxn modelId="{B0384A2E-F972-4283-8CFF-89CEABBEA4AC}" type="presParOf" srcId="{3349768F-9EDF-41E9-8A74-342ED9AE4C0F}" destId="{DCBFDDC0-B64F-49E0-A075-6E179088C457}" srcOrd="0" destOrd="0" presId="urn:microsoft.com/office/officeart/2005/8/layout/vList6"/>
    <dgm:cxn modelId="{77D1A076-F995-4134-84DA-576867AFF479}" type="presParOf" srcId="{DCBFDDC0-B64F-49E0-A075-6E179088C457}" destId="{3C2D1290-E10B-48CC-AAF4-1BFB6526AE93}" srcOrd="0" destOrd="0" presId="urn:microsoft.com/office/officeart/2005/8/layout/vList6"/>
    <dgm:cxn modelId="{18AF544D-5531-4535-8A0D-545FDD206F84}" type="presParOf" srcId="{DCBFDDC0-B64F-49E0-A075-6E179088C457}" destId="{979C0DD9-6ADC-40C0-8A56-1F011FE696A1}" srcOrd="1" destOrd="0" presId="urn:microsoft.com/office/officeart/2005/8/layout/vList6"/>
    <dgm:cxn modelId="{1F43709A-3B12-4A68-9937-10516B3F73D4}" type="presParOf" srcId="{3349768F-9EDF-41E9-8A74-342ED9AE4C0F}" destId="{CAD8409D-1C67-4500-8762-65114E507F18}" srcOrd="1" destOrd="0" presId="urn:microsoft.com/office/officeart/2005/8/layout/vList6"/>
    <dgm:cxn modelId="{DA3A08A9-168C-49FB-A960-54692ED0256C}" type="presParOf" srcId="{3349768F-9EDF-41E9-8A74-342ED9AE4C0F}" destId="{4AC33C44-DF96-4F51-9F0B-49BEB51762BE}" srcOrd="2" destOrd="0" presId="urn:microsoft.com/office/officeart/2005/8/layout/vList6"/>
    <dgm:cxn modelId="{F5EDEFFB-D3E1-4A35-8B3F-4761698C122F}" type="presParOf" srcId="{4AC33C44-DF96-4F51-9F0B-49BEB51762BE}" destId="{9ADE4B7C-6582-4386-8C95-E5BF16B079DB}" srcOrd="0" destOrd="0" presId="urn:microsoft.com/office/officeart/2005/8/layout/vList6"/>
    <dgm:cxn modelId="{53FF74A8-2FC9-4817-AD38-E4EE28CE1335}" type="presParOf" srcId="{4AC33C44-DF96-4F51-9F0B-49BEB51762BE}" destId="{EDEC2E25-8176-42C0-9CC2-FD725691C1FA}" srcOrd="1" destOrd="0" presId="urn:microsoft.com/office/officeart/2005/8/layout/vList6"/>
    <dgm:cxn modelId="{9C47FCF4-EE0B-4032-B3B2-8B3A5DD935FC}" type="presParOf" srcId="{3349768F-9EDF-41E9-8A74-342ED9AE4C0F}" destId="{277A3CAF-1F30-407D-BA4C-DA132D93A542}" srcOrd="3" destOrd="0" presId="urn:microsoft.com/office/officeart/2005/8/layout/vList6"/>
    <dgm:cxn modelId="{FD1D010B-4BB6-4708-B2AD-3EC4BD471F96}" type="presParOf" srcId="{3349768F-9EDF-41E9-8A74-342ED9AE4C0F}" destId="{A3735C8D-0D95-4AB1-899E-0443910DCAB5}" srcOrd="4" destOrd="0" presId="urn:microsoft.com/office/officeart/2005/8/layout/vList6"/>
    <dgm:cxn modelId="{6DF5F200-DD5E-4106-B4D4-0FAC926E524C}" type="presParOf" srcId="{A3735C8D-0D95-4AB1-899E-0443910DCAB5}" destId="{2107A1FB-B33B-47D7-BF08-5877E3930D85}" srcOrd="0" destOrd="0" presId="urn:microsoft.com/office/officeart/2005/8/layout/vList6"/>
    <dgm:cxn modelId="{B7BFA4B1-D1FF-44D3-9355-27B511EC1EE9}" type="presParOf" srcId="{A3735C8D-0D95-4AB1-899E-0443910DCAB5}" destId="{55C8F56A-95E7-482C-8372-43BF5C4AD9C0}" srcOrd="1" destOrd="0" presId="urn:microsoft.com/office/officeart/2005/8/layout/vList6"/>
    <dgm:cxn modelId="{7B38D020-0B04-4152-AD3B-457466CA70EF}" type="presParOf" srcId="{3349768F-9EDF-41E9-8A74-342ED9AE4C0F}" destId="{F718045F-F822-4948-85C0-21CAFD6980D7}" srcOrd="5" destOrd="0" presId="urn:microsoft.com/office/officeart/2005/8/layout/vList6"/>
    <dgm:cxn modelId="{D4F6BEDE-5859-4D2D-9A5D-1670795E4659}" type="presParOf" srcId="{3349768F-9EDF-41E9-8A74-342ED9AE4C0F}" destId="{F436B406-D7F0-4FC2-ACEF-E78D026DB503}" srcOrd="6" destOrd="0" presId="urn:microsoft.com/office/officeart/2005/8/layout/vList6"/>
    <dgm:cxn modelId="{7991A0F1-A09F-4C31-88EC-C54D19B13156}" type="presParOf" srcId="{F436B406-D7F0-4FC2-ACEF-E78D026DB503}" destId="{BF37D7FE-40CB-4F60-A954-96F11C4625C6}" srcOrd="0" destOrd="0" presId="urn:microsoft.com/office/officeart/2005/8/layout/vList6"/>
    <dgm:cxn modelId="{3AF5CB36-3945-43D4-A6E9-A140394237F9}" type="presParOf" srcId="{F436B406-D7F0-4FC2-ACEF-E78D026DB503}" destId="{E2E3F784-FD0B-4C36-B06B-CEA306C4D686}"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C0DD9-6ADC-40C0-8A56-1F011FE696A1}">
      <dsp:nvSpPr>
        <dsp:cNvPr id="0" name=""/>
        <dsp:cNvSpPr/>
      </dsp:nvSpPr>
      <dsp:spPr>
        <a:xfrm>
          <a:off x="3053139" y="1153"/>
          <a:ext cx="4579708" cy="915057"/>
        </a:xfrm>
        <a:prstGeom prst="rightArrow">
          <a:avLst>
            <a:gd name="adj1" fmla="val 75000"/>
            <a:gd name="adj2" fmla="val 5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Select presentation template</a:t>
          </a:r>
        </a:p>
        <a:p>
          <a:pPr marL="228600" lvl="1" indent="-228600" algn="l" defTabSz="889000">
            <a:lnSpc>
              <a:spcPct val="90000"/>
            </a:lnSpc>
            <a:spcBef>
              <a:spcPct val="0"/>
            </a:spcBef>
            <a:spcAft>
              <a:spcPct val="15000"/>
            </a:spcAft>
            <a:buChar char="••"/>
          </a:pPr>
          <a:r>
            <a:rPr lang="en-US" sz="2000" kern="1200" dirty="0"/>
            <a:t>Aspect ratio (wide / standard)</a:t>
          </a:r>
        </a:p>
      </dsp:txBody>
      <dsp:txXfrm>
        <a:off x="3053139" y="115535"/>
        <a:ext cx="4236562" cy="686293"/>
      </dsp:txXfrm>
    </dsp:sp>
    <dsp:sp modelId="{3C2D1290-E10B-48CC-AAF4-1BFB6526AE93}">
      <dsp:nvSpPr>
        <dsp:cNvPr id="0" name=""/>
        <dsp:cNvSpPr/>
      </dsp:nvSpPr>
      <dsp:spPr>
        <a:xfrm>
          <a:off x="0" y="1153"/>
          <a:ext cx="3053139" cy="9150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lvl="0" algn="ctr" defTabSz="1644650">
            <a:lnSpc>
              <a:spcPct val="90000"/>
            </a:lnSpc>
            <a:spcBef>
              <a:spcPct val="0"/>
            </a:spcBef>
            <a:spcAft>
              <a:spcPct val="35000"/>
            </a:spcAft>
          </a:pPr>
          <a:r>
            <a:rPr lang="en-US" sz="3700" kern="1200" dirty="0"/>
            <a:t>Template</a:t>
          </a:r>
        </a:p>
      </dsp:txBody>
      <dsp:txXfrm>
        <a:off x="44669" y="45822"/>
        <a:ext cx="2963801" cy="825719"/>
      </dsp:txXfrm>
    </dsp:sp>
    <dsp:sp modelId="{EDEC2E25-8176-42C0-9CC2-FD725691C1FA}">
      <dsp:nvSpPr>
        <dsp:cNvPr id="0" name=""/>
        <dsp:cNvSpPr/>
      </dsp:nvSpPr>
      <dsp:spPr>
        <a:xfrm>
          <a:off x="3053139" y="1007717"/>
          <a:ext cx="4579708" cy="915057"/>
        </a:xfrm>
        <a:prstGeom prst="rightArrow">
          <a:avLst>
            <a:gd name="adj1" fmla="val 75000"/>
            <a:gd name="adj2" fmla="val 5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Apply theme (</a:t>
          </a:r>
          <a:r>
            <a:rPr lang="en-US" sz="2000" kern="1200" dirty="0" err="1"/>
            <a:t>colours</a:t>
          </a:r>
          <a:r>
            <a:rPr lang="en-US" sz="2000" kern="1200" dirty="0"/>
            <a:t>, text format etc.)</a:t>
          </a:r>
        </a:p>
      </dsp:txBody>
      <dsp:txXfrm>
        <a:off x="3053139" y="1122099"/>
        <a:ext cx="4236562" cy="686293"/>
      </dsp:txXfrm>
    </dsp:sp>
    <dsp:sp modelId="{9ADE4B7C-6582-4386-8C95-E5BF16B079DB}">
      <dsp:nvSpPr>
        <dsp:cNvPr id="0" name=""/>
        <dsp:cNvSpPr/>
      </dsp:nvSpPr>
      <dsp:spPr>
        <a:xfrm>
          <a:off x="0" y="1007717"/>
          <a:ext cx="3053139" cy="9150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lvl="0" algn="ctr" defTabSz="1644650">
            <a:lnSpc>
              <a:spcPct val="90000"/>
            </a:lnSpc>
            <a:spcBef>
              <a:spcPct val="0"/>
            </a:spcBef>
            <a:spcAft>
              <a:spcPct val="35000"/>
            </a:spcAft>
          </a:pPr>
          <a:r>
            <a:rPr lang="en-US" sz="3700" kern="1200" dirty="0"/>
            <a:t>Theme</a:t>
          </a:r>
        </a:p>
      </dsp:txBody>
      <dsp:txXfrm>
        <a:off x="44669" y="1052386"/>
        <a:ext cx="2963801" cy="825719"/>
      </dsp:txXfrm>
    </dsp:sp>
    <dsp:sp modelId="{55C8F56A-95E7-482C-8372-43BF5C4AD9C0}">
      <dsp:nvSpPr>
        <dsp:cNvPr id="0" name=""/>
        <dsp:cNvSpPr/>
      </dsp:nvSpPr>
      <dsp:spPr>
        <a:xfrm>
          <a:off x="3053139" y="2014280"/>
          <a:ext cx="4579708" cy="915057"/>
        </a:xfrm>
        <a:prstGeom prst="rightArrow">
          <a:avLst>
            <a:gd name="adj1" fmla="val 75000"/>
            <a:gd name="adj2" fmla="val 5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Add slide content</a:t>
          </a:r>
        </a:p>
        <a:p>
          <a:pPr marL="457200" lvl="2" indent="-228600" algn="l" defTabSz="889000">
            <a:lnSpc>
              <a:spcPct val="90000"/>
            </a:lnSpc>
            <a:spcBef>
              <a:spcPct val="0"/>
            </a:spcBef>
            <a:spcAft>
              <a:spcPct val="15000"/>
            </a:spcAft>
            <a:buChar char="••"/>
          </a:pPr>
          <a:r>
            <a:rPr lang="en-US" sz="2000" kern="1200" dirty="0"/>
            <a:t>Text and images</a:t>
          </a:r>
        </a:p>
      </dsp:txBody>
      <dsp:txXfrm>
        <a:off x="3053139" y="2128662"/>
        <a:ext cx="4236562" cy="686293"/>
      </dsp:txXfrm>
    </dsp:sp>
    <dsp:sp modelId="{2107A1FB-B33B-47D7-BF08-5877E3930D85}">
      <dsp:nvSpPr>
        <dsp:cNvPr id="0" name=""/>
        <dsp:cNvSpPr/>
      </dsp:nvSpPr>
      <dsp:spPr>
        <a:xfrm>
          <a:off x="0" y="2014280"/>
          <a:ext cx="3053139" cy="9150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lvl="0" algn="ctr" defTabSz="1644650">
            <a:lnSpc>
              <a:spcPct val="90000"/>
            </a:lnSpc>
            <a:spcBef>
              <a:spcPct val="0"/>
            </a:spcBef>
            <a:spcAft>
              <a:spcPct val="35000"/>
            </a:spcAft>
          </a:pPr>
          <a:r>
            <a:rPr lang="en-US" sz="3700" kern="1200" dirty="0"/>
            <a:t>Content</a:t>
          </a:r>
        </a:p>
      </dsp:txBody>
      <dsp:txXfrm>
        <a:off x="44669" y="2058949"/>
        <a:ext cx="2963801" cy="825719"/>
      </dsp:txXfrm>
    </dsp:sp>
    <dsp:sp modelId="{E2E3F784-FD0B-4C36-B06B-CEA306C4D686}">
      <dsp:nvSpPr>
        <dsp:cNvPr id="0" name=""/>
        <dsp:cNvSpPr/>
      </dsp:nvSpPr>
      <dsp:spPr>
        <a:xfrm>
          <a:off x="3053139" y="3020844"/>
          <a:ext cx="4579708" cy="915057"/>
        </a:xfrm>
        <a:prstGeom prst="rightArrow">
          <a:avLst>
            <a:gd name="adj1" fmla="val 75000"/>
            <a:gd name="adj2" fmla="val 5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Add animation and slide transition (sparingly)</a:t>
          </a:r>
        </a:p>
      </dsp:txBody>
      <dsp:txXfrm>
        <a:off x="3053139" y="3135226"/>
        <a:ext cx="4236562" cy="686293"/>
      </dsp:txXfrm>
    </dsp:sp>
    <dsp:sp modelId="{BF37D7FE-40CB-4F60-A954-96F11C4625C6}">
      <dsp:nvSpPr>
        <dsp:cNvPr id="0" name=""/>
        <dsp:cNvSpPr/>
      </dsp:nvSpPr>
      <dsp:spPr>
        <a:xfrm>
          <a:off x="0" y="3020844"/>
          <a:ext cx="3053139" cy="9150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lvl="0" algn="ctr" defTabSz="1644650">
            <a:lnSpc>
              <a:spcPct val="90000"/>
            </a:lnSpc>
            <a:spcBef>
              <a:spcPct val="0"/>
            </a:spcBef>
            <a:spcAft>
              <a:spcPct val="35000"/>
            </a:spcAft>
          </a:pPr>
          <a:r>
            <a:rPr lang="en-US" sz="3700" kern="1200" dirty="0"/>
            <a:t>Visual extras</a:t>
          </a:r>
        </a:p>
      </dsp:txBody>
      <dsp:txXfrm>
        <a:off x="44669" y="3065513"/>
        <a:ext cx="2963801" cy="825719"/>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03/07/2019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36.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https://www.youtube.com/watch?v=OX3vRazm4fw&amp;t</a:t>
            </a:r>
          </a:p>
          <a:p>
            <a:r>
              <a:rPr lang="en-GB" dirty="0"/>
              <a:t>Start at 30s</a:t>
            </a:r>
          </a:p>
        </p:txBody>
      </p:sp>
      <p:sp>
        <p:nvSpPr>
          <p:cNvPr id="4" name="Slide Number Placeholder 3"/>
          <p:cNvSpPr>
            <a:spLocks noGrp="1"/>
          </p:cNvSpPr>
          <p:nvPr>
            <p:ph type="sldNum" sz="quarter" idx="10"/>
          </p:nvPr>
        </p:nvSpPr>
        <p:spPr/>
        <p:txBody>
          <a:bodyPr/>
          <a:lstStyle/>
          <a:p>
            <a:fld id="{D2231286-E87F-4073-9FC9-4CAD2D3F22FF}" type="slidenum">
              <a:rPr lang="en-GB" smtClean="0"/>
              <a:t>4</a:t>
            </a:fld>
            <a:endParaRPr lang="en-GB"/>
          </a:p>
        </p:txBody>
      </p:sp>
    </p:spTree>
    <p:extLst>
      <p:ext uri="{BB962C8B-B14F-4D97-AF65-F5344CB8AC3E}">
        <p14:creationId xmlns:p14="http://schemas.microsoft.com/office/powerpoint/2010/main" val="3992640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1:36s</a:t>
            </a:r>
          </a:p>
        </p:txBody>
      </p:sp>
      <p:sp>
        <p:nvSpPr>
          <p:cNvPr id="4" name="Slide Number Placeholder 3"/>
          <p:cNvSpPr>
            <a:spLocks noGrp="1"/>
          </p:cNvSpPr>
          <p:nvPr>
            <p:ph type="sldNum" sz="quarter" idx="10"/>
          </p:nvPr>
        </p:nvSpPr>
        <p:spPr/>
        <p:txBody>
          <a:bodyPr/>
          <a:lstStyle/>
          <a:p>
            <a:fld id="{D2231286-E87F-4073-9FC9-4CAD2D3F22FF}" type="slidenum">
              <a:rPr lang="en-GB" smtClean="0"/>
              <a:t>15</a:t>
            </a:fld>
            <a:endParaRPr lang="en-GB"/>
          </a:p>
        </p:txBody>
      </p:sp>
    </p:spTree>
    <p:extLst>
      <p:ext uri="{BB962C8B-B14F-4D97-AF65-F5344CB8AC3E}">
        <p14:creationId xmlns:p14="http://schemas.microsoft.com/office/powerpoint/2010/main" val="2041951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a:solidFill>
              <a:srgbClr val="000000"/>
            </a:solidFill>
            <a:miter lim="800000"/>
            <a:headEnd/>
            <a:tailEnd/>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2D6F772-2E6A-46C8-92F8-77E173C1FB25}" type="slidenum">
              <a:rPr lang="en-US" altLang="en-US">
                <a:ea typeface="华文细黑" pitchFamily="2" charset="-122"/>
              </a:rPr>
              <a:pPr eaLnBrk="1" hangingPunct="1">
                <a:spcBef>
                  <a:spcPct val="0"/>
                </a:spcBef>
              </a:pPr>
              <a:t>21</a:t>
            </a:fld>
            <a:endParaRPr lang="en-US" altLang="en-US">
              <a:ea typeface="华文细黑" pitchFamily="2" charset="-122"/>
            </a:endParaRPr>
          </a:p>
        </p:txBody>
      </p:sp>
    </p:spTree>
    <p:extLst>
      <p:ext uri="{BB962C8B-B14F-4D97-AF65-F5344CB8AC3E}">
        <p14:creationId xmlns:p14="http://schemas.microsoft.com/office/powerpoint/2010/main" val="887335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22</a:t>
            </a:fld>
            <a:endParaRPr lang="en-US" altLang="en-US">
              <a:ea typeface="华文细黑" pitchFamily="2" charset="-122"/>
            </a:endParaRPr>
          </a:p>
        </p:txBody>
      </p:sp>
    </p:spTree>
    <p:extLst>
      <p:ext uri="{BB962C8B-B14F-4D97-AF65-F5344CB8AC3E}">
        <p14:creationId xmlns:p14="http://schemas.microsoft.com/office/powerpoint/2010/main" val="2975361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23</a:t>
            </a:fld>
            <a:endParaRPr lang="en-US" altLang="en-US">
              <a:ea typeface="华文细黑" pitchFamily="2" charset="-122"/>
            </a:endParaRPr>
          </a:p>
        </p:txBody>
      </p:sp>
    </p:spTree>
    <p:extLst>
      <p:ext uri="{BB962C8B-B14F-4D97-AF65-F5344CB8AC3E}">
        <p14:creationId xmlns:p14="http://schemas.microsoft.com/office/powerpoint/2010/main" val="1272123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24</a:t>
            </a:fld>
            <a:endParaRPr lang="en-US" altLang="en-US">
              <a:ea typeface="华文细黑" pitchFamily="2" charset="-122"/>
            </a:endParaRPr>
          </a:p>
        </p:txBody>
      </p:sp>
    </p:spTree>
    <p:extLst>
      <p:ext uri="{BB962C8B-B14F-4D97-AF65-F5344CB8AC3E}">
        <p14:creationId xmlns:p14="http://schemas.microsoft.com/office/powerpoint/2010/main" val="2622810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25</a:t>
            </a:fld>
            <a:endParaRPr lang="en-US" altLang="en-US">
              <a:ea typeface="华文细黑" pitchFamily="2" charset="-122"/>
            </a:endParaRPr>
          </a:p>
        </p:txBody>
      </p:sp>
    </p:spTree>
    <p:extLst>
      <p:ext uri="{BB962C8B-B14F-4D97-AF65-F5344CB8AC3E}">
        <p14:creationId xmlns:p14="http://schemas.microsoft.com/office/powerpoint/2010/main" val="3539259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a:solidFill>
              <a:srgbClr val="000000"/>
            </a:solidFill>
            <a:miter lim="800000"/>
            <a:headEnd/>
            <a:tailEnd/>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F736C5C7-377C-43C0-AD00-FE99AF6A1EEC}" type="slidenum">
              <a:rPr lang="en-US" altLang="en-US">
                <a:ea typeface="华文细黑" pitchFamily="2" charset="-122"/>
              </a:rPr>
              <a:pPr eaLnBrk="1" hangingPunct="1">
                <a:spcBef>
                  <a:spcPct val="0"/>
                </a:spcBef>
              </a:pPr>
              <a:t>26</a:t>
            </a:fld>
            <a:endParaRPr lang="en-US" altLang="en-US">
              <a:ea typeface="华文细黑" pitchFamily="2" charset="-122"/>
            </a:endParaRPr>
          </a:p>
        </p:txBody>
      </p:sp>
    </p:spTree>
    <p:extLst>
      <p:ext uri="{BB962C8B-B14F-4D97-AF65-F5344CB8AC3E}">
        <p14:creationId xmlns:p14="http://schemas.microsoft.com/office/powerpoint/2010/main" val="2247424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a:solidFill>
              <a:srgbClr val="000000"/>
            </a:solidFill>
            <a:miter lim="800000"/>
            <a:headEnd/>
            <a:tailEnd/>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ABFB0627-154D-483B-AC11-C0D03FF48D28}" type="slidenum">
              <a:rPr lang="en-US" altLang="en-US">
                <a:ea typeface="华文细黑" pitchFamily="2" charset="-122"/>
              </a:rPr>
              <a:pPr eaLnBrk="1" hangingPunct="1">
                <a:spcBef>
                  <a:spcPct val="0"/>
                </a:spcBef>
              </a:pPr>
              <a:t>27</a:t>
            </a:fld>
            <a:endParaRPr lang="en-US" altLang="en-US">
              <a:ea typeface="华文细黑" pitchFamily="2" charset="-122"/>
            </a:endParaRPr>
          </a:p>
        </p:txBody>
      </p:sp>
    </p:spTree>
    <p:extLst>
      <p:ext uri="{BB962C8B-B14F-4D97-AF65-F5344CB8AC3E}">
        <p14:creationId xmlns:p14="http://schemas.microsoft.com/office/powerpoint/2010/main" val="3771023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a:solidFill>
              <a:srgbClr val="000000"/>
            </a:solidFill>
            <a:miter lim="800000"/>
            <a:headEnd/>
            <a:tailEnd/>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E0871CFA-A33B-45E5-ABE8-23FB5C9830F1}" type="slidenum">
              <a:rPr lang="en-US" altLang="en-US">
                <a:ea typeface="华文细黑" pitchFamily="2" charset="-122"/>
              </a:rPr>
              <a:pPr eaLnBrk="1" hangingPunct="1">
                <a:spcBef>
                  <a:spcPct val="0"/>
                </a:spcBef>
              </a:pPr>
              <a:t>28</a:t>
            </a:fld>
            <a:endParaRPr lang="en-US" altLang="en-US">
              <a:ea typeface="华文细黑" pitchFamily="2" charset="-122"/>
            </a:endParaRPr>
          </a:p>
        </p:txBody>
      </p:sp>
    </p:spTree>
    <p:extLst>
      <p:ext uri="{BB962C8B-B14F-4D97-AF65-F5344CB8AC3E}">
        <p14:creationId xmlns:p14="http://schemas.microsoft.com/office/powerpoint/2010/main" val="121740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2344140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a:solidFill>
              <a:srgbClr val="000000"/>
            </a:solidFill>
            <a:miter lim="800000"/>
            <a:headEnd/>
            <a:tailEnd/>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FA36FD7-F638-45D9-98F2-76DFA7FABA2D}" type="slidenum">
              <a:rPr lang="en-US" altLang="en-US">
                <a:ea typeface="华文细黑" pitchFamily="2" charset="-122"/>
              </a:rPr>
              <a:pPr eaLnBrk="1" hangingPunct="1">
                <a:spcBef>
                  <a:spcPct val="0"/>
                </a:spcBef>
              </a:pPr>
              <a:t>33</a:t>
            </a:fld>
            <a:endParaRPr lang="en-US" altLang="en-US">
              <a:ea typeface="华文细黑" pitchFamily="2" charset="-122"/>
            </a:endParaRPr>
          </a:p>
        </p:txBody>
      </p:sp>
    </p:spTree>
    <p:extLst>
      <p:ext uri="{BB962C8B-B14F-4D97-AF65-F5344CB8AC3E}">
        <p14:creationId xmlns:p14="http://schemas.microsoft.com/office/powerpoint/2010/main" val="949861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34</a:t>
            </a:fld>
            <a:endParaRPr lang="en-US" altLang="en-US">
              <a:ea typeface="华文细黑" pitchFamily="2" charset="-122"/>
            </a:endParaRPr>
          </a:p>
        </p:txBody>
      </p:sp>
    </p:spTree>
    <p:extLst>
      <p:ext uri="{BB962C8B-B14F-4D97-AF65-F5344CB8AC3E}">
        <p14:creationId xmlns:p14="http://schemas.microsoft.com/office/powerpoint/2010/main" val="1447256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35</a:t>
            </a:fld>
            <a:endParaRPr lang="en-US" altLang="en-US">
              <a:ea typeface="华文细黑" pitchFamily="2" charset="-122"/>
            </a:endParaRPr>
          </a:p>
        </p:txBody>
      </p:sp>
    </p:spTree>
    <p:extLst>
      <p:ext uri="{BB962C8B-B14F-4D97-AF65-F5344CB8AC3E}">
        <p14:creationId xmlns:p14="http://schemas.microsoft.com/office/powerpoint/2010/main" val="2066116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D2231286-E87F-4073-9FC9-4CAD2D3F22FF}" type="slidenum">
              <a:rPr lang="en-GB" smtClean="0"/>
              <a:t>36</a:t>
            </a:fld>
            <a:endParaRPr lang="en-GB"/>
          </a:p>
        </p:txBody>
      </p:sp>
    </p:spTree>
    <p:extLst>
      <p:ext uri="{BB962C8B-B14F-4D97-AF65-F5344CB8AC3E}">
        <p14:creationId xmlns:p14="http://schemas.microsoft.com/office/powerpoint/2010/main" val="375784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OX3vRazm4fw&amp;t=00m30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9oP6UeQNXKg" TargetMode="External"/><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upport.office.com/en-gb/article/Animate-text-or-objects-305a1c94-83b1-4778-8df5-fcf7a9b7b7c6"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victorialabalme.com/communication_and_presentation_skills/?p=776"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quicklol.com/using-hilarious-images-for-powerpoint-presentation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cob.sjsu.edu/splane_m/PresentationTips.ht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992888" cy="1470025"/>
          </a:xfrm>
        </p:spPr>
        <p:txBody>
          <a:bodyPr>
            <a:normAutofit/>
          </a:bodyPr>
          <a:lstStyle/>
          <a:p>
            <a:r>
              <a:rPr lang="en-GB" b="1" dirty="0">
                <a:solidFill>
                  <a:srgbClr val="FFC000"/>
                </a:solidFill>
              </a:rPr>
              <a:t>Digital Skills and Research Methods</a:t>
            </a:r>
          </a:p>
        </p:txBody>
      </p:sp>
      <p:sp>
        <p:nvSpPr>
          <p:cNvPr id="3" name="Title 1">
            <a:extLst>
              <a:ext uri="{FF2B5EF4-FFF2-40B4-BE49-F238E27FC236}">
                <a16:creationId xmlns:a16="http://schemas.microsoft.com/office/drawing/2014/main" id="{D9A55FE6-CB29-4FE8-9CC0-A2670ED5A127}"/>
              </a:ext>
            </a:extLst>
          </p:cNvPr>
          <p:cNvSpPr txBox="1">
            <a:spLocks/>
          </p:cNvSpPr>
          <p:nvPr/>
        </p:nvSpPr>
        <p:spPr>
          <a:xfrm>
            <a:off x="5292080" y="4221088"/>
            <a:ext cx="3672408" cy="605929"/>
          </a:xfrm>
          <a:prstGeom prst="rect">
            <a:avLst/>
          </a:prstGeom>
        </p:spPr>
        <p:txBody>
          <a:bodyPr vert="horz" lIns="91440" tIns="45720" rIns="91440" bIns="45720" rtlCol="0" anchor="ctr">
            <a:normAutofit fontScale="4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mn-lt"/>
              </a:rPr>
              <a:t>Lecture </a:t>
            </a:r>
            <a:r>
              <a:rPr lang="en-GB" b="1" dirty="0">
                <a:latin typeface="+mn-lt"/>
              </a:rPr>
              <a:t>6</a:t>
            </a:r>
            <a:r>
              <a:rPr lang="en-GB" b="1" dirty="0" smtClean="0">
                <a:latin typeface="+mn-lt"/>
              </a:rPr>
              <a:t>: </a:t>
            </a:r>
            <a:r>
              <a:rPr lang="en-US" altLang="en-US" b="1" dirty="0">
                <a:latin typeface="+mn-lt"/>
              </a:rPr>
              <a:t>Giving PowerPoint Presentations</a:t>
            </a:r>
            <a:endParaRPr lang="en-GB" b="1" dirty="0">
              <a:latin typeface="+mn-lt"/>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0C51-5A04-47C2-9E6C-0B1D656F3C20}"/>
              </a:ext>
            </a:extLst>
          </p:cNvPr>
          <p:cNvSpPr>
            <a:spLocks noGrp="1"/>
          </p:cNvSpPr>
          <p:nvPr>
            <p:ph type="title"/>
          </p:nvPr>
        </p:nvSpPr>
        <p:spPr>
          <a:xfrm>
            <a:off x="467544" y="110597"/>
            <a:ext cx="7886700" cy="1325563"/>
          </a:xfrm>
        </p:spPr>
        <p:txBody>
          <a:bodyPr>
            <a:normAutofit/>
          </a:bodyPr>
          <a:lstStyle/>
          <a:p>
            <a:r>
              <a:rPr lang="en-GB" sz="3600" b="1" dirty="0"/>
              <a:t>New slideshow – suggested steps</a:t>
            </a:r>
          </a:p>
        </p:txBody>
      </p:sp>
      <p:sp>
        <p:nvSpPr>
          <p:cNvPr id="5" name="Slide Number Placeholder 4">
            <a:extLst>
              <a:ext uri="{FF2B5EF4-FFF2-40B4-BE49-F238E27FC236}">
                <a16:creationId xmlns:a16="http://schemas.microsoft.com/office/drawing/2014/main" id="{EA71CDF7-1588-4C62-903A-DB7AADF764E7}"/>
              </a:ext>
            </a:extLst>
          </p:cNvPr>
          <p:cNvSpPr>
            <a:spLocks noGrp="1"/>
          </p:cNvSpPr>
          <p:nvPr>
            <p:ph type="sldNum" sz="quarter" idx="12"/>
          </p:nvPr>
        </p:nvSpPr>
        <p:spPr>
          <a:xfrm>
            <a:off x="6931484" y="6356351"/>
            <a:ext cx="2057400" cy="365125"/>
          </a:xfrm>
        </p:spPr>
        <p:txBody>
          <a:bodyPr/>
          <a:lstStyle/>
          <a:p>
            <a:fld id="{1A854779-256D-41CA-AF7C-67C3B2E6CAB7}" type="slidenum">
              <a:rPr lang="en-GB" smtClean="0"/>
              <a:t>2</a:t>
            </a:fld>
            <a:endParaRPr lang="en-GB"/>
          </a:p>
        </p:txBody>
      </p:sp>
      <p:graphicFrame>
        <p:nvGraphicFramePr>
          <p:cNvPr id="16" name="Diagram 15">
            <a:extLst>
              <a:ext uri="{FF2B5EF4-FFF2-40B4-BE49-F238E27FC236}">
                <a16:creationId xmlns:a16="http://schemas.microsoft.com/office/drawing/2014/main" id="{3AFBEAA8-70D8-4A90-8DC6-FBEB520F87DF}"/>
              </a:ext>
            </a:extLst>
          </p:cNvPr>
          <p:cNvGraphicFramePr/>
          <p:nvPr>
            <p:extLst>
              <p:ext uri="{D42A27DB-BD31-4B8C-83A1-F6EECF244321}">
                <p14:modId xmlns:p14="http://schemas.microsoft.com/office/powerpoint/2010/main" val="1880265808"/>
              </p:ext>
            </p:extLst>
          </p:nvPr>
        </p:nvGraphicFramePr>
        <p:xfrm>
          <a:off x="539552" y="1436161"/>
          <a:ext cx="7632848" cy="3937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3997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B3F66-E496-4B48-85D9-5D83CB7D8661}"/>
              </a:ext>
            </a:extLst>
          </p:cNvPr>
          <p:cNvSpPr>
            <a:spLocks noGrp="1"/>
          </p:cNvSpPr>
          <p:nvPr>
            <p:ph type="title"/>
          </p:nvPr>
        </p:nvSpPr>
        <p:spPr>
          <a:xfrm>
            <a:off x="683568" y="50666"/>
            <a:ext cx="7814692" cy="642030"/>
          </a:xfrm>
        </p:spPr>
        <p:txBody>
          <a:bodyPr>
            <a:normAutofit/>
          </a:bodyPr>
          <a:lstStyle/>
          <a:p>
            <a:r>
              <a:rPr lang="en-GB" altLang="en-US" sz="3600" b="1" dirty="0"/>
              <a:t>PowerPoint: Screen options</a:t>
            </a:r>
            <a:endParaRPr lang="en-GB" sz="3600" dirty="0"/>
          </a:p>
        </p:txBody>
      </p:sp>
      <p:sp>
        <p:nvSpPr>
          <p:cNvPr id="3" name="Content Placeholder 2">
            <a:extLst>
              <a:ext uri="{FF2B5EF4-FFF2-40B4-BE49-F238E27FC236}">
                <a16:creationId xmlns:a16="http://schemas.microsoft.com/office/drawing/2014/main" id="{69F1D00D-86C0-4999-B188-977FC197F228}"/>
              </a:ext>
            </a:extLst>
          </p:cNvPr>
          <p:cNvSpPr>
            <a:spLocks noGrp="1"/>
          </p:cNvSpPr>
          <p:nvPr>
            <p:ph idx="1"/>
          </p:nvPr>
        </p:nvSpPr>
        <p:spPr>
          <a:xfrm>
            <a:off x="298704" y="476672"/>
            <a:ext cx="8388096" cy="5210749"/>
          </a:xfrm>
        </p:spPr>
        <p:txBody>
          <a:bodyPr>
            <a:normAutofit/>
          </a:bodyPr>
          <a:lstStyle/>
          <a:p>
            <a:r>
              <a:rPr lang="en-GB" sz="2800" dirty="0"/>
              <a:t>Key components and where to find them</a:t>
            </a:r>
          </a:p>
          <a:p>
            <a:endParaRPr lang="en-GB" sz="2800" dirty="0"/>
          </a:p>
        </p:txBody>
      </p:sp>
      <p:sp>
        <p:nvSpPr>
          <p:cNvPr id="5" name="Slide Number Placeholder 4">
            <a:extLst>
              <a:ext uri="{FF2B5EF4-FFF2-40B4-BE49-F238E27FC236}">
                <a16:creationId xmlns:a16="http://schemas.microsoft.com/office/drawing/2014/main" id="{44CCBB80-5CAA-4977-A7E9-5763BBA13046}"/>
              </a:ext>
            </a:extLst>
          </p:cNvPr>
          <p:cNvSpPr>
            <a:spLocks noGrp="1"/>
          </p:cNvSpPr>
          <p:nvPr>
            <p:ph type="sldNum" sz="quarter" idx="12"/>
          </p:nvPr>
        </p:nvSpPr>
        <p:spPr/>
        <p:txBody>
          <a:bodyPr/>
          <a:lstStyle/>
          <a:p>
            <a:fld id="{1A854779-256D-41CA-AF7C-67C3B2E6CAB7}" type="slidenum">
              <a:rPr lang="en-GB" smtClean="0"/>
              <a:t>3</a:t>
            </a:fld>
            <a:endParaRPr lang="en-GB"/>
          </a:p>
        </p:txBody>
      </p:sp>
      <p:pic>
        <p:nvPicPr>
          <p:cNvPr id="6" name="Picture 2">
            <a:extLst>
              <a:ext uri="{FF2B5EF4-FFF2-40B4-BE49-F238E27FC236}">
                <a16:creationId xmlns:a16="http://schemas.microsoft.com/office/drawing/2014/main" id="{18DC3A72-B629-43C2-8252-E4FBB8A3749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7108" y="1002697"/>
            <a:ext cx="7689692" cy="4852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20">
            <a:extLst>
              <a:ext uri="{FF2B5EF4-FFF2-40B4-BE49-F238E27FC236}">
                <a16:creationId xmlns:a16="http://schemas.microsoft.com/office/drawing/2014/main" id="{3D840CAC-A20B-4F71-B920-54E176DC8698}"/>
              </a:ext>
            </a:extLst>
          </p:cNvPr>
          <p:cNvSpPr txBox="1">
            <a:spLocks noChangeArrowheads="1"/>
          </p:cNvSpPr>
          <p:nvPr/>
        </p:nvSpPr>
        <p:spPr bwMode="auto">
          <a:xfrm>
            <a:off x="298704" y="2931128"/>
            <a:ext cx="2565654"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333399"/>
              </a:buClr>
              <a:buChar char="•"/>
              <a:defRPr sz="3200">
                <a:solidFill>
                  <a:schemeClr val="tx1"/>
                </a:solidFill>
                <a:latin typeface="Arial" panose="020B0604020202020204" pitchFamily="34" charset="0"/>
              </a:defRPr>
            </a:lvl1pPr>
            <a:lvl2pPr marL="742950" indent="-285750">
              <a:spcBef>
                <a:spcPct val="20000"/>
              </a:spcBef>
              <a:buClr>
                <a:srgbClr val="333399"/>
              </a:buClr>
              <a:buChar char="•"/>
              <a:defRPr sz="2800">
                <a:solidFill>
                  <a:schemeClr val="tx1"/>
                </a:solidFill>
                <a:latin typeface="Arial" panose="020B0604020202020204" pitchFamily="34" charset="0"/>
              </a:defRPr>
            </a:lvl2pPr>
            <a:lvl3pPr marL="1143000" indent="-228600">
              <a:spcBef>
                <a:spcPct val="20000"/>
              </a:spcBef>
              <a:buClr>
                <a:srgbClr val="333399"/>
              </a:buClr>
              <a:buChar char="•"/>
              <a:defRPr sz="2400">
                <a:solidFill>
                  <a:schemeClr val="tx1"/>
                </a:solidFill>
                <a:latin typeface="Arial" panose="020B0604020202020204" pitchFamily="34" charset="0"/>
              </a:defRPr>
            </a:lvl3pPr>
            <a:lvl4pPr marL="1600200" indent="-228600">
              <a:spcBef>
                <a:spcPct val="20000"/>
              </a:spcBef>
              <a:buClr>
                <a:srgbClr val="333399"/>
              </a:buClr>
              <a:buChar char="•"/>
              <a:defRPr sz="2000">
                <a:solidFill>
                  <a:schemeClr val="tx1"/>
                </a:solidFill>
                <a:latin typeface="Arial" panose="020B0604020202020204" pitchFamily="34" charset="0"/>
              </a:defRPr>
            </a:lvl4pPr>
            <a:lvl5pPr marL="2057400" indent="-228600">
              <a:spcBef>
                <a:spcPct val="20000"/>
              </a:spcBef>
              <a:buClr>
                <a:srgbClr val="333399"/>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9pPr>
          </a:lstStyle>
          <a:p>
            <a:pPr eaLnBrk="1" hangingPunct="1">
              <a:lnSpc>
                <a:spcPct val="150000"/>
              </a:lnSpc>
              <a:spcBef>
                <a:spcPct val="0"/>
              </a:spcBef>
              <a:buClrTx/>
              <a:buFontTx/>
              <a:buNone/>
            </a:pPr>
            <a:r>
              <a:rPr lang="en-GB" altLang="en-US" sz="1500" dirty="0"/>
              <a:t>Slide pane, to switch between:</a:t>
            </a:r>
          </a:p>
          <a:p>
            <a:pPr eaLnBrk="1" hangingPunct="1">
              <a:lnSpc>
                <a:spcPct val="150000"/>
              </a:lnSpc>
              <a:spcBef>
                <a:spcPct val="0"/>
              </a:spcBef>
              <a:buClrTx/>
            </a:pPr>
            <a:r>
              <a:rPr lang="en-GB" altLang="en-US" sz="1500" dirty="0"/>
              <a:t>slides thumbnail view</a:t>
            </a:r>
          </a:p>
          <a:p>
            <a:pPr eaLnBrk="1" hangingPunct="1">
              <a:lnSpc>
                <a:spcPct val="150000"/>
              </a:lnSpc>
              <a:spcBef>
                <a:spcPct val="0"/>
              </a:spcBef>
              <a:buClrTx/>
            </a:pPr>
            <a:r>
              <a:rPr lang="en-GB" altLang="en-US" sz="1500" dirty="0"/>
              <a:t>outline view</a:t>
            </a:r>
          </a:p>
        </p:txBody>
      </p:sp>
      <p:cxnSp>
        <p:nvCxnSpPr>
          <p:cNvPr id="8" name="Straight Arrow Connector 8">
            <a:extLst>
              <a:ext uri="{FF2B5EF4-FFF2-40B4-BE49-F238E27FC236}">
                <a16:creationId xmlns:a16="http://schemas.microsoft.com/office/drawing/2014/main" id="{CCE6671D-8A6C-41A4-B9C5-F39473185CE3}"/>
              </a:ext>
            </a:extLst>
          </p:cNvPr>
          <p:cNvCxnSpPr>
            <a:cxnSpLocks noChangeShapeType="1"/>
          </p:cNvCxnSpPr>
          <p:nvPr/>
        </p:nvCxnSpPr>
        <p:spPr bwMode="auto">
          <a:xfrm flipV="1">
            <a:off x="1187624" y="2693675"/>
            <a:ext cx="269368" cy="388371"/>
          </a:xfrm>
          <a:prstGeom prst="straightConnector1">
            <a:avLst/>
          </a:prstGeom>
          <a:noFill/>
          <a:ln w="12700" algn="ctr">
            <a:solidFill>
              <a:schemeClr val="tx1"/>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28741808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94D97-90CB-41A8-BEA3-63F08A1469D5}"/>
              </a:ext>
            </a:extLst>
          </p:cNvPr>
          <p:cNvSpPr>
            <a:spLocks noGrp="1"/>
          </p:cNvSpPr>
          <p:nvPr>
            <p:ph type="title"/>
          </p:nvPr>
        </p:nvSpPr>
        <p:spPr>
          <a:xfrm>
            <a:off x="628650" y="136524"/>
            <a:ext cx="7886700" cy="756538"/>
          </a:xfrm>
        </p:spPr>
        <p:txBody>
          <a:bodyPr>
            <a:normAutofit fontScale="90000"/>
          </a:bodyPr>
          <a:lstStyle/>
          <a:p>
            <a:r>
              <a:rPr lang="en-GB" altLang="en-US" b="1" dirty="0"/>
              <a:t>New Presentation - options</a:t>
            </a:r>
            <a:endParaRPr lang="en-GB" dirty="0"/>
          </a:p>
        </p:txBody>
      </p:sp>
      <p:sp>
        <p:nvSpPr>
          <p:cNvPr id="5" name="Slide Number Placeholder 4">
            <a:extLst>
              <a:ext uri="{FF2B5EF4-FFF2-40B4-BE49-F238E27FC236}">
                <a16:creationId xmlns:a16="http://schemas.microsoft.com/office/drawing/2014/main" id="{E12B4326-F420-49FD-B302-33760BB2A456}"/>
              </a:ext>
            </a:extLst>
          </p:cNvPr>
          <p:cNvSpPr>
            <a:spLocks noGrp="1"/>
          </p:cNvSpPr>
          <p:nvPr>
            <p:ph type="sldNum" sz="quarter" idx="12"/>
          </p:nvPr>
        </p:nvSpPr>
        <p:spPr/>
        <p:txBody>
          <a:bodyPr/>
          <a:lstStyle/>
          <a:p>
            <a:fld id="{1A854779-256D-41CA-AF7C-67C3B2E6CAB7}" type="slidenum">
              <a:rPr lang="en-GB" smtClean="0"/>
              <a:t>4</a:t>
            </a:fld>
            <a:endParaRPr lang="en-GB"/>
          </a:p>
        </p:txBody>
      </p:sp>
      <p:sp>
        <p:nvSpPr>
          <p:cNvPr id="6" name="Content Placeholder 5">
            <a:extLst>
              <a:ext uri="{FF2B5EF4-FFF2-40B4-BE49-F238E27FC236}">
                <a16:creationId xmlns:a16="http://schemas.microsoft.com/office/drawing/2014/main" id="{8D9DD9E2-DC32-4CB8-8878-6DCAD54DA15C}"/>
              </a:ext>
            </a:extLst>
          </p:cNvPr>
          <p:cNvSpPr>
            <a:spLocks noGrp="1"/>
          </p:cNvSpPr>
          <p:nvPr>
            <p:ph idx="1"/>
          </p:nvPr>
        </p:nvSpPr>
        <p:spPr>
          <a:xfrm>
            <a:off x="628650" y="5327903"/>
            <a:ext cx="7886700" cy="849059"/>
          </a:xfrm>
        </p:spPr>
        <p:txBody>
          <a:bodyPr>
            <a:normAutofit/>
          </a:bodyPr>
          <a:lstStyle/>
          <a:p>
            <a:r>
              <a:rPr lang="en-GB" sz="1400" dirty="0"/>
              <a:t>URL: </a:t>
            </a:r>
            <a:r>
              <a:rPr lang="en-GB" sz="1400" dirty="0">
                <a:hlinkClick r:id="rId3"/>
              </a:rPr>
              <a:t>https://www.youtube.com/watch?v=OX3vRazm4fw&amp;t=00m30s</a:t>
            </a:r>
            <a:r>
              <a:rPr lang="en-GB" sz="1400" dirty="0"/>
              <a:t> </a:t>
            </a:r>
          </a:p>
          <a:p>
            <a:endParaRPr lang="en-GB" sz="1400" dirty="0"/>
          </a:p>
        </p:txBody>
      </p:sp>
      <p:pic>
        <p:nvPicPr>
          <p:cNvPr id="7" name="Picture 6">
            <a:hlinkClick r:id="rId3"/>
            <a:extLst>
              <a:ext uri="{FF2B5EF4-FFF2-40B4-BE49-F238E27FC236}">
                <a16:creationId xmlns:a16="http://schemas.microsoft.com/office/drawing/2014/main" id="{EEC82453-7766-47EA-9DA9-4262004D65E9}"/>
              </a:ext>
            </a:extLst>
          </p:cNvPr>
          <p:cNvPicPr>
            <a:picLocks noChangeAspect="1"/>
          </p:cNvPicPr>
          <p:nvPr/>
        </p:nvPicPr>
        <p:blipFill>
          <a:blip r:embed="rId4"/>
          <a:stretch>
            <a:fillRect/>
          </a:stretch>
        </p:blipFill>
        <p:spPr>
          <a:xfrm>
            <a:off x="1043608" y="1072452"/>
            <a:ext cx="7286469" cy="4123880"/>
          </a:xfrm>
          <a:prstGeom prst="rect">
            <a:avLst/>
          </a:prstGeom>
        </p:spPr>
      </p:pic>
    </p:spTree>
    <p:extLst>
      <p:ext uri="{BB962C8B-B14F-4D97-AF65-F5344CB8AC3E}">
        <p14:creationId xmlns:p14="http://schemas.microsoft.com/office/powerpoint/2010/main" val="1545959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1285-47EB-41A9-BCB5-A44BD63D8FFB}"/>
              </a:ext>
            </a:extLst>
          </p:cNvPr>
          <p:cNvSpPr>
            <a:spLocks noGrp="1"/>
          </p:cNvSpPr>
          <p:nvPr>
            <p:ph type="title"/>
          </p:nvPr>
        </p:nvSpPr>
        <p:spPr>
          <a:xfrm>
            <a:off x="560831" y="105037"/>
            <a:ext cx="7886700" cy="766179"/>
          </a:xfrm>
        </p:spPr>
        <p:txBody>
          <a:bodyPr>
            <a:normAutofit/>
          </a:bodyPr>
          <a:lstStyle/>
          <a:p>
            <a:r>
              <a:rPr lang="en-GB" sz="3200" b="1" dirty="0"/>
              <a:t>Which template is the right one?</a:t>
            </a:r>
            <a:endParaRPr lang="en-GB" sz="3200" dirty="0"/>
          </a:p>
        </p:txBody>
      </p:sp>
      <p:pic>
        <p:nvPicPr>
          <p:cNvPr id="6" name="Content Placeholder 5">
            <a:extLst>
              <a:ext uri="{FF2B5EF4-FFF2-40B4-BE49-F238E27FC236}">
                <a16:creationId xmlns:a16="http://schemas.microsoft.com/office/drawing/2014/main" id="{8F2A1608-99A5-41E4-B029-F477455DBFF3}"/>
              </a:ext>
            </a:extLst>
          </p:cNvPr>
          <p:cNvPicPr>
            <a:picLocks noGrp="1" noChangeAspect="1"/>
          </p:cNvPicPr>
          <p:nvPr>
            <p:ph idx="1"/>
          </p:nvPr>
        </p:nvPicPr>
        <p:blipFill>
          <a:blip r:embed="rId2"/>
          <a:stretch>
            <a:fillRect/>
          </a:stretch>
        </p:blipFill>
        <p:spPr>
          <a:xfrm>
            <a:off x="513872" y="1646297"/>
            <a:ext cx="5463041" cy="307296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Slide Number Placeholder 4">
            <a:extLst>
              <a:ext uri="{FF2B5EF4-FFF2-40B4-BE49-F238E27FC236}">
                <a16:creationId xmlns:a16="http://schemas.microsoft.com/office/drawing/2014/main" id="{2A197EDE-55E9-434F-938B-36310C5E52AE}"/>
              </a:ext>
            </a:extLst>
          </p:cNvPr>
          <p:cNvSpPr>
            <a:spLocks noGrp="1"/>
          </p:cNvSpPr>
          <p:nvPr>
            <p:ph type="sldNum" sz="quarter" idx="12"/>
          </p:nvPr>
        </p:nvSpPr>
        <p:spPr/>
        <p:txBody>
          <a:bodyPr/>
          <a:lstStyle/>
          <a:p>
            <a:fld id="{1A854779-256D-41CA-AF7C-67C3B2E6CAB7}" type="slidenum">
              <a:rPr lang="en-GB" smtClean="0"/>
              <a:t>5</a:t>
            </a:fld>
            <a:endParaRPr lang="en-GB"/>
          </a:p>
        </p:txBody>
      </p:sp>
      <p:pic>
        <p:nvPicPr>
          <p:cNvPr id="8" name="Picture 7">
            <a:extLst>
              <a:ext uri="{FF2B5EF4-FFF2-40B4-BE49-F238E27FC236}">
                <a16:creationId xmlns:a16="http://schemas.microsoft.com/office/drawing/2014/main" id="{82F4E181-8A4E-42A9-A153-C641E0DD44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07971" y="3356116"/>
            <a:ext cx="5328776" cy="30002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8">
            <a:extLst>
              <a:ext uri="{FF2B5EF4-FFF2-40B4-BE49-F238E27FC236}">
                <a16:creationId xmlns:a16="http://schemas.microsoft.com/office/drawing/2014/main" id="{E052E93E-79AB-4522-BA8C-5EF3E4FD655E}"/>
              </a:ext>
            </a:extLst>
          </p:cNvPr>
          <p:cNvSpPr txBox="1"/>
          <p:nvPr/>
        </p:nvSpPr>
        <p:spPr>
          <a:xfrm>
            <a:off x="6710506" y="1413063"/>
            <a:ext cx="2433494" cy="892552"/>
          </a:xfrm>
          <a:prstGeom prst="rect">
            <a:avLst/>
          </a:prstGeom>
          <a:noFill/>
        </p:spPr>
        <p:txBody>
          <a:bodyPr wrap="square" rtlCol="0">
            <a:spAutoFit/>
          </a:bodyPr>
          <a:lstStyle/>
          <a:p>
            <a:r>
              <a:rPr lang="en-GB" sz="2600" dirty="0"/>
              <a:t>Academics at a conference?</a:t>
            </a:r>
          </a:p>
        </p:txBody>
      </p:sp>
      <p:sp>
        <p:nvSpPr>
          <p:cNvPr id="10" name="TextBox 9">
            <a:extLst>
              <a:ext uri="{FF2B5EF4-FFF2-40B4-BE49-F238E27FC236}">
                <a16:creationId xmlns:a16="http://schemas.microsoft.com/office/drawing/2014/main" id="{70FA8F6E-4E71-477E-AD80-0418782B7AC9}"/>
              </a:ext>
            </a:extLst>
          </p:cNvPr>
          <p:cNvSpPr txBox="1"/>
          <p:nvPr/>
        </p:nvSpPr>
        <p:spPr>
          <a:xfrm>
            <a:off x="1763688" y="4886133"/>
            <a:ext cx="2433494" cy="492443"/>
          </a:xfrm>
          <a:prstGeom prst="rect">
            <a:avLst/>
          </a:prstGeom>
          <a:noFill/>
        </p:spPr>
        <p:txBody>
          <a:bodyPr wrap="square" rtlCol="0">
            <a:spAutoFit/>
          </a:bodyPr>
          <a:lstStyle/>
          <a:p>
            <a:r>
              <a:rPr lang="en-GB" sz="2600" dirty="0"/>
              <a:t>Young children?</a:t>
            </a:r>
          </a:p>
        </p:txBody>
      </p:sp>
      <p:sp>
        <p:nvSpPr>
          <p:cNvPr id="12" name="TextBox 11">
            <a:extLst>
              <a:ext uri="{FF2B5EF4-FFF2-40B4-BE49-F238E27FC236}">
                <a16:creationId xmlns:a16="http://schemas.microsoft.com/office/drawing/2014/main" id="{942E1230-2047-4B40-AA19-47194AA67E54}"/>
              </a:ext>
            </a:extLst>
          </p:cNvPr>
          <p:cNvSpPr txBox="1"/>
          <p:nvPr/>
        </p:nvSpPr>
        <p:spPr>
          <a:xfrm>
            <a:off x="628650" y="2305615"/>
            <a:ext cx="8093319" cy="2246769"/>
          </a:xfrm>
          <a:prstGeom prst="rect">
            <a:avLst/>
          </a:prstGeom>
          <a:noFill/>
        </p:spPr>
        <p:txBody>
          <a:bodyPr wrap="square" rtlCol="0">
            <a:spAutoFit/>
          </a:bodyPr>
          <a:lstStyle/>
          <a:p>
            <a:pPr marL="285750" indent="-285750">
              <a:buFont typeface="Wingdings" panose="05000000000000000000" pitchFamily="2" charset="2"/>
              <a:buChar char="§"/>
            </a:pPr>
            <a:r>
              <a:rPr lang="en-GB" sz="2800" dirty="0"/>
              <a:t>Your audience may well be:</a:t>
            </a:r>
          </a:p>
          <a:p>
            <a:pPr marL="285750" indent="-285750">
              <a:buFont typeface="Wingdings" panose="05000000000000000000" pitchFamily="2" charset="2"/>
              <a:buChar char="§"/>
            </a:pPr>
            <a:endParaRPr lang="en-GB" sz="2800" dirty="0"/>
          </a:p>
          <a:p>
            <a:pPr marL="742950" lvl="1" indent="-285750">
              <a:buFont typeface="Wingdings" panose="05000000000000000000" pitchFamily="2" charset="2"/>
              <a:buChar char="§"/>
            </a:pPr>
            <a:r>
              <a:rPr lang="en-GB" sz="2800" dirty="0"/>
              <a:t>A mixture of experts and laypersons</a:t>
            </a:r>
          </a:p>
          <a:p>
            <a:pPr marL="742950" lvl="1" indent="-285750">
              <a:buFont typeface="Wingdings" panose="05000000000000000000" pitchFamily="2" charset="2"/>
              <a:buChar char="§"/>
            </a:pPr>
            <a:endParaRPr lang="en-GB" sz="2800" dirty="0"/>
          </a:p>
          <a:p>
            <a:pPr marL="742950" lvl="1" indent="-285750">
              <a:buFont typeface="Wingdings" panose="05000000000000000000" pitchFamily="2" charset="2"/>
              <a:buChar char="§"/>
            </a:pPr>
            <a:r>
              <a:rPr lang="en-GB" sz="2800" dirty="0"/>
              <a:t>Aim to have “something for all”</a:t>
            </a:r>
          </a:p>
        </p:txBody>
      </p:sp>
      <p:sp>
        <p:nvSpPr>
          <p:cNvPr id="3" name="TextBox 2">
            <a:extLst>
              <a:ext uri="{FF2B5EF4-FFF2-40B4-BE49-F238E27FC236}">
                <a16:creationId xmlns:a16="http://schemas.microsoft.com/office/drawing/2014/main" id="{6C41702D-25AF-4022-9C78-6C2159881A5F}"/>
              </a:ext>
            </a:extLst>
          </p:cNvPr>
          <p:cNvSpPr txBox="1"/>
          <p:nvPr/>
        </p:nvSpPr>
        <p:spPr>
          <a:xfrm>
            <a:off x="755576" y="749683"/>
            <a:ext cx="7303008" cy="707886"/>
          </a:xfrm>
          <a:prstGeom prst="rect">
            <a:avLst/>
          </a:prstGeom>
          <a:noFill/>
        </p:spPr>
        <p:txBody>
          <a:bodyPr wrap="square" rtlCol="0">
            <a:spAutoFit/>
          </a:bodyPr>
          <a:lstStyle/>
          <a:p>
            <a:r>
              <a:rPr lang="en-GB" sz="2000" dirty="0"/>
              <a:t>Know your audience, as this will influence your design, content, language style etc.</a:t>
            </a:r>
          </a:p>
        </p:txBody>
      </p:sp>
    </p:spTree>
    <p:extLst>
      <p:ext uri="{BB962C8B-B14F-4D97-AF65-F5344CB8AC3E}">
        <p14:creationId xmlns:p14="http://schemas.microsoft.com/office/powerpoint/2010/main" val="2150467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0-#ppt_h/2"/>
                                          </p:val>
                                        </p:tav>
                                        <p:tav tm="100000">
                                          <p:val>
                                            <p:strVal val="#ppt_y"/>
                                          </p:val>
                                        </p:tav>
                                      </p:tavLst>
                                    </p:anim>
                                  </p:childTnLst>
                                </p:cTn>
                              </p:par>
                              <p:par>
                                <p:cTn id="9" presetID="2" presetClass="entr" presetSubtype="1" fill="hold" grpId="1"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2" presetClass="entr" presetSubtype="4" fill="hold" grpId="1" nodeType="afterEffect">
                                  <p:stCondLst>
                                    <p:cond delay="100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ppt_x"/>
                                          </p:val>
                                        </p:tav>
                                        <p:tav tm="100000">
                                          <p:val>
                                            <p:strVal val="#ppt_x"/>
                                          </p:val>
                                        </p:tav>
                                      </p:tavLst>
                                    </p:anim>
                                    <p:anim calcmode="lin" valueType="num">
                                      <p:cBhvr additive="base">
                                        <p:cTn id="17" dur="500" fill="hold"/>
                                        <p:tgtEl>
                                          <p:spTgt spid="10"/>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100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xit" presetSubtype="0" fill="hold" nodeType="clickEffect">
                                  <p:stCondLst>
                                    <p:cond delay="0"/>
                                  </p:stCondLst>
                                  <p:childTnLst>
                                    <p:animEffect transition="out" filter="fade">
                                      <p:cBhvr>
                                        <p:cTn id="25" dur="500"/>
                                        <p:tgtEl>
                                          <p:spTgt spid="6"/>
                                        </p:tgtEl>
                                      </p:cBhvr>
                                    </p:animEffect>
                                    <p:set>
                                      <p:cBhvr>
                                        <p:cTn id="26" dur="1" fill="hold">
                                          <p:stCondLst>
                                            <p:cond delay="499"/>
                                          </p:stCondLst>
                                        </p:cTn>
                                        <p:tgtEl>
                                          <p:spTgt spid="6"/>
                                        </p:tgtEl>
                                        <p:attrNameLst>
                                          <p:attrName>style.visibility</p:attrName>
                                        </p:attrNameLst>
                                      </p:cBhvr>
                                      <p:to>
                                        <p:strVal val="hidden"/>
                                      </p:to>
                                    </p:set>
                                  </p:childTnLst>
                                </p:cTn>
                              </p:par>
                              <p:par>
                                <p:cTn id="27" presetID="10" presetClass="exit" presetSubtype="0" fill="hold" grpId="0" nodeType="withEffect">
                                  <p:stCondLst>
                                    <p:cond delay="0"/>
                                  </p:stCondLst>
                                  <p:childTnLst>
                                    <p:animEffect transition="out" filter="fade">
                                      <p:cBhvr>
                                        <p:cTn id="28" dur="500"/>
                                        <p:tgtEl>
                                          <p:spTgt spid="9"/>
                                        </p:tgtEl>
                                      </p:cBhvr>
                                    </p:animEffect>
                                    <p:set>
                                      <p:cBhvr>
                                        <p:cTn id="29" dur="1" fill="hold">
                                          <p:stCondLst>
                                            <p:cond delay="499"/>
                                          </p:stCondLst>
                                        </p:cTn>
                                        <p:tgtEl>
                                          <p:spTgt spid="9"/>
                                        </p:tgtEl>
                                        <p:attrNameLst>
                                          <p:attrName>style.visibility</p:attrName>
                                        </p:attrNameLst>
                                      </p:cBhvr>
                                      <p:to>
                                        <p:strVal val="hidden"/>
                                      </p:to>
                                    </p:set>
                                  </p:childTnLst>
                                </p:cTn>
                              </p:par>
                              <p:par>
                                <p:cTn id="30" presetID="10" presetClass="exit" presetSubtype="0" fill="hold" grpId="0" nodeType="withEffect">
                                  <p:stCondLst>
                                    <p:cond delay="0"/>
                                  </p:stCondLst>
                                  <p:childTnLst>
                                    <p:animEffect transition="out" filter="fade">
                                      <p:cBhvr>
                                        <p:cTn id="31" dur="500"/>
                                        <p:tgtEl>
                                          <p:spTgt spid="10"/>
                                        </p:tgtEl>
                                      </p:cBhvr>
                                    </p:animEffect>
                                    <p:set>
                                      <p:cBhvr>
                                        <p:cTn id="32" dur="1" fill="hold">
                                          <p:stCondLst>
                                            <p:cond delay="499"/>
                                          </p:stCondLst>
                                        </p:cTn>
                                        <p:tgtEl>
                                          <p:spTgt spid="10"/>
                                        </p:tgtEl>
                                        <p:attrNameLst>
                                          <p:attrName>style.visibility</p:attrName>
                                        </p:attrNameLst>
                                      </p:cBhvr>
                                      <p:to>
                                        <p:strVal val="hidden"/>
                                      </p:to>
                                    </p:set>
                                  </p:childTnLst>
                                </p:cTn>
                              </p:par>
                              <p:par>
                                <p:cTn id="33" presetID="10" presetClass="exit" presetSubtype="0" fill="hold" nodeType="with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par>
                          <p:cTn id="36" fill="hold">
                            <p:stCondLst>
                              <p:cond delay="500"/>
                            </p:stCondLst>
                            <p:childTnLst>
                              <p:par>
                                <p:cTn id="37" presetID="1" presetClass="entr" presetSubtype="0"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9" grpId="1"/>
      <p:bldP spid="10" grpId="0"/>
      <p:bldP spid="10" grpId="1"/>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94D97-90CB-41A8-BEA3-63F08A1469D5}"/>
              </a:ext>
            </a:extLst>
          </p:cNvPr>
          <p:cNvSpPr>
            <a:spLocks noGrp="1"/>
          </p:cNvSpPr>
          <p:nvPr>
            <p:ph type="title"/>
          </p:nvPr>
        </p:nvSpPr>
        <p:spPr>
          <a:xfrm>
            <a:off x="402336" y="136524"/>
            <a:ext cx="8412480" cy="732154"/>
          </a:xfrm>
        </p:spPr>
        <p:txBody>
          <a:bodyPr>
            <a:normAutofit fontScale="90000"/>
          </a:bodyPr>
          <a:lstStyle/>
          <a:p>
            <a:r>
              <a:rPr lang="en-GB" b="1" dirty="0"/>
              <a:t>Choosing your template</a:t>
            </a:r>
          </a:p>
        </p:txBody>
      </p:sp>
      <p:pic>
        <p:nvPicPr>
          <p:cNvPr id="6" name="Content Placeholder 5">
            <a:extLst>
              <a:ext uri="{FF2B5EF4-FFF2-40B4-BE49-F238E27FC236}">
                <a16:creationId xmlns:a16="http://schemas.microsoft.com/office/drawing/2014/main" id="{FE7A6C03-4219-45F8-8FCF-97F70BCCC6FD}"/>
              </a:ext>
            </a:extLst>
          </p:cNvPr>
          <p:cNvPicPr>
            <a:picLocks noGrp="1" noChangeAspect="1"/>
          </p:cNvPicPr>
          <p:nvPr>
            <p:ph idx="1"/>
          </p:nvPr>
        </p:nvPicPr>
        <p:blipFill>
          <a:blip r:embed="rId2"/>
          <a:stretch>
            <a:fillRect/>
          </a:stretch>
        </p:blipFill>
        <p:spPr>
          <a:xfrm>
            <a:off x="329184" y="798575"/>
            <a:ext cx="5305425" cy="3494522"/>
          </a:xfrm>
          <a:prstGeom prst="rect">
            <a:avLst/>
          </a:prstGeom>
          <a:ln>
            <a:noFill/>
          </a:ln>
          <a:effectLst>
            <a:outerShdw blurRad="292100" dist="139700" dir="2700000" algn="tl" rotWithShape="0">
              <a:srgbClr val="333333">
                <a:alpha val="65000"/>
              </a:srgbClr>
            </a:outerShdw>
          </a:effectLst>
        </p:spPr>
      </p:pic>
      <p:sp>
        <p:nvSpPr>
          <p:cNvPr id="5" name="Slide Number Placeholder 4">
            <a:extLst>
              <a:ext uri="{FF2B5EF4-FFF2-40B4-BE49-F238E27FC236}">
                <a16:creationId xmlns:a16="http://schemas.microsoft.com/office/drawing/2014/main" id="{E12B4326-F420-49FD-B302-33760BB2A456}"/>
              </a:ext>
            </a:extLst>
          </p:cNvPr>
          <p:cNvSpPr>
            <a:spLocks noGrp="1"/>
          </p:cNvSpPr>
          <p:nvPr>
            <p:ph type="sldNum" sz="quarter" idx="12"/>
          </p:nvPr>
        </p:nvSpPr>
        <p:spPr/>
        <p:txBody>
          <a:bodyPr/>
          <a:lstStyle/>
          <a:p>
            <a:fld id="{1A854779-256D-41CA-AF7C-67C3B2E6CAB7}" type="slidenum">
              <a:rPr lang="en-GB" smtClean="0"/>
              <a:t>6</a:t>
            </a:fld>
            <a:endParaRPr lang="en-GB"/>
          </a:p>
        </p:txBody>
      </p:sp>
      <p:pic>
        <p:nvPicPr>
          <p:cNvPr id="7" name="Picture 6">
            <a:extLst>
              <a:ext uri="{FF2B5EF4-FFF2-40B4-BE49-F238E27FC236}">
                <a16:creationId xmlns:a16="http://schemas.microsoft.com/office/drawing/2014/main" id="{1AEFC71E-3896-480D-97F7-A069D05C7C34}"/>
              </a:ext>
            </a:extLst>
          </p:cNvPr>
          <p:cNvPicPr>
            <a:picLocks noChangeAspect="1"/>
          </p:cNvPicPr>
          <p:nvPr/>
        </p:nvPicPr>
        <p:blipFill>
          <a:blip r:embed="rId3"/>
          <a:stretch>
            <a:fillRect/>
          </a:stretch>
        </p:blipFill>
        <p:spPr>
          <a:xfrm>
            <a:off x="3976321" y="2988257"/>
            <a:ext cx="4838496" cy="2745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6134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57259-39C5-4E4B-888D-8B98B48C3D4F}"/>
              </a:ext>
            </a:extLst>
          </p:cNvPr>
          <p:cNvSpPr>
            <a:spLocks noGrp="1"/>
          </p:cNvSpPr>
          <p:nvPr>
            <p:ph type="title"/>
          </p:nvPr>
        </p:nvSpPr>
        <p:spPr>
          <a:xfrm>
            <a:off x="628650" y="255399"/>
            <a:ext cx="7886700" cy="919730"/>
          </a:xfrm>
        </p:spPr>
        <p:txBody>
          <a:bodyPr/>
          <a:lstStyle/>
          <a:p>
            <a:r>
              <a:rPr lang="en-GB" b="1" dirty="0"/>
              <a:t>Audience and type of topic</a:t>
            </a:r>
            <a:endParaRPr lang="en-GB" dirty="0"/>
          </a:p>
        </p:txBody>
      </p:sp>
      <p:sp>
        <p:nvSpPr>
          <p:cNvPr id="3" name="Content Placeholder 2">
            <a:extLst>
              <a:ext uri="{FF2B5EF4-FFF2-40B4-BE49-F238E27FC236}">
                <a16:creationId xmlns:a16="http://schemas.microsoft.com/office/drawing/2014/main" id="{E11FEB61-DAB4-45A3-BC52-19299B6299FC}"/>
              </a:ext>
            </a:extLst>
          </p:cNvPr>
          <p:cNvSpPr>
            <a:spLocks noGrp="1"/>
          </p:cNvSpPr>
          <p:nvPr>
            <p:ph idx="1"/>
          </p:nvPr>
        </p:nvSpPr>
        <p:spPr>
          <a:xfrm>
            <a:off x="323528" y="1141592"/>
            <a:ext cx="7886700" cy="4867783"/>
          </a:xfrm>
        </p:spPr>
        <p:txBody>
          <a:bodyPr>
            <a:normAutofit/>
          </a:bodyPr>
          <a:lstStyle/>
          <a:p>
            <a:pPr>
              <a:lnSpc>
                <a:spcPct val="150000"/>
              </a:lnSpc>
            </a:pPr>
            <a:r>
              <a:rPr lang="en-GB" sz="2800" dirty="0"/>
              <a:t>Aim to match the theme of your presentation to:</a:t>
            </a:r>
          </a:p>
          <a:p>
            <a:pPr>
              <a:lnSpc>
                <a:spcPct val="150000"/>
              </a:lnSpc>
            </a:pPr>
            <a:r>
              <a:rPr lang="en-GB" sz="2800" dirty="0"/>
              <a:t>Your audience</a:t>
            </a:r>
          </a:p>
          <a:p>
            <a:pPr>
              <a:lnSpc>
                <a:spcPct val="150000"/>
              </a:lnSpc>
            </a:pPr>
            <a:r>
              <a:rPr lang="en-GB" sz="2800" dirty="0"/>
              <a:t>Type of topic</a:t>
            </a:r>
          </a:p>
          <a:p>
            <a:pPr lvl="1">
              <a:lnSpc>
                <a:spcPct val="150000"/>
              </a:lnSpc>
            </a:pPr>
            <a:r>
              <a:rPr lang="en-GB" sz="2400" dirty="0"/>
              <a:t>Serious?</a:t>
            </a:r>
          </a:p>
          <a:p>
            <a:pPr lvl="1">
              <a:lnSpc>
                <a:spcPct val="150000"/>
              </a:lnSpc>
            </a:pPr>
            <a:r>
              <a:rPr lang="en-GB" sz="2400" dirty="0"/>
              <a:t>Light-hearted and fun?</a:t>
            </a:r>
          </a:p>
          <a:p>
            <a:pPr lvl="1">
              <a:lnSpc>
                <a:spcPct val="150000"/>
              </a:lnSpc>
            </a:pPr>
            <a:r>
              <a:rPr lang="en-GB" sz="2400" dirty="0"/>
              <a:t>Very specific etc.</a:t>
            </a:r>
          </a:p>
        </p:txBody>
      </p:sp>
      <p:sp>
        <p:nvSpPr>
          <p:cNvPr id="5" name="Slide Number Placeholder 4">
            <a:extLst>
              <a:ext uri="{FF2B5EF4-FFF2-40B4-BE49-F238E27FC236}">
                <a16:creationId xmlns:a16="http://schemas.microsoft.com/office/drawing/2014/main" id="{6D1C3A1D-15C2-455F-89DA-3C75C785503C}"/>
              </a:ext>
            </a:extLst>
          </p:cNvPr>
          <p:cNvSpPr>
            <a:spLocks noGrp="1"/>
          </p:cNvSpPr>
          <p:nvPr>
            <p:ph type="sldNum" sz="quarter" idx="12"/>
          </p:nvPr>
        </p:nvSpPr>
        <p:spPr/>
        <p:txBody>
          <a:bodyPr/>
          <a:lstStyle/>
          <a:p>
            <a:fld id="{1A854779-256D-41CA-AF7C-67C3B2E6CAB7}" type="slidenum">
              <a:rPr lang="en-GB" smtClean="0"/>
              <a:t>7</a:t>
            </a:fld>
            <a:endParaRPr lang="en-GB"/>
          </a:p>
        </p:txBody>
      </p:sp>
      <p:pic>
        <p:nvPicPr>
          <p:cNvPr id="6" name="Picture 5">
            <a:extLst>
              <a:ext uri="{FF2B5EF4-FFF2-40B4-BE49-F238E27FC236}">
                <a16:creationId xmlns:a16="http://schemas.microsoft.com/office/drawing/2014/main" id="{5888B24E-FABF-4C22-BF03-59ABEE5A97FB}"/>
              </a:ext>
            </a:extLst>
          </p:cNvPr>
          <p:cNvPicPr>
            <a:picLocks noChangeAspect="1"/>
          </p:cNvPicPr>
          <p:nvPr/>
        </p:nvPicPr>
        <p:blipFill>
          <a:blip r:embed="rId2"/>
          <a:stretch>
            <a:fillRect/>
          </a:stretch>
        </p:blipFill>
        <p:spPr>
          <a:xfrm>
            <a:off x="161925" y="241934"/>
            <a:ext cx="8820150" cy="5438775"/>
          </a:xfrm>
          <a:prstGeom prst="rect">
            <a:avLst/>
          </a:prstGeom>
        </p:spPr>
      </p:pic>
    </p:spTree>
    <p:extLst>
      <p:ext uri="{BB962C8B-B14F-4D97-AF65-F5344CB8AC3E}">
        <p14:creationId xmlns:p14="http://schemas.microsoft.com/office/powerpoint/2010/main" val="161097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4458A-FECB-4B8F-BD93-3F47FC1B03A5}"/>
              </a:ext>
            </a:extLst>
          </p:cNvPr>
          <p:cNvSpPr>
            <a:spLocks noGrp="1"/>
          </p:cNvSpPr>
          <p:nvPr>
            <p:ph type="title"/>
          </p:nvPr>
        </p:nvSpPr>
        <p:spPr>
          <a:xfrm>
            <a:off x="628650" y="365127"/>
            <a:ext cx="7886700" cy="756538"/>
          </a:xfrm>
        </p:spPr>
        <p:txBody>
          <a:bodyPr>
            <a:normAutofit fontScale="90000"/>
          </a:bodyPr>
          <a:lstStyle/>
          <a:p>
            <a:r>
              <a:rPr lang="en-GB" altLang="en-US" b="1" dirty="0"/>
              <a:t>Design Tab</a:t>
            </a:r>
            <a:endParaRPr lang="en-GB" b="1" dirty="0"/>
          </a:p>
        </p:txBody>
      </p:sp>
      <p:sp>
        <p:nvSpPr>
          <p:cNvPr id="3" name="Content Placeholder 2">
            <a:extLst>
              <a:ext uri="{FF2B5EF4-FFF2-40B4-BE49-F238E27FC236}">
                <a16:creationId xmlns:a16="http://schemas.microsoft.com/office/drawing/2014/main" id="{25CA62F3-C2A6-4771-B151-604DDE036215}"/>
              </a:ext>
            </a:extLst>
          </p:cNvPr>
          <p:cNvSpPr>
            <a:spLocks noGrp="1"/>
          </p:cNvSpPr>
          <p:nvPr>
            <p:ph idx="1"/>
          </p:nvPr>
        </p:nvSpPr>
        <p:spPr>
          <a:xfrm>
            <a:off x="155116" y="1328927"/>
            <a:ext cx="8360234" cy="4848035"/>
          </a:xfrm>
        </p:spPr>
        <p:txBody>
          <a:bodyPr>
            <a:normAutofit/>
          </a:bodyPr>
          <a:lstStyle/>
          <a:p>
            <a:pPr>
              <a:defRPr/>
            </a:pPr>
            <a:r>
              <a:rPr lang="en-GB" altLang="en-US" sz="2800" dirty="0"/>
              <a:t>Quick Access toolbar &gt; Design Tab</a:t>
            </a:r>
          </a:p>
          <a:p>
            <a:pPr>
              <a:defRPr/>
            </a:pPr>
            <a:r>
              <a:rPr lang="en-GB" altLang="en-US" sz="2800" dirty="0"/>
              <a:t>Page setup and slide orientation </a:t>
            </a:r>
          </a:p>
          <a:p>
            <a:pPr marL="0" indent="0">
              <a:buNone/>
              <a:defRPr/>
            </a:pPr>
            <a:r>
              <a:rPr lang="en-GB" altLang="en-US" sz="2800" dirty="0"/>
              <a:t>(portrait or landscape)</a:t>
            </a:r>
          </a:p>
          <a:p>
            <a:pPr>
              <a:defRPr/>
            </a:pPr>
            <a:r>
              <a:rPr lang="en-GB" altLang="en-US" sz="2800" dirty="0"/>
              <a:t>A variety of built-in themes and colour variants</a:t>
            </a:r>
          </a:p>
          <a:p>
            <a:pPr>
              <a:defRPr/>
            </a:pPr>
            <a:r>
              <a:rPr lang="en-GB" altLang="en-US" sz="2800" dirty="0"/>
              <a:t>Slide size</a:t>
            </a:r>
          </a:p>
          <a:p>
            <a:pPr>
              <a:defRPr/>
            </a:pPr>
            <a:r>
              <a:rPr lang="en-GB" altLang="en-US" sz="2800" dirty="0"/>
              <a:t>Background formatting</a:t>
            </a:r>
          </a:p>
          <a:p>
            <a:pPr lvl="1">
              <a:defRPr/>
            </a:pPr>
            <a:r>
              <a:rPr lang="en-GB" altLang="en-US" sz="2400" dirty="0"/>
              <a:t>Colour fill, picture or texture fill, transparency</a:t>
            </a:r>
            <a:endParaRPr lang="en-GB" sz="2400" dirty="0"/>
          </a:p>
        </p:txBody>
      </p:sp>
      <p:sp>
        <p:nvSpPr>
          <p:cNvPr id="5" name="Slide Number Placeholder 4">
            <a:extLst>
              <a:ext uri="{FF2B5EF4-FFF2-40B4-BE49-F238E27FC236}">
                <a16:creationId xmlns:a16="http://schemas.microsoft.com/office/drawing/2014/main" id="{F31C16C0-BCE0-46E6-91D4-C39EC9F6A264}"/>
              </a:ext>
            </a:extLst>
          </p:cNvPr>
          <p:cNvSpPr>
            <a:spLocks noGrp="1"/>
          </p:cNvSpPr>
          <p:nvPr>
            <p:ph type="sldNum" sz="quarter" idx="12"/>
          </p:nvPr>
        </p:nvSpPr>
        <p:spPr/>
        <p:txBody>
          <a:bodyPr/>
          <a:lstStyle/>
          <a:p>
            <a:fld id="{1A854779-256D-41CA-AF7C-67C3B2E6CAB7}" type="slidenum">
              <a:rPr lang="en-GB" smtClean="0"/>
              <a:t>8</a:t>
            </a:fld>
            <a:endParaRPr lang="en-GB"/>
          </a:p>
        </p:txBody>
      </p:sp>
      <p:pic>
        <p:nvPicPr>
          <p:cNvPr id="6" name="Picture 5">
            <a:extLst>
              <a:ext uri="{FF2B5EF4-FFF2-40B4-BE49-F238E27FC236}">
                <a16:creationId xmlns:a16="http://schemas.microsoft.com/office/drawing/2014/main" id="{81C42DEA-CA17-4ED9-97C2-D89683FB32C2}"/>
              </a:ext>
            </a:extLst>
          </p:cNvPr>
          <p:cNvPicPr>
            <a:picLocks noChangeAspect="1"/>
          </p:cNvPicPr>
          <p:nvPr/>
        </p:nvPicPr>
        <p:blipFill>
          <a:blip r:embed="rId2"/>
          <a:stretch>
            <a:fillRect/>
          </a:stretch>
        </p:blipFill>
        <p:spPr>
          <a:xfrm>
            <a:off x="241064" y="4897505"/>
            <a:ext cx="8428369" cy="1123783"/>
          </a:xfrm>
          <a:prstGeom prst="rect">
            <a:avLst/>
          </a:prstGeom>
        </p:spPr>
      </p:pic>
      <p:pic>
        <p:nvPicPr>
          <p:cNvPr id="7" name="Picture 1">
            <a:extLst>
              <a:ext uri="{FF2B5EF4-FFF2-40B4-BE49-F238E27FC236}">
                <a16:creationId xmlns:a16="http://schemas.microsoft.com/office/drawing/2014/main" id="{5F509860-3D2C-4A1E-B5A6-A187AD0AF38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12372" y="766963"/>
            <a:ext cx="2576512" cy="163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57511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DEED5-25D0-4C37-8EF8-EB3EC2FD768A}"/>
              </a:ext>
            </a:extLst>
          </p:cNvPr>
          <p:cNvSpPr>
            <a:spLocks noGrp="1"/>
          </p:cNvSpPr>
          <p:nvPr>
            <p:ph type="title"/>
          </p:nvPr>
        </p:nvSpPr>
        <p:spPr>
          <a:xfrm>
            <a:off x="628650" y="365127"/>
            <a:ext cx="7886700" cy="768730"/>
          </a:xfrm>
        </p:spPr>
        <p:txBody>
          <a:bodyPr/>
          <a:lstStyle/>
          <a:p>
            <a:r>
              <a:rPr lang="en-GB" b="1" dirty="0"/>
              <a:t>Colour variants</a:t>
            </a:r>
            <a:endParaRPr lang="en-GB" dirty="0"/>
          </a:p>
        </p:txBody>
      </p:sp>
      <p:pic>
        <p:nvPicPr>
          <p:cNvPr id="6" name="Content Placeholder 5">
            <a:extLst>
              <a:ext uri="{FF2B5EF4-FFF2-40B4-BE49-F238E27FC236}">
                <a16:creationId xmlns:a16="http://schemas.microsoft.com/office/drawing/2014/main" id="{A2143901-D25D-4AB4-9021-1AB7C489F00A}"/>
              </a:ext>
            </a:extLst>
          </p:cNvPr>
          <p:cNvPicPr>
            <a:picLocks noGrp="1" noChangeAspect="1"/>
          </p:cNvPicPr>
          <p:nvPr>
            <p:ph idx="1"/>
          </p:nvPr>
        </p:nvPicPr>
        <p:blipFill>
          <a:blip r:embed="rId2"/>
          <a:stretch>
            <a:fillRect/>
          </a:stretch>
        </p:blipFill>
        <p:spPr>
          <a:xfrm>
            <a:off x="683567" y="1412776"/>
            <a:ext cx="7833035" cy="4283551"/>
          </a:xfrm>
          <a:prstGeom prst="rect">
            <a:avLst/>
          </a:prstGeom>
        </p:spPr>
      </p:pic>
      <p:sp>
        <p:nvSpPr>
          <p:cNvPr id="5" name="Slide Number Placeholder 4">
            <a:extLst>
              <a:ext uri="{FF2B5EF4-FFF2-40B4-BE49-F238E27FC236}">
                <a16:creationId xmlns:a16="http://schemas.microsoft.com/office/drawing/2014/main" id="{1C032875-DD0A-4C9D-8839-91085D226DA1}"/>
              </a:ext>
            </a:extLst>
          </p:cNvPr>
          <p:cNvSpPr>
            <a:spLocks noGrp="1"/>
          </p:cNvSpPr>
          <p:nvPr>
            <p:ph type="sldNum" sz="quarter" idx="12"/>
          </p:nvPr>
        </p:nvSpPr>
        <p:spPr/>
        <p:txBody>
          <a:bodyPr/>
          <a:lstStyle/>
          <a:p>
            <a:fld id="{1A854779-256D-41CA-AF7C-67C3B2E6CAB7}" type="slidenum">
              <a:rPr lang="en-GB" smtClean="0"/>
              <a:t>9</a:t>
            </a:fld>
            <a:endParaRPr lang="en-GB"/>
          </a:p>
        </p:txBody>
      </p:sp>
    </p:spTree>
    <p:extLst>
      <p:ext uri="{BB962C8B-B14F-4D97-AF65-F5344CB8AC3E}">
        <p14:creationId xmlns:p14="http://schemas.microsoft.com/office/powerpoint/2010/main" val="25783200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A3998-C235-4069-9EFD-B37259E1CF22}"/>
              </a:ext>
            </a:extLst>
          </p:cNvPr>
          <p:cNvSpPr>
            <a:spLocks noGrp="1"/>
          </p:cNvSpPr>
          <p:nvPr>
            <p:ph type="title"/>
          </p:nvPr>
        </p:nvSpPr>
        <p:spPr>
          <a:xfrm>
            <a:off x="628650" y="365127"/>
            <a:ext cx="7886700" cy="695578"/>
          </a:xfrm>
        </p:spPr>
        <p:txBody>
          <a:bodyPr>
            <a:normAutofit fontScale="90000"/>
          </a:bodyPr>
          <a:lstStyle/>
          <a:p>
            <a:r>
              <a:rPr lang="en-GB" altLang="en-US" b="1" dirty="0"/>
              <a:t>Applying a slide master</a:t>
            </a:r>
            <a:endParaRPr lang="en-GB" b="1" dirty="0"/>
          </a:p>
        </p:txBody>
      </p:sp>
      <p:sp>
        <p:nvSpPr>
          <p:cNvPr id="3" name="Content Placeholder 2">
            <a:extLst>
              <a:ext uri="{FF2B5EF4-FFF2-40B4-BE49-F238E27FC236}">
                <a16:creationId xmlns:a16="http://schemas.microsoft.com/office/drawing/2014/main" id="{CE2B55A8-C2C9-4D48-8D37-6A888D0CD9EC}"/>
              </a:ext>
            </a:extLst>
          </p:cNvPr>
          <p:cNvSpPr>
            <a:spLocks noGrp="1"/>
          </p:cNvSpPr>
          <p:nvPr>
            <p:ph idx="1"/>
          </p:nvPr>
        </p:nvSpPr>
        <p:spPr>
          <a:xfrm>
            <a:off x="395536" y="1075504"/>
            <a:ext cx="8570976" cy="4787075"/>
          </a:xfrm>
        </p:spPr>
        <p:txBody>
          <a:bodyPr>
            <a:normAutofit/>
          </a:bodyPr>
          <a:lstStyle/>
          <a:p>
            <a:pPr>
              <a:lnSpc>
                <a:spcPct val="80000"/>
              </a:lnSpc>
              <a:defRPr/>
            </a:pPr>
            <a:r>
              <a:rPr lang="en-GB" sz="2800" dirty="0"/>
              <a:t>From the </a:t>
            </a:r>
            <a:r>
              <a:rPr lang="en-GB" sz="2800" b="1" dirty="0"/>
              <a:t>View</a:t>
            </a:r>
            <a:r>
              <a:rPr lang="en-GB" sz="2800" dirty="0"/>
              <a:t> Tab, choose </a:t>
            </a:r>
            <a:r>
              <a:rPr lang="en-GB" sz="2800" dirty="0">
                <a:solidFill>
                  <a:schemeClr val="accent1">
                    <a:lumMod val="50000"/>
                  </a:schemeClr>
                </a:solidFill>
              </a:rPr>
              <a:t>Slide Master</a:t>
            </a:r>
            <a:r>
              <a:rPr lang="en-GB" sz="2800" dirty="0"/>
              <a:t> </a:t>
            </a:r>
          </a:p>
          <a:p>
            <a:pPr>
              <a:lnSpc>
                <a:spcPct val="80000"/>
              </a:lnSpc>
              <a:defRPr/>
            </a:pPr>
            <a:r>
              <a:rPr lang="en-GB" sz="2800" dirty="0"/>
              <a:t>Notice the </a:t>
            </a:r>
            <a:r>
              <a:rPr lang="en-GB" sz="2800" dirty="0">
                <a:solidFill>
                  <a:schemeClr val="accent1">
                    <a:lumMod val="50000"/>
                  </a:schemeClr>
                </a:solidFill>
              </a:rPr>
              <a:t>Slide Master tab </a:t>
            </a:r>
            <a:r>
              <a:rPr lang="en-GB" sz="2800" dirty="0"/>
              <a:t>appears in the far left corner. </a:t>
            </a:r>
          </a:p>
          <a:p>
            <a:pPr>
              <a:lnSpc>
                <a:spcPct val="80000"/>
              </a:lnSpc>
              <a:defRPr/>
            </a:pPr>
            <a:r>
              <a:rPr lang="en-GB" sz="2800" dirty="0"/>
              <a:t>Here any changes you make to style, layout, fonts, etc. will be applied to </a:t>
            </a:r>
            <a:r>
              <a:rPr lang="en-GB" sz="2800" b="1" dirty="0"/>
              <a:t>all</a:t>
            </a:r>
            <a:r>
              <a:rPr lang="en-GB" sz="2800" dirty="0"/>
              <a:t> your current slides and any future slides you make</a:t>
            </a:r>
          </a:p>
        </p:txBody>
      </p:sp>
      <p:sp>
        <p:nvSpPr>
          <p:cNvPr id="5" name="Slide Number Placeholder 4">
            <a:extLst>
              <a:ext uri="{FF2B5EF4-FFF2-40B4-BE49-F238E27FC236}">
                <a16:creationId xmlns:a16="http://schemas.microsoft.com/office/drawing/2014/main" id="{4E8B8326-5EA8-41E5-871E-A4E57571DB1D}"/>
              </a:ext>
            </a:extLst>
          </p:cNvPr>
          <p:cNvSpPr>
            <a:spLocks noGrp="1"/>
          </p:cNvSpPr>
          <p:nvPr>
            <p:ph type="sldNum" sz="quarter" idx="12"/>
          </p:nvPr>
        </p:nvSpPr>
        <p:spPr/>
        <p:txBody>
          <a:bodyPr/>
          <a:lstStyle/>
          <a:p>
            <a:fld id="{1A854779-256D-41CA-AF7C-67C3B2E6CAB7}" type="slidenum">
              <a:rPr lang="en-GB" smtClean="0"/>
              <a:t>10</a:t>
            </a:fld>
            <a:endParaRPr lang="en-GB"/>
          </a:p>
        </p:txBody>
      </p:sp>
      <p:pic>
        <p:nvPicPr>
          <p:cNvPr id="6" name="Picture 1">
            <a:extLst>
              <a:ext uri="{FF2B5EF4-FFF2-40B4-BE49-F238E27FC236}">
                <a16:creationId xmlns:a16="http://schemas.microsoft.com/office/drawing/2014/main" id="{2BB85368-A440-4FF3-BA6C-0CF7E8BE7A7B}"/>
              </a:ext>
            </a:extLst>
          </p:cNvPr>
          <p:cNvPicPr>
            <a:picLocks noChangeAspect="1"/>
          </p:cNvPicPr>
          <p:nvPr/>
        </p:nvPicPr>
        <p:blipFill rotWithShape="1">
          <a:blip r:embed="rId2">
            <a:extLst>
              <a:ext uri="{28A0092B-C50C-407E-A947-70E740481C1C}">
                <a14:useLocalDpi xmlns:a14="http://schemas.microsoft.com/office/drawing/2010/main" val="0"/>
              </a:ext>
            </a:extLst>
          </a:blip>
          <a:srcRect r="30231" b="30872"/>
          <a:stretch/>
        </p:blipFill>
        <p:spPr bwMode="auto">
          <a:xfrm>
            <a:off x="1043608" y="3356992"/>
            <a:ext cx="6764103" cy="22209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86451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D9EED-8319-4C99-932D-DDEFBE3CBFA9}"/>
              </a:ext>
            </a:extLst>
          </p:cNvPr>
          <p:cNvSpPr>
            <a:spLocks noGrp="1"/>
          </p:cNvSpPr>
          <p:nvPr>
            <p:ph type="title"/>
          </p:nvPr>
        </p:nvSpPr>
        <p:spPr>
          <a:xfrm>
            <a:off x="628650" y="205074"/>
            <a:ext cx="7886700" cy="991678"/>
          </a:xfrm>
        </p:spPr>
        <p:txBody>
          <a:bodyPr/>
          <a:lstStyle/>
          <a:p>
            <a:r>
              <a:rPr lang="en-GB" b="1" dirty="0"/>
              <a:t>Slide master: Useful fields</a:t>
            </a:r>
          </a:p>
        </p:txBody>
      </p:sp>
      <p:sp>
        <p:nvSpPr>
          <p:cNvPr id="3" name="Content Placeholder 2">
            <a:extLst>
              <a:ext uri="{FF2B5EF4-FFF2-40B4-BE49-F238E27FC236}">
                <a16:creationId xmlns:a16="http://schemas.microsoft.com/office/drawing/2014/main" id="{98205D18-3515-4808-9D30-176B9CCA7985}"/>
              </a:ext>
            </a:extLst>
          </p:cNvPr>
          <p:cNvSpPr>
            <a:spLocks noGrp="1"/>
          </p:cNvSpPr>
          <p:nvPr>
            <p:ph idx="1"/>
          </p:nvPr>
        </p:nvSpPr>
        <p:spPr>
          <a:xfrm>
            <a:off x="280416" y="908720"/>
            <a:ext cx="8583168" cy="4640771"/>
          </a:xfrm>
        </p:spPr>
        <p:txBody>
          <a:bodyPr/>
          <a:lstStyle/>
          <a:p>
            <a:r>
              <a:rPr lang="en-GB" dirty="0"/>
              <a:t>Access fields such as Headers and Footers</a:t>
            </a:r>
          </a:p>
          <a:p>
            <a:pPr lvl="1">
              <a:lnSpc>
                <a:spcPct val="80000"/>
              </a:lnSpc>
            </a:pPr>
            <a:r>
              <a:rPr lang="en-GB" altLang="en-US" b="1" dirty="0"/>
              <a:t>Insert tab &gt; Header &amp; Footer </a:t>
            </a:r>
          </a:p>
          <a:p>
            <a:pPr lvl="1">
              <a:lnSpc>
                <a:spcPct val="80000"/>
              </a:lnSpc>
            </a:pPr>
            <a:r>
              <a:rPr lang="en-GB" altLang="en-US" dirty="0"/>
              <a:t>Tick “Footer” and enter your text</a:t>
            </a:r>
          </a:p>
          <a:p>
            <a:pPr>
              <a:lnSpc>
                <a:spcPct val="80000"/>
              </a:lnSpc>
            </a:pPr>
            <a:endParaRPr lang="en-GB" dirty="0"/>
          </a:p>
          <a:p>
            <a:pPr>
              <a:lnSpc>
                <a:spcPct val="80000"/>
              </a:lnSpc>
            </a:pPr>
            <a:r>
              <a:rPr lang="en-GB" dirty="0"/>
              <a:t>Slide numbers are very useful to audience &amp; presenter</a:t>
            </a:r>
          </a:p>
          <a:p>
            <a:pPr lvl="1">
              <a:lnSpc>
                <a:spcPct val="80000"/>
              </a:lnSpc>
            </a:pPr>
            <a:r>
              <a:rPr lang="en-GB" i="1" dirty="0"/>
              <a:t>“Could you please go back to slide number …?”</a:t>
            </a:r>
          </a:p>
          <a:p>
            <a:endParaRPr lang="en-GB" dirty="0"/>
          </a:p>
        </p:txBody>
      </p:sp>
      <p:sp>
        <p:nvSpPr>
          <p:cNvPr id="5" name="Slide Number Placeholder 4">
            <a:extLst>
              <a:ext uri="{FF2B5EF4-FFF2-40B4-BE49-F238E27FC236}">
                <a16:creationId xmlns:a16="http://schemas.microsoft.com/office/drawing/2014/main" id="{89999C80-CE69-4234-B63E-8A6E940E97CD}"/>
              </a:ext>
            </a:extLst>
          </p:cNvPr>
          <p:cNvSpPr>
            <a:spLocks noGrp="1"/>
          </p:cNvSpPr>
          <p:nvPr>
            <p:ph type="sldNum" sz="quarter" idx="12"/>
          </p:nvPr>
        </p:nvSpPr>
        <p:spPr/>
        <p:txBody>
          <a:bodyPr/>
          <a:lstStyle/>
          <a:p>
            <a:fld id="{1A854779-256D-41CA-AF7C-67C3B2E6CAB7}" type="slidenum">
              <a:rPr lang="en-GB" smtClean="0"/>
              <a:t>11</a:t>
            </a:fld>
            <a:endParaRPr lang="en-GB"/>
          </a:p>
        </p:txBody>
      </p:sp>
      <p:pic>
        <p:nvPicPr>
          <p:cNvPr id="6" name="Picture 1">
            <a:extLst>
              <a:ext uri="{FF2B5EF4-FFF2-40B4-BE49-F238E27FC236}">
                <a16:creationId xmlns:a16="http://schemas.microsoft.com/office/drawing/2014/main" id="{7300BD5D-69E1-4DD5-92D9-E57A0ED873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98015" y="4085438"/>
            <a:ext cx="4133469" cy="263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43845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1CF2-A6ED-42EA-B45A-7F56CD201D41}"/>
              </a:ext>
            </a:extLst>
          </p:cNvPr>
          <p:cNvSpPr>
            <a:spLocks noGrp="1"/>
          </p:cNvSpPr>
          <p:nvPr>
            <p:ph type="title"/>
          </p:nvPr>
        </p:nvSpPr>
        <p:spPr>
          <a:xfrm>
            <a:off x="222836" y="207964"/>
            <a:ext cx="8753856" cy="838198"/>
          </a:xfrm>
        </p:spPr>
        <p:txBody>
          <a:bodyPr>
            <a:normAutofit/>
          </a:bodyPr>
          <a:lstStyle/>
          <a:p>
            <a:r>
              <a:rPr lang="en-GB" b="1" dirty="0"/>
              <a:t>A place for everything</a:t>
            </a:r>
          </a:p>
        </p:txBody>
      </p:sp>
      <p:sp>
        <p:nvSpPr>
          <p:cNvPr id="3" name="Content Placeholder 2">
            <a:extLst>
              <a:ext uri="{FF2B5EF4-FFF2-40B4-BE49-F238E27FC236}">
                <a16:creationId xmlns:a16="http://schemas.microsoft.com/office/drawing/2014/main" id="{138BEA87-3325-4705-ABF5-F7B69AD87D03}"/>
              </a:ext>
            </a:extLst>
          </p:cNvPr>
          <p:cNvSpPr>
            <a:spLocks noGrp="1"/>
          </p:cNvSpPr>
          <p:nvPr>
            <p:ph idx="1"/>
          </p:nvPr>
        </p:nvSpPr>
        <p:spPr>
          <a:xfrm>
            <a:off x="60407" y="1143461"/>
            <a:ext cx="5096256" cy="4351338"/>
          </a:xfrm>
        </p:spPr>
        <p:txBody>
          <a:bodyPr>
            <a:normAutofit fontScale="85000" lnSpcReduction="10000"/>
          </a:bodyPr>
          <a:lstStyle/>
          <a:p>
            <a:pPr>
              <a:buNone/>
              <a:defRPr/>
            </a:pPr>
            <a:r>
              <a:rPr lang="en-GB" dirty="0"/>
              <a:t>Layout: the way objects are arranged on a slide. </a:t>
            </a:r>
          </a:p>
          <a:p>
            <a:pPr>
              <a:buNone/>
              <a:defRPr/>
            </a:pPr>
            <a:r>
              <a:rPr lang="en-GB" dirty="0"/>
              <a:t>A layout contains placeholders, which in turn hold text, tables, pictures etc.</a:t>
            </a:r>
            <a:r>
              <a:rPr lang="en-GB" sz="2400" dirty="0"/>
              <a:t> </a:t>
            </a:r>
          </a:p>
          <a:p>
            <a:pPr>
              <a:defRPr/>
            </a:pPr>
            <a:r>
              <a:rPr lang="en-GB" dirty="0"/>
              <a:t>Apply a slide layout</a:t>
            </a:r>
          </a:p>
          <a:p>
            <a:pPr lvl="1">
              <a:defRPr/>
            </a:pPr>
            <a:r>
              <a:rPr lang="en-GB" dirty="0"/>
              <a:t>In the Slides pane, select the slide for which you want to apply a layout</a:t>
            </a:r>
          </a:p>
          <a:p>
            <a:pPr lvl="1">
              <a:defRPr/>
            </a:pPr>
            <a:r>
              <a:rPr lang="en-GB" dirty="0"/>
              <a:t>On the </a:t>
            </a:r>
            <a:r>
              <a:rPr lang="en-GB" dirty="0">
                <a:solidFill>
                  <a:schemeClr val="accent1">
                    <a:lumMod val="50000"/>
                  </a:schemeClr>
                </a:solidFill>
              </a:rPr>
              <a:t>Home Tab</a:t>
            </a:r>
            <a:r>
              <a:rPr lang="en-GB" dirty="0"/>
              <a:t>, click Layout from the Slides group. </a:t>
            </a:r>
          </a:p>
          <a:p>
            <a:pPr marL="0" indent="0">
              <a:buNone/>
            </a:pPr>
            <a:endParaRPr lang="en-GB" dirty="0"/>
          </a:p>
        </p:txBody>
      </p:sp>
      <p:sp>
        <p:nvSpPr>
          <p:cNvPr id="5" name="Slide Number Placeholder 4">
            <a:extLst>
              <a:ext uri="{FF2B5EF4-FFF2-40B4-BE49-F238E27FC236}">
                <a16:creationId xmlns:a16="http://schemas.microsoft.com/office/drawing/2014/main" id="{530F6295-3EEF-4664-8FE0-043A078FDEC0}"/>
              </a:ext>
            </a:extLst>
          </p:cNvPr>
          <p:cNvSpPr>
            <a:spLocks noGrp="1"/>
          </p:cNvSpPr>
          <p:nvPr>
            <p:ph type="sldNum" sz="quarter" idx="12"/>
          </p:nvPr>
        </p:nvSpPr>
        <p:spPr/>
        <p:txBody>
          <a:bodyPr/>
          <a:lstStyle/>
          <a:p>
            <a:fld id="{1A854779-256D-41CA-AF7C-67C3B2E6CAB7}" type="slidenum">
              <a:rPr lang="en-GB" smtClean="0"/>
              <a:t>12</a:t>
            </a:fld>
            <a:endParaRPr lang="en-GB"/>
          </a:p>
        </p:txBody>
      </p:sp>
      <p:pic>
        <p:nvPicPr>
          <p:cNvPr id="6" name="Picture 1">
            <a:extLst>
              <a:ext uri="{FF2B5EF4-FFF2-40B4-BE49-F238E27FC236}">
                <a16:creationId xmlns:a16="http://schemas.microsoft.com/office/drawing/2014/main" id="{782A4660-DEEF-4DAD-8525-F21B63B7A3DB}"/>
              </a:ext>
            </a:extLst>
          </p:cNvPr>
          <p:cNvPicPr>
            <a:picLocks noChangeAspect="1"/>
          </p:cNvPicPr>
          <p:nvPr/>
        </p:nvPicPr>
        <p:blipFill rotWithShape="1">
          <a:blip r:embed="rId2">
            <a:extLst>
              <a:ext uri="{28A0092B-C50C-407E-A947-70E740481C1C}">
                <a14:useLocalDpi xmlns:a14="http://schemas.microsoft.com/office/drawing/2010/main" val="0"/>
              </a:ext>
            </a:extLst>
          </a:blip>
          <a:srcRect r="6320"/>
          <a:stretch/>
        </p:blipFill>
        <p:spPr bwMode="auto">
          <a:xfrm>
            <a:off x="5275068" y="1286336"/>
            <a:ext cx="3792265" cy="420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ounded Rectangle 2">
            <a:extLst>
              <a:ext uri="{FF2B5EF4-FFF2-40B4-BE49-F238E27FC236}">
                <a16:creationId xmlns:a16="http://schemas.microsoft.com/office/drawing/2014/main" id="{F3EF2D4E-9C5F-4994-88E9-090416DB8915}"/>
              </a:ext>
            </a:extLst>
          </p:cNvPr>
          <p:cNvSpPr>
            <a:spLocks noChangeArrowheads="1"/>
          </p:cNvSpPr>
          <p:nvPr/>
        </p:nvSpPr>
        <p:spPr bwMode="auto">
          <a:xfrm>
            <a:off x="6523501" y="1881251"/>
            <a:ext cx="647700" cy="215900"/>
          </a:xfrm>
          <a:prstGeom prst="roundRect">
            <a:avLst>
              <a:gd name="adj" fmla="val 16667"/>
            </a:avLst>
          </a:prstGeom>
          <a:noFill/>
          <a:ln w="41275" algn="ctr">
            <a:solidFill>
              <a:srgbClr val="C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rgbClr val="333399"/>
              </a:buClr>
              <a:buChar char="•"/>
              <a:defRPr sz="3200">
                <a:solidFill>
                  <a:schemeClr val="tx1"/>
                </a:solidFill>
                <a:latin typeface="Arial" panose="020B0604020202020204" pitchFamily="34" charset="0"/>
              </a:defRPr>
            </a:lvl1pPr>
            <a:lvl2pPr marL="742950" indent="-285750">
              <a:spcBef>
                <a:spcPct val="20000"/>
              </a:spcBef>
              <a:buClr>
                <a:srgbClr val="333399"/>
              </a:buClr>
              <a:buChar char="•"/>
              <a:defRPr sz="2800">
                <a:solidFill>
                  <a:schemeClr val="tx1"/>
                </a:solidFill>
                <a:latin typeface="Arial" panose="020B0604020202020204" pitchFamily="34" charset="0"/>
              </a:defRPr>
            </a:lvl2pPr>
            <a:lvl3pPr marL="1143000" indent="-228600">
              <a:spcBef>
                <a:spcPct val="20000"/>
              </a:spcBef>
              <a:buClr>
                <a:srgbClr val="333399"/>
              </a:buClr>
              <a:buChar char="•"/>
              <a:defRPr sz="2400">
                <a:solidFill>
                  <a:schemeClr val="tx1"/>
                </a:solidFill>
                <a:latin typeface="Arial" panose="020B0604020202020204" pitchFamily="34" charset="0"/>
              </a:defRPr>
            </a:lvl3pPr>
            <a:lvl4pPr marL="1600200" indent="-228600">
              <a:spcBef>
                <a:spcPct val="20000"/>
              </a:spcBef>
              <a:buClr>
                <a:srgbClr val="333399"/>
              </a:buClr>
              <a:buChar char="•"/>
              <a:defRPr sz="2000">
                <a:solidFill>
                  <a:schemeClr val="tx1"/>
                </a:solidFill>
                <a:latin typeface="Arial" panose="020B0604020202020204" pitchFamily="34" charset="0"/>
              </a:defRPr>
            </a:lvl4pPr>
            <a:lvl5pPr marL="2057400" indent="-228600">
              <a:spcBef>
                <a:spcPct val="20000"/>
              </a:spcBef>
              <a:buClr>
                <a:srgbClr val="333399"/>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333399"/>
              </a:buClr>
              <a:buChar char="•"/>
              <a:defRPr sz="2000">
                <a:solidFill>
                  <a:schemeClr val="tx1"/>
                </a:solidFill>
                <a:latin typeface="Arial" panose="020B0604020202020204" pitchFamily="34" charset="0"/>
              </a:defRPr>
            </a:lvl9pPr>
          </a:lstStyle>
          <a:p>
            <a:pPr eaLnBrk="1" hangingPunct="1">
              <a:spcBef>
                <a:spcPct val="0"/>
              </a:spcBef>
              <a:buClrTx/>
              <a:buFontTx/>
              <a:buNone/>
            </a:pPr>
            <a:endParaRPr lang="en-US" altLang="en-US" sz="1800"/>
          </a:p>
        </p:txBody>
      </p:sp>
    </p:spTree>
    <p:extLst>
      <p:ext uri="{BB962C8B-B14F-4D97-AF65-F5344CB8AC3E}">
        <p14:creationId xmlns:p14="http://schemas.microsoft.com/office/powerpoint/2010/main" val="352766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B3D74-E681-40DA-90FA-396C57718753}"/>
              </a:ext>
            </a:extLst>
          </p:cNvPr>
          <p:cNvSpPr>
            <a:spLocks noGrp="1"/>
          </p:cNvSpPr>
          <p:nvPr>
            <p:ph type="title"/>
          </p:nvPr>
        </p:nvSpPr>
        <p:spPr>
          <a:xfrm>
            <a:off x="629841" y="365126"/>
            <a:ext cx="7886700" cy="1014359"/>
          </a:xfrm>
        </p:spPr>
        <p:txBody>
          <a:bodyPr>
            <a:noAutofit/>
          </a:bodyPr>
          <a:lstStyle/>
          <a:p>
            <a:r>
              <a:rPr lang="en-GB" b="1" dirty="0"/>
              <a:t>Create a good balance</a:t>
            </a:r>
            <a:endParaRPr lang="en-GB" dirty="0"/>
          </a:p>
        </p:txBody>
      </p:sp>
      <p:sp>
        <p:nvSpPr>
          <p:cNvPr id="6" name="Text Placeholder 5">
            <a:extLst>
              <a:ext uri="{FF2B5EF4-FFF2-40B4-BE49-F238E27FC236}">
                <a16:creationId xmlns:a16="http://schemas.microsoft.com/office/drawing/2014/main" id="{613D8306-9183-4A94-B108-0C87C022E899}"/>
              </a:ext>
            </a:extLst>
          </p:cNvPr>
          <p:cNvSpPr>
            <a:spLocks noGrp="1"/>
          </p:cNvSpPr>
          <p:nvPr>
            <p:ph type="body" idx="1"/>
          </p:nvPr>
        </p:nvSpPr>
        <p:spPr>
          <a:xfrm>
            <a:off x="629842" y="1242251"/>
            <a:ext cx="3868340" cy="823912"/>
          </a:xfrm>
        </p:spPr>
        <p:txBody>
          <a:bodyPr>
            <a:normAutofit/>
          </a:bodyPr>
          <a:lstStyle/>
          <a:p>
            <a:r>
              <a:rPr lang="en-GB" sz="3600" dirty="0"/>
              <a:t>Text</a:t>
            </a:r>
          </a:p>
        </p:txBody>
      </p:sp>
      <p:sp>
        <p:nvSpPr>
          <p:cNvPr id="7" name="Content Placeholder 6">
            <a:extLst>
              <a:ext uri="{FF2B5EF4-FFF2-40B4-BE49-F238E27FC236}">
                <a16:creationId xmlns:a16="http://schemas.microsoft.com/office/drawing/2014/main" id="{6FA4659E-3C99-4D9D-9B10-B3F74B3EFD55}"/>
              </a:ext>
            </a:extLst>
          </p:cNvPr>
          <p:cNvSpPr>
            <a:spLocks noGrp="1"/>
          </p:cNvSpPr>
          <p:nvPr>
            <p:ph sz="half" idx="2"/>
          </p:nvPr>
        </p:nvSpPr>
        <p:spPr>
          <a:xfrm>
            <a:off x="290546" y="2114931"/>
            <a:ext cx="4207636" cy="3684588"/>
          </a:xfrm>
        </p:spPr>
        <p:txBody>
          <a:bodyPr/>
          <a:lstStyle/>
          <a:p>
            <a:r>
              <a:rPr lang="en-GB" dirty="0"/>
              <a:t>Concise text</a:t>
            </a:r>
          </a:p>
          <a:p>
            <a:r>
              <a:rPr lang="en-GB" dirty="0"/>
              <a:t>Relevant graphics to help describe the point</a:t>
            </a:r>
          </a:p>
          <a:p>
            <a:r>
              <a:rPr lang="en-GB" dirty="0"/>
              <a:t>Insert graphics from the options in the placeholder</a:t>
            </a:r>
          </a:p>
          <a:p>
            <a:r>
              <a:rPr lang="en-GB" dirty="0"/>
              <a:t>Or </a:t>
            </a:r>
            <a:r>
              <a:rPr lang="en-GB" b="1" dirty="0"/>
              <a:t>Insert</a:t>
            </a:r>
            <a:r>
              <a:rPr lang="en-GB" dirty="0"/>
              <a:t> menu</a:t>
            </a:r>
          </a:p>
          <a:p>
            <a:r>
              <a:rPr lang="en-GB" dirty="0"/>
              <a:t>Format (if required)</a:t>
            </a:r>
          </a:p>
          <a:p>
            <a:endParaRPr lang="en-GB" dirty="0"/>
          </a:p>
          <a:p>
            <a:endParaRPr lang="en-GB" dirty="0"/>
          </a:p>
        </p:txBody>
      </p:sp>
      <p:sp>
        <p:nvSpPr>
          <p:cNvPr id="8" name="Text Placeholder 7">
            <a:extLst>
              <a:ext uri="{FF2B5EF4-FFF2-40B4-BE49-F238E27FC236}">
                <a16:creationId xmlns:a16="http://schemas.microsoft.com/office/drawing/2014/main" id="{BF84F950-6050-4203-8220-47C01DA0CB7A}"/>
              </a:ext>
            </a:extLst>
          </p:cNvPr>
          <p:cNvSpPr>
            <a:spLocks noGrp="1"/>
          </p:cNvSpPr>
          <p:nvPr>
            <p:ph type="body" sz="quarter" idx="3"/>
          </p:nvPr>
        </p:nvSpPr>
        <p:spPr>
          <a:xfrm>
            <a:off x="4629150" y="1242251"/>
            <a:ext cx="3887391" cy="823912"/>
          </a:xfrm>
        </p:spPr>
        <p:txBody>
          <a:bodyPr>
            <a:normAutofit/>
          </a:bodyPr>
          <a:lstStyle/>
          <a:p>
            <a:r>
              <a:rPr lang="en-GB" sz="3600" dirty="0"/>
              <a:t>Graphics</a:t>
            </a:r>
          </a:p>
        </p:txBody>
      </p:sp>
      <p:sp>
        <p:nvSpPr>
          <p:cNvPr id="4" name="Footer Placeholder 3">
            <a:extLst>
              <a:ext uri="{FF2B5EF4-FFF2-40B4-BE49-F238E27FC236}">
                <a16:creationId xmlns:a16="http://schemas.microsoft.com/office/drawing/2014/main" id="{7C3A8475-DA9E-4320-A2CD-D8C9CE70171D}"/>
              </a:ext>
            </a:extLst>
          </p:cNvPr>
          <p:cNvSpPr>
            <a:spLocks noGrp="1"/>
          </p:cNvSpPr>
          <p:nvPr>
            <p:ph type="ftr" sz="quarter" idx="4294967295"/>
          </p:nvPr>
        </p:nvSpPr>
        <p:spPr/>
        <p:txBody>
          <a:bodyPr/>
          <a:lstStyle/>
          <a:p>
            <a:endParaRPr lang="en-GB" dirty="0"/>
          </a:p>
        </p:txBody>
      </p:sp>
      <p:sp>
        <p:nvSpPr>
          <p:cNvPr id="5" name="Slide Number Placeholder 4">
            <a:extLst>
              <a:ext uri="{FF2B5EF4-FFF2-40B4-BE49-F238E27FC236}">
                <a16:creationId xmlns:a16="http://schemas.microsoft.com/office/drawing/2014/main" id="{9E0BB074-31F5-4BD1-8F46-DD64F567C227}"/>
              </a:ext>
            </a:extLst>
          </p:cNvPr>
          <p:cNvSpPr>
            <a:spLocks noGrp="1"/>
          </p:cNvSpPr>
          <p:nvPr>
            <p:ph type="sldNum" sz="quarter" idx="12"/>
          </p:nvPr>
        </p:nvSpPr>
        <p:spPr/>
        <p:txBody>
          <a:bodyPr/>
          <a:lstStyle/>
          <a:p>
            <a:fld id="{1A854779-256D-41CA-AF7C-67C3B2E6CAB7}" type="slidenum">
              <a:rPr lang="en-GB" smtClean="0"/>
              <a:t>13</a:t>
            </a:fld>
            <a:endParaRPr lang="en-GB"/>
          </a:p>
        </p:txBody>
      </p:sp>
      <p:pic>
        <p:nvPicPr>
          <p:cNvPr id="10" name="Picture 9">
            <a:extLst>
              <a:ext uri="{FF2B5EF4-FFF2-40B4-BE49-F238E27FC236}">
                <a16:creationId xmlns:a16="http://schemas.microsoft.com/office/drawing/2014/main" id="{EEAA29BB-2DF0-4C3E-A8EB-ACE34978E2A3}"/>
              </a:ext>
            </a:extLst>
          </p:cNvPr>
          <p:cNvPicPr>
            <a:picLocks noChangeAspect="1"/>
          </p:cNvPicPr>
          <p:nvPr/>
        </p:nvPicPr>
        <p:blipFill>
          <a:blip r:embed="rId2"/>
          <a:stretch>
            <a:fillRect/>
          </a:stretch>
        </p:blipFill>
        <p:spPr>
          <a:xfrm>
            <a:off x="4498181" y="2416609"/>
            <a:ext cx="4355273" cy="2854717"/>
          </a:xfrm>
          <a:prstGeom prst="rect">
            <a:avLst/>
          </a:prstGeom>
        </p:spPr>
      </p:pic>
      <p:sp>
        <p:nvSpPr>
          <p:cNvPr id="11" name="TextBox 10">
            <a:extLst>
              <a:ext uri="{FF2B5EF4-FFF2-40B4-BE49-F238E27FC236}">
                <a16:creationId xmlns:a16="http://schemas.microsoft.com/office/drawing/2014/main" id="{AC508E16-7A07-4848-A365-472AB7696A0E}"/>
              </a:ext>
            </a:extLst>
          </p:cNvPr>
          <p:cNvSpPr txBox="1"/>
          <p:nvPr/>
        </p:nvSpPr>
        <p:spPr>
          <a:xfrm>
            <a:off x="705714" y="5281615"/>
            <a:ext cx="7846871" cy="369332"/>
          </a:xfrm>
          <a:prstGeom prst="rect">
            <a:avLst/>
          </a:prstGeom>
          <a:noFill/>
        </p:spPr>
        <p:txBody>
          <a:bodyPr wrap="square" rtlCol="0">
            <a:spAutoFit/>
          </a:bodyPr>
          <a:lstStyle/>
          <a:p>
            <a:r>
              <a:rPr lang="en-GB" dirty="0"/>
              <a:t>Adding images: </a:t>
            </a:r>
            <a:r>
              <a:rPr lang="en-GB" dirty="0">
                <a:hlinkClick r:id="rId3"/>
              </a:rPr>
              <a:t>https://www.youtube.com/watch?v=9oP6UeQNXKg</a:t>
            </a:r>
            <a:endParaRPr lang="en-GB" dirty="0"/>
          </a:p>
        </p:txBody>
      </p:sp>
    </p:spTree>
    <p:extLst>
      <p:ext uri="{BB962C8B-B14F-4D97-AF65-F5344CB8AC3E}">
        <p14:creationId xmlns:p14="http://schemas.microsoft.com/office/powerpoint/2010/main" val="25646684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1CF2-A6ED-42EA-B45A-7F56CD201D41}"/>
              </a:ext>
            </a:extLst>
          </p:cNvPr>
          <p:cNvSpPr>
            <a:spLocks noGrp="1"/>
          </p:cNvSpPr>
          <p:nvPr>
            <p:ph type="title"/>
          </p:nvPr>
        </p:nvSpPr>
        <p:spPr>
          <a:xfrm>
            <a:off x="609487" y="90094"/>
            <a:ext cx="7886700" cy="999217"/>
          </a:xfrm>
        </p:spPr>
        <p:txBody>
          <a:bodyPr>
            <a:normAutofit fontScale="90000"/>
          </a:bodyPr>
          <a:lstStyle/>
          <a:p>
            <a:r>
              <a:rPr lang="en-GB" b="1" dirty="0"/>
              <a:t>Working with video and audio</a:t>
            </a:r>
          </a:p>
        </p:txBody>
      </p:sp>
      <p:sp>
        <p:nvSpPr>
          <p:cNvPr id="3" name="Content Placeholder 2">
            <a:extLst>
              <a:ext uri="{FF2B5EF4-FFF2-40B4-BE49-F238E27FC236}">
                <a16:creationId xmlns:a16="http://schemas.microsoft.com/office/drawing/2014/main" id="{138BEA87-3325-4705-ABF5-F7B69AD87D03}"/>
              </a:ext>
            </a:extLst>
          </p:cNvPr>
          <p:cNvSpPr>
            <a:spLocks noGrp="1"/>
          </p:cNvSpPr>
          <p:nvPr>
            <p:ph idx="1"/>
          </p:nvPr>
        </p:nvSpPr>
        <p:spPr>
          <a:xfrm>
            <a:off x="333827" y="1036689"/>
            <a:ext cx="8181521" cy="4812620"/>
          </a:xfrm>
        </p:spPr>
        <p:txBody>
          <a:bodyPr/>
          <a:lstStyle/>
          <a:p>
            <a:r>
              <a:rPr lang="en-GB" dirty="0"/>
              <a:t>Embed audio / video</a:t>
            </a:r>
          </a:p>
          <a:p>
            <a:pPr marL="0" indent="0">
              <a:buNone/>
            </a:pPr>
            <a:endParaRPr lang="en-GB" dirty="0"/>
          </a:p>
          <a:p>
            <a:r>
              <a:rPr lang="en-GB" dirty="0"/>
              <a:t>Alternatively, use the PowerPoint media tool to record audio or video – this will embed the media into your presentation.</a:t>
            </a:r>
          </a:p>
          <a:p>
            <a:endParaRPr lang="en-GB" dirty="0"/>
          </a:p>
          <a:p>
            <a:endParaRPr lang="en-GB" dirty="0"/>
          </a:p>
        </p:txBody>
      </p:sp>
      <p:sp>
        <p:nvSpPr>
          <p:cNvPr id="5" name="Slide Number Placeholder 4">
            <a:extLst>
              <a:ext uri="{FF2B5EF4-FFF2-40B4-BE49-F238E27FC236}">
                <a16:creationId xmlns:a16="http://schemas.microsoft.com/office/drawing/2014/main" id="{530F6295-3EEF-4664-8FE0-043A078FDEC0}"/>
              </a:ext>
            </a:extLst>
          </p:cNvPr>
          <p:cNvSpPr>
            <a:spLocks noGrp="1"/>
          </p:cNvSpPr>
          <p:nvPr>
            <p:ph type="sldNum" sz="quarter" idx="12"/>
          </p:nvPr>
        </p:nvSpPr>
        <p:spPr/>
        <p:txBody>
          <a:bodyPr/>
          <a:lstStyle/>
          <a:p>
            <a:fld id="{1A854779-256D-41CA-AF7C-67C3B2E6CAB7}" type="slidenum">
              <a:rPr lang="en-GB" smtClean="0"/>
              <a:t>14</a:t>
            </a:fld>
            <a:endParaRPr lang="en-GB"/>
          </a:p>
        </p:txBody>
      </p:sp>
      <p:pic>
        <p:nvPicPr>
          <p:cNvPr id="6" name="Picture 5">
            <a:extLst>
              <a:ext uri="{FF2B5EF4-FFF2-40B4-BE49-F238E27FC236}">
                <a16:creationId xmlns:a16="http://schemas.microsoft.com/office/drawing/2014/main" id="{FD2EF4B1-B918-444C-B436-052EBD615A4E}"/>
              </a:ext>
            </a:extLst>
          </p:cNvPr>
          <p:cNvPicPr>
            <a:picLocks noChangeAspect="1"/>
          </p:cNvPicPr>
          <p:nvPr/>
        </p:nvPicPr>
        <p:blipFill>
          <a:blip r:embed="rId2"/>
          <a:stretch>
            <a:fillRect/>
          </a:stretch>
        </p:blipFill>
        <p:spPr>
          <a:xfrm>
            <a:off x="1705199" y="1617802"/>
            <a:ext cx="5438775" cy="676275"/>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D5349BF-625A-44E6-B47C-32A6B1C985EF}"/>
              </a:ext>
            </a:extLst>
          </p:cNvPr>
          <p:cNvPicPr>
            <a:picLocks noChangeAspect="1"/>
          </p:cNvPicPr>
          <p:nvPr/>
        </p:nvPicPr>
        <p:blipFill>
          <a:blip r:embed="rId3"/>
          <a:stretch>
            <a:fillRect/>
          </a:stretch>
        </p:blipFill>
        <p:spPr>
          <a:xfrm>
            <a:off x="4944956" y="4143466"/>
            <a:ext cx="2343150" cy="1314450"/>
          </a:xfrm>
          <a:prstGeom prst="rect">
            <a:avLst/>
          </a:prstGeom>
        </p:spPr>
      </p:pic>
      <p:pic>
        <p:nvPicPr>
          <p:cNvPr id="8" name="Picture 7">
            <a:extLst>
              <a:ext uri="{FF2B5EF4-FFF2-40B4-BE49-F238E27FC236}">
                <a16:creationId xmlns:a16="http://schemas.microsoft.com/office/drawing/2014/main" id="{8C2425EC-F8E1-4413-BAD7-3DE2717ABC74}"/>
              </a:ext>
            </a:extLst>
          </p:cNvPr>
          <p:cNvPicPr>
            <a:picLocks noChangeAspect="1"/>
          </p:cNvPicPr>
          <p:nvPr/>
        </p:nvPicPr>
        <p:blipFill>
          <a:blip r:embed="rId4"/>
          <a:stretch>
            <a:fillRect/>
          </a:stretch>
        </p:blipFill>
        <p:spPr>
          <a:xfrm>
            <a:off x="1295903" y="3821916"/>
            <a:ext cx="2686977" cy="2119469"/>
          </a:xfrm>
          <a:prstGeom prst="rect">
            <a:avLst/>
          </a:prstGeom>
        </p:spPr>
      </p:pic>
    </p:spTree>
    <p:extLst>
      <p:ext uri="{BB962C8B-B14F-4D97-AF65-F5344CB8AC3E}">
        <p14:creationId xmlns:p14="http://schemas.microsoft.com/office/powerpoint/2010/main" val="40039331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98BA-C4B2-4DA6-8516-CBD3058ACE4A}"/>
              </a:ext>
            </a:extLst>
          </p:cNvPr>
          <p:cNvSpPr>
            <a:spLocks noGrp="1"/>
          </p:cNvSpPr>
          <p:nvPr>
            <p:ph type="title"/>
          </p:nvPr>
        </p:nvSpPr>
        <p:spPr>
          <a:xfrm>
            <a:off x="628650" y="365127"/>
            <a:ext cx="7886700" cy="894142"/>
          </a:xfrm>
        </p:spPr>
        <p:txBody>
          <a:bodyPr/>
          <a:lstStyle/>
          <a:p>
            <a:r>
              <a:rPr lang="en-GB" b="1" dirty="0"/>
              <a:t>Animation effects</a:t>
            </a:r>
          </a:p>
        </p:txBody>
      </p:sp>
      <p:sp>
        <p:nvSpPr>
          <p:cNvPr id="3" name="Content Placeholder 2">
            <a:extLst>
              <a:ext uri="{FF2B5EF4-FFF2-40B4-BE49-F238E27FC236}">
                <a16:creationId xmlns:a16="http://schemas.microsoft.com/office/drawing/2014/main" id="{6D772887-1948-461D-893F-9C185FF8F412}"/>
              </a:ext>
            </a:extLst>
          </p:cNvPr>
          <p:cNvSpPr>
            <a:spLocks noGrp="1"/>
          </p:cNvSpPr>
          <p:nvPr>
            <p:ph idx="1"/>
          </p:nvPr>
        </p:nvSpPr>
        <p:spPr>
          <a:xfrm>
            <a:off x="216243" y="1438657"/>
            <a:ext cx="4491930" cy="3980688"/>
          </a:xfrm>
        </p:spPr>
        <p:txBody>
          <a:bodyPr>
            <a:normAutofit fontScale="85000" lnSpcReduction="10000"/>
          </a:bodyPr>
          <a:lstStyle/>
          <a:p>
            <a:r>
              <a:rPr lang="en-GB" altLang="en-US" dirty="0"/>
              <a:t>Custom Animation Effects can be applied to:</a:t>
            </a:r>
          </a:p>
          <a:p>
            <a:pPr lvl="1" indent="-220663"/>
            <a:r>
              <a:rPr lang="en-GB" altLang="en-US" dirty="0"/>
              <a:t> a slide</a:t>
            </a:r>
          </a:p>
          <a:p>
            <a:pPr lvl="1" indent="-220663"/>
            <a:r>
              <a:rPr lang="en-GB" altLang="en-US" dirty="0"/>
              <a:t> text </a:t>
            </a:r>
          </a:p>
          <a:p>
            <a:pPr lvl="1" indent="-220663"/>
            <a:r>
              <a:rPr lang="en-GB" altLang="en-US" dirty="0"/>
              <a:t> graphics </a:t>
            </a:r>
          </a:p>
          <a:p>
            <a:r>
              <a:rPr lang="en-GB" altLang="en-US" dirty="0"/>
              <a:t>Click on the item you wish to animate.</a:t>
            </a:r>
          </a:p>
          <a:p>
            <a:r>
              <a:rPr lang="en-GB" altLang="en-US" dirty="0"/>
              <a:t>Go to </a:t>
            </a:r>
            <a:r>
              <a:rPr lang="en-GB" altLang="en-US" dirty="0">
                <a:solidFill>
                  <a:srgbClr val="0070C0"/>
                </a:solidFill>
              </a:rPr>
              <a:t>Animations tab </a:t>
            </a:r>
            <a:r>
              <a:rPr lang="en-GB" altLang="en-US" dirty="0"/>
              <a:t>and  then select the animation.</a:t>
            </a:r>
          </a:p>
          <a:p>
            <a:endParaRPr lang="en-GB" dirty="0"/>
          </a:p>
        </p:txBody>
      </p:sp>
      <p:sp>
        <p:nvSpPr>
          <p:cNvPr id="5" name="Slide Number Placeholder 4">
            <a:extLst>
              <a:ext uri="{FF2B5EF4-FFF2-40B4-BE49-F238E27FC236}">
                <a16:creationId xmlns:a16="http://schemas.microsoft.com/office/drawing/2014/main" id="{F9375879-8940-4522-96E0-E643C2544AF9}"/>
              </a:ext>
            </a:extLst>
          </p:cNvPr>
          <p:cNvSpPr>
            <a:spLocks noGrp="1"/>
          </p:cNvSpPr>
          <p:nvPr>
            <p:ph type="sldNum" sz="quarter" idx="12"/>
          </p:nvPr>
        </p:nvSpPr>
        <p:spPr/>
        <p:txBody>
          <a:bodyPr/>
          <a:lstStyle/>
          <a:p>
            <a:fld id="{1A854779-256D-41CA-AF7C-67C3B2E6CAB7}" type="slidenum">
              <a:rPr lang="en-GB" smtClean="0"/>
              <a:t>15</a:t>
            </a:fld>
            <a:endParaRPr lang="en-GB"/>
          </a:p>
        </p:txBody>
      </p:sp>
      <p:pic>
        <p:nvPicPr>
          <p:cNvPr id="6" name="Picture 1">
            <a:extLst>
              <a:ext uri="{FF2B5EF4-FFF2-40B4-BE49-F238E27FC236}">
                <a16:creationId xmlns:a16="http://schemas.microsoft.com/office/drawing/2014/main" id="{4895EF2E-B687-406F-A070-5DC4A1769554}"/>
              </a:ext>
            </a:extLst>
          </p:cNvPr>
          <p:cNvPicPr>
            <a:picLocks noChangeAspect="1"/>
          </p:cNvPicPr>
          <p:nvPr/>
        </p:nvPicPr>
        <p:blipFill rotWithShape="1">
          <a:blip r:embed="rId3">
            <a:extLst>
              <a:ext uri="{28A0092B-C50C-407E-A947-70E740481C1C}">
                <a14:useLocalDpi xmlns:a14="http://schemas.microsoft.com/office/drawing/2010/main" val="0"/>
              </a:ext>
            </a:extLst>
          </a:blip>
          <a:srcRect r="16874"/>
          <a:stretch/>
        </p:blipFill>
        <p:spPr bwMode="auto">
          <a:xfrm>
            <a:off x="4708173" y="1085088"/>
            <a:ext cx="4219586" cy="42844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262D4ED3-9F93-42E6-87D1-8F79DE74D10C}"/>
              </a:ext>
            </a:extLst>
          </p:cNvPr>
          <p:cNvSpPr txBox="1"/>
          <p:nvPr/>
        </p:nvSpPr>
        <p:spPr>
          <a:xfrm>
            <a:off x="135422" y="5301356"/>
            <a:ext cx="8186166" cy="461665"/>
          </a:xfrm>
          <a:prstGeom prst="rect">
            <a:avLst/>
          </a:prstGeom>
          <a:noFill/>
        </p:spPr>
        <p:txBody>
          <a:bodyPr wrap="square" rtlCol="0">
            <a:spAutoFit/>
          </a:bodyPr>
          <a:lstStyle/>
          <a:p>
            <a:r>
              <a:rPr lang="en-GB" sz="1200" dirty="0"/>
              <a:t>Animating text or objects: </a:t>
            </a:r>
            <a:r>
              <a:rPr lang="en-GB" sz="1200" dirty="0">
                <a:hlinkClick r:id="rId4"/>
              </a:rPr>
              <a:t>https://support.office.com/en-gb/article/Animate-text-or-objects-305a1c94-83b1-4778-8df5-fcf7a9b7b7c6</a:t>
            </a:r>
            <a:endParaRPr lang="en-GB" sz="1200" dirty="0"/>
          </a:p>
        </p:txBody>
      </p:sp>
    </p:spTree>
    <p:extLst>
      <p:ext uri="{BB962C8B-B14F-4D97-AF65-F5344CB8AC3E}">
        <p14:creationId xmlns:p14="http://schemas.microsoft.com/office/powerpoint/2010/main" val="919842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par>
                          <p:cTn id="21" fill="hold">
                            <p:stCondLst>
                              <p:cond delay="2000"/>
                            </p:stCondLst>
                            <p:childTnLst>
                              <p:par>
                                <p:cTn id="22" presetID="8" presetClass="emph" presetSubtype="0" fill="hold" nodeType="afterEffect">
                                  <p:stCondLst>
                                    <p:cond delay="0"/>
                                  </p:stCondLst>
                                  <p:childTnLst>
                                    <p:animRot by="21600000">
                                      <p:cBhvr>
                                        <p:cTn id="23"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E42EF-598D-4E9F-AB40-ED980DDD4CD3}"/>
              </a:ext>
            </a:extLst>
          </p:cNvPr>
          <p:cNvSpPr>
            <a:spLocks noGrp="1"/>
          </p:cNvSpPr>
          <p:nvPr>
            <p:ph type="title"/>
          </p:nvPr>
        </p:nvSpPr>
        <p:spPr>
          <a:xfrm>
            <a:off x="628650" y="136524"/>
            <a:ext cx="7886700" cy="851345"/>
          </a:xfrm>
        </p:spPr>
        <p:txBody>
          <a:bodyPr/>
          <a:lstStyle/>
          <a:p>
            <a:r>
              <a:rPr lang="en-GB" altLang="en-US" b="1" dirty="0"/>
              <a:t>Slide Transitions</a:t>
            </a:r>
            <a:endParaRPr lang="en-GB" dirty="0"/>
          </a:p>
        </p:txBody>
      </p:sp>
      <p:sp>
        <p:nvSpPr>
          <p:cNvPr id="3" name="Content Placeholder 2">
            <a:extLst>
              <a:ext uri="{FF2B5EF4-FFF2-40B4-BE49-F238E27FC236}">
                <a16:creationId xmlns:a16="http://schemas.microsoft.com/office/drawing/2014/main" id="{F4E618A9-DC37-42AD-82C9-5B7D94AF37CC}"/>
              </a:ext>
            </a:extLst>
          </p:cNvPr>
          <p:cNvSpPr>
            <a:spLocks noGrp="1"/>
          </p:cNvSpPr>
          <p:nvPr>
            <p:ph idx="1"/>
          </p:nvPr>
        </p:nvSpPr>
        <p:spPr>
          <a:xfrm>
            <a:off x="316992" y="987869"/>
            <a:ext cx="8570976" cy="5189094"/>
          </a:xfrm>
        </p:spPr>
        <p:txBody>
          <a:bodyPr>
            <a:normAutofit/>
          </a:bodyPr>
          <a:lstStyle/>
          <a:p>
            <a:r>
              <a:rPr lang="en-GB" sz="2800" dirty="0"/>
              <a:t>Animation-like effects when changing from one slide to the next</a:t>
            </a:r>
          </a:p>
          <a:p>
            <a:r>
              <a:rPr lang="en-GB" sz="2800" dirty="0"/>
              <a:t>Transitions &gt; Transition to this slide</a:t>
            </a:r>
          </a:p>
          <a:p>
            <a:r>
              <a:rPr lang="en-GB" sz="2800" dirty="0"/>
              <a:t>Choose from different transitions</a:t>
            </a:r>
          </a:p>
          <a:p>
            <a:r>
              <a:rPr lang="en-GB" sz="2800" dirty="0"/>
              <a:t>Modify the speed</a:t>
            </a:r>
          </a:p>
          <a:p>
            <a:r>
              <a:rPr lang="en-GB" sz="2800" dirty="0"/>
              <a:t>Give it a sound if you wish!</a:t>
            </a:r>
          </a:p>
          <a:p>
            <a:endParaRPr lang="en-GB" sz="2800" dirty="0"/>
          </a:p>
        </p:txBody>
      </p:sp>
      <p:sp>
        <p:nvSpPr>
          <p:cNvPr id="5" name="Slide Number Placeholder 4">
            <a:extLst>
              <a:ext uri="{FF2B5EF4-FFF2-40B4-BE49-F238E27FC236}">
                <a16:creationId xmlns:a16="http://schemas.microsoft.com/office/drawing/2014/main" id="{A3C6541C-DFC7-4830-91DE-C2D7A28DED4E}"/>
              </a:ext>
            </a:extLst>
          </p:cNvPr>
          <p:cNvSpPr>
            <a:spLocks noGrp="1"/>
          </p:cNvSpPr>
          <p:nvPr>
            <p:ph type="sldNum" sz="quarter" idx="12"/>
          </p:nvPr>
        </p:nvSpPr>
        <p:spPr/>
        <p:txBody>
          <a:bodyPr/>
          <a:lstStyle/>
          <a:p>
            <a:fld id="{1A854779-256D-41CA-AF7C-67C3B2E6CAB7}" type="slidenum">
              <a:rPr lang="en-GB" smtClean="0"/>
              <a:t>16</a:t>
            </a:fld>
            <a:endParaRPr lang="en-GB"/>
          </a:p>
        </p:txBody>
      </p:sp>
      <p:pic>
        <p:nvPicPr>
          <p:cNvPr id="6" name="Picture 5">
            <a:extLst>
              <a:ext uri="{FF2B5EF4-FFF2-40B4-BE49-F238E27FC236}">
                <a16:creationId xmlns:a16="http://schemas.microsoft.com/office/drawing/2014/main" id="{09CBC96C-BCB6-4723-86CE-15C300DD9AC9}"/>
              </a:ext>
            </a:extLst>
          </p:cNvPr>
          <p:cNvPicPr>
            <a:picLocks noChangeAspect="1"/>
          </p:cNvPicPr>
          <p:nvPr/>
        </p:nvPicPr>
        <p:blipFill>
          <a:blip r:embed="rId3"/>
          <a:stretch>
            <a:fillRect/>
          </a:stretch>
        </p:blipFill>
        <p:spPr>
          <a:xfrm>
            <a:off x="3553456" y="3928287"/>
            <a:ext cx="5334512" cy="2471848"/>
          </a:xfrm>
          <a:prstGeom prst="rect">
            <a:avLst/>
          </a:prstGeom>
        </p:spPr>
      </p:pic>
    </p:spTree>
    <p:extLst>
      <p:ext uri="{BB962C8B-B14F-4D97-AF65-F5344CB8AC3E}">
        <p14:creationId xmlns:p14="http://schemas.microsoft.com/office/powerpoint/2010/main" val="32160777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push.wav"/>
          </p:stSnd>
        </p:sndAc>
      </p:transition>
    </mc:Choice>
    <mc:Fallback xmlns="">
      <p:transition spd="slow">
        <p:fade/>
        <p:sndAc>
          <p:stSnd>
            <p:snd r:embed="rId4" name="push.wav"/>
          </p:stSnd>
        </p:sndAc>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8A359-D04A-42B3-9EA2-4B4FC75A4C1D}"/>
              </a:ext>
            </a:extLst>
          </p:cNvPr>
          <p:cNvSpPr>
            <a:spLocks noGrp="1"/>
          </p:cNvSpPr>
          <p:nvPr>
            <p:ph type="title"/>
          </p:nvPr>
        </p:nvSpPr>
        <p:spPr>
          <a:xfrm>
            <a:off x="457200" y="227365"/>
            <a:ext cx="8229600" cy="1143000"/>
          </a:xfrm>
        </p:spPr>
        <p:txBody>
          <a:bodyPr/>
          <a:lstStyle/>
          <a:p>
            <a:r>
              <a:rPr lang="en-GB" b="1" dirty="0"/>
              <a:t>References</a:t>
            </a:r>
          </a:p>
        </p:txBody>
      </p:sp>
      <p:sp>
        <p:nvSpPr>
          <p:cNvPr id="3" name="Content Placeholder 2">
            <a:extLst>
              <a:ext uri="{FF2B5EF4-FFF2-40B4-BE49-F238E27FC236}">
                <a16:creationId xmlns:a16="http://schemas.microsoft.com/office/drawing/2014/main" id="{56DB8F14-FDFE-4AC3-B628-F7F552D1DF69}"/>
              </a:ext>
            </a:extLst>
          </p:cNvPr>
          <p:cNvSpPr>
            <a:spLocks noGrp="1"/>
          </p:cNvSpPr>
          <p:nvPr>
            <p:ph idx="1"/>
          </p:nvPr>
        </p:nvSpPr>
        <p:spPr>
          <a:xfrm>
            <a:off x="457200" y="1398475"/>
            <a:ext cx="7886700" cy="4652963"/>
          </a:xfrm>
        </p:spPr>
        <p:txBody>
          <a:bodyPr>
            <a:normAutofit fontScale="92500" lnSpcReduction="20000"/>
          </a:bodyPr>
          <a:lstStyle/>
          <a:p>
            <a:r>
              <a:rPr lang="en-GB" dirty="0"/>
              <a:t>Reference your sources the same way you would in a written assignment.</a:t>
            </a:r>
          </a:p>
          <a:p>
            <a:endParaRPr lang="en-GB" dirty="0"/>
          </a:p>
          <a:p>
            <a:r>
              <a:rPr lang="en-GB" dirty="0"/>
              <a:t>Cite inline when using direct quotes</a:t>
            </a:r>
          </a:p>
          <a:p>
            <a:pPr lvl="1"/>
            <a:r>
              <a:rPr lang="en-GB" dirty="0"/>
              <a:t>'</a:t>
            </a:r>
            <a:r>
              <a:rPr lang="en-GB" i="1" dirty="0"/>
              <a:t>Most effective speakers are flexible, able to adapt the manner of their speaking to the particular context</a:t>
            </a:r>
            <a:r>
              <a:rPr lang="en-GB" dirty="0"/>
              <a:t>' (Stott, Young &amp; Bryan, 2001:3).</a:t>
            </a:r>
          </a:p>
          <a:p>
            <a:endParaRPr lang="en-GB" dirty="0"/>
          </a:p>
          <a:p>
            <a:r>
              <a:rPr lang="en-GB" dirty="0"/>
              <a:t>At the very minimum, include a “References” slide</a:t>
            </a:r>
          </a:p>
          <a:p>
            <a:pPr lvl="1"/>
            <a:endParaRPr lang="en-GB" dirty="0"/>
          </a:p>
          <a:p>
            <a:endParaRPr lang="en-GB" dirty="0"/>
          </a:p>
        </p:txBody>
      </p:sp>
      <p:sp>
        <p:nvSpPr>
          <p:cNvPr id="5" name="Slide Number Placeholder 4">
            <a:extLst>
              <a:ext uri="{FF2B5EF4-FFF2-40B4-BE49-F238E27FC236}">
                <a16:creationId xmlns:a16="http://schemas.microsoft.com/office/drawing/2014/main" id="{CAD78C56-20E6-4E06-9D95-6E7BFCD8A829}"/>
              </a:ext>
            </a:extLst>
          </p:cNvPr>
          <p:cNvSpPr>
            <a:spLocks noGrp="1"/>
          </p:cNvSpPr>
          <p:nvPr>
            <p:ph type="sldNum" sz="quarter" idx="12"/>
          </p:nvPr>
        </p:nvSpPr>
        <p:spPr/>
        <p:txBody>
          <a:bodyPr/>
          <a:lstStyle/>
          <a:p>
            <a:fld id="{1A854779-256D-41CA-AF7C-67C3B2E6CAB7}" type="slidenum">
              <a:rPr lang="en-GB" smtClean="0"/>
              <a:t>17</a:t>
            </a:fld>
            <a:endParaRPr lang="en-GB"/>
          </a:p>
        </p:txBody>
      </p:sp>
    </p:spTree>
    <p:extLst>
      <p:ext uri="{BB962C8B-B14F-4D97-AF65-F5344CB8AC3E}">
        <p14:creationId xmlns:p14="http://schemas.microsoft.com/office/powerpoint/2010/main" val="19162280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sndAc>
          <p:stSnd>
            <p:snd r:embed="rId2" name="applause.wav"/>
          </p:stSnd>
        </p:sndAc>
      </p:transition>
    </mc:Choice>
    <mc:Fallback xmlns="">
      <p:transition spd="slow">
        <p:fade/>
        <p:sndAc>
          <p:stSnd>
            <p:snd r:embed="rId3" name="applause.wav"/>
          </p:stSnd>
        </p:sndAc>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AB63-1515-4615-81D7-E40D15154B46}"/>
              </a:ext>
            </a:extLst>
          </p:cNvPr>
          <p:cNvSpPr>
            <a:spLocks noGrp="1"/>
          </p:cNvSpPr>
          <p:nvPr>
            <p:ph type="title"/>
          </p:nvPr>
        </p:nvSpPr>
        <p:spPr>
          <a:xfrm>
            <a:off x="457200" y="159421"/>
            <a:ext cx="8229600" cy="1143000"/>
          </a:xfrm>
        </p:spPr>
        <p:txBody>
          <a:bodyPr/>
          <a:lstStyle/>
          <a:p>
            <a:r>
              <a:rPr lang="en-GB" b="1" dirty="0" smtClean="0"/>
              <a:t>Spell Checks </a:t>
            </a:r>
            <a:endParaRPr lang="en-GB" b="1" dirty="0"/>
          </a:p>
        </p:txBody>
      </p:sp>
      <p:sp>
        <p:nvSpPr>
          <p:cNvPr id="3" name="Content Placeholder 2">
            <a:extLst>
              <a:ext uri="{FF2B5EF4-FFF2-40B4-BE49-F238E27FC236}">
                <a16:creationId xmlns:a16="http://schemas.microsoft.com/office/drawing/2014/main" id="{27DDAE24-9B61-4F7A-B7B1-B80057DE6F60}"/>
              </a:ext>
            </a:extLst>
          </p:cNvPr>
          <p:cNvSpPr>
            <a:spLocks noGrp="1"/>
          </p:cNvSpPr>
          <p:nvPr>
            <p:ph idx="1"/>
          </p:nvPr>
        </p:nvSpPr>
        <p:spPr>
          <a:xfrm>
            <a:off x="395536" y="1169989"/>
            <a:ext cx="8229600" cy="3917032"/>
          </a:xfrm>
        </p:spPr>
        <p:txBody>
          <a:bodyPr/>
          <a:lstStyle/>
          <a:p>
            <a:r>
              <a:rPr lang="en-GB" dirty="0"/>
              <a:t>Use the spelling and grammar check</a:t>
            </a:r>
          </a:p>
          <a:p>
            <a:pPr lvl="1"/>
            <a:r>
              <a:rPr lang="en-GB" dirty="0"/>
              <a:t>Review &gt; Spelling</a:t>
            </a:r>
          </a:p>
          <a:p>
            <a:pPr marL="457200" lvl="1" indent="0">
              <a:buNone/>
            </a:pPr>
            <a:endParaRPr lang="en-GB" dirty="0"/>
          </a:p>
          <a:p>
            <a:r>
              <a:rPr lang="en-GB" dirty="0"/>
              <a:t>Your slideshow is now ready to view</a:t>
            </a:r>
          </a:p>
          <a:p>
            <a:r>
              <a:rPr lang="en-GB" altLang="en-US" dirty="0"/>
              <a:t>Shortcuts in the status bar:</a:t>
            </a:r>
          </a:p>
          <a:p>
            <a:endParaRPr lang="en-GB" dirty="0"/>
          </a:p>
        </p:txBody>
      </p:sp>
      <p:sp>
        <p:nvSpPr>
          <p:cNvPr id="5" name="Slide Number Placeholder 4">
            <a:extLst>
              <a:ext uri="{FF2B5EF4-FFF2-40B4-BE49-F238E27FC236}">
                <a16:creationId xmlns:a16="http://schemas.microsoft.com/office/drawing/2014/main" id="{5AC72347-6926-48B7-AF83-7CAA66A5A184}"/>
              </a:ext>
            </a:extLst>
          </p:cNvPr>
          <p:cNvSpPr>
            <a:spLocks noGrp="1"/>
          </p:cNvSpPr>
          <p:nvPr>
            <p:ph type="sldNum" sz="quarter" idx="12"/>
          </p:nvPr>
        </p:nvSpPr>
        <p:spPr/>
        <p:txBody>
          <a:bodyPr/>
          <a:lstStyle/>
          <a:p>
            <a:fld id="{1A854779-256D-41CA-AF7C-67C3B2E6CAB7}" type="slidenum">
              <a:rPr lang="en-GB" smtClean="0"/>
              <a:t>18</a:t>
            </a:fld>
            <a:endParaRPr lang="en-GB"/>
          </a:p>
        </p:txBody>
      </p:sp>
      <p:grpSp>
        <p:nvGrpSpPr>
          <p:cNvPr id="11" name="Group 10"/>
          <p:cNvGrpSpPr/>
          <p:nvPr/>
        </p:nvGrpSpPr>
        <p:grpSpPr>
          <a:xfrm>
            <a:off x="2016633" y="4051116"/>
            <a:ext cx="5327650" cy="947737"/>
            <a:chOff x="2051558" y="4441826"/>
            <a:chExt cx="5327650" cy="947737"/>
          </a:xfrm>
        </p:grpSpPr>
        <p:sp>
          <p:nvSpPr>
            <p:cNvPr id="6" name="Line Callout 2 (No Border) 7">
              <a:extLst>
                <a:ext uri="{FF2B5EF4-FFF2-40B4-BE49-F238E27FC236}">
                  <a16:creationId xmlns:a16="http://schemas.microsoft.com/office/drawing/2014/main" id="{A5713AEF-EA94-4567-8B56-326DB378BA0C}"/>
                </a:ext>
              </a:extLst>
            </p:cNvPr>
            <p:cNvSpPr/>
            <p:nvPr/>
          </p:nvSpPr>
          <p:spPr bwMode="auto">
            <a:xfrm flipH="1">
              <a:off x="2051558" y="4960938"/>
              <a:ext cx="1511300" cy="428625"/>
            </a:xfrm>
            <a:prstGeom prst="callout2">
              <a:avLst>
                <a:gd name="adj1" fmla="val 18750"/>
                <a:gd name="adj2" fmla="val -8333"/>
                <a:gd name="adj3" fmla="val 18750"/>
                <a:gd name="adj4" fmla="val -16667"/>
                <a:gd name="adj5" fmla="val 204238"/>
                <a:gd name="adj6" fmla="val -33691"/>
              </a:avLst>
            </a:prstGeom>
            <a:solidFill>
              <a:schemeClr val="accent5"/>
            </a:solidFill>
            <a:ln w="19050" cap="flat" cmpd="sng" algn="ctr">
              <a:solidFill>
                <a:schemeClr val="accent5">
                  <a:lumMod val="50000"/>
                </a:schemeClr>
              </a:solidFill>
              <a:prstDash val="solid"/>
              <a:round/>
              <a:headEnd type="none" w="med" len="med"/>
              <a:tailEnd type="none" w="med" len="med"/>
            </a:ln>
            <a:effectLst/>
          </p:spPr>
          <p:txBody>
            <a:bodyPr/>
            <a:lstStyle/>
            <a:p>
              <a:pPr eaLnBrk="1" hangingPunct="1">
                <a:defRPr/>
              </a:pPr>
              <a:r>
                <a:rPr lang="en-GB" dirty="0">
                  <a:latin typeface="Arial" charset="0"/>
                </a:rPr>
                <a:t>Normal view</a:t>
              </a:r>
            </a:p>
          </p:txBody>
        </p:sp>
        <p:sp>
          <p:nvSpPr>
            <p:cNvPr id="7" name="Line Callout 2 (No Border) 8">
              <a:extLst>
                <a:ext uri="{FF2B5EF4-FFF2-40B4-BE49-F238E27FC236}">
                  <a16:creationId xmlns:a16="http://schemas.microsoft.com/office/drawing/2014/main" id="{5C326EC1-A448-4A28-865D-9AC68C938DC3}"/>
                </a:ext>
              </a:extLst>
            </p:cNvPr>
            <p:cNvSpPr/>
            <p:nvPr/>
          </p:nvSpPr>
          <p:spPr bwMode="auto">
            <a:xfrm flipH="1">
              <a:off x="2483358" y="4441826"/>
              <a:ext cx="1439863" cy="436562"/>
            </a:xfrm>
            <a:prstGeom prst="callout2">
              <a:avLst>
                <a:gd name="adj1" fmla="val 18750"/>
                <a:gd name="adj2" fmla="val -8333"/>
                <a:gd name="adj3" fmla="val 18750"/>
                <a:gd name="adj4" fmla="val -16667"/>
                <a:gd name="adj5" fmla="val 315746"/>
                <a:gd name="adj6" fmla="val -38953"/>
              </a:avLst>
            </a:prstGeom>
            <a:solidFill>
              <a:schemeClr val="accent5"/>
            </a:solidFill>
            <a:ln w="19050" cap="flat" cmpd="sng" algn="ctr">
              <a:solidFill>
                <a:schemeClr val="accent5">
                  <a:lumMod val="50000"/>
                </a:schemeClr>
              </a:solidFill>
              <a:prstDash val="solid"/>
              <a:round/>
              <a:headEnd type="none" w="med" len="med"/>
              <a:tailEnd type="none" w="med" len="med"/>
            </a:ln>
            <a:effectLst/>
          </p:spPr>
          <p:txBody>
            <a:bodyPr/>
            <a:lstStyle/>
            <a:p>
              <a:pPr eaLnBrk="1" hangingPunct="1">
                <a:defRPr/>
              </a:pPr>
              <a:r>
                <a:rPr lang="en-GB" dirty="0">
                  <a:latin typeface="Arial" charset="0"/>
                </a:rPr>
                <a:t>Slide sorter</a:t>
              </a:r>
            </a:p>
          </p:txBody>
        </p:sp>
        <p:sp>
          <p:nvSpPr>
            <p:cNvPr id="8" name="Line Callout 2 (No Border) 9">
              <a:extLst>
                <a:ext uri="{FF2B5EF4-FFF2-40B4-BE49-F238E27FC236}">
                  <a16:creationId xmlns:a16="http://schemas.microsoft.com/office/drawing/2014/main" id="{DF9ADF45-8B4E-47DB-B2D8-B16A9E347EFA}"/>
                </a:ext>
              </a:extLst>
            </p:cNvPr>
            <p:cNvSpPr/>
            <p:nvPr/>
          </p:nvSpPr>
          <p:spPr bwMode="auto">
            <a:xfrm>
              <a:off x="5507546" y="4441826"/>
              <a:ext cx="1584325" cy="436562"/>
            </a:xfrm>
            <a:prstGeom prst="callout2">
              <a:avLst>
                <a:gd name="adj1" fmla="val 18750"/>
                <a:gd name="adj2" fmla="val -8333"/>
                <a:gd name="adj3" fmla="val 18750"/>
                <a:gd name="adj4" fmla="val -16667"/>
                <a:gd name="adj5" fmla="val 315746"/>
                <a:gd name="adj6" fmla="val -38953"/>
              </a:avLst>
            </a:prstGeom>
            <a:solidFill>
              <a:schemeClr val="accent5"/>
            </a:solidFill>
            <a:ln w="19050" cap="flat" cmpd="sng" algn="ctr">
              <a:solidFill>
                <a:schemeClr val="accent5">
                  <a:lumMod val="50000"/>
                </a:schemeClr>
              </a:solidFill>
              <a:prstDash val="solid"/>
              <a:round/>
              <a:headEnd type="none" w="med" len="med"/>
              <a:tailEnd type="none" w="med" len="med"/>
            </a:ln>
            <a:effectLst/>
          </p:spPr>
          <p:txBody>
            <a:bodyPr/>
            <a:lstStyle/>
            <a:p>
              <a:pPr eaLnBrk="1" hangingPunct="1">
                <a:defRPr/>
              </a:pPr>
              <a:r>
                <a:rPr lang="en-GB" dirty="0">
                  <a:latin typeface="Arial" charset="0"/>
                </a:rPr>
                <a:t>Reading view</a:t>
              </a:r>
            </a:p>
          </p:txBody>
        </p:sp>
        <p:sp>
          <p:nvSpPr>
            <p:cNvPr id="9" name="Line Callout 2 (No Border) 10">
              <a:extLst>
                <a:ext uri="{FF2B5EF4-FFF2-40B4-BE49-F238E27FC236}">
                  <a16:creationId xmlns:a16="http://schemas.microsoft.com/office/drawing/2014/main" id="{13807D33-6319-4177-AF46-989247959B7C}"/>
                </a:ext>
              </a:extLst>
            </p:cNvPr>
            <p:cNvSpPr/>
            <p:nvPr/>
          </p:nvSpPr>
          <p:spPr bwMode="auto">
            <a:xfrm>
              <a:off x="5796471" y="4954588"/>
              <a:ext cx="1582737" cy="434975"/>
            </a:xfrm>
            <a:prstGeom prst="callout2">
              <a:avLst>
                <a:gd name="adj1" fmla="val 18750"/>
                <a:gd name="adj2" fmla="val -8333"/>
                <a:gd name="adj3" fmla="val 18750"/>
                <a:gd name="adj4" fmla="val -16667"/>
                <a:gd name="adj5" fmla="val 204004"/>
                <a:gd name="adj6" fmla="val -30707"/>
              </a:avLst>
            </a:prstGeom>
            <a:solidFill>
              <a:schemeClr val="accent5"/>
            </a:solidFill>
            <a:ln w="19050" cap="flat" cmpd="sng" algn="ctr">
              <a:solidFill>
                <a:schemeClr val="accent5">
                  <a:lumMod val="50000"/>
                </a:schemeClr>
              </a:solidFill>
              <a:prstDash val="solid"/>
              <a:round/>
              <a:headEnd type="none" w="med" len="med"/>
              <a:tailEnd type="none" w="med" len="med"/>
            </a:ln>
            <a:effectLst/>
          </p:spPr>
          <p:txBody>
            <a:bodyPr/>
            <a:lstStyle/>
            <a:p>
              <a:pPr eaLnBrk="1" hangingPunct="1">
                <a:defRPr/>
              </a:pPr>
              <a:r>
                <a:rPr lang="en-GB" dirty="0">
                  <a:latin typeface="Arial" charset="0"/>
                </a:rPr>
                <a:t>Slide show</a:t>
              </a:r>
            </a:p>
          </p:txBody>
        </p:sp>
      </p:grpSp>
      <p:pic>
        <p:nvPicPr>
          <p:cNvPr id="10" name="Picture 1">
            <a:extLst>
              <a:ext uri="{FF2B5EF4-FFF2-40B4-BE49-F238E27FC236}">
                <a16:creationId xmlns:a16="http://schemas.microsoft.com/office/drawing/2014/main" id="{787142C9-031F-4767-963A-0D159BF8B6D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58146" y="5372046"/>
            <a:ext cx="15144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12760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1285-47EB-41A9-BCB5-A44BD63D8FFB}"/>
              </a:ext>
            </a:extLst>
          </p:cNvPr>
          <p:cNvSpPr>
            <a:spLocks noGrp="1"/>
          </p:cNvSpPr>
          <p:nvPr>
            <p:ph type="title"/>
          </p:nvPr>
        </p:nvSpPr>
        <p:spPr>
          <a:xfrm>
            <a:off x="490083" y="194439"/>
            <a:ext cx="8152285" cy="808798"/>
          </a:xfrm>
        </p:spPr>
        <p:txBody>
          <a:bodyPr>
            <a:normAutofit fontScale="90000"/>
          </a:bodyPr>
          <a:lstStyle/>
          <a:p>
            <a:r>
              <a:rPr lang="en-GB" b="1" dirty="0"/>
              <a:t>Adding content: Presentation structure</a:t>
            </a:r>
            <a:endParaRPr lang="en-GB" dirty="0"/>
          </a:p>
        </p:txBody>
      </p:sp>
      <p:sp>
        <p:nvSpPr>
          <p:cNvPr id="3" name="Content Placeholder 2">
            <a:extLst>
              <a:ext uri="{FF2B5EF4-FFF2-40B4-BE49-F238E27FC236}">
                <a16:creationId xmlns:a16="http://schemas.microsoft.com/office/drawing/2014/main" id="{0FF1421B-239A-4C7F-8205-217FC04C72D7}"/>
              </a:ext>
            </a:extLst>
          </p:cNvPr>
          <p:cNvSpPr>
            <a:spLocks noGrp="1"/>
          </p:cNvSpPr>
          <p:nvPr>
            <p:ph idx="1"/>
          </p:nvPr>
        </p:nvSpPr>
        <p:spPr>
          <a:xfrm>
            <a:off x="292608" y="1097280"/>
            <a:ext cx="8607552" cy="5259070"/>
          </a:xfrm>
        </p:spPr>
        <p:txBody>
          <a:bodyPr>
            <a:noAutofit/>
          </a:bodyPr>
          <a:lstStyle/>
          <a:p>
            <a:pPr marL="381000" indent="-381000">
              <a:lnSpc>
                <a:spcPct val="100000"/>
              </a:lnSpc>
            </a:pPr>
            <a:r>
              <a:rPr lang="en-GB" altLang="en-US" sz="2800" dirty="0">
                <a:solidFill>
                  <a:srgbClr val="000000"/>
                </a:solidFill>
              </a:rPr>
              <a:t>Similar to your report structure</a:t>
            </a:r>
          </a:p>
          <a:p>
            <a:pPr marL="450850" lvl="1" indent="0">
              <a:lnSpc>
                <a:spcPct val="100000"/>
              </a:lnSpc>
              <a:buNone/>
            </a:pPr>
            <a:r>
              <a:rPr lang="en-GB" altLang="en-US" sz="2400" b="1" dirty="0">
                <a:solidFill>
                  <a:srgbClr val="000000"/>
                </a:solidFill>
              </a:rPr>
              <a:t>Title slide</a:t>
            </a:r>
          </a:p>
          <a:p>
            <a:pPr marL="450850" lvl="1" indent="0">
              <a:lnSpc>
                <a:spcPct val="100000"/>
              </a:lnSpc>
              <a:buNone/>
            </a:pPr>
            <a:r>
              <a:rPr lang="en-GB" altLang="en-US" sz="2400" b="1" dirty="0">
                <a:solidFill>
                  <a:srgbClr val="000000"/>
                </a:solidFill>
              </a:rPr>
              <a:t>	</a:t>
            </a:r>
            <a:r>
              <a:rPr lang="en-GB" altLang="en-US" sz="2400" dirty="0">
                <a:solidFill>
                  <a:srgbClr val="000000"/>
                </a:solidFill>
              </a:rPr>
              <a:t> Title, your name, course details etc.</a:t>
            </a:r>
            <a:endParaRPr lang="en-GB" altLang="en-US" sz="2400" b="1" dirty="0">
              <a:solidFill>
                <a:srgbClr val="000000"/>
              </a:solidFill>
            </a:endParaRPr>
          </a:p>
          <a:p>
            <a:pPr marL="450850" lvl="1" indent="0">
              <a:lnSpc>
                <a:spcPct val="100000"/>
              </a:lnSpc>
              <a:buNone/>
            </a:pPr>
            <a:r>
              <a:rPr lang="en-GB" altLang="en-US" sz="2400" b="1" dirty="0">
                <a:solidFill>
                  <a:srgbClr val="000000"/>
                </a:solidFill>
              </a:rPr>
              <a:t>Introduction</a:t>
            </a:r>
          </a:p>
          <a:p>
            <a:pPr marL="908050" lvl="2" indent="0">
              <a:lnSpc>
                <a:spcPct val="100000"/>
              </a:lnSpc>
              <a:buNone/>
            </a:pPr>
            <a:r>
              <a:rPr lang="en-GB" altLang="en-US" sz="2000" dirty="0">
                <a:solidFill>
                  <a:srgbClr val="000000"/>
                </a:solidFill>
              </a:rPr>
              <a:t>Say what the presentation is about</a:t>
            </a:r>
          </a:p>
          <a:p>
            <a:pPr marL="450850" lvl="1" indent="0">
              <a:lnSpc>
                <a:spcPct val="100000"/>
              </a:lnSpc>
              <a:buNone/>
            </a:pPr>
            <a:r>
              <a:rPr lang="en-GB" altLang="en-US" sz="2400" b="1" dirty="0">
                <a:solidFill>
                  <a:srgbClr val="000000"/>
                </a:solidFill>
              </a:rPr>
              <a:t>Main Section</a:t>
            </a:r>
          </a:p>
          <a:p>
            <a:pPr marL="908050" lvl="2" indent="0">
              <a:lnSpc>
                <a:spcPct val="100000"/>
              </a:lnSpc>
              <a:buNone/>
            </a:pPr>
            <a:r>
              <a:rPr lang="en-GB" altLang="en-US" sz="2000" dirty="0">
                <a:solidFill>
                  <a:srgbClr val="000000"/>
                </a:solidFill>
              </a:rPr>
              <a:t>Present the work</a:t>
            </a:r>
          </a:p>
          <a:p>
            <a:pPr marL="450850" lvl="1" indent="0">
              <a:lnSpc>
                <a:spcPct val="100000"/>
              </a:lnSpc>
              <a:buNone/>
            </a:pPr>
            <a:r>
              <a:rPr lang="en-GB" altLang="en-US" sz="2400" b="1" dirty="0">
                <a:solidFill>
                  <a:srgbClr val="000000"/>
                </a:solidFill>
              </a:rPr>
              <a:t>Conclusion</a:t>
            </a:r>
          </a:p>
          <a:p>
            <a:pPr marL="908050" lvl="2" indent="0">
              <a:lnSpc>
                <a:spcPct val="100000"/>
              </a:lnSpc>
              <a:buNone/>
            </a:pPr>
            <a:r>
              <a:rPr lang="en-GB" altLang="en-US" sz="2000" dirty="0">
                <a:solidFill>
                  <a:srgbClr val="000000"/>
                </a:solidFill>
              </a:rPr>
              <a:t>Remind the audience what you have just presented to them</a:t>
            </a:r>
          </a:p>
          <a:p>
            <a:pPr marL="450850" lvl="1" indent="0">
              <a:lnSpc>
                <a:spcPct val="100000"/>
              </a:lnSpc>
              <a:buNone/>
            </a:pPr>
            <a:r>
              <a:rPr lang="en-GB" altLang="en-US" sz="2400" b="1" dirty="0">
                <a:solidFill>
                  <a:srgbClr val="000000"/>
                </a:solidFill>
              </a:rPr>
              <a:t>References</a:t>
            </a:r>
          </a:p>
          <a:p>
            <a:pPr marL="908050" lvl="2" indent="0">
              <a:lnSpc>
                <a:spcPct val="100000"/>
              </a:lnSpc>
              <a:buNone/>
            </a:pPr>
            <a:r>
              <a:rPr lang="en-GB" altLang="en-US" sz="2000" dirty="0">
                <a:solidFill>
                  <a:srgbClr val="000000"/>
                </a:solidFill>
              </a:rPr>
              <a:t>Acknowledge your sources, as you would any written assignment</a:t>
            </a:r>
            <a:endParaRPr lang="en-GB" sz="2000" dirty="0"/>
          </a:p>
        </p:txBody>
      </p:sp>
      <p:sp>
        <p:nvSpPr>
          <p:cNvPr id="5" name="Slide Number Placeholder 4">
            <a:extLst>
              <a:ext uri="{FF2B5EF4-FFF2-40B4-BE49-F238E27FC236}">
                <a16:creationId xmlns:a16="http://schemas.microsoft.com/office/drawing/2014/main" id="{2A197EDE-55E9-434F-938B-36310C5E52AE}"/>
              </a:ext>
            </a:extLst>
          </p:cNvPr>
          <p:cNvSpPr>
            <a:spLocks noGrp="1"/>
          </p:cNvSpPr>
          <p:nvPr>
            <p:ph type="sldNum" sz="quarter" idx="12"/>
          </p:nvPr>
        </p:nvSpPr>
        <p:spPr/>
        <p:txBody>
          <a:bodyPr/>
          <a:lstStyle/>
          <a:p>
            <a:fld id="{1A854779-256D-41CA-AF7C-67C3B2E6CAB7}" type="slidenum">
              <a:rPr lang="en-GB" smtClean="0"/>
              <a:t>19</a:t>
            </a:fld>
            <a:endParaRPr lang="en-GB"/>
          </a:p>
        </p:txBody>
      </p:sp>
    </p:spTree>
    <p:extLst>
      <p:ext uri="{BB962C8B-B14F-4D97-AF65-F5344CB8AC3E}">
        <p14:creationId xmlns:p14="http://schemas.microsoft.com/office/powerpoint/2010/main" val="10881937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492896"/>
            <a:ext cx="8229600" cy="1143000"/>
          </a:xfrm>
        </p:spPr>
        <p:txBody>
          <a:bodyPr/>
          <a:lstStyle/>
          <a:p>
            <a:r>
              <a:rPr lang="en-GB" b="1" dirty="0" smtClean="0"/>
              <a:t>Delivering Presentations </a:t>
            </a:r>
            <a:endParaRPr lang="en-GB" b="1" dirty="0"/>
          </a:p>
        </p:txBody>
      </p:sp>
    </p:spTree>
    <p:extLst>
      <p:ext uri="{BB962C8B-B14F-4D97-AF65-F5344CB8AC3E}">
        <p14:creationId xmlns:p14="http://schemas.microsoft.com/office/powerpoint/2010/main" val="15154597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457200" y="1341438"/>
            <a:ext cx="8229600" cy="4525962"/>
          </a:xfrm>
        </p:spPr>
        <p:txBody>
          <a:bodyPr/>
          <a:lstStyle/>
          <a:p>
            <a:r>
              <a:rPr lang="en-US" altLang="en-US" sz="2400" dirty="0" smtClean="0"/>
              <a:t>Pre-talk preparation</a:t>
            </a:r>
          </a:p>
          <a:p>
            <a:r>
              <a:rPr lang="en-US" altLang="en-US" sz="2400" dirty="0" smtClean="0"/>
              <a:t>Handouts</a:t>
            </a:r>
          </a:p>
          <a:p>
            <a:r>
              <a:rPr lang="en-US" altLang="en-US" sz="2400" dirty="0" smtClean="0"/>
              <a:t>Opening</a:t>
            </a:r>
          </a:p>
          <a:p>
            <a:r>
              <a:rPr lang="en-US" altLang="en-US" sz="2400" dirty="0" smtClean="0"/>
              <a:t>Speaking</a:t>
            </a:r>
          </a:p>
          <a:p>
            <a:r>
              <a:rPr lang="en-US" altLang="en-US" sz="2400" dirty="0" smtClean="0"/>
              <a:t>Body Language</a:t>
            </a:r>
          </a:p>
          <a:p>
            <a:r>
              <a:rPr lang="en-US" altLang="en-US" sz="2400" dirty="0" smtClean="0"/>
              <a:t>Questions</a:t>
            </a:r>
          </a:p>
          <a:p>
            <a:r>
              <a:rPr lang="en-US" altLang="en-US" sz="2400" dirty="0" smtClean="0"/>
              <a:t>Length</a:t>
            </a:r>
          </a:p>
          <a:p>
            <a:r>
              <a:rPr lang="en-US" altLang="en-US" sz="2400" dirty="0" err="1" smtClean="0"/>
              <a:t>Behaviour</a:t>
            </a:r>
            <a:endParaRPr lang="en-US" altLang="en-US" sz="2400" dirty="0" smtClean="0"/>
          </a:p>
          <a:p>
            <a:r>
              <a:rPr lang="en-US" altLang="en-US" sz="2400" dirty="0" smtClean="0"/>
              <a:t>Conclusion</a:t>
            </a:r>
          </a:p>
          <a:p>
            <a:pPr marL="514350" indent="-514350"/>
            <a:endParaRPr lang="en-US" altLang="en-US" sz="2800" dirty="0" smtClean="0"/>
          </a:p>
          <a:p>
            <a:pPr marL="514350" indent="-514350">
              <a:buFont typeface="Arial" panose="020B0604020202020204" pitchFamily="34" charset="0"/>
              <a:buNone/>
            </a:pPr>
            <a:endParaRPr lang="en-US" altLang="en-US" dirty="0" smtClean="0"/>
          </a:p>
        </p:txBody>
      </p:sp>
      <p:sp>
        <p:nvSpPr>
          <p:cNvPr id="5" name="Title 1"/>
          <p:cNvSpPr>
            <a:spLocks noGrp="1"/>
          </p:cNvSpPr>
          <p:nvPr>
            <p:ph type="title"/>
          </p:nvPr>
        </p:nvSpPr>
        <p:spPr/>
        <p:txBody>
          <a:bodyPr/>
          <a:lstStyle/>
          <a:p>
            <a:r>
              <a:rPr lang="en-GB" b="1" dirty="0" smtClean="0"/>
              <a:t>Delivering Presentations </a:t>
            </a:r>
            <a:endParaRPr lang="en-GB" b="1" dirty="0"/>
          </a:p>
        </p:txBody>
      </p:sp>
    </p:spTree>
    <p:extLst>
      <p:ext uri="{BB962C8B-B14F-4D97-AF65-F5344CB8AC3E}">
        <p14:creationId xmlns:p14="http://schemas.microsoft.com/office/powerpoint/2010/main" val="12641223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0"/>
            <a:ext cx="8229600" cy="1143000"/>
          </a:xfrm>
        </p:spPr>
        <p:txBody>
          <a:bodyPr/>
          <a:lstStyle/>
          <a:p>
            <a:r>
              <a:rPr lang="en-US" altLang="en-US" b="1" dirty="0" smtClean="0"/>
              <a:t> </a:t>
            </a:r>
            <a:r>
              <a:rPr lang="en-US" altLang="en-US" b="1" dirty="0" smtClean="0"/>
              <a:t>Pre-talk Preparation</a:t>
            </a:r>
          </a:p>
        </p:txBody>
      </p:sp>
      <p:sp>
        <p:nvSpPr>
          <p:cNvPr id="4099" name="Content Placeholder 2"/>
          <p:cNvSpPr>
            <a:spLocks noGrp="1"/>
          </p:cNvSpPr>
          <p:nvPr>
            <p:ph idx="1"/>
          </p:nvPr>
        </p:nvSpPr>
        <p:spPr>
          <a:xfrm>
            <a:off x="457200" y="601552"/>
            <a:ext cx="8229600" cy="3917032"/>
          </a:xfrm>
        </p:spPr>
        <p:txBody>
          <a:bodyPr>
            <a:normAutofit/>
          </a:bodyPr>
          <a:lstStyle/>
          <a:p>
            <a:endParaRPr lang="en-US" altLang="en-US" sz="4000" dirty="0" smtClean="0"/>
          </a:p>
          <a:p>
            <a:r>
              <a:rPr lang="en-US" altLang="en-US" dirty="0" smtClean="0"/>
              <a:t>Arrive a few minutes early to set up and test the equipment</a:t>
            </a:r>
          </a:p>
          <a:p>
            <a:r>
              <a:rPr lang="en-US" altLang="en-US" dirty="0" smtClean="0"/>
              <a:t>Dress appropriately for your audience</a:t>
            </a:r>
          </a:p>
          <a:p>
            <a:r>
              <a:rPr lang="en-US" altLang="en-US" dirty="0" smtClean="0"/>
              <a:t>Turn off your mobile phone</a:t>
            </a:r>
          </a:p>
          <a:p>
            <a:endParaRPr lang="en-US" altLang="en-US" dirty="0" smtClean="0"/>
          </a:p>
        </p:txBody>
      </p:sp>
      <p:pic>
        <p:nvPicPr>
          <p:cNvPr id="43010" name="Picture 2" descr="E:\no-to-mobile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3140968"/>
            <a:ext cx="2481263" cy="248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4173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30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32" presetClass="emph" presetSubtype="0" fill="hold" nodeType="clickEffect">
                                  <p:stCondLst>
                                    <p:cond delay="0"/>
                                  </p:stCondLst>
                                  <p:childTnLst>
                                    <p:animRot by="120000">
                                      <p:cBhvr>
                                        <p:cTn id="22" dur="100" fill="hold">
                                          <p:stCondLst>
                                            <p:cond delay="0"/>
                                          </p:stCondLst>
                                        </p:cTn>
                                        <p:tgtEl>
                                          <p:spTgt spid="43010"/>
                                        </p:tgtEl>
                                        <p:attrNameLst>
                                          <p:attrName>r</p:attrName>
                                        </p:attrNameLst>
                                      </p:cBhvr>
                                    </p:animRot>
                                    <p:animRot by="-240000">
                                      <p:cBhvr>
                                        <p:cTn id="23" dur="200" fill="hold">
                                          <p:stCondLst>
                                            <p:cond delay="200"/>
                                          </p:stCondLst>
                                        </p:cTn>
                                        <p:tgtEl>
                                          <p:spTgt spid="43010"/>
                                        </p:tgtEl>
                                        <p:attrNameLst>
                                          <p:attrName>r</p:attrName>
                                        </p:attrNameLst>
                                      </p:cBhvr>
                                    </p:animRot>
                                    <p:animRot by="240000">
                                      <p:cBhvr>
                                        <p:cTn id="24" dur="200" fill="hold">
                                          <p:stCondLst>
                                            <p:cond delay="400"/>
                                          </p:stCondLst>
                                        </p:cTn>
                                        <p:tgtEl>
                                          <p:spTgt spid="43010"/>
                                        </p:tgtEl>
                                        <p:attrNameLst>
                                          <p:attrName>r</p:attrName>
                                        </p:attrNameLst>
                                      </p:cBhvr>
                                    </p:animRot>
                                    <p:animRot by="-240000">
                                      <p:cBhvr>
                                        <p:cTn id="25" dur="200" fill="hold">
                                          <p:stCondLst>
                                            <p:cond delay="600"/>
                                          </p:stCondLst>
                                        </p:cTn>
                                        <p:tgtEl>
                                          <p:spTgt spid="43010"/>
                                        </p:tgtEl>
                                        <p:attrNameLst>
                                          <p:attrName>r</p:attrName>
                                        </p:attrNameLst>
                                      </p:cBhvr>
                                    </p:animRot>
                                    <p:animRot by="120000">
                                      <p:cBhvr>
                                        <p:cTn id="26" dur="200" fill="hold">
                                          <p:stCondLst>
                                            <p:cond delay="800"/>
                                          </p:stCondLst>
                                        </p:cTn>
                                        <p:tgtEl>
                                          <p:spTgt spid="4301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US" altLang="en-US" b="1" dirty="0" smtClean="0"/>
              <a:t>Handouts</a:t>
            </a:r>
            <a:endParaRPr lang="en-US" altLang="en-US" b="1" dirty="0" smtClean="0"/>
          </a:p>
        </p:txBody>
      </p:sp>
      <p:sp>
        <p:nvSpPr>
          <p:cNvPr id="5123" name="Content Placeholder 2"/>
          <p:cNvSpPr>
            <a:spLocks noGrp="1"/>
          </p:cNvSpPr>
          <p:nvPr>
            <p:ph idx="1"/>
          </p:nvPr>
        </p:nvSpPr>
        <p:spPr>
          <a:xfrm>
            <a:off x="454242" y="1196752"/>
            <a:ext cx="8229600" cy="3917032"/>
          </a:xfrm>
        </p:spPr>
        <p:txBody>
          <a:bodyPr>
            <a:normAutofit/>
          </a:bodyPr>
          <a:lstStyle/>
          <a:p>
            <a:endParaRPr lang="en-US" altLang="en-US" dirty="0" smtClean="0"/>
          </a:p>
          <a:p>
            <a:r>
              <a:rPr lang="en-US" altLang="en-US" dirty="0" smtClean="0"/>
              <a:t>You may want to prepare a handout when giving a PowerPoint presentation</a:t>
            </a:r>
          </a:p>
          <a:p>
            <a:r>
              <a:rPr lang="en-US" altLang="en-US" dirty="0" smtClean="0"/>
              <a:t>Make about 10% more handouts than you expect to use</a:t>
            </a:r>
          </a:p>
          <a:p>
            <a:r>
              <a:rPr lang="en-US" altLang="en-US" dirty="0" smtClean="0"/>
              <a:t>Distribute handouts at the beginning of your talk </a:t>
            </a:r>
          </a:p>
        </p:txBody>
      </p:sp>
    </p:spTree>
    <p:extLst>
      <p:ext uri="{BB962C8B-B14F-4D97-AF65-F5344CB8AC3E}">
        <p14:creationId xmlns:p14="http://schemas.microsoft.com/office/powerpoint/2010/main" val="504786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US" altLang="en-US" b="1" dirty="0" smtClean="0"/>
              <a:t>Opening</a:t>
            </a:r>
            <a:endParaRPr lang="en-US" altLang="en-US" b="1" dirty="0" smtClean="0"/>
          </a:p>
        </p:txBody>
      </p:sp>
      <p:sp>
        <p:nvSpPr>
          <p:cNvPr id="6147" name="Content Placeholder 2"/>
          <p:cNvSpPr>
            <a:spLocks noGrp="1"/>
          </p:cNvSpPr>
          <p:nvPr>
            <p:ph idx="1"/>
          </p:nvPr>
        </p:nvSpPr>
        <p:spPr>
          <a:xfrm>
            <a:off x="457200" y="815850"/>
            <a:ext cx="8229600" cy="3917032"/>
          </a:xfrm>
        </p:spPr>
        <p:txBody>
          <a:bodyPr>
            <a:noAutofit/>
          </a:bodyPr>
          <a:lstStyle/>
          <a:p>
            <a:endParaRPr lang="en-US" altLang="en-US" sz="3600" dirty="0" smtClean="0"/>
          </a:p>
          <a:p>
            <a:r>
              <a:rPr lang="en-US" altLang="en-US" sz="2800" dirty="0" smtClean="0"/>
              <a:t>Jump right in and get to the point</a:t>
            </a:r>
          </a:p>
          <a:p>
            <a:r>
              <a:rPr lang="en-US" altLang="en-US" sz="2800" dirty="0" smtClean="0"/>
              <a:t>Don't improvise at the last moment</a:t>
            </a:r>
          </a:p>
          <a:p>
            <a:r>
              <a:rPr lang="en-US" altLang="en-US" sz="2800" dirty="0" smtClean="0"/>
              <a:t>Use the opening to catch the interest and attention of the audience</a:t>
            </a:r>
          </a:p>
          <a:p>
            <a:r>
              <a:rPr lang="en-US" altLang="en-US" sz="2800" dirty="0" smtClean="0"/>
              <a:t>Briefly state the problem or topic you will be discussing</a:t>
            </a:r>
          </a:p>
          <a:p>
            <a:r>
              <a:rPr lang="en-US" altLang="en-US" sz="2800" dirty="0" smtClean="0"/>
              <a:t>Briefly summarize your main theme for an idea or solution</a:t>
            </a:r>
          </a:p>
        </p:txBody>
      </p:sp>
    </p:spTree>
    <p:extLst>
      <p:ext uri="{BB962C8B-B14F-4D97-AF65-F5344CB8AC3E}">
        <p14:creationId xmlns:p14="http://schemas.microsoft.com/office/powerpoint/2010/main" val="2200591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395536" y="116632"/>
            <a:ext cx="8229600" cy="1143000"/>
          </a:xfrm>
        </p:spPr>
        <p:txBody>
          <a:bodyPr/>
          <a:lstStyle/>
          <a:p>
            <a:r>
              <a:rPr lang="en-US" altLang="en-US" b="1" dirty="0" smtClean="0"/>
              <a:t>Speaking</a:t>
            </a:r>
            <a:endParaRPr lang="en-US" altLang="en-US" b="1" dirty="0" smtClean="0"/>
          </a:p>
        </p:txBody>
      </p:sp>
      <p:sp>
        <p:nvSpPr>
          <p:cNvPr id="7171" name="Content Placeholder 2"/>
          <p:cNvSpPr>
            <a:spLocks noGrp="1"/>
          </p:cNvSpPr>
          <p:nvPr>
            <p:ph idx="1"/>
          </p:nvPr>
        </p:nvSpPr>
        <p:spPr>
          <a:xfrm>
            <a:off x="390582" y="688132"/>
            <a:ext cx="8229600" cy="3917032"/>
          </a:xfrm>
        </p:spPr>
        <p:txBody>
          <a:bodyPr>
            <a:noAutofit/>
          </a:bodyPr>
          <a:lstStyle/>
          <a:p>
            <a:endParaRPr lang="en-US" altLang="en-US" dirty="0" smtClean="0"/>
          </a:p>
          <a:p>
            <a:r>
              <a:rPr lang="en-US" altLang="en-US" dirty="0" smtClean="0"/>
              <a:t>Talk at a natural rate of speech </a:t>
            </a:r>
          </a:p>
          <a:p>
            <a:r>
              <a:rPr lang="en-US" altLang="en-US" dirty="0" smtClean="0"/>
              <a:t> Project your voice</a:t>
            </a:r>
          </a:p>
          <a:p>
            <a:r>
              <a:rPr lang="en-US" altLang="en-US" dirty="0" smtClean="0"/>
              <a:t> Speak clearly and distinctly</a:t>
            </a:r>
          </a:p>
          <a:p>
            <a:r>
              <a:rPr lang="en-US" altLang="en-US" dirty="0" smtClean="0"/>
              <a:t> Repeat critical information</a:t>
            </a:r>
          </a:p>
          <a:p>
            <a:r>
              <a:rPr lang="en-US" altLang="en-US" dirty="0" smtClean="0"/>
              <a:t> Pause briefly to give your audience time to digest the information on each new slide</a:t>
            </a:r>
          </a:p>
          <a:p>
            <a:r>
              <a:rPr lang="en-US" altLang="en-US" dirty="0" smtClean="0"/>
              <a:t>Don’t read the slides aloud</a:t>
            </a:r>
          </a:p>
        </p:txBody>
      </p:sp>
    </p:spTree>
    <p:extLst>
      <p:ext uri="{BB962C8B-B14F-4D97-AF65-F5344CB8AC3E}">
        <p14:creationId xmlns:p14="http://schemas.microsoft.com/office/powerpoint/2010/main" val="4101547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73950" y="140278"/>
            <a:ext cx="8229600" cy="1143000"/>
          </a:xfrm>
        </p:spPr>
        <p:txBody>
          <a:bodyPr/>
          <a:lstStyle/>
          <a:p>
            <a:r>
              <a:rPr lang="en-US" altLang="en-US" b="1" dirty="0" smtClean="0"/>
              <a:t>Body </a:t>
            </a:r>
            <a:r>
              <a:rPr lang="en-US" altLang="en-US" b="1" dirty="0" smtClean="0"/>
              <a:t>Language</a:t>
            </a:r>
          </a:p>
        </p:txBody>
      </p:sp>
      <p:sp>
        <p:nvSpPr>
          <p:cNvPr id="8195" name="Content Placeholder 2"/>
          <p:cNvSpPr>
            <a:spLocks noGrp="1"/>
          </p:cNvSpPr>
          <p:nvPr>
            <p:ph idx="1"/>
          </p:nvPr>
        </p:nvSpPr>
        <p:spPr>
          <a:xfrm>
            <a:off x="179512" y="476672"/>
            <a:ext cx="8229600" cy="3917032"/>
          </a:xfrm>
        </p:spPr>
        <p:txBody>
          <a:bodyPr>
            <a:normAutofit/>
          </a:bodyPr>
          <a:lstStyle/>
          <a:p>
            <a:pPr marL="0" indent="0">
              <a:buNone/>
            </a:pPr>
            <a:endParaRPr lang="en-US" altLang="en-US" sz="3600" dirty="0" smtClean="0"/>
          </a:p>
          <a:p>
            <a:r>
              <a:rPr lang="en-US" altLang="en-US" sz="2800" dirty="0" smtClean="0"/>
              <a:t>Keep your eyes on the audience</a:t>
            </a:r>
          </a:p>
          <a:p>
            <a:r>
              <a:rPr lang="en-US" altLang="en-US" sz="2800" dirty="0" smtClean="0"/>
              <a:t> Use natural gestures</a:t>
            </a:r>
          </a:p>
          <a:p>
            <a:r>
              <a:rPr lang="en-US" altLang="en-US" sz="2800" dirty="0" smtClean="0"/>
              <a:t> Don’t turn your back to the audience</a:t>
            </a:r>
          </a:p>
          <a:p>
            <a:r>
              <a:rPr lang="en-US" altLang="en-US" sz="2800" dirty="0" smtClean="0"/>
              <a:t> Only use notes as reference points to keep you on track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44003" y="3202334"/>
            <a:ext cx="3959547" cy="2350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42397" y="5523488"/>
            <a:ext cx="48656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lnSpc>
                <a:spcPct val="120000"/>
              </a:lnSpc>
              <a:spcBef>
                <a:spcPct val="20000"/>
              </a:spcBef>
              <a:buClr>
                <a:schemeClr val="accent1"/>
              </a:buClr>
              <a:buFont typeface="Wingdings" panose="05000000000000000000" pitchFamily="2" charset="2"/>
              <a:buChar char="n"/>
              <a:defRPr sz="2000" b="1">
                <a:solidFill>
                  <a:schemeClr val="tx1"/>
                </a:solidFill>
                <a:latin typeface="Arial" panose="020B0604020202020204" pitchFamily="34" charset="0"/>
                <a:ea typeface="华文细黑" pitchFamily="2" charset="-122"/>
              </a:defRPr>
            </a:lvl1pPr>
            <a:lvl2pPr marL="742950" indent="-285750" eaLnBrk="0" hangingPunct="0">
              <a:lnSpc>
                <a:spcPct val="120000"/>
              </a:lnSpc>
              <a:spcBef>
                <a:spcPct val="20000"/>
              </a:spcBef>
              <a:buClr>
                <a:schemeClr val="accent1"/>
              </a:buClr>
              <a:buFont typeface="Wingdings" panose="05000000000000000000" pitchFamily="2" charset="2"/>
              <a:buChar char="n"/>
              <a:defRPr b="1">
                <a:solidFill>
                  <a:schemeClr val="tx1"/>
                </a:solidFill>
                <a:latin typeface="Arial" panose="020B0604020202020204" pitchFamily="34" charset="0"/>
                <a:ea typeface="华文细黑" pitchFamily="2" charset="-122"/>
              </a:defRPr>
            </a:lvl2pPr>
            <a:lvl3pPr marL="1143000" indent="-228600" eaLnBrk="0" hangingPunct="0">
              <a:lnSpc>
                <a:spcPct val="120000"/>
              </a:lnSpc>
              <a:spcBef>
                <a:spcPct val="20000"/>
              </a:spcBef>
              <a:buClr>
                <a:schemeClr val="accent2"/>
              </a:buClr>
              <a:buFont typeface="Wingdings" panose="05000000000000000000" pitchFamily="2" charset="2"/>
              <a:buChar char="n"/>
              <a:defRPr sz="1600" b="1">
                <a:solidFill>
                  <a:schemeClr val="tx1"/>
                </a:solidFill>
                <a:latin typeface="Arial" panose="020B0604020202020204" pitchFamily="34" charset="0"/>
                <a:ea typeface="华文细黑" pitchFamily="2" charset="-122"/>
              </a:defRPr>
            </a:lvl3pPr>
            <a:lvl4pPr marL="1600200" indent="-228600" eaLnBrk="0" hangingPunct="0">
              <a:lnSpc>
                <a:spcPct val="120000"/>
              </a:lnSpc>
              <a:spcBef>
                <a:spcPct val="20000"/>
              </a:spcBef>
              <a:buClr>
                <a:schemeClr val="hlink"/>
              </a:buClr>
              <a:buFont typeface="Wingdings" panose="05000000000000000000" pitchFamily="2" charset="2"/>
              <a:buChar char="n"/>
              <a:defRPr sz="1400" b="1">
                <a:solidFill>
                  <a:schemeClr val="tx1"/>
                </a:solidFill>
                <a:latin typeface="Arial" panose="020B0604020202020204" pitchFamily="34" charset="0"/>
                <a:ea typeface="华文细黑" pitchFamily="2" charset="-122"/>
              </a:defRPr>
            </a:lvl4pPr>
            <a:lvl5pPr marL="2057400" indent="-228600" eaLnBrk="0" hangingPunct="0">
              <a:spcBef>
                <a:spcPct val="20000"/>
              </a:spcBef>
              <a:buChar char="»"/>
              <a:defRPr>
                <a:solidFill>
                  <a:schemeClr val="tx1"/>
                </a:solidFill>
                <a:latin typeface="Arial" panose="020B0604020202020204"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华文细黑" pitchFamily="2" charset="-122"/>
              </a:defRPr>
            </a:lvl9pPr>
          </a:lstStyle>
          <a:p>
            <a:pPr eaLnBrk="1" hangingPunct="1">
              <a:lnSpc>
                <a:spcPct val="100000"/>
              </a:lnSpc>
              <a:spcBef>
                <a:spcPct val="0"/>
              </a:spcBef>
              <a:buClrTx/>
              <a:buFontTx/>
              <a:buNone/>
            </a:pPr>
            <a:r>
              <a:rPr lang="en-GB" altLang="en-US" sz="800" i="0"/>
              <a:t>Image source: </a:t>
            </a:r>
            <a:r>
              <a:rPr lang="en-GB" altLang="en-US" sz="800" i="0">
                <a:hlinkClick r:id="rId4"/>
              </a:rPr>
              <a:t>http://www.victorialabalme.com/communication_and_presentation_skills/?p=776</a:t>
            </a:r>
            <a:endParaRPr lang="en-GB" altLang="en-US" sz="800" i="0"/>
          </a:p>
        </p:txBody>
      </p:sp>
    </p:spTree>
    <p:extLst>
      <p:ext uri="{BB962C8B-B14F-4D97-AF65-F5344CB8AC3E}">
        <p14:creationId xmlns:p14="http://schemas.microsoft.com/office/powerpoint/2010/main" val="6652369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39670" y="260648"/>
            <a:ext cx="8229600" cy="1143000"/>
          </a:xfrm>
        </p:spPr>
        <p:txBody>
          <a:bodyPr>
            <a:normAutofit/>
          </a:bodyPr>
          <a:lstStyle/>
          <a:p>
            <a:r>
              <a:rPr lang="en-US" altLang="en-US" sz="4800" b="1" dirty="0" err="1" smtClean="0"/>
              <a:t>Behaviour</a:t>
            </a:r>
            <a:endParaRPr lang="en-US" altLang="en-US" sz="4800" b="1" dirty="0" smtClean="0"/>
          </a:p>
        </p:txBody>
      </p:sp>
      <p:sp>
        <p:nvSpPr>
          <p:cNvPr id="11267" name="Content Placeholder 2"/>
          <p:cNvSpPr>
            <a:spLocks noGrp="1"/>
          </p:cNvSpPr>
          <p:nvPr>
            <p:ph idx="1"/>
          </p:nvPr>
        </p:nvSpPr>
        <p:spPr>
          <a:xfrm>
            <a:off x="439670" y="832148"/>
            <a:ext cx="8229600" cy="3917032"/>
          </a:xfrm>
        </p:spPr>
        <p:txBody>
          <a:bodyPr>
            <a:noAutofit/>
          </a:bodyPr>
          <a:lstStyle/>
          <a:p>
            <a:endParaRPr lang="en-US" altLang="en-US" sz="3600" dirty="0" smtClean="0"/>
          </a:p>
          <a:p>
            <a:r>
              <a:rPr lang="en-US" altLang="en-US" sz="2800" dirty="0" smtClean="0"/>
              <a:t>Show some enthusiasm, but don’t overdo it </a:t>
            </a:r>
          </a:p>
          <a:p>
            <a:r>
              <a:rPr lang="en-US" altLang="en-US" sz="2800" dirty="0" smtClean="0"/>
              <a:t>Involve your audience</a:t>
            </a:r>
          </a:p>
          <a:p>
            <a:r>
              <a:rPr lang="en-US" altLang="en-US" sz="2800" dirty="0" smtClean="0"/>
              <a:t>Ask questions, make eye contact, use humor </a:t>
            </a:r>
          </a:p>
          <a:p>
            <a:r>
              <a:rPr lang="en-US" altLang="en-US" sz="2800" dirty="0" smtClean="0"/>
              <a:t>Don’t get distracted by noises or audience movements</a:t>
            </a:r>
          </a:p>
          <a:p>
            <a:r>
              <a:rPr lang="en-US" altLang="en-US" sz="2800" dirty="0" smtClean="0"/>
              <a:t>If you temporarily lose your train of thought gain time to recover by asking if the audience has any questions</a:t>
            </a:r>
          </a:p>
        </p:txBody>
      </p:sp>
    </p:spTree>
    <p:extLst>
      <p:ext uri="{BB962C8B-B14F-4D97-AF65-F5344CB8AC3E}">
        <p14:creationId xmlns:p14="http://schemas.microsoft.com/office/powerpoint/2010/main" val="593406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31867"/>
            <a:ext cx="8229600" cy="1143000"/>
          </a:xfrm>
        </p:spPr>
        <p:txBody>
          <a:bodyPr/>
          <a:lstStyle/>
          <a:p>
            <a:r>
              <a:rPr lang="en-US" altLang="en-US" b="1" dirty="0" smtClean="0"/>
              <a:t>Length</a:t>
            </a:r>
            <a:endParaRPr lang="en-US" altLang="en-US" b="1" dirty="0" smtClean="0"/>
          </a:p>
        </p:txBody>
      </p:sp>
      <p:sp>
        <p:nvSpPr>
          <p:cNvPr id="10243" name="Content Placeholder 2"/>
          <p:cNvSpPr>
            <a:spLocks noGrp="1"/>
          </p:cNvSpPr>
          <p:nvPr>
            <p:ph idx="1"/>
          </p:nvPr>
        </p:nvSpPr>
        <p:spPr>
          <a:xfrm>
            <a:off x="611560" y="1174867"/>
            <a:ext cx="8229600" cy="3917032"/>
          </a:xfrm>
        </p:spPr>
        <p:txBody>
          <a:bodyPr>
            <a:normAutofit/>
          </a:bodyPr>
          <a:lstStyle/>
          <a:p>
            <a:endParaRPr lang="en-US" altLang="en-US" sz="4000" dirty="0" smtClean="0"/>
          </a:p>
          <a:p>
            <a:r>
              <a:rPr lang="en-US" altLang="en-US" dirty="0" smtClean="0"/>
              <a:t>To end on time, you must PRACTISE!</a:t>
            </a:r>
          </a:p>
          <a:p>
            <a:r>
              <a:rPr lang="en-US" altLang="en-US" dirty="0" smtClean="0"/>
              <a:t> When </a:t>
            </a:r>
            <a:r>
              <a:rPr lang="en-US" altLang="en-US" dirty="0" smtClean="0"/>
              <a:t>practicing, </a:t>
            </a:r>
            <a:r>
              <a:rPr lang="en-US" altLang="en-US" dirty="0" smtClean="0"/>
              <a:t>try to end early</a:t>
            </a:r>
          </a:p>
          <a:p>
            <a:r>
              <a:rPr lang="en-US" altLang="en-US" dirty="0" smtClean="0"/>
              <a:t> Allow time for audience interruptions and questions</a:t>
            </a:r>
          </a:p>
        </p:txBody>
      </p:sp>
    </p:spTree>
    <p:extLst>
      <p:ext uri="{BB962C8B-B14F-4D97-AF65-F5344CB8AC3E}">
        <p14:creationId xmlns:p14="http://schemas.microsoft.com/office/powerpoint/2010/main" val="39236294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p:cNvSpPr>
            <a:spLocks noGrp="1"/>
          </p:cNvSpPr>
          <p:nvPr>
            <p:ph idx="1"/>
          </p:nvPr>
        </p:nvSpPr>
        <p:spPr>
          <a:xfrm>
            <a:off x="1259632" y="5445224"/>
            <a:ext cx="7488238" cy="792162"/>
          </a:xfrm>
        </p:spPr>
        <p:txBody>
          <a:bodyPr/>
          <a:lstStyle/>
          <a:p>
            <a:pPr marL="0" indent="0">
              <a:buFont typeface="Wingdings" panose="05000000000000000000" pitchFamily="2" charset="2"/>
              <a:buNone/>
            </a:pPr>
            <a:r>
              <a:rPr lang="en-GB" altLang="en-US" sz="1000" smtClean="0"/>
              <a:t>Image source: </a:t>
            </a:r>
            <a:r>
              <a:rPr lang="en-GB" altLang="en-US" sz="1000" smtClean="0">
                <a:hlinkClick r:id="rId2"/>
              </a:rPr>
              <a:t>http://quicklol.com/using-hilarious-images-for-powerpoint-presentations/</a:t>
            </a:r>
            <a:endParaRPr lang="en-GB" altLang="en-US" sz="1000" smtClean="0"/>
          </a:p>
        </p:txBody>
      </p:sp>
      <p:pic>
        <p:nvPicPr>
          <p:cNvPr id="13316" name="Picture 2" descr="E:\spock-powerpoint-star-trek-funn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5077" y="729208"/>
            <a:ext cx="6350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96955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1285-47EB-41A9-BCB5-A44BD63D8FFB}"/>
              </a:ext>
            </a:extLst>
          </p:cNvPr>
          <p:cNvSpPr>
            <a:spLocks noGrp="1"/>
          </p:cNvSpPr>
          <p:nvPr>
            <p:ph type="title"/>
          </p:nvPr>
        </p:nvSpPr>
        <p:spPr>
          <a:xfrm>
            <a:off x="539552" y="116632"/>
            <a:ext cx="7886700" cy="808798"/>
          </a:xfrm>
        </p:spPr>
        <p:txBody>
          <a:bodyPr/>
          <a:lstStyle/>
          <a:p>
            <a:r>
              <a:rPr lang="en-GB" b="1" dirty="0"/>
              <a:t>Effective presentations</a:t>
            </a:r>
          </a:p>
        </p:txBody>
      </p:sp>
      <p:sp>
        <p:nvSpPr>
          <p:cNvPr id="3" name="Content Placeholder 2">
            <a:extLst>
              <a:ext uri="{FF2B5EF4-FFF2-40B4-BE49-F238E27FC236}">
                <a16:creationId xmlns:a16="http://schemas.microsoft.com/office/drawing/2014/main" id="{0FF1421B-239A-4C7F-8205-217FC04C72D7}"/>
              </a:ext>
            </a:extLst>
          </p:cNvPr>
          <p:cNvSpPr>
            <a:spLocks noGrp="1"/>
          </p:cNvSpPr>
          <p:nvPr>
            <p:ph idx="1"/>
          </p:nvPr>
        </p:nvSpPr>
        <p:spPr>
          <a:xfrm>
            <a:off x="356543" y="925430"/>
            <a:ext cx="8327136" cy="4966462"/>
          </a:xfrm>
        </p:spPr>
        <p:txBody>
          <a:bodyPr>
            <a:noAutofit/>
          </a:bodyPr>
          <a:lstStyle/>
          <a:p>
            <a:pPr marL="381000" indent="-381000">
              <a:lnSpc>
                <a:spcPct val="100000"/>
              </a:lnSpc>
            </a:pPr>
            <a:r>
              <a:rPr lang="en-GB" altLang="en-US" sz="2800" dirty="0">
                <a:solidFill>
                  <a:srgbClr val="000000"/>
                </a:solidFill>
              </a:rPr>
              <a:t>Clear structure</a:t>
            </a:r>
          </a:p>
          <a:p>
            <a:pPr marL="381000" indent="-381000">
              <a:lnSpc>
                <a:spcPct val="100000"/>
              </a:lnSpc>
            </a:pPr>
            <a:r>
              <a:rPr lang="en-GB" altLang="en-US" sz="2800" dirty="0">
                <a:solidFill>
                  <a:srgbClr val="000000"/>
                </a:solidFill>
              </a:rPr>
              <a:t>Establish your subject and focus on it</a:t>
            </a:r>
          </a:p>
          <a:p>
            <a:pPr marL="793750" lvl="1" indent="-342900">
              <a:lnSpc>
                <a:spcPct val="100000"/>
              </a:lnSpc>
            </a:pPr>
            <a:r>
              <a:rPr lang="en-GB" altLang="en-US" sz="2400" dirty="0">
                <a:solidFill>
                  <a:srgbClr val="000000"/>
                </a:solidFill>
              </a:rPr>
              <a:t>Consider your audience and purpose</a:t>
            </a:r>
          </a:p>
          <a:p>
            <a:pPr marL="381000" indent="-381000">
              <a:lnSpc>
                <a:spcPct val="100000"/>
              </a:lnSpc>
            </a:pPr>
            <a:r>
              <a:rPr lang="en-GB" altLang="en-US" sz="2800" dirty="0">
                <a:solidFill>
                  <a:srgbClr val="000000"/>
                </a:solidFill>
              </a:rPr>
              <a:t>Keep the slides clear, clean, concise and simple</a:t>
            </a:r>
          </a:p>
          <a:p>
            <a:pPr marL="793750" lvl="1" indent="-342900">
              <a:lnSpc>
                <a:spcPct val="100000"/>
              </a:lnSpc>
            </a:pPr>
            <a:r>
              <a:rPr lang="en-GB" altLang="en-US" sz="2400" dirty="0">
                <a:solidFill>
                  <a:srgbClr val="000000"/>
                </a:solidFill>
              </a:rPr>
              <a:t>Figures, graphs, diagrams etc. can be good</a:t>
            </a:r>
          </a:p>
          <a:p>
            <a:pPr marL="793750" lvl="1" indent="-342900">
              <a:lnSpc>
                <a:spcPct val="100000"/>
              </a:lnSpc>
            </a:pPr>
            <a:r>
              <a:rPr lang="en-GB" altLang="en-US" sz="2400" dirty="0">
                <a:solidFill>
                  <a:srgbClr val="000000"/>
                </a:solidFill>
              </a:rPr>
              <a:t>Consistent formatting</a:t>
            </a:r>
          </a:p>
          <a:p>
            <a:pPr marL="793750" lvl="1" indent="-342900">
              <a:lnSpc>
                <a:spcPct val="100000"/>
              </a:lnSpc>
            </a:pPr>
            <a:r>
              <a:rPr lang="en-GB" altLang="en-US" sz="2400" dirty="0">
                <a:solidFill>
                  <a:srgbClr val="000000"/>
                </a:solidFill>
              </a:rPr>
              <a:t>Minimise decoration and animation</a:t>
            </a:r>
          </a:p>
          <a:p>
            <a:pPr marL="793750" lvl="1" indent="-342900">
              <a:lnSpc>
                <a:spcPct val="100000"/>
              </a:lnSpc>
            </a:pPr>
            <a:r>
              <a:rPr lang="en-GB" altLang="en-US" sz="2400" dirty="0">
                <a:solidFill>
                  <a:srgbClr val="000000"/>
                </a:solidFill>
              </a:rPr>
              <a:t>4 × 3 aspect ratio recommended</a:t>
            </a:r>
          </a:p>
          <a:p>
            <a:pPr marL="1116013" lvl="2" indent="-304800">
              <a:lnSpc>
                <a:spcPct val="100000"/>
              </a:lnSpc>
            </a:pPr>
            <a:r>
              <a:rPr lang="en-GB" altLang="en-US" sz="2000" dirty="0">
                <a:solidFill>
                  <a:srgbClr val="000000"/>
                </a:solidFill>
              </a:rPr>
              <a:t>unless you know that a widescreen projector will be available</a:t>
            </a:r>
            <a:endParaRPr lang="en-GB" sz="2000" dirty="0"/>
          </a:p>
        </p:txBody>
      </p:sp>
      <p:sp>
        <p:nvSpPr>
          <p:cNvPr id="5" name="Slide Number Placeholder 4">
            <a:extLst>
              <a:ext uri="{FF2B5EF4-FFF2-40B4-BE49-F238E27FC236}">
                <a16:creationId xmlns:a16="http://schemas.microsoft.com/office/drawing/2014/main" id="{2A197EDE-55E9-434F-938B-36310C5E52AE}"/>
              </a:ext>
            </a:extLst>
          </p:cNvPr>
          <p:cNvSpPr>
            <a:spLocks noGrp="1"/>
          </p:cNvSpPr>
          <p:nvPr>
            <p:ph type="sldNum" sz="quarter" idx="12"/>
          </p:nvPr>
        </p:nvSpPr>
        <p:spPr/>
        <p:txBody>
          <a:bodyPr/>
          <a:lstStyle/>
          <a:p>
            <a:fld id="{1A854779-256D-41CA-AF7C-67C3B2E6CAB7}" type="slidenum">
              <a:rPr lang="en-GB" smtClean="0"/>
              <a:t>30</a:t>
            </a:fld>
            <a:endParaRPr lang="en-GB"/>
          </a:p>
        </p:txBody>
      </p:sp>
      <p:sp>
        <p:nvSpPr>
          <p:cNvPr id="6" name="TextBox 5">
            <a:extLst>
              <a:ext uri="{FF2B5EF4-FFF2-40B4-BE49-F238E27FC236}">
                <a16:creationId xmlns:a16="http://schemas.microsoft.com/office/drawing/2014/main" id="{6D2D858A-9EF0-4C65-83C2-FAA4F0F8EE8F}"/>
              </a:ext>
            </a:extLst>
          </p:cNvPr>
          <p:cNvSpPr txBox="1"/>
          <p:nvPr/>
        </p:nvSpPr>
        <p:spPr>
          <a:xfrm>
            <a:off x="4055922" y="5445224"/>
            <a:ext cx="4627757" cy="276999"/>
          </a:xfrm>
          <a:prstGeom prst="rect">
            <a:avLst/>
          </a:prstGeom>
          <a:noFill/>
        </p:spPr>
        <p:txBody>
          <a:bodyPr wrap="square" rtlCol="0">
            <a:spAutoFit/>
          </a:bodyPr>
          <a:lstStyle/>
          <a:p>
            <a:pPr algn="r"/>
            <a:r>
              <a:rPr lang="en-GB" sz="1200" dirty="0"/>
              <a:t>Adapted from COMP1715 material, by Dr Kevin McManus</a:t>
            </a:r>
          </a:p>
        </p:txBody>
      </p:sp>
    </p:spTree>
    <p:extLst>
      <p:ext uri="{BB962C8B-B14F-4D97-AF65-F5344CB8AC3E}">
        <p14:creationId xmlns:p14="http://schemas.microsoft.com/office/powerpoint/2010/main" val="336794343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1285-47EB-41A9-BCB5-A44BD63D8FFB}"/>
              </a:ext>
            </a:extLst>
          </p:cNvPr>
          <p:cNvSpPr>
            <a:spLocks noGrp="1"/>
          </p:cNvSpPr>
          <p:nvPr>
            <p:ph type="title"/>
          </p:nvPr>
        </p:nvSpPr>
        <p:spPr>
          <a:xfrm>
            <a:off x="628650" y="194439"/>
            <a:ext cx="7886700" cy="808798"/>
          </a:xfrm>
        </p:spPr>
        <p:txBody>
          <a:bodyPr/>
          <a:lstStyle/>
          <a:p>
            <a:r>
              <a:rPr lang="en-GB" b="1" dirty="0"/>
              <a:t>Text: Writing style</a:t>
            </a:r>
            <a:endParaRPr lang="en-GB" dirty="0"/>
          </a:p>
        </p:txBody>
      </p:sp>
      <p:sp>
        <p:nvSpPr>
          <p:cNvPr id="3" name="Content Placeholder 2">
            <a:extLst>
              <a:ext uri="{FF2B5EF4-FFF2-40B4-BE49-F238E27FC236}">
                <a16:creationId xmlns:a16="http://schemas.microsoft.com/office/drawing/2014/main" id="{0FF1421B-239A-4C7F-8205-217FC04C72D7}"/>
              </a:ext>
            </a:extLst>
          </p:cNvPr>
          <p:cNvSpPr>
            <a:spLocks noGrp="1"/>
          </p:cNvSpPr>
          <p:nvPr>
            <p:ph idx="1"/>
          </p:nvPr>
        </p:nvSpPr>
        <p:spPr>
          <a:xfrm>
            <a:off x="416072" y="1003791"/>
            <a:ext cx="8327136" cy="4759198"/>
          </a:xfrm>
        </p:spPr>
        <p:txBody>
          <a:bodyPr>
            <a:noAutofit/>
          </a:bodyPr>
          <a:lstStyle/>
          <a:p>
            <a:pPr>
              <a:lnSpc>
                <a:spcPct val="100000"/>
              </a:lnSpc>
            </a:pPr>
            <a:r>
              <a:rPr lang="en-GB" sz="3200" dirty="0"/>
              <a:t>Objective standpoint - similar to scientific papers</a:t>
            </a:r>
          </a:p>
          <a:p>
            <a:pPr>
              <a:lnSpc>
                <a:spcPct val="100000"/>
              </a:lnSpc>
            </a:pPr>
            <a:r>
              <a:rPr lang="en-GB" sz="3200" dirty="0"/>
              <a:t>Third person - unless otherwise stated</a:t>
            </a:r>
          </a:p>
          <a:p>
            <a:pPr lvl="1">
              <a:lnSpc>
                <a:spcPct val="100000"/>
              </a:lnSpc>
            </a:pPr>
            <a:r>
              <a:rPr lang="en-GB" sz="2800" dirty="0"/>
              <a:t>Write objective and less personal</a:t>
            </a:r>
          </a:p>
          <a:p>
            <a:pPr>
              <a:lnSpc>
                <a:spcPct val="100000"/>
              </a:lnSpc>
            </a:pPr>
            <a:r>
              <a:rPr lang="en-GB" sz="3200" dirty="0"/>
              <a:t>Materials from other sources should be written in your own words, unless you directly quote</a:t>
            </a:r>
          </a:p>
          <a:p>
            <a:pPr>
              <a:lnSpc>
                <a:spcPct val="100000"/>
              </a:lnSpc>
            </a:pPr>
            <a:r>
              <a:rPr lang="en-GB" sz="3200" dirty="0"/>
              <a:t>Use consistent vocabulary throughout</a:t>
            </a:r>
          </a:p>
          <a:p>
            <a:pPr>
              <a:lnSpc>
                <a:spcPct val="100000"/>
              </a:lnSpc>
            </a:pPr>
            <a:endParaRPr lang="en-GB" dirty="0"/>
          </a:p>
        </p:txBody>
      </p:sp>
      <p:sp>
        <p:nvSpPr>
          <p:cNvPr id="5" name="Slide Number Placeholder 4">
            <a:extLst>
              <a:ext uri="{FF2B5EF4-FFF2-40B4-BE49-F238E27FC236}">
                <a16:creationId xmlns:a16="http://schemas.microsoft.com/office/drawing/2014/main" id="{2A197EDE-55E9-434F-938B-36310C5E52AE}"/>
              </a:ext>
            </a:extLst>
          </p:cNvPr>
          <p:cNvSpPr>
            <a:spLocks noGrp="1"/>
          </p:cNvSpPr>
          <p:nvPr>
            <p:ph type="sldNum" sz="quarter" idx="12"/>
          </p:nvPr>
        </p:nvSpPr>
        <p:spPr/>
        <p:txBody>
          <a:bodyPr/>
          <a:lstStyle/>
          <a:p>
            <a:fld id="{1A854779-256D-41CA-AF7C-67C3B2E6CAB7}" type="slidenum">
              <a:rPr lang="en-GB" smtClean="0"/>
              <a:t>31</a:t>
            </a:fld>
            <a:endParaRPr lang="en-GB"/>
          </a:p>
        </p:txBody>
      </p:sp>
    </p:spTree>
    <p:extLst>
      <p:ext uri="{BB962C8B-B14F-4D97-AF65-F5344CB8AC3E}">
        <p14:creationId xmlns:p14="http://schemas.microsoft.com/office/powerpoint/2010/main" val="4328819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AB63-1515-4615-81D7-E40D15154B46}"/>
              </a:ext>
            </a:extLst>
          </p:cNvPr>
          <p:cNvSpPr>
            <a:spLocks noGrp="1"/>
          </p:cNvSpPr>
          <p:nvPr>
            <p:ph type="title"/>
          </p:nvPr>
        </p:nvSpPr>
        <p:spPr/>
        <p:txBody>
          <a:bodyPr/>
          <a:lstStyle/>
          <a:p>
            <a:r>
              <a:rPr lang="en-GB" b="1" dirty="0"/>
              <a:t>How much text per slide?</a:t>
            </a:r>
            <a:endParaRPr lang="en-GB" dirty="0"/>
          </a:p>
        </p:txBody>
      </p:sp>
      <p:sp>
        <p:nvSpPr>
          <p:cNvPr id="3" name="Content Placeholder 2">
            <a:extLst>
              <a:ext uri="{FF2B5EF4-FFF2-40B4-BE49-F238E27FC236}">
                <a16:creationId xmlns:a16="http://schemas.microsoft.com/office/drawing/2014/main" id="{27DDAE24-9B61-4F7A-B7B1-B80057DE6F60}"/>
              </a:ext>
            </a:extLst>
          </p:cNvPr>
          <p:cNvSpPr>
            <a:spLocks noGrp="1"/>
          </p:cNvSpPr>
          <p:nvPr>
            <p:ph idx="1"/>
          </p:nvPr>
        </p:nvSpPr>
        <p:spPr/>
        <p:txBody>
          <a:bodyPr>
            <a:normAutofit fontScale="92500" lnSpcReduction="20000"/>
          </a:bodyPr>
          <a:lstStyle/>
          <a:p>
            <a:r>
              <a:rPr lang="en-GB" dirty="0"/>
              <a:t>Your audience can read </a:t>
            </a:r>
            <a:r>
              <a:rPr lang="en-GB" dirty="0">
                <a:sym typeface="Wingdings" panose="05000000000000000000" pitchFamily="2" charset="2"/>
              </a:rPr>
              <a:t> </a:t>
            </a:r>
            <a:r>
              <a:rPr lang="en-GB" dirty="0"/>
              <a:t>Concise bullet points, rather than paragraphs. This slide contains too many words, which will make it difficult for the audience to read and for the presenter to talk about each point. In short, your audience will try to read this paragraph instead of listening to what you are saying. Aim to have around 6 points per slide and introduce one, key point about your work per slide.</a:t>
            </a:r>
          </a:p>
        </p:txBody>
      </p:sp>
      <p:sp>
        <p:nvSpPr>
          <p:cNvPr id="5" name="Slide Number Placeholder 4">
            <a:extLst>
              <a:ext uri="{FF2B5EF4-FFF2-40B4-BE49-F238E27FC236}">
                <a16:creationId xmlns:a16="http://schemas.microsoft.com/office/drawing/2014/main" id="{5AC72347-6926-48B7-AF83-7CAA66A5A184}"/>
              </a:ext>
            </a:extLst>
          </p:cNvPr>
          <p:cNvSpPr>
            <a:spLocks noGrp="1"/>
          </p:cNvSpPr>
          <p:nvPr>
            <p:ph type="sldNum" sz="quarter" idx="12"/>
          </p:nvPr>
        </p:nvSpPr>
        <p:spPr/>
        <p:txBody>
          <a:bodyPr/>
          <a:lstStyle/>
          <a:p>
            <a:fld id="{1A854779-256D-41CA-AF7C-67C3B2E6CAB7}" type="slidenum">
              <a:rPr lang="en-GB" smtClean="0"/>
              <a:t>32</a:t>
            </a:fld>
            <a:endParaRPr lang="en-GB"/>
          </a:p>
        </p:txBody>
      </p:sp>
      <p:sp>
        <p:nvSpPr>
          <p:cNvPr id="6" name="Content Placeholder 2">
            <a:extLst>
              <a:ext uri="{FF2B5EF4-FFF2-40B4-BE49-F238E27FC236}">
                <a16:creationId xmlns:a16="http://schemas.microsoft.com/office/drawing/2014/main" id="{ECDCEE5A-3CAB-4017-AC5E-49606C6557CD}"/>
              </a:ext>
            </a:extLst>
          </p:cNvPr>
          <p:cNvSpPr txBox="1">
            <a:spLocks/>
          </p:cNvSpPr>
          <p:nvPr/>
        </p:nvSpPr>
        <p:spPr>
          <a:xfrm>
            <a:off x="628650" y="1260525"/>
            <a:ext cx="7886700" cy="45963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dirty="0"/>
              <a:t>Concise bullet points</a:t>
            </a:r>
          </a:p>
          <a:p>
            <a:pPr>
              <a:lnSpc>
                <a:spcPct val="150000"/>
              </a:lnSpc>
            </a:pPr>
            <a:r>
              <a:rPr lang="en-GB" dirty="0"/>
              <a:t>Not paragraphs</a:t>
            </a:r>
          </a:p>
          <a:p>
            <a:pPr>
              <a:lnSpc>
                <a:spcPct val="150000"/>
              </a:lnSpc>
            </a:pPr>
            <a:r>
              <a:rPr lang="en-GB" dirty="0"/>
              <a:t>You: difficult to present too many words</a:t>
            </a:r>
          </a:p>
          <a:p>
            <a:pPr>
              <a:lnSpc>
                <a:spcPct val="150000"/>
              </a:lnSpc>
            </a:pPr>
            <a:r>
              <a:rPr lang="en-GB" dirty="0"/>
              <a:t>Your audience: difficult to read too many words</a:t>
            </a:r>
          </a:p>
          <a:p>
            <a:pPr>
              <a:lnSpc>
                <a:spcPct val="150000"/>
              </a:lnSpc>
            </a:pPr>
            <a:r>
              <a:rPr lang="en-GB" dirty="0"/>
              <a:t>Around 6 points per slide</a:t>
            </a:r>
          </a:p>
          <a:p>
            <a:pPr>
              <a:lnSpc>
                <a:spcPct val="150000"/>
              </a:lnSpc>
            </a:pPr>
            <a:r>
              <a:rPr lang="en-GB" dirty="0"/>
              <a:t>Introduce one key idea per slide</a:t>
            </a:r>
          </a:p>
        </p:txBody>
      </p:sp>
    </p:spTree>
    <p:extLst>
      <p:ext uri="{BB962C8B-B14F-4D97-AF65-F5344CB8AC3E}">
        <p14:creationId xmlns:p14="http://schemas.microsoft.com/office/powerpoint/2010/main" val="86613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1" nodeType="clickEffect">
                                  <p:stCondLst>
                                    <p:cond delay="0"/>
                                  </p:stCondLst>
                                  <p:childTnLst>
                                    <p:animEffect transition="out" filter="randombar(horizontal)">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par>
                          <p:cTn id="13" fill="hold">
                            <p:stCondLst>
                              <p:cond delay="500"/>
                            </p:stCondLst>
                            <p:childTnLst>
                              <p:par>
                                <p:cTn id="14" presetID="14" presetClass="entr" presetSubtype="5"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US" altLang="en-US" sz="4800" b="1" dirty="0" smtClean="0"/>
              <a:t>Questions</a:t>
            </a:r>
            <a:endParaRPr lang="en-US" altLang="en-US" sz="4800" b="1" dirty="0" smtClean="0"/>
          </a:p>
        </p:txBody>
      </p:sp>
      <p:sp>
        <p:nvSpPr>
          <p:cNvPr id="9219" name="Content Placeholder 2"/>
          <p:cNvSpPr>
            <a:spLocks noGrp="1"/>
          </p:cNvSpPr>
          <p:nvPr>
            <p:ph idx="1"/>
          </p:nvPr>
        </p:nvSpPr>
        <p:spPr>
          <a:xfrm>
            <a:off x="457200" y="1052736"/>
            <a:ext cx="8229600" cy="3917032"/>
          </a:xfrm>
        </p:spPr>
        <p:txBody>
          <a:bodyPr>
            <a:noAutofit/>
          </a:bodyPr>
          <a:lstStyle/>
          <a:p>
            <a:endParaRPr lang="en-US" altLang="en-US" sz="4000" dirty="0" smtClean="0"/>
          </a:p>
          <a:p>
            <a:r>
              <a:rPr lang="en-US" altLang="en-US" dirty="0" smtClean="0"/>
              <a:t>Always leave time for a few questions at the end of the talk</a:t>
            </a:r>
          </a:p>
          <a:p>
            <a:r>
              <a:rPr lang="en-US" altLang="en-US" dirty="0" smtClean="0"/>
              <a:t>Don’t take questions during the talk</a:t>
            </a:r>
          </a:p>
          <a:p>
            <a:r>
              <a:rPr lang="en-US" altLang="en-US" dirty="0" smtClean="0"/>
              <a:t>Some questions are too specific or personal</a:t>
            </a:r>
          </a:p>
          <a:p>
            <a:r>
              <a:rPr lang="en-US" altLang="en-US" dirty="0" smtClean="0"/>
              <a:t>If you can’t answer a question, say so</a:t>
            </a:r>
          </a:p>
        </p:txBody>
      </p:sp>
    </p:spTree>
    <p:extLst>
      <p:ext uri="{BB962C8B-B14F-4D97-AF65-F5344CB8AC3E}">
        <p14:creationId xmlns:p14="http://schemas.microsoft.com/office/powerpoint/2010/main" val="6662687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b="1" dirty="0" smtClean="0"/>
              <a:t>Conclusion</a:t>
            </a:r>
            <a:endParaRPr lang="en-US" altLang="en-US" b="1" dirty="0" smtClean="0"/>
          </a:p>
        </p:txBody>
      </p:sp>
      <p:sp>
        <p:nvSpPr>
          <p:cNvPr id="12291" name="Content Placeholder 2"/>
          <p:cNvSpPr>
            <a:spLocks noGrp="1"/>
          </p:cNvSpPr>
          <p:nvPr>
            <p:ph idx="1"/>
          </p:nvPr>
        </p:nvSpPr>
        <p:spPr>
          <a:xfrm>
            <a:off x="323528" y="1268760"/>
            <a:ext cx="8229600" cy="3917032"/>
          </a:xfrm>
        </p:spPr>
        <p:txBody>
          <a:bodyPr>
            <a:normAutofit/>
          </a:bodyPr>
          <a:lstStyle/>
          <a:p>
            <a:r>
              <a:rPr lang="en-US" altLang="en-US" sz="2800" dirty="0" smtClean="0"/>
              <a:t>Concisely </a:t>
            </a:r>
            <a:r>
              <a:rPr lang="en-US" altLang="en-US" sz="2800" dirty="0" err="1" smtClean="0"/>
              <a:t>summarise</a:t>
            </a:r>
            <a:r>
              <a:rPr lang="en-US" altLang="en-US" sz="2800" dirty="0" smtClean="0"/>
              <a:t> your key concepts and the main ideas of your presentation</a:t>
            </a:r>
          </a:p>
          <a:p>
            <a:r>
              <a:rPr lang="en-US" altLang="en-US" sz="2800" dirty="0" smtClean="0"/>
              <a:t>End your talk with the summary statement or question you have prepared</a:t>
            </a:r>
          </a:p>
          <a:p>
            <a:r>
              <a:rPr lang="en-US" altLang="en-US" sz="2800" dirty="0" smtClean="0"/>
              <a:t>Consider alternatives to “Questions?” for your closing slide</a:t>
            </a:r>
          </a:p>
          <a:p>
            <a:pPr lvl="1"/>
            <a:r>
              <a:rPr lang="en-US" altLang="en-US" sz="2400" dirty="0" smtClean="0"/>
              <a:t>A summary of your key points, a cartoon, a team logo, or a company logo may be stronger </a:t>
            </a:r>
          </a:p>
        </p:txBody>
      </p:sp>
    </p:spTree>
    <p:extLst>
      <p:ext uri="{BB962C8B-B14F-4D97-AF65-F5344CB8AC3E}">
        <p14:creationId xmlns:p14="http://schemas.microsoft.com/office/powerpoint/2010/main" val="32181907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b="1" dirty="0" smtClean="0"/>
              <a:t>Acknowledgements</a:t>
            </a:r>
          </a:p>
        </p:txBody>
      </p:sp>
      <p:sp>
        <p:nvSpPr>
          <p:cNvPr id="17411" name="Content Placeholder 2"/>
          <p:cNvSpPr>
            <a:spLocks noGrp="1"/>
          </p:cNvSpPr>
          <p:nvPr>
            <p:ph idx="1"/>
          </p:nvPr>
        </p:nvSpPr>
        <p:spPr/>
        <p:txBody>
          <a:bodyPr/>
          <a:lstStyle/>
          <a:p>
            <a:endParaRPr lang="en-US" altLang="en-US" smtClean="0"/>
          </a:p>
          <a:p>
            <a:r>
              <a:rPr lang="en-US" altLang="en-US" smtClean="0"/>
              <a:t>This presentation has been adapted from     </a:t>
            </a:r>
          </a:p>
          <a:p>
            <a:pPr lvl="1"/>
            <a:r>
              <a:rPr lang="en-US" altLang="en-US" smtClean="0"/>
              <a:t>“PowerPoint Presentation Advice,” Mike Splane © 2006</a:t>
            </a:r>
          </a:p>
          <a:p>
            <a:pPr lvl="1"/>
            <a:r>
              <a:rPr lang="en-US" altLang="en-US" smtClean="0">
                <a:hlinkClick r:id="rId3"/>
              </a:rPr>
              <a:t>http://www.cob.sjsu.edu/splane_m/PresentationTips.htm</a:t>
            </a:r>
            <a:endParaRPr lang="en-US" altLang="en-US" smtClean="0"/>
          </a:p>
        </p:txBody>
      </p:sp>
    </p:spTree>
    <p:extLst>
      <p:ext uri="{BB962C8B-B14F-4D97-AF65-F5344CB8AC3E}">
        <p14:creationId xmlns:p14="http://schemas.microsoft.com/office/powerpoint/2010/main" val="405077457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C7B360D-7556-4838-AC1E-3ACE6DE28484}"/>
              </a:ext>
            </a:extLst>
          </p:cNvPr>
          <p:cNvSpPr>
            <a:spLocks noGrp="1"/>
          </p:cNvSpPr>
          <p:nvPr>
            <p:ph type="sldNum" sz="quarter" idx="12"/>
          </p:nvPr>
        </p:nvSpPr>
        <p:spPr/>
        <p:txBody>
          <a:bodyPr/>
          <a:lstStyle/>
          <a:p>
            <a:fld id="{1A854779-256D-41CA-AF7C-67C3B2E6CAB7}" type="slidenum">
              <a:rPr lang="en-GB" smtClean="0"/>
              <a:t>36</a:t>
            </a:fld>
            <a:endParaRPr lang="en-GB"/>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63688" y="404664"/>
            <a:ext cx="5991065" cy="5114325"/>
          </a:xfrm>
        </p:spPr>
      </p:pic>
    </p:spTree>
    <p:extLst>
      <p:ext uri="{BB962C8B-B14F-4D97-AF65-F5344CB8AC3E}">
        <p14:creationId xmlns:p14="http://schemas.microsoft.com/office/powerpoint/2010/main" val="39117814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38572</TotalTime>
  <Words>1287</Words>
  <Application>Microsoft Office PowerPoint</Application>
  <PresentationFormat>On-screen Show (4:3)</PresentationFormat>
  <Paragraphs>256</Paragraphs>
  <Slides>36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Myriad Pro</vt:lpstr>
      <vt:lpstr>华文细黑</vt:lpstr>
      <vt:lpstr>Wingdings</vt:lpstr>
      <vt:lpstr>20140311PresentationUWTSDTemplate</vt:lpstr>
      <vt:lpstr>Digital Skills and Research Methods</vt:lpstr>
      <vt:lpstr>New slideshow – suggested steps</vt:lpstr>
      <vt:lpstr>PowerPoint: Screen options</vt:lpstr>
      <vt:lpstr>New Presentation - options</vt:lpstr>
      <vt:lpstr>Which template is the right one?</vt:lpstr>
      <vt:lpstr>Choosing your template</vt:lpstr>
      <vt:lpstr>Audience and type of topic</vt:lpstr>
      <vt:lpstr>Design Tab</vt:lpstr>
      <vt:lpstr>Colour variants</vt:lpstr>
      <vt:lpstr>Applying a slide master</vt:lpstr>
      <vt:lpstr>Slide master: Useful fields</vt:lpstr>
      <vt:lpstr>A place for everything</vt:lpstr>
      <vt:lpstr>Create a good balance</vt:lpstr>
      <vt:lpstr>Working with video and audio</vt:lpstr>
      <vt:lpstr>Animation effects</vt:lpstr>
      <vt:lpstr>Slide Transitions</vt:lpstr>
      <vt:lpstr>References</vt:lpstr>
      <vt:lpstr>Spell Checks </vt:lpstr>
      <vt:lpstr>Adding content: Presentation structure</vt:lpstr>
      <vt:lpstr>Delivering Presentations </vt:lpstr>
      <vt:lpstr>Delivering Presentations </vt:lpstr>
      <vt:lpstr> Pre-talk Preparation</vt:lpstr>
      <vt:lpstr>Handouts</vt:lpstr>
      <vt:lpstr>Opening</vt:lpstr>
      <vt:lpstr>Speaking</vt:lpstr>
      <vt:lpstr>Body Language</vt:lpstr>
      <vt:lpstr>Behaviour</vt:lpstr>
      <vt:lpstr>Length</vt:lpstr>
      <vt:lpstr>PowerPoint Presentation</vt:lpstr>
      <vt:lpstr>Effective presentations</vt:lpstr>
      <vt:lpstr>Text: Writing style</vt:lpstr>
      <vt:lpstr>How much text per slide?</vt:lpstr>
      <vt:lpstr>Questions</vt:lpstr>
      <vt:lpstr>Conclusion</vt:lpstr>
      <vt:lpstr>Acknowledgements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Joy Botu</cp:lastModifiedBy>
  <cp:revision>143</cp:revision>
  <dcterms:created xsi:type="dcterms:W3CDTF">2015-04-14T15:21:28Z</dcterms:created>
  <dcterms:modified xsi:type="dcterms:W3CDTF">2019-07-03T11:59:41Z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