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7" r:id="rId2"/>
    <p:sldId id="256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9" d="100"/>
          <a:sy n="49" d="100"/>
        </p:scale>
        <p:origin x="281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7159" y="325118"/>
            <a:ext cx="6583680" cy="1154176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4364" y="1568668"/>
            <a:ext cx="5606415" cy="520192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45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1612" y="6879352"/>
            <a:ext cx="4931921" cy="2467849"/>
          </a:xfrm>
        </p:spPr>
        <p:txBody>
          <a:bodyPr>
            <a:normAutofit/>
          </a:bodyPr>
          <a:lstStyle>
            <a:lvl1pPr marL="0" indent="0" algn="ctr">
              <a:spcBef>
                <a:spcPts val="750"/>
              </a:spcBef>
              <a:buNone/>
              <a:defRPr sz="1350">
                <a:solidFill>
                  <a:srgbClr val="FFFFFF"/>
                </a:solidFill>
              </a:defRPr>
            </a:lvl1pPr>
            <a:lvl2pPr marL="257175" indent="0" algn="ctr">
              <a:buNone/>
              <a:defRPr sz="1350"/>
            </a:lvl2pPr>
            <a:lvl3pPr marL="514350" indent="0" algn="ctr">
              <a:buNone/>
              <a:defRPr sz="1350"/>
            </a:lvl3pPr>
            <a:lvl4pPr marL="771525" indent="0" algn="ctr">
              <a:buNone/>
              <a:defRPr sz="1125"/>
            </a:lvl4pPr>
            <a:lvl5pPr marL="1028700" indent="0" algn="ctr">
              <a:buNone/>
              <a:defRPr sz="1125"/>
            </a:lvl5pPr>
            <a:lvl6pPr marL="1285875" indent="0" algn="ctr">
              <a:buNone/>
              <a:defRPr sz="1125"/>
            </a:lvl6pPr>
            <a:lvl7pPr marL="1543050" indent="0" algn="ctr">
              <a:buNone/>
              <a:defRPr sz="1125"/>
            </a:lvl7pPr>
            <a:lvl8pPr marL="1800225" indent="0" algn="ctr">
              <a:buNone/>
              <a:defRPr sz="1125"/>
            </a:lvl8pPr>
            <a:lvl9pPr marL="2057400" indent="0" algn="ctr">
              <a:buNone/>
              <a:defRPr sz="1125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112997" y="6637867"/>
            <a:ext cx="462915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7321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750"/>
              </a:spcBef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224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2364" y="2086356"/>
            <a:ext cx="5606415" cy="520192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45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1834" y="7385813"/>
            <a:ext cx="4932617" cy="2424544"/>
          </a:xfrm>
        </p:spPr>
        <p:txBody>
          <a:bodyPr anchor="t">
            <a:normAutofit/>
          </a:bodyPr>
          <a:lstStyle>
            <a:lvl1pPr marL="0" indent="0" algn="ctr">
              <a:buNone/>
              <a:defRPr sz="1350">
                <a:solidFill>
                  <a:schemeClr val="accent1"/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114425" y="7147392"/>
            <a:ext cx="462915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275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2938" y="3657598"/>
            <a:ext cx="2674620" cy="715264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525532" y="3657600"/>
            <a:ext cx="2674620" cy="715264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79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38" y="3558242"/>
            <a:ext cx="2674620" cy="138176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2938" y="4838192"/>
            <a:ext cx="2674620" cy="601472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26410" y="3553835"/>
            <a:ext cx="2674620" cy="138176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526410" y="4834350"/>
            <a:ext cx="2674620" cy="6014720"/>
          </a:xfrm>
        </p:spPr>
        <p:txBody>
          <a:bodyPr/>
          <a:lstStyle>
            <a:lvl1pPr>
              <a:defRPr sz="1238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62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331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451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38" y="1950720"/>
            <a:ext cx="2125980" cy="308864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225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96985" y="1950720"/>
            <a:ext cx="3112229" cy="8290560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938" y="5039360"/>
            <a:ext cx="2125980" cy="52019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956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154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38" y="1950720"/>
            <a:ext cx="2125980" cy="308864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225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014331" y="1901951"/>
            <a:ext cx="3193277" cy="825805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1575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938" y="5039360"/>
            <a:ext cx="2125980" cy="51206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600"/>
              </a:spcBef>
              <a:buNone/>
              <a:defRPr sz="956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525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906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1354667"/>
            <a:ext cx="1307306" cy="96181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2938" y="1354667"/>
            <a:ext cx="4179094" cy="9618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19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7160" y="325120"/>
            <a:ext cx="6583680" cy="1154176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38" y="1083733"/>
            <a:ext cx="5554980" cy="24113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39" y="3657600"/>
            <a:ext cx="5553490" cy="71797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35" y="11064586"/>
            <a:ext cx="131010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accent1"/>
                </a:solidFill>
              </a:defRPr>
            </a:lvl1pPr>
          </a:lstStyle>
          <a:p>
            <a:fld id="{8BCE7053-6D5A-480E-B057-540C2AA7F3C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21396" y="11064586"/>
            <a:ext cx="2653748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5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47862" y="11064586"/>
            <a:ext cx="959747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accent1"/>
                </a:solidFill>
              </a:defRPr>
            </a:lvl1pPr>
          </a:lstStyle>
          <a:p>
            <a:fld id="{607675C4-8756-4282-A916-2F68BFBE2B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044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3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28588" indent="-102870" algn="l" defTabSz="514350" rtl="0" eaLnBrk="1" latinLnBrk="0" hangingPunct="1">
        <a:lnSpc>
          <a:spcPct val="90000"/>
        </a:lnSpc>
        <a:spcBef>
          <a:spcPts val="750"/>
        </a:spcBef>
        <a:buClr>
          <a:schemeClr val="accent1"/>
        </a:buClr>
        <a:buSzPct val="80000"/>
        <a:buFont typeface="Corbel" pitchFamily="34" charset="0"/>
        <a:buChar char="•"/>
        <a:defRPr sz="15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257175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350" kern="1200">
          <a:solidFill>
            <a:schemeClr val="accent1"/>
          </a:solidFill>
          <a:latin typeface="+mn-lt"/>
          <a:ea typeface="+mn-ea"/>
          <a:cs typeface="+mn-cs"/>
        </a:defRPr>
      </a:lvl2pPr>
      <a:lvl3pPr marL="411480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565785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4pPr>
      <a:lvl5pPr marL="690090" indent="-102870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5pPr>
      <a:lvl6pPr marL="82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6pPr>
      <a:lvl7pPr marL="97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12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275000" indent="-128588" algn="l" defTabSz="514350" rtl="0" eaLnBrk="1" latinLnBrk="0" hangingPunct="1">
        <a:lnSpc>
          <a:spcPct val="90000"/>
        </a:lnSpc>
        <a:spcBef>
          <a:spcPts val="113"/>
        </a:spcBef>
        <a:spcAft>
          <a:spcPts val="225"/>
        </a:spcAft>
        <a:buClr>
          <a:schemeClr val="accent1"/>
        </a:buClr>
        <a:buSzPct val="80000"/>
        <a:buFont typeface="Corbel" pitchFamily="34" charset="0"/>
        <a:buChar char="•"/>
        <a:defRPr sz="105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2639D-0782-4A6D-AB9A-3C996393E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38" y="1083733"/>
            <a:ext cx="5554980" cy="5553550"/>
          </a:xfrm>
        </p:spPr>
        <p:txBody>
          <a:bodyPr>
            <a:normAutofit/>
          </a:bodyPr>
          <a:lstStyle/>
          <a:p>
            <a:pPr algn="ctr"/>
            <a:r>
              <a:rPr lang="en-GB" sz="2400" dirty="0"/>
              <a:t>Archaeological Research Methodologies (AHAC7002)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Assignment 4: Conference Poster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Moody_1812255_AHAC7002_Ass4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Alison Moody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8EEAF-CDA4-41E0-A0B3-719909EF7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939" y="10026869"/>
            <a:ext cx="5553490" cy="810464"/>
          </a:xfrm>
        </p:spPr>
        <p:txBody>
          <a:bodyPr/>
          <a:lstStyle/>
          <a:p>
            <a:pPr marL="25718" indent="0" algn="ctr">
              <a:buNone/>
            </a:pPr>
            <a:r>
              <a:rPr lang="en-GB" dirty="0"/>
              <a:t>Submissions on Turnitin are required to have at least twenty words in them.</a:t>
            </a:r>
          </a:p>
        </p:txBody>
      </p:sp>
    </p:spTree>
    <p:extLst>
      <p:ext uri="{BB962C8B-B14F-4D97-AF65-F5344CB8AC3E}">
        <p14:creationId xmlns:p14="http://schemas.microsoft.com/office/powerpoint/2010/main" val="40789942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43E94-DF1A-4F15-A45E-4C4F6AB99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118" y="409904"/>
            <a:ext cx="6564910" cy="3752193"/>
          </a:xfrm>
        </p:spPr>
        <p:txBody>
          <a:bodyPr/>
          <a:lstStyle/>
          <a:p>
            <a:r>
              <a:rPr lang="en-GB" sz="5400" dirty="0">
                <a:latin typeface="Arial Black" panose="020B0A04020102020204" pitchFamily="34" charset="0"/>
              </a:rPr>
              <a:t>Island</a:t>
            </a:r>
            <a:br>
              <a:rPr lang="en-GB" sz="5400" dirty="0">
                <a:latin typeface="Arial Black" panose="020B0A04020102020204" pitchFamily="34" charset="0"/>
              </a:rPr>
            </a:br>
            <a:r>
              <a:rPr lang="en-GB" sz="5400" dirty="0">
                <a:latin typeface="Arial Black" panose="020B0A04020102020204" pitchFamily="34" charset="0"/>
              </a:rPr>
              <a:t>House</a:t>
            </a:r>
            <a:br>
              <a:rPr lang="en-GB" sz="5400" dirty="0">
                <a:latin typeface="Arial Black" panose="020B0A04020102020204" pitchFamily="34" charset="0"/>
              </a:rPr>
            </a:br>
            <a:r>
              <a:rPr lang="en-GB" sz="5400" dirty="0" err="1">
                <a:latin typeface="Arial Black" panose="020B0A04020102020204" pitchFamily="34" charset="0"/>
              </a:rPr>
              <a:t>Laugharne</a:t>
            </a:r>
            <a:br>
              <a:rPr lang="en-GB" dirty="0">
                <a:latin typeface="Broadway" panose="04040905080B02020502" pitchFamily="82" charset="0"/>
              </a:rPr>
            </a:br>
            <a:endParaRPr lang="en-GB" dirty="0">
              <a:latin typeface="Broadway" panose="04040905080B02020502" pitchFamily="82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39860B-1B68-4C8C-AE37-347240CCB0E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Picture 5" descr="An old stone building&#10;&#10;Description automatically generated">
            <a:extLst>
              <a:ext uri="{FF2B5EF4-FFF2-40B4-BE49-F238E27FC236}">
                <a16:creationId xmlns:a16="http://schemas.microsoft.com/office/drawing/2014/main" id="{86C398CC-06A8-4670-AD2E-A8DA8ABB99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421" y="3755582"/>
            <a:ext cx="6536606" cy="6637282"/>
          </a:xfrm>
          <a:prstGeom prst="rect">
            <a:avLst/>
          </a:prstGeom>
        </p:spPr>
      </p:pic>
      <p:pic>
        <p:nvPicPr>
          <p:cNvPr id="8" name="Picture 7" descr="A picture containing food&#10;&#10;Description automatically generated">
            <a:extLst>
              <a:ext uri="{FF2B5EF4-FFF2-40B4-BE49-F238E27FC236}">
                <a16:creationId xmlns:a16="http://schemas.microsoft.com/office/drawing/2014/main" id="{0E58E358-720A-46BA-8CB3-860C2D2AF6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117" y="10493589"/>
            <a:ext cx="3547241" cy="141463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5B3C9C7-394A-46C3-8503-C8EBC75016DB}"/>
              </a:ext>
            </a:extLst>
          </p:cNvPr>
          <p:cNvSpPr txBox="1"/>
          <p:nvPr/>
        </p:nvSpPr>
        <p:spPr>
          <a:xfrm rot="19965848">
            <a:off x="480553" y="844722"/>
            <a:ext cx="21238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SAVE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32AD56-B3AF-4AE5-AA7E-E015B59F2B62}"/>
              </a:ext>
            </a:extLst>
          </p:cNvPr>
          <p:cNvSpPr txBox="1"/>
          <p:nvPr/>
        </p:nvSpPr>
        <p:spPr>
          <a:xfrm>
            <a:off x="3692358" y="3421117"/>
            <a:ext cx="1652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Alison Moody</a:t>
            </a:r>
          </a:p>
        </p:txBody>
      </p:sp>
    </p:spTree>
    <p:extLst>
      <p:ext uri="{BB962C8B-B14F-4D97-AF65-F5344CB8AC3E}">
        <p14:creationId xmlns:p14="http://schemas.microsoft.com/office/powerpoint/2010/main" val="1238130536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179</TotalTime>
  <Words>24</Words>
  <Application>Microsoft Office PowerPoint</Application>
  <PresentationFormat>Widescreen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Black</vt:lpstr>
      <vt:lpstr>Broadway</vt:lpstr>
      <vt:lpstr>Corbel</vt:lpstr>
      <vt:lpstr>Basis</vt:lpstr>
      <vt:lpstr>Archaeological Research Methodologies (AHAC7002)  Assignment 4: Conference Poster  Moody_1812255_AHAC7002_Ass4  Alison Moody </vt:lpstr>
      <vt:lpstr>Island House Laugharne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Moody (1812255)</dc:creator>
  <cp:lastModifiedBy>Alison Moody (1812255)</cp:lastModifiedBy>
  <cp:revision>6</cp:revision>
  <dcterms:created xsi:type="dcterms:W3CDTF">2019-12-03T11:45:38Z</dcterms:created>
  <dcterms:modified xsi:type="dcterms:W3CDTF">2019-12-03T14:46:12Z</dcterms:modified>
</cp:coreProperties>
</file>