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37"/>
  </p:notesMasterIdLst>
  <p:sldIdLst>
    <p:sldId id="256" r:id="rId5"/>
    <p:sldId id="383" r:id="rId6"/>
    <p:sldId id="281" r:id="rId7"/>
    <p:sldId id="479" r:id="rId8"/>
    <p:sldId id="480" r:id="rId9"/>
    <p:sldId id="481" r:id="rId10"/>
    <p:sldId id="482" r:id="rId11"/>
    <p:sldId id="483" r:id="rId12"/>
    <p:sldId id="484" r:id="rId13"/>
    <p:sldId id="485" r:id="rId14"/>
    <p:sldId id="486" r:id="rId15"/>
    <p:sldId id="487" r:id="rId16"/>
    <p:sldId id="488" r:id="rId17"/>
    <p:sldId id="489" r:id="rId18"/>
    <p:sldId id="490" r:id="rId19"/>
    <p:sldId id="493" r:id="rId20"/>
    <p:sldId id="491" r:id="rId21"/>
    <p:sldId id="419" r:id="rId22"/>
    <p:sldId id="497" r:id="rId23"/>
    <p:sldId id="498" r:id="rId24"/>
    <p:sldId id="492" r:id="rId25"/>
    <p:sldId id="494" r:id="rId26"/>
    <p:sldId id="495" r:id="rId27"/>
    <p:sldId id="496" r:id="rId28"/>
    <p:sldId id="499" r:id="rId29"/>
    <p:sldId id="500" r:id="rId30"/>
    <p:sldId id="501" r:id="rId31"/>
    <p:sldId id="502" r:id="rId32"/>
    <p:sldId id="503" r:id="rId33"/>
    <p:sldId id="504" r:id="rId34"/>
    <p:sldId id="505" r:id="rId35"/>
    <p:sldId id="363"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56"/>
            <p14:sldId id="383"/>
            <p14:sldId id="281"/>
            <p14:sldId id="479"/>
            <p14:sldId id="480"/>
            <p14:sldId id="481"/>
            <p14:sldId id="482"/>
            <p14:sldId id="483"/>
            <p14:sldId id="484"/>
            <p14:sldId id="485"/>
            <p14:sldId id="486"/>
            <p14:sldId id="487"/>
            <p14:sldId id="488"/>
            <p14:sldId id="489"/>
            <p14:sldId id="490"/>
            <p14:sldId id="493"/>
            <p14:sldId id="491"/>
            <p14:sldId id="419"/>
            <p14:sldId id="497"/>
            <p14:sldId id="498"/>
            <p14:sldId id="492"/>
            <p14:sldId id="494"/>
            <p14:sldId id="495"/>
            <p14:sldId id="496"/>
            <p14:sldId id="499"/>
            <p14:sldId id="500"/>
            <p14:sldId id="501"/>
            <p14:sldId id="502"/>
            <p14:sldId id="503"/>
            <p14:sldId id="504"/>
            <p14:sldId id="505"/>
            <p14:sldId id="363"/>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517EE06-C87E-BCEF-3E90-BCFA3055D95E}" name="Markus Klingelfuss" initials="MK" userId="S::m.klingelfuss@uwtsd.ac.uk::bd76eaf9-c4ae-4be9-b963-4e8bfdef57a8" providerId="AD"/>
  <p188:author id="{2561A52C-F3F5-41A4-8598-3C876AB7FBC8}" name="Errietta Bissa" initials="EB" userId="S::e.bissa@uwtsd.ac.uk::81ffec9e-7d76-4710-b828-fc34ea58d3af" providerId="AD"/>
  <p188:author id="{FA5CAFAC-0378-9C54-C736-A73ACA962818}" name="Caroline Walsh" initials="CW" userId="S::c.walsh@uwtsd.ac.uk::46cd07fb-211c-451a-a5f1-3b85afd872d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8235D"/>
    <a:srgbClr val="DB2461"/>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EBBF66-074D-CAAE-F3AB-616C61DCF3D2}" v="2" dt="2026-05-16T08:15:45.6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0329" autoAdjust="0"/>
  </p:normalViewPr>
  <p:slideViewPr>
    <p:cSldViewPr snapToGrid="0">
      <p:cViewPr varScale="1">
        <p:scale>
          <a:sx n="64" d="100"/>
          <a:sy n="64" d="100"/>
        </p:scale>
        <p:origin x="966" y="39"/>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rietta Bissa" userId="S::e.bissa@uwtsd.ac.uk::81ffec9e-7d76-4710-b828-fc34ea58d3af" providerId="AD" clId="Web-{417143E7-1139-1868-5280-EABB592637EC}"/>
    <pc:docChg chg="modSld">
      <pc:chgData name="Errietta Bissa" userId="S::e.bissa@uwtsd.ac.uk::81ffec9e-7d76-4710-b828-fc34ea58d3af" providerId="AD" clId="Web-{417143E7-1139-1868-5280-EABB592637EC}" dt="2026-05-06T08:04:19.845" v="2"/>
      <pc:docMkLst>
        <pc:docMk/>
      </pc:docMkLst>
      <pc:sldChg chg="modNotes">
        <pc:chgData name="Errietta Bissa" userId="S::e.bissa@uwtsd.ac.uk::81ffec9e-7d76-4710-b828-fc34ea58d3af" providerId="AD" clId="Web-{417143E7-1139-1868-5280-EABB592637EC}" dt="2026-05-06T08:03:59.610" v="1"/>
        <pc:sldMkLst>
          <pc:docMk/>
          <pc:sldMk cId="1126220098" sldId="483"/>
        </pc:sldMkLst>
      </pc:sldChg>
      <pc:sldChg chg="modNotes">
        <pc:chgData name="Errietta Bissa" userId="S::e.bissa@uwtsd.ac.uk::81ffec9e-7d76-4710-b828-fc34ea58d3af" providerId="AD" clId="Web-{417143E7-1139-1868-5280-EABB592637EC}" dt="2026-05-06T08:04:19.845" v="2"/>
        <pc:sldMkLst>
          <pc:docMk/>
          <pc:sldMk cId="576613477" sldId="486"/>
        </pc:sldMkLst>
      </pc:sldChg>
    </pc:docChg>
  </pc:docChgLst>
  <pc:docChgLst>
    <pc:chgData name="Errietta Bissa" userId="S::e.bissa@uwtsd.ac.uk::81ffec9e-7d76-4710-b828-fc34ea58d3af" providerId="AD" clId="Web-{3B12BBD0-3476-0E6C-EB33-38835A384DB7}"/>
    <pc:docChg chg="modSld">
      <pc:chgData name="Errietta Bissa" userId="S::e.bissa@uwtsd.ac.uk::81ffec9e-7d76-4710-b828-fc34ea58d3af" providerId="AD" clId="Web-{3B12BBD0-3476-0E6C-EB33-38835A384DB7}" dt="2026-05-13T15:26:00.141" v="18"/>
      <pc:docMkLst>
        <pc:docMk/>
      </pc:docMkLst>
      <pc:sldChg chg="modNotes">
        <pc:chgData name="Errietta Bissa" userId="S::e.bissa@uwtsd.ac.uk::81ffec9e-7d76-4710-b828-fc34ea58d3af" providerId="AD" clId="Web-{3B12BBD0-3476-0E6C-EB33-38835A384DB7}" dt="2026-05-13T15:26:00.141" v="18"/>
        <pc:sldMkLst>
          <pc:docMk/>
          <pc:sldMk cId="4238614195" sldId="479"/>
        </pc:sldMkLst>
      </pc:sldChg>
    </pc:docChg>
  </pc:docChgLst>
  <pc:docChgLst>
    <pc:chgData name="Errietta Bissa" userId="S::e.bissa@uwtsd.ac.uk::81ffec9e-7d76-4710-b828-fc34ea58d3af" providerId="AD" clId="Web-{65EBBF66-074D-CAAE-F3AB-616C61DCF3D2}"/>
    <pc:docChg chg="modSld">
      <pc:chgData name="Errietta Bissa" userId="S::e.bissa@uwtsd.ac.uk::81ffec9e-7d76-4710-b828-fc34ea58d3af" providerId="AD" clId="Web-{65EBBF66-074D-CAAE-F3AB-616C61DCF3D2}" dt="2026-05-16T08:15:45.612" v="1" actId="1076"/>
      <pc:docMkLst>
        <pc:docMk/>
      </pc:docMkLst>
      <pc:sldChg chg="modSp">
        <pc:chgData name="Errietta Bissa" userId="S::e.bissa@uwtsd.ac.uk::81ffec9e-7d76-4710-b828-fc34ea58d3af" providerId="AD" clId="Web-{65EBBF66-074D-CAAE-F3AB-616C61DCF3D2}" dt="2026-05-16T08:15:45.612" v="1" actId="1076"/>
        <pc:sldMkLst>
          <pc:docMk/>
          <pc:sldMk cId="1177865422" sldId="502"/>
        </pc:sldMkLst>
        <pc:spChg chg="mod">
          <ac:chgData name="Errietta Bissa" userId="S::e.bissa@uwtsd.ac.uk::81ffec9e-7d76-4710-b828-fc34ea58d3af" providerId="AD" clId="Web-{65EBBF66-074D-CAAE-F3AB-616C61DCF3D2}" dt="2026-05-16T08:15:43.019" v="0" actId="20577"/>
          <ac:spMkLst>
            <pc:docMk/>
            <pc:sldMk cId="1177865422" sldId="502"/>
            <ac:spMk id="3" creationId="{839EFE04-ECB4-5D66-9BC5-93138811D2CF}"/>
          </ac:spMkLst>
        </pc:spChg>
        <pc:picChg chg="mod">
          <ac:chgData name="Errietta Bissa" userId="S::e.bissa@uwtsd.ac.uk::81ffec9e-7d76-4710-b828-fc34ea58d3af" providerId="AD" clId="Web-{65EBBF66-074D-CAAE-F3AB-616C61DCF3D2}" dt="2026-05-16T08:15:45.612" v="1" actId="1076"/>
          <ac:picMkLst>
            <pc:docMk/>
            <pc:sldMk cId="1177865422" sldId="502"/>
            <ac:picMk id="5" creationId="{60CEDADA-F043-23B4-3D21-E46D4AD6551C}"/>
          </ac:picMkLst>
        </pc:picChg>
      </pc:sldChg>
    </pc:docChg>
  </pc:docChgLst>
  <pc:docChgLst>
    <pc:chgData name="Errietta Bissa" userId="81ffec9e-7d76-4710-b828-fc34ea58d3af" providerId="ADAL" clId="{3D616F03-F71A-4881-BE12-DD7509C979BA}"/>
    <pc:docChg chg="undo custSel addSld delSld modSld delSection modSection">
      <pc:chgData name="Errietta Bissa" userId="81ffec9e-7d76-4710-b828-fc34ea58d3af" providerId="ADAL" clId="{3D616F03-F71A-4881-BE12-DD7509C979BA}" dt="2026-05-09T10:12:34.109" v="1096"/>
      <pc:docMkLst>
        <pc:docMk/>
      </pc:docMkLst>
      <pc:sldChg chg="modSp mod">
        <pc:chgData name="Errietta Bissa" userId="81ffec9e-7d76-4710-b828-fc34ea58d3af" providerId="ADAL" clId="{3D616F03-F71A-4881-BE12-DD7509C979BA}" dt="2026-04-17T12:45:15.146" v="2" actId="20577"/>
        <pc:sldMkLst>
          <pc:docMk/>
          <pc:sldMk cId="239731722" sldId="256"/>
        </pc:sldMkLst>
        <pc:spChg chg="mod">
          <ac:chgData name="Errietta Bissa" userId="81ffec9e-7d76-4710-b828-fc34ea58d3af" providerId="ADAL" clId="{3D616F03-F71A-4881-BE12-DD7509C979BA}" dt="2026-04-17T12:45:15.146" v="2" actId="20577"/>
          <ac:spMkLst>
            <pc:docMk/>
            <pc:sldMk cId="239731722" sldId="256"/>
            <ac:spMk id="6" creationId="{C12DD013-7C7A-405E-A888-913F7CC7847B}"/>
          </ac:spMkLst>
        </pc:spChg>
      </pc:sldChg>
      <pc:sldChg chg="modSp mod">
        <pc:chgData name="Errietta Bissa" userId="81ffec9e-7d76-4710-b828-fc34ea58d3af" providerId="ADAL" clId="{3D616F03-F71A-4881-BE12-DD7509C979BA}" dt="2026-04-17T12:46:15.299" v="6" actId="404"/>
        <pc:sldMkLst>
          <pc:docMk/>
          <pc:sldMk cId="2342807460" sldId="281"/>
        </pc:sldMkLst>
        <pc:graphicFrameChg chg="mod modGraphic">
          <ac:chgData name="Errietta Bissa" userId="81ffec9e-7d76-4710-b828-fc34ea58d3af" providerId="ADAL" clId="{3D616F03-F71A-4881-BE12-DD7509C979BA}" dt="2026-04-17T12:46:15.299" v="6" actId="404"/>
          <ac:graphicFrameMkLst>
            <pc:docMk/>
            <pc:sldMk cId="2342807460" sldId="281"/>
            <ac:graphicFrameMk id="4" creationId="{390ADC26-13ED-AC5B-714E-E40959143BEF}"/>
          </ac:graphicFrameMkLst>
        </pc:graphicFrameChg>
      </pc:sldChg>
      <pc:sldChg chg="addSp delSp modSp new mod modClrScheme modAnim chgLayout">
        <pc:chgData name="Errietta Bissa" userId="81ffec9e-7d76-4710-b828-fc34ea58d3af" providerId="ADAL" clId="{3D616F03-F71A-4881-BE12-DD7509C979BA}" dt="2026-05-09T10:11:06.093" v="1085"/>
        <pc:sldMkLst>
          <pc:docMk/>
          <pc:sldMk cId="4238614195" sldId="479"/>
        </pc:sldMkLst>
        <pc:spChg chg="mod ord">
          <ac:chgData name="Errietta Bissa" userId="81ffec9e-7d76-4710-b828-fc34ea58d3af" providerId="ADAL" clId="{3D616F03-F71A-4881-BE12-DD7509C979BA}" dt="2026-04-17T13:17:50.297" v="9" actId="700"/>
          <ac:spMkLst>
            <pc:docMk/>
            <pc:sldMk cId="4238614195" sldId="479"/>
            <ac:spMk id="4" creationId="{9BFEB647-F311-9F8F-F14F-3105F5C42FD2}"/>
          </ac:spMkLst>
        </pc:spChg>
        <pc:spChg chg="add mod ord">
          <ac:chgData name="Errietta Bissa" userId="81ffec9e-7d76-4710-b828-fc34ea58d3af" providerId="ADAL" clId="{3D616F03-F71A-4881-BE12-DD7509C979BA}" dt="2026-04-17T13:18:00.742" v="17" actId="20577"/>
          <ac:spMkLst>
            <pc:docMk/>
            <pc:sldMk cId="4238614195" sldId="479"/>
            <ac:spMk id="5" creationId="{26E32A46-BCEF-FF5E-CC5C-E431EFF156B2}"/>
          </ac:spMkLst>
        </pc:spChg>
        <pc:spChg chg="add mod ord">
          <ac:chgData name="Errietta Bissa" userId="81ffec9e-7d76-4710-b828-fc34ea58d3af" providerId="ADAL" clId="{3D616F03-F71A-4881-BE12-DD7509C979BA}" dt="2026-04-17T13:44:52.543" v="29" actId="15"/>
          <ac:spMkLst>
            <pc:docMk/>
            <pc:sldMk cId="4238614195" sldId="479"/>
            <ac:spMk id="6" creationId="{8FA97B80-623B-B9C6-4E9D-357D1E1E04FF}"/>
          </ac:spMkLst>
        </pc:spChg>
        <pc:spChg chg="add mod ord">
          <ac:chgData name="Errietta Bissa" userId="81ffec9e-7d76-4710-b828-fc34ea58d3af" providerId="ADAL" clId="{3D616F03-F71A-4881-BE12-DD7509C979BA}" dt="2026-04-17T13:44:58.192" v="36" actId="15"/>
          <ac:spMkLst>
            <pc:docMk/>
            <pc:sldMk cId="4238614195" sldId="479"/>
            <ac:spMk id="7" creationId="{2B073455-5DC5-13A0-AFD7-93DCD9AA70CB}"/>
          </ac:spMkLst>
        </pc:spChg>
        <pc:picChg chg="add mod">
          <ac:chgData name="Errietta Bissa" userId="81ffec9e-7d76-4710-b828-fc34ea58d3af" providerId="ADAL" clId="{3D616F03-F71A-4881-BE12-DD7509C979BA}" dt="2026-04-17T13:47:40.551" v="39" actId="1076"/>
          <ac:picMkLst>
            <pc:docMk/>
            <pc:sldMk cId="4238614195" sldId="479"/>
            <ac:picMk id="8" creationId="{0CC5C1D9-D2C5-2D20-A24A-80B57E85E3DD}"/>
          </ac:picMkLst>
        </pc:picChg>
      </pc:sldChg>
      <pc:sldChg chg="addSp delSp modSp new mod">
        <pc:chgData name="Errietta Bissa" userId="81ffec9e-7d76-4710-b828-fc34ea58d3af" providerId="ADAL" clId="{3D616F03-F71A-4881-BE12-DD7509C979BA}" dt="2026-04-17T13:52:33.075" v="74" actId="26606"/>
        <pc:sldMkLst>
          <pc:docMk/>
          <pc:sldMk cId="3252966775" sldId="480"/>
        </pc:sldMkLst>
        <pc:spChg chg="mod">
          <ac:chgData name="Errietta Bissa" userId="81ffec9e-7d76-4710-b828-fc34ea58d3af" providerId="ADAL" clId="{3D616F03-F71A-4881-BE12-DD7509C979BA}" dt="2026-04-17T13:52:33.075" v="74" actId="26606"/>
          <ac:spMkLst>
            <pc:docMk/>
            <pc:sldMk cId="3252966775" sldId="480"/>
            <ac:spMk id="2" creationId="{FE575583-67F1-C122-DEED-D7B43811140E}"/>
          </ac:spMkLst>
        </pc:spChg>
        <pc:spChg chg="add">
          <ac:chgData name="Errietta Bissa" userId="81ffec9e-7d76-4710-b828-fc34ea58d3af" providerId="ADAL" clId="{3D616F03-F71A-4881-BE12-DD7509C979BA}" dt="2026-04-17T13:52:33.075" v="74" actId="26606"/>
          <ac:spMkLst>
            <pc:docMk/>
            <pc:sldMk cId="3252966775" sldId="480"/>
            <ac:spMk id="11" creationId="{9D3C7BD1-1F74-2497-BF73-30D4DD097DC5}"/>
          </ac:spMkLst>
        </pc:spChg>
        <pc:picChg chg="add mod">
          <ac:chgData name="Errietta Bissa" userId="81ffec9e-7d76-4710-b828-fc34ea58d3af" providerId="ADAL" clId="{3D616F03-F71A-4881-BE12-DD7509C979BA}" dt="2026-04-17T13:52:33.075" v="74" actId="26606"/>
          <ac:picMkLst>
            <pc:docMk/>
            <pc:sldMk cId="3252966775" sldId="480"/>
            <ac:picMk id="6" creationId="{9733C2AA-B357-84F1-24FA-D8349B5CCC26}"/>
          </ac:picMkLst>
        </pc:picChg>
      </pc:sldChg>
      <pc:sldChg chg="modSp new mod">
        <pc:chgData name="Errietta Bissa" userId="81ffec9e-7d76-4710-b828-fc34ea58d3af" providerId="ADAL" clId="{3D616F03-F71A-4881-BE12-DD7509C979BA}" dt="2026-04-17T13:54:01.646" v="156" actId="5793"/>
        <pc:sldMkLst>
          <pc:docMk/>
          <pc:sldMk cId="2355106922" sldId="481"/>
        </pc:sldMkLst>
        <pc:spChg chg="mod">
          <ac:chgData name="Errietta Bissa" userId="81ffec9e-7d76-4710-b828-fc34ea58d3af" providerId="ADAL" clId="{3D616F03-F71A-4881-BE12-DD7509C979BA}" dt="2026-04-17T13:52:59.296" v="81" actId="20577"/>
          <ac:spMkLst>
            <pc:docMk/>
            <pc:sldMk cId="2355106922" sldId="481"/>
            <ac:spMk id="2" creationId="{F9139883-3F6A-027A-E3DD-1324C9D58BB4}"/>
          </ac:spMkLst>
        </pc:spChg>
        <pc:spChg chg="mod">
          <ac:chgData name="Errietta Bissa" userId="81ffec9e-7d76-4710-b828-fc34ea58d3af" providerId="ADAL" clId="{3D616F03-F71A-4881-BE12-DD7509C979BA}" dt="2026-04-17T13:53:50.157" v="140" actId="27636"/>
          <ac:spMkLst>
            <pc:docMk/>
            <pc:sldMk cId="2355106922" sldId="481"/>
            <ac:spMk id="3" creationId="{6D495695-8AA5-E581-A651-6AAB4B15C7C5}"/>
          </ac:spMkLst>
        </pc:spChg>
        <pc:spChg chg="mod">
          <ac:chgData name="Errietta Bissa" userId="81ffec9e-7d76-4710-b828-fc34ea58d3af" providerId="ADAL" clId="{3D616F03-F71A-4881-BE12-DD7509C979BA}" dt="2026-04-17T13:54:01.646" v="156" actId="5793"/>
          <ac:spMkLst>
            <pc:docMk/>
            <pc:sldMk cId="2355106922" sldId="481"/>
            <ac:spMk id="4" creationId="{819F89FB-DB2E-1765-F061-6173EEF44700}"/>
          </ac:spMkLst>
        </pc:spChg>
      </pc:sldChg>
      <pc:sldChg chg="addSp modSp new mod modAnim">
        <pc:chgData name="Errietta Bissa" userId="81ffec9e-7d76-4710-b828-fc34ea58d3af" providerId="ADAL" clId="{3D616F03-F71A-4881-BE12-DD7509C979BA}" dt="2026-05-09T10:11:16.662" v="1086"/>
        <pc:sldMkLst>
          <pc:docMk/>
          <pc:sldMk cId="144375485" sldId="482"/>
        </pc:sldMkLst>
        <pc:spChg chg="mod">
          <ac:chgData name="Errietta Bissa" userId="81ffec9e-7d76-4710-b828-fc34ea58d3af" providerId="ADAL" clId="{3D616F03-F71A-4881-BE12-DD7509C979BA}" dt="2026-04-17T13:55:32.931" v="161" actId="27636"/>
          <ac:spMkLst>
            <pc:docMk/>
            <pc:sldMk cId="144375485" sldId="482"/>
            <ac:spMk id="2" creationId="{D05EF07B-BFAA-D6CA-2101-7A54FCAE45ED}"/>
          </ac:spMkLst>
        </pc:spChg>
        <pc:spChg chg="mod">
          <ac:chgData name="Errietta Bissa" userId="81ffec9e-7d76-4710-b828-fc34ea58d3af" providerId="ADAL" clId="{3D616F03-F71A-4881-BE12-DD7509C979BA}" dt="2026-04-17T13:56:05.250" v="177" actId="113"/>
          <ac:spMkLst>
            <pc:docMk/>
            <pc:sldMk cId="144375485" sldId="482"/>
            <ac:spMk id="3" creationId="{97612B42-681D-9C08-61E8-898477B51761}"/>
          </ac:spMkLst>
        </pc:spChg>
        <pc:spChg chg="mod">
          <ac:chgData name="Errietta Bissa" userId="81ffec9e-7d76-4710-b828-fc34ea58d3af" providerId="ADAL" clId="{3D616F03-F71A-4881-BE12-DD7509C979BA}" dt="2026-04-17T13:56:08.243" v="178" actId="113"/>
          <ac:spMkLst>
            <pc:docMk/>
            <pc:sldMk cId="144375485" sldId="482"/>
            <ac:spMk id="4" creationId="{42B6845A-3391-B9BF-9609-ADE00BAC78BE}"/>
          </ac:spMkLst>
        </pc:spChg>
        <pc:picChg chg="add mod">
          <ac:chgData name="Errietta Bissa" userId="81ffec9e-7d76-4710-b828-fc34ea58d3af" providerId="ADAL" clId="{3D616F03-F71A-4881-BE12-DD7509C979BA}" dt="2026-04-17T13:57:58.538" v="180" actId="14100"/>
          <ac:picMkLst>
            <pc:docMk/>
            <pc:sldMk cId="144375485" sldId="482"/>
            <ac:picMk id="6" creationId="{6C32DEBD-E527-80FE-E890-1618F5BD363C}"/>
          </ac:picMkLst>
        </pc:picChg>
      </pc:sldChg>
      <pc:sldChg chg="addSp modSp new mod modAnim modNotesTx">
        <pc:chgData name="Errietta Bissa" userId="81ffec9e-7d76-4710-b828-fc34ea58d3af" providerId="ADAL" clId="{3D616F03-F71A-4881-BE12-DD7509C979BA}" dt="2026-04-17T14:03:33.365" v="263" actId="20577"/>
        <pc:sldMkLst>
          <pc:docMk/>
          <pc:sldMk cId="1126220098" sldId="483"/>
        </pc:sldMkLst>
        <pc:spChg chg="mod">
          <ac:chgData name="Errietta Bissa" userId="81ffec9e-7d76-4710-b828-fc34ea58d3af" providerId="ADAL" clId="{3D616F03-F71A-4881-BE12-DD7509C979BA}" dt="2026-04-17T13:59:18.980" v="184"/>
          <ac:spMkLst>
            <pc:docMk/>
            <pc:sldMk cId="1126220098" sldId="483"/>
            <ac:spMk id="2" creationId="{D5F59ADE-8E41-8B02-C32F-703F45120E05}"/>
          </ac:spMkLst>
        </pc:spChg>
        <pc:spChg chg="mod">
          <ac:chgData name="Errietta Bissa" userId="81ffec9e-7d76-4710-b828-fc34ea58d3af" providerId="ADAL" clId="{3D616F03-F71A-4881-BE12-DD7509C979BA}" dt="2026-04-17T13:59:17.932" v="183" actId="21"/>
          <ac:spMkLst>
            <pc:docMk/>
            <pc:sldMk cId="1126220098" sldId="483"/>
            <ac:spMk id="3" creationId="{C641CE15-AD81-3B13-C9EA-FDCA222EF565}"/>
          </ac:spMkLst>
        </pc:spChg>
        <pc:picChg chg="add mod">
          <ac:chgData name="Errietta Bissa" userId="81ffec9e-7d76-4710-b828-fc34ea58d3af" providerId="ADAL" clId="{3D616F03-F71A-4881-BE12-DD7509C979BA}" dt="2026-04-17T13:59:36.696" v="188" actId="14100"/>
          <ac:picMkLst>
            <pc:docMk/>
            <pc:sldMk cId="1126220098" sldId="483"/>
            <ac:picMk id="5" creationId="{F0B30CA3-538B-0512-43AC-AA8EFFBB4FFE}"/>
          </ac:picMkLst>
        </pc:picChg>
      </pc:sldChg>
      <pc:sldChg chg="addSp delSp modSp new mod">
        <pc:chgData name="Errietta Bissa" userId="81ffec9e-7d76-4710-b828-fc34ea58d3af" providerId="ADAL" clId="{3D616F03-F71A-4881-BE12-DD7509C979BA}" dt="2026-04-17T14:33:56.660" v="268" actId="931"/>
        <pc:sldMkLst>
          <pc:docMk/>
          <pc:sldMk cId="3429166491" sldId="484"/>
        </pc:sldMkLst>
        <pc:spChg chg="mod">
          <ac:chgData name="Errietta Bissa" userId="81ffec9e-7d76-4710-b828-fc34ea58d3af" providerId="ADAL" clId="{3D616F03-F71A-4881-BE12-DD7509C979BA}" dt="2026-04-17T14:33:08.389" v="267" actId="20577"/>
          <ac:spMkLst>
            <pc:docMk/>
            <pc:sldMk cId="3429166491" sldId="484"/>
            <ac:spMk id="2" creationId="{A3E9E875-C0D1-7881-87CA-A154B8C476E6}"/>
          </ac:spMkLst>
        </pc:spChg>
        <pc:picChg chg="add mod">
          <ac:chgData name="Errietta Bissa" userId="81ffec9e-7d76-4710-b828-fc34ea58d3af" providerId="ADAL" clId="{3D616F03-F71A-4881-BE12-DD7509C979BA}" dt="2026-04-17T14:33:56.660" v="268" actId="931"/>
          <ac:picMkLst>
            <pc:docMk/>
            <pc:sldMk cId="3429166491" sldId="484"/>
            <ac:picMk id="6" creationId="{5EE3EB02-5069-4A06-88F9-69067BD0712D}"/>
          </ac:picMkLst>
        </pc:picChg>
      </pc:sldChg>
      <pc:sldChg chg="addSp modSp new mod modClrScheme modAnim chgLayout modNotesTx">
        <pc:chgData name="Errietta Bissa" userId="81ffec9e-7d76-4710-b828-fc34ea58d3af" providerId="ADAL" clId="{3D616F03-F71A-4881-BE12-DD7509C979BA}" dt="2026-05-09T10:11:24.921" v="1087"/>
        <pc:sldMkLst>
          <pc:docMk/>
          <pc:sldMk cId="3115568004" sldId="485"/>
        </pc:sldMkLst>
        <pc:spChg chg="mod ord">
          <ac:chgData name="Errietta Bissa" userId="81ffec9e-7d76-4710-b828-fc34ea58d3af" providerId="ADAL" clId="{3D616F03-F71A-4881-BE12-DD7509C979BA}" dt="2026-04-17T14:34:38.923" v="277" actId="700"/>
          <ac:spMkLst>
            <pc:docMk/>
            <pc:sldMk cId="3115568004" sldId="485"/>
            <ac:spMk id="2" creationId="{A0A0B837-C74F-65CA-701C-E3E41AFA8B23}"/>
          </ac:spMkLst>
        </pc:spChg>
        <pc:spChg chg="mod ord">
          <ac:chgData name="Errietta Bissa" userId="81ffec9e-7d76-4710-b828-fc34ea58d3af" providerId="ADAL" clId="{3D616F03-F71A-4881-BE12-DD7509C979BA}" dt="2026-04-17T14:35:12.761" v="297" actId="27636"/>
          <ac:spMkLst>
            <pc:docMk/>
            <pc:sldMk cId="3115568004" sldId="485"/>
            <ac:spMk id="3" creationId="{299CC89F-FDD3-DA66-0570-9DB7E9205355}"/>
          </ac:spMkLst>
        </pc:spChg>
        <pc:spChg chg="mod ord">
          <ac:chgData name="Errietta Bissa" userId="81ffec9e-7d76-4710-b828-fc34ea58d3af" providerId="ADAL" clId="{3D616F03-F71A-4881-BE12-DD7509C979BA}" dt="2026-04-17T14:34:38.923" v="277" actId="700"/>
          <ac:spMkLst>
            <pc:docMk/>
            <pc:sldMk cId="3115568004" sldId="485"/>
            <ac:spMk id="4" creationId="{F205183D-6C6D-D4DB-31E2-F82F4368F79E}"/>
          </ac:spMkLst>
        </pc:spChg>
        <pc:spChg chg="add mod ord">
          <ac:chgData name="Errietta Bissa" userId="81ffec9e-7d76-4710-b828-fc34ea58d3af" providerId="ADAL" clId="{3D616F03-F71A-4881-BE12-DD7509C979BA}" dt="2026-04-17T14:35:22.193" v="302" actId="15"/>
          <ac:spMkLst>
            <pc:docMk/>
            <pc:sldMk cId="3115568004" sldId="485"/>
            <ac:spMk id="5" creationId="{89A5A112-254A-2232-CC99-E9FA80CD8CB7}"/>
          </ac:spMkLst>
        </pc:spChg>
        <pc:picChg chg="add mod">
          <ac:chgData name="Errietta Bissa" userId="81ffec9e-7d76-4710-b828-fc34ea58d3af" providerId="ADAL" clId="{3D616F03-F71A-4881-BE12-DD7509C979BA}" dt="2026-04-17T14:36:47.462" v="305" actId="1076"/>
          <ac:picMkLst>
            <pc:docMk/>
            <pc:sldMk cId="3115568004" sldId="485"/>
            <ac:picMk id="6" creationId="{3293CF37-8F8C-FD9E-40A3-45645E69BA3F}"/>
          </ac:picMkLst>
        </pc:picChg>
      </pc:sldChg>
      <pc:sldChg chg="addSp modSp new mod modAnim modNotesTx">
        <pc:chgData name="Errietta Bissa" userId="81ffec9e-7d76-4710-b828-fc34ea58d3af" providerId="ADAL" clId="{3D616F03-F71A-4881-BE12-DD7509C979BA}" dt="2026-04-17T14:42:23.978" v="424" actId="20577"/>
        <pc:sldMkLst>
          <pc:docMk/>
          <pc:sldMk cId="576613477" sldId="486"/>
        </pc:sldMkLst>
        <pc:spChg chg="mod">
          <ac:chgData name="Errietta Bissa" userId="81ffec9e-7d76-4710-b828-fc34ea58d3af" providerId="ADAL" clId="{3D616F03-F71A-4881-BE12-DD7509C979BA}" dt="2026-04-17T14:41:06.582" v="309" actId="20577"/>
          <ac:spMkLst>
            <pc:docMk/>
            <pc:sldMk cId="576613477" sldId="486"/>
            <ac:spMk id="2" creationId="{FC3988DA-F045-34A6-FE2E-30AE3E05EFE2}"/>
          </ac:spMkLst>
        </pc:spChg>
        <pc:spChg chg="mod">
          <ac:chgData name="Errietta Bissa" userId="81ffec9e-7d76-4710-b828-fc34ea58d3af" providerId="ADAL" clId="{3D616F03-F71A-4881-BE12-DD7509C979BA}" dt="2026-04-17T14:41:16.219" v="313" actId="113"/>
          <ac:spMkLst>
            <pc:docMk/>
            <pc:sldMk cId="576613477" sldId="486"/>
            <ac:spMk id="3" creationId="{2F7546D8-A149-98A3-22B2-42D2147FBE46}"/>
          </ac:spMkLst>
        </pc:spChg>
        <pc:picChg chg="add mod">
          <ac:chgData name="Errietta Bissa" userId="81ffec9e-7d76-4710-b828-fc34ea58d3af" providerId="ADAL" clId="{3D616F03-F71A-4881-BE12-DD7509C979BA}" dt="2026-04-17T14:41:27.776" v="315" actId="1076"/>
          <ac:picMkLst>
            <pc:docMk/>
            <pc:sldMk cId="576613477" sldId="486"/>
            <ac:picMk id="5" creationId="{693B4225-E408-7B17-A249-9078FC9A753D}"/>
          </ac:picMkLst>
        </pc:picChg>
      </pc:sldChg>
      <pc:sldChg chg="addSp delSp modSp new mod">
        <pc:chgData name="Errietta Bissa" userId="81ffec9e-7d76-4710-b828-fc34ea58d3af" providerId="ADAL" clId="{3D616F03-F71A-4881-BE12-DD7509C979BA}" dt="2026-04-17T15:04:21.405" v="451" actId="931"/>
        <pc:sldMkLst>
          <pc:docMk/>
          <pc:sldMk cId="1453297344" sldId="487"/>
        </pc:sldMkLst>
        <pc:spChg chg="mod">
          <ac:chgData name="Errietta Bissa" userId="81ffec9e-7d76-4710-b828-fc34ea58d3af" providerId="ADAL" clId="{3D616F03-F71A-4881-BE12-DD7509C979BA}" dt="2026-04-17T15:03:20.331" v="450" actId="20577"/>
          <ac:spMkLst>
            <pc:docMk/>
            <pc:sldMk cId="1453297344" sldId="487"/>
            <ac:spMk id="2" creationId="{6DFCED12-43D1-4CF7-E8EE-062C272D5FF8}"/>
          </ac:spMkLst>
        </pc:spChg>
        <pc:picChg chg="add mod">
          <ac:chgData name="Errietta Bissa" userId="81ffec9e-7d76-4710-b828-fc34ea58d3af" providerId="ADAL" clId="{3D616F03-F71A-4881-BE12-DD7509C979BA}" dt="2026-04-17T15:04:21.405" v="451" actId="931"/>
          <ac:picMkLst>
            <pc:docMk/>
            <pc:sldMk cId="1453297344" sldId="487"/>
            <ac:picMk id="6" creationId="{FFABB026-B1A3-D701-6602-BBA3F9E47DD6}"/>
          </ac:picMkLst>
        </pc:picChg>
      </pc:sldChg>
      <pc:sldChg chg="addSp modSp new mod modAnim modNotesTx">
        <pc:chgData name="Errietta Bissa" userId="81ffec9e-7d76-4710-b828-fc34ea58d3af" providerId="ADAL" clId="{3D616F03-F71A-4881-BE12-DD7509C979BA}" dt="2026-05-09T10:11:32.224" v="1088"/>
        <pc:sldMkLst>
          <pc:docMk/>
          <pc:sldMk cId="2133832472" sldId="488"/>
        </pc:sldMkLst>
        <pc:spChg chg="mod">
          <ac:chgData name="Errietta Bissa" userId="81ffec9e-7d76-4710-b828-fc34ea58d3af" providerId="ADAL" clId="{3D616F03-F71A-4881-BE12-DD7509C979BA}" dt="2026-04-17T15:04:33.467" v="457" actId="20577"/>
          <ac:spMkLst>
            <pc:docMk/>
            <pc:sldMk cId="2133832472" sldId="488"/>
            <ac:spMk id="2" creationId="{E0CC8123-67AC-DFC1-62BE-A1123100F188}"/>
          </ac:spMkLst>
        </pc:spChg>
        <pc:spChg chg="mod">
          <ac:chgData name="Errietta Bissa" userId="81ffec9e-7d76-4710-b828-fc34ea58d3af" providerId="ADAL" clId="{3D616F03-F71A-4881-BE12-DD7509C979BA}" dt="2026-04-17T15:04:55.962" v="477" actId="27636"/>
          <ac:spMkLst>
            <pc:docMk/>
            <pc:sldMk cId="2133832472" sldId="488"/>
            <ac:spMk id="3" creationId="{86ED927A-1CE9-DAF1-BB73-26004B85CEF1}"/>
          </ac:spMkLst>
        </pc:spChg>
        <pc:spChg chg="mod">
          <ac:chgData name="Errietta Bissa" userId="81ffec9e-7d76-4710-b828-fc34ea58d3af" providerId="ADAL" clId="{3D616F03-F71A-4881-BE12-DD7509C979BA}" dt="2026-04-17T15:05:14.920" v="487" actId="20577"/>
          <ac:spMkLst>
            <pc:docMk/>
            <pc:sldMk cId="2133832472" sldId="488"/>
            <ac:spMk id="4" creationId="{2C076028-FD57-08FA-5286-A2ADE86181B5}"/>
          </ac:spMkLst>
        </pc:spChg>
        <pc:picChg chg="add mod">
          <ac:chgData name="Errietta Bissa" userId="81ffec9e-7d76-4710-b828-fc34ea58d3af" providerId="ADAL" clId="{3D616F03-F71A-4881-BE12-DD7509C979BA}" dt="2026-04-17T15:07:14.606" v="493" actId="1076"/>
          <ac:picMkLst>
            <pc:docMk/>
            <pc:sldMk cId="2133832472" sldId="488"/>
            <ac:picMk id="6" creationId="{9A92F624-FC57-F15C-00F1-64A028DA39D9}"/>
          </ac:picMkLst>
        </pc:picChg>
      </pc:sldChg>
      <pc:sldChg chg="addSp delSp modSp new mod">
        <pc:chgData name="Errietta Bissa" userId="81ffec9e-7d76-4710-b828-fc34ea58d3af" providerId="ADAL" clId="{3D616F03-F71A-4881-BE12-DD7509C979BA}" dt="2026-04-19T09:33:06.235" v="514" actId="931"/>
        <pc:sldMkLst>
          <pc:docMk/>
          <pc:sldMk cId="1436578058" sldId="489"/>
        </pc:sldMkLst>
        <pc:spChg chg="mod">
          <ac:chgData name="Errietta Bissa" userId="81ffec9e-7d76-4710-b828-fc34ea58d3af" providerId="ADAL" clId="{3D616F03-F71A-4881-BE12-DD7509C979BA}" dt="2026-04-19T09:32:36.757" v="513" actId="20577"/>
          <ac:spMkLst>
            <pc:docMk/>
            <pc:sldMk cId="1436578058" sldId="489"/>
            <ac:spMk id="2" creationId="{2D8BB095-D78A-91FA-CB83-B6EA7EA03ED2}"/>
          </ac:spMkLst>
        </pc:spChg>
        <pc:picChg chg="add mod">
          <ac:chgData name="Errietta Bissa" userId="81ffec9e-7d76-4710-b828-fc34ea58d3af" providerId="ADAL" clId="{3D616F03-F71A-4881-BE12-DD7509C979BA}" dt="2026-04-19T09:33:06.235" v="514" actId="931"/>
          <ac:picMkLst>
            <pc:docMk/>
            <pc:sldMk cId="1436578058" sldId="489"/>
            <ac:picMk id="6" creationId="{B1732963-D479-BB9A-C5C3-9E73329A5244}"/>
          </ac:picMkLst>
        </pc:picChg>
      </pc:sldChg>
      <pc:sldChg chg="addSp delSp modSp new mod modClrScheme chgLayout">
        <pc:chgData name="Errietta Bissa" userId="81ffec9e-7d76-4710-b828-fc34ea58d3af" providerId="ADAL" clId="{3D616F03-F71A-4881-BE12-DD7509C979BA}" dt="2026-04-19T09:34:47.842" v="550" actId="15"/>
        <pc:sldMkLst>
          <pc:docMk/>
          <pc:sldMk cId="204089961" sldId="490"/>
        </pc:sldMkLst>
        <pc:spChg chg="mod ord">
          <ac:chgData name="Errietta Bissa" userId="81ffec9e-7d76-4710-b828-fc34ea58d3af" providerId="ADAL" clId="{3D616F03-F71A-4881-BE12-DD7509C979BA}" dt="2026-04-19T09:34:14.770" v="516" actId="700"/>
          <ac:spMkLst>
            <pc:docMk/>
            <pc:sldMk cId="204089961" sldId="490"/>
            <ac:spMk id="4" creationId="{BB9E9FD6-07BF-67C3-9DF9-962028474CFD}"/>
          </ac:spMkLst>
        </pc:spChg>
        <pc:spChg chg="add mod ord">
          <ac:chgData name="Errietta Bissa" userId="81ffec9e-7d76-4710-b828-fc34ea58d3af" providerId="ADAL" clId="{3D616F03-F71A-4881-BE12-DD7509C979BA}" dt="2026-04-19T09:34:23.149" v="522" actId="20577"/>
          <ac:spMkLst>
            <pc:docMk/>
            <pc:sldMk cId="204089961" sldId="490"/>
            <ac:spMk id="5" creationId="{1FFCC077-EACD-0B09-4D57-713F0B53597D}"/>
          </ac:spMkLst>
        </pc:spChg>
        <pc:spChg chg="add mod ord">
          <ac:chgData name="Errietta Bissa" userId="81ffec9e-7d76-4710-b828-fc34ea58d3af" providerId="ADAL" clId="{3D616F03-F71A-4881-BE12-DD7509C979BA}" dt="2026-04-19T09:34:37.828" v="539" actId="27636"/>
          <ac:spMkLst>
            <pc:docMk/>
            <pc:sldMk cId="204089961" sldId="490"/>
            <ac:spMk id="6" creationId="{B6E557D7-4CD1-5CD6-6BE7-4296BC74E7D7}"/>
          </ac:spMkLst>
        </pc:spChg>
        <pc:spChg chg="add mod ord">
          <ac:chgData name="Errietta Bissa" userId="81ffec9e-7d76-4710-b828-fc34ea58d3af" providerId="ADAL" clId="{3D616F03-F71A-4881-BE12-DD7509C979BA}" dt="2026-04-19T09:34:47.842" v="550" actId="15"/>
          <ac:spMkLst>
            <pc:docMk/>
            <pc:sldMk cId="204089961" sldId="490"/>
            <ac:spMk id="7" creationId="{D5634E2F-04B5-601E-98DB-F2C4580DF24B}"/>
          </ac:spMkLst>
        </pc:spChg>
      </pc:sldChg>
      <pc:sldChg chg="addSp modSp new mod modAnim modNotesTx">
        <pc:chgData name="Errietta Bissa" userId="81ffec9e-7d76-4710-b828-fc34ea58d3af" providerId="ADAL" clId="{3D616F03-F71A-4881-BE12-DD7509C979BA}" dt="2026-05-09T10:11:47.088" v="1090"/>
        <pc:sldMkLst>
          <pc:docMk/>
          <pc:sldMk cId="1111995952" sldId="491"/>
        </pc:sldMkLst>
        <pc:spChg chg="mod">
          <ac:chgData name="Errietta Bissa" userId="81ffec9e-7d76-4710-b828-fc34ea58d3af" providerId="ADAL" clId="{3D616F03-F71A-4881-BE12-DD7509C979BA}" dt="2026-04-19T09:38:14.894" v="556"/>
          <ac:spMkLst>
            <pc:docMk/>
            <pc:sldMk cId="1111995952" sldId="491"/>
            <ac:spMk id="2" creationId="{BAF06CAE-D364-FE76-C025-787B6164A079}"/>
          </ac:spMkLst>
        </pc:spChg>
        <pc:spChg chg="mod">
          <ac:chgData name="Errietta Bissa" userId="81ffec9e-7d76-4710-b828-fc34ea58d3af" providerId="ADAL" clId="{3D616F03-F71A-4881-BE12-DD7509C979BA}" dt="2026-04-19T09:38:57.540" v="585" actId="27636"/>
          <ac:spMkLst>
            <pc:docMk/>
            <pc:sldMk cId="1111995952" sldId="491"/>
            <ac:spMk id="3" creationId="{6850BA1A-6EB3-0970-9287-2CF762DCDD61}"/>
          </ac:spMkLst>
        </pc:spChg>
        <pc:spChg chg="mod">
          <ac:chgData name="Errietta Bissa" userId="81ffec9e-7d76-4710-b828-fc34ea58d3af" providerId="ADAL" clId="{3D616F03-F71A-4881-BE12-DD7509C979BA}" dt="2026-04-19T09:39:22.576" v="609" actId="5793"/>
          <ac:spMkLst>
            <pc:docMk/>
            <pc:sldMk cId="1111995952" sldId="491"/>
            <ac:spMk id="4" creationId="{3BC896F0-0ADB-6EBC-DCD8-443AF51DCE72}"/>
          </ac:spMkLst>
        </pc:spChg>
        <pc:picChg chg="add mod">
          <ac:chgData name="Errietta Bissa" userId="81ffec9e-7d76-4710-b828-fc34ea58d3af" providerId="ADAL" clId="{3D616F03-F71A-4881-BE12-DD7509C979BA}" dt="2026-04-19T09:40:18.597" v="612" actId="1076"/>
          <ac:picMkLst>
            <pc:docMk/>
            <pc:sldMk cId="1111995952" sldId="491"/>
            <ac:picMk id="6" creationId="{83F10C7E-332D-07B3-36B9-65F7503947B2}"/>
          </ac:picMkLst>
        </pc:picChg>
      </pc:sldChg>
      <pc:sldChg chg="addSp delSp modSp new mod">
        <pc:chgData name="Errietta Bissa" userId="81ffec9e-7d76-4710-b828-fc34ea58d3af" providerId="ADAL" clId="{3D616F03-F71A-4881-BE12-DD7509C979BA}" dt="2026-04-19T09:45:03.635" v="638" actId="26606"/>
        <pc:sldMkLst>
          <pc:docMk/>
          <pc:sldMk cId="4026853745" sldId="492"/>
        </pc:sldMkLst>
        <pc:spChg chg="mod">
          <ac:chgData name="Errietta Bissa" userId="81ffec9e-7d76-4710-b828-fc34ea58d3af" providerId="ADAL" clId="{3D616F03-F71A-4881-BE12-DD7509C979BA}" dt="2026-04-19T09:45:03.635" v="638" actId="26606"/>
          <ac:spMkLst>
            <pc:docMk/>
            <pc:sldMk cId="4026853745" sldId="492"/>
            <ac:spMk id="2" creationId="{B983571C-3D97-4A31-3FEA-660F28A6B0C1}"/>
          </ac:spMkLst>
        </pc:spChg>
        <pc:spChg chg="add">
          <ac:chgData name="Errietta Bissa" userId="81ffec9e-7d76-4710-b828-fc34ea58d3af" providerId="ADAL" clId="{3D616F03-F71A-4881-BE12-DD7509C979BA}" dt="2026-04-19T09:45:03.635" v="638" actId="26606"/>
          <ac:spMkLst>
            <pc:docMk/>
            <pc:sldMk cId="4026853745" sldId="492"/>
            <ac:spMk id="11" creationId="{7D2C038C-9B7C-153D-E187-44A1D71B92F3}"/>
          </ac:spMkLst>
        </pc:spChg>
        <pc:picChg chg="add mod">
          <ac:chgData name="Errietta Bissa" userId="81ffec9e-7d76-4710-b828-fc34ea58d3af" providerId="ADAL" clId="{3D616F03-F71A-4881-BE12-DD7509C979BA}" dt="2026-04-19T09:45:03.635" v="638" actId="26606"/>
          <ac:picMkLst>
            <pc:docMk/>
            <pc:sldMk cId="4026853745" sldId="492"/>
            <ac:picMk id="6" creationId="{6F34AE6F-A704-E5A4-5BA2-6BD845FEDC07}"/>
          </ac:picMkLst>
        </pc:picChg>
      </pc:sldChg>
      <pc:sldChg chg="addSp delSp modSp new mod modClrScheme modAnim chgLayout">
        <pc:chgData name="Errietta Bissa" userId="81ffec9e-7d76-4710-b828-fc34ea58d3af" providerId="ADAL" clId="{3D616F03-F71A-4881-BE12-DD7509C979BA}" dt="2026-05-09T10:11:40.232" v="1089"/>
        <pc:sldMkLst>
          <pc:docMk/>
          <pc:sldMk cId="1258903256" sldId="493"/>
        </pc:sldMkLst>
        <pc:spChg chg="mod ord">
          <ac:chgData name="Errietta Bissa" userId="81ffec9e-7d76-4710-b828-fc34ea58d3af" providerId="ADAL" clId="{3D616F03-F71A-4881-BE12-DD7509C979BA}" dt="2026-04-19T10:06:14.784" v="640" actId="700"/>
          <ac:spMkLst>
            <pc:docMk/>
            <pc:sldMk cId="1258903256" sldId="493"/>
            <ac:spMk id="5" creationId="{6098234A-5A08-896E-93B7-003B4D144156}"/>
          </ac:spMkLst>
        </pc:spChg>
        <pc:spChg chg="add mod ord">
          <ac:chgData name="Errietta Bissa" userId="81ffec9e-7d76-4710-b828-fc34ea58d3af" providerId="ADAL" clId="{3D616F03-F71A-4881-BE12-DD7509C979BA}" dt="2026-04-19T10:06:25.156" v="646" actId="20577"/>
          <ac:spMkLst>
            <pc:docMk/>
            <pc:sldMk cId="1258903256" sldId="493"/>
            <ac:spMk id="6" creationId="{A4025BBF-4993-2070-3D86-A215E208FD30}"/>
          </ac:spMkLst>
        </pc:spChg>
        <pc:spChg chg="add mod ord">
          <ac:chgData name="Errietta Bissa" userId="81ffec9e-7d76-4710-b828-fc34ea58d3af" providerId="ADAL" clId="{3D616F03-F71A-4881-BE12-DD7509C979BA}" dt="2026-04-19T10:08:29.105" v="714" actId="5793"/>
          <ac:spMkLst>
            <pc:docMk/>
            <pc:sldMk cId="1258903256" sldId="493"/>
            <ac:spMk id="7" creationId="{BA8525A5-947A-16EA-4F79-F407DC4EC00E}"/>
          </ac:spMkLst>
        </pc:spChg>
        <pc:spChg chg="add mod ord">
          <ac:chgData name="Errietta Bissa" userId="81ffec9e-7d76-4710-b828-fc34ea58d3af" providerId="ADAL" clId="{3D616F03-F71A-4881-BE12-DD7509C979BA}" dt="2026-04-19T10:08:37.837" v="715" actId="20577"/>
          <ac:spMkLst>
            <pc:docMk/>
            <pc:sldMk cId="1258903256" sldId="493"/>
            <ac:spMk id="8" creationId="{36F27E60-4099-8795-A69B-3CD0F24320AB}"/>
          </ac:spMkLst>
        </pc:spChg>
        <pc:picChg chg="add mod">
          <ac:chgData name="Errietta Bissa" userId="81ffec9e-7d76-4710-b828-fc34ea58d3af" providerId="ADAL" clId="{3D616F03-F71A-4881-BE12-DD7509C979BA}" dt="2026-04-19T10:09:38.606" v="718" actId="1076"/>
          <ac:picMkLst>
            <pc:docMk/>
            <pc:sldMk cId="1258903256" sldId="493"/>
            <ac:picMk id="9" creationId="{2A8F1B24-DF4B-C6F8-6692-1E356951AE9E}"/>
          </ac:picMkLst>
        </pc:picChg>
      </pc:sldChg>
      <pc:sldChg chg="modSp new mod">
        <pc:chgData name="Errietta Bissa" userId="81ffec9e-7d76-4710-b828-fc34ea58d3af" providerId="ADAL" clId="{3D616F03-F71A-4881-BE12-DD7509C979BA}" dt="2026-04-19T10:13:37.597" v="788" actId="15"/>
        <pc:sldMkLst>
          <pc:docMk/>
          <pc:sldMk cId="1486258381" sldId="494"/>
        </pc:sldMkLst>
        <pc:spChg chg="mod">
          <ac:chgData name="Errietta Bissa" userId="81ffec9e-7d76-4710-b828-fc34ea58d3af" providerId="ADAL" clId="{3D616F03-F71A-4881-BE12-DD7509C979BA}" dt="2026-04-19T10:13:12.227" v="759" actId="27636"/>
          <ac:spMkLst>
            <pc:docMk/>
            <pc:sldMk cId="1486258381" sldId="494"/>
            <ac:spMk id="2" creationId="{AD86F770-EF33-94C8-E199-E1DC11DED05A}"/>
          </ac:spMkLst>
        </pc:spChg>
        <pc:spChg chg="mod">
          <ac:chgData name="Errietta Bissa" userId="81ffec9e-7d76-4710-b828-fc34ea58d3af" providerId="ADAL" clId="{3D616F03-F71A-4881-BE12-DD7509C979BA}" dt="2026-04-19T10:13:34.674" v="781" actId="27636"/>
          <ac:spMkLst>
            <pc:docMk/>
            <pc:sldMk cId="1486258381" sldId="494"/>
            <ac:spMk id="3" creationId="{80618AF3-4CF5-5702-0753-97BE28C3A135}"/>
          </ac:spMkLst>
        </pc:spChg>
        <pc:spChg chg="mod">
          <ac:chgData name="Errietta Bissa" userId="81ffec9e-7d76-4710-b828-fc34ea58d3af" providerId="ADAL" clId="{3D616F03-F71A-4881-BE12-DD7509C979BA}" dt="2026-04-19T10:13:37.597" v="788" actId="15"/>
          <ac:spMkLst>
            <pc:docMk/>
            <pc:sldMk cId="1486258381" sldId="494"/>
            <ac:spMk id="4" creationId="{8349029C-DE27-1441-4980-DA94DFEC60A2}"/>
          </ac:spMkLst>
        </pc:spChg>
      </pc:sldChg>
      <pc:sldChg chg="addSp delSp modSp new">
        <pc:chgData name="Errietta Bissa" userId="81ffec9e-7d76-4710-b828-fc34ea58d3af" providerId="ADAL" clId="{3D616F03-F71A-4881-BE12-DD7509C979BA}" dt="2026-04-19T10:23:22.029" v="791" actId="931"/>
        <pc:sldMkLst>
          <pc:docMk/>
          <pc:sldMk cId="1164402865" sldId="495"/>
        </pc:sldMkLst>
        <pc:spChg chg="mod">
          <ac:chgData name="Errietta Bissa" userId="81ffec9e-7d76-4710-b828-fc34ea58d3af" providerId="ADAL" clId="{3D616F03-F71A-4881-BE12-DD7509C979BA}" dt="2026-04-19T10:22:42.277" v="790"/>
          <ac:spMkLst>
            <pc:docMk/>
            <pc:sldMk cId="1164402865" sldId="495"/>
            <ac:spMk id="2" creationId="{34AB1027-C302-555A-ADDB-E998DF11E6CD}"/>
          </ac:spMkLst>
        </pc:spChg>
        <pc:picChg chg="add mod">
          <ac:chgData name="Errietta Bissa" userId="81ffec9e-7d76-4710-b828-fc34ea58d3af" providerId="ADAL" clId="{3D616F03-F71A-4881-BE12-DD7509C979BA}" dt="2026-04-19T10:23:22.029" v="791" actId="931"/>
          <ac:picMkLst>
            <pc:docMk/>
            <pc:sldMk cId="1164402865" sldId="495"/>
            <ac:picMk id="6" creationId="{EB648654-E93F-207F-C6FB-E9EE454816E9}"/>
          </ac:picMkLst>
        </pc:picChg>
      </pc:sldChg>
      <pc:sldChg chg="addSp modSp new mod modAnim">
        <pc:chgData name="Errietta Bissa" userId="81ffec9e-7d76-4710-b828-fc34ea58d3af" providerId="ADAL" clId="{3D616F03-F71A-4881-BE12-DD7509C979BA}" dt="2026-05-09T10:12:09.760" v="1092"/>
        <pc:sldMkLst>
          <pc:docMk/>
          <pc:sldMk cId="3169856798" sldId="496"/>
        </pc:sldMkLst>
        <pc:spChg chg="mod">
          <ac:chgData name="Errietta Bissa" userId="81ffec9e-7d76-4710-b828-fc34ea58d3af" providerId="ADAL" clId="{3D616F03-F71A-4881-BE12-DD7509C979BA}" dt="2026-04-19T10:23:47.558" v="804" actId="20577"/>
          <ac:spMkLst>
            <pc:docMk/>
            <pc:sldMk cId="3169856798" sldId="496"/>
            <ac:spMk id="2" creationId="{F8297287-0AF7-F93B-8A49-90837ACD9CA7}"/>
          </ac:spMkLst>
        </pc:spChg>
        <pc:spChg chg="mod">
          <ac:chgData name="Errietta Bissa" userId="81ffec9e-7d76-4710-b828-fc34ea58d3af" providerId="ADAL" clId="{3D616F03-F71A-4881-BE12-DD7509C979BA}" dt="2026-04-19T10:24:55.191" v="858" actId="15"/>
          <ac:spMkLst>
            <pc:docMk/>
            <pc:sldMk cId="3169856798" sldId="496"/>
            <ac:spMk id="3" creationId="{868553C2-20CA-47ED-88B2-8E8406BFAA7B}"/>
          </ac:spMkLst>
        </pc:spChg>
        <pc:spChg chg="mod">
          <ac:chgData name="Errietta Bissa" userId="81ffec9e-7d76-4710-b828-fc34ea58d3af" providerId="ADAL" clId="{3D616F03-F71A-4881-BE12-DD7509C979BA}" dt="2026-04-19T10:25:05.806" v="869" actId="15"/>
          <ac:spMkLst>
            <pc:docMk/>
            <pc:sldMk cId="3169856798" sldId="496"/>
            <ac:spMk id="4" creationId="{A9D8F1DB-D933-1CEC-1E91-86920FB1239C}"/>
          </ac:spMkLst>
        </pc:spChg>
        <pc:picChg chg="add mod">
          <ac:chgData name="Errietta Bissa" userId="81ffec9e-7d76-4710-b828-fc34ea58d3af" providerId="ADAL" clId="{3D616F03-F71A-4881-BE12-DD7509C979BA}" dt="2026-04-19T10:25:13.664" v="870"/>
          <ac:picMkLst>
            <pc:docMk/>
            <pc:sldMk cId="3169856798" sldId="496"/>
            <ac:picMk id="6" creationId="{999C4149-A30B-6C94-71B0-9642777918CB}"/>
          </ac:picMkLst>
        </pc:picChg>
      </pc:sldChg>
      <pc:sldChg chg="modSp new mod modAnim">
        <pc:chgData name="Errietta Bissa" userId="81ffec9e-7d76-4710-b828-fc34ea58d3af" providerId="ADAL" clId="{3D616F03-F71A-4881-BE12-DD7509C979BA}" dt="2026-05-09T10:11:55.266" v="1091"/>
        <pc:sldMkLst>
          <pc:docMk/>
          <pc:sldMk cId="2058444452" sldId="497"/>
        </pc:sldMkLst>
        <pc:spChg chg="mod">
          <ac:chgData name="Errietta Bissa" userId="81ffec9e-7d76-4710-b828-fc34ea58d3af" providerId="ADAL" clId="{3D616F03-F71A-4881-BE12-DD7509C979BA}" dt="2026-04-19T10:26:02.822" v="888" actId="20577"/>
          <ac:spMkLst>
            <pc:docMk/>
            <pc:sldMk cId="2058444452" sldId="497"/>
            <ac:spMk id="2" creationId="{87DCE575-4C45-AD40-64F2-1DAE7DD2B05E}"/>
          </ac:spMkLst>
        </pc:spChg>
      </pc:sldChg>
      <pc:sldChg chg="modAnim">
        <pc:chgData name="Errietta Bissa" userId="81ffec9e-7d76-4710-b828-fc34ea58d3af" providerId="ADAL" clId="{3D616F03-F71A-4881-BE12-DD7509C979BA}" dt="2026-05-09T10:12:17.641" v="1093"/>
        <pc:sldMkLst>
          <pc:docMk/>
          <pc:sldMk cId="1189970123" sldId="501"/>
        </pc:sldMkLst>
      </pc:sldChg>
      <pc:sldChg chg="modAnim">
        <pc:chgData name="Errietta Bissa" userId="81ffec9e-7d76-4710-b828-fc34ea58d3af" providerId="ADAL" clId="{3D616F03-F71A-4881-BE12-DD7509C979BA}" dt="2026-05-09T10:12:23.388" v="1094"/>
        <pc:sldMkLst>
          <pc:docMk/>
          <pc:sldMk cId="1177865422" sldId="502"/>
        </pc:sldMkLst>
      </pc:sldChg>
      <pc:sldChg chg="modAnim">
        <pc:chgData name="Errietta Bissa" userId="81ffec9e-7d76-4710-b828-fc34ea58d3af" providerId="ADAL" clId="{3D616F03-F71A-4881-BE12-DD7509C979BA}" dt="2026-05-09T10:12:28.999" v="1095"/>
        <pc:sldMkLst>
          <pc:docMk/>
          <pc:sldMk cId="3205179772" sldId="503"/>
        </pc:sldMkLst>
      </pc:sldChg>
      <pc:sldChg chg="modAnim">
        <pc:chgData name="Errietta Bissa" userId="81ffec9e-7d76-4710-b828-fc34ea58d3af" providerId="ADAL" clId="{3D616F03-F71A-4881-BE12-DD7509C979BA}" dt="2026-05-09T10:12:34.109" v="1096"/>
        <pc:sldMkLst>
          <pc:docMk/>
          <pc:sldMk cId="844663080" sldId="504"/>
        </pc:sldMkLst>
      </pc:sldChg>
      <pc:sldChg chg="modNotesTx">
        <pc:chgData name="Errietta Bissa" userId="81ffec9e-7d76-4710-b828-fc34ea58d3af" providerId="ADAL" clId="{3D616F03-F71A-4881-BE12-DD7509C979BA}" dt="2026-05-09T09:59:01.150" v="1083" actId="20577"/>
        <pc:sldMkLst>
          <pc:docMk/>
          <pc:sldMk cId="3901411633" sldId="50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0075628A-2B6E-4AFD-8171-4C438CB6AEE3}">
      <dgm:prSet custT="1"/>
      <dgm:spPr/>
      <dgm:t>
        <a:bodyPr/>
        <a:lstStyle/>
        <a:p>
          <a:r>
            <a:rPr lang="en-GB" sz="2400" dirty="0"/>
            <a:t>Organise your digital work into a clear and professional portfolio</a:t>
          </a:r>
        </a:p>
      </dgm:t>
    </dgm:pt>
    <dgm:pt modelId="{74976214-66B3-4C1D-AB2B-ABB1E8D1EF45}" type="parTrans" cxnId="{9C37E8F5-AEB3-4FC2-A010-FC4BAC1A93A9}">
      <dgm:prSet/>
      <dgm:spPr/>
      <dgm:t>
        <a:bodyPr/>
        <a:lstStyle/>
        <a:p>
          <a:endParaRPr lang="en-GB"/>
        </a:p>
      </dgm:t>
    </dgm:pt>
    <dgm:pt modelId="{7104772B-A415-438F-97A1-55F6F44F0D30}" type="sibTrans" cxnId="{9C37E8F5-AEB3-4FC2-A010-FC4BAC1A93A9}">
      <dgm:prSet/>
      <dgm:spPr/>
      <dgm:t>
        <a:bodyPr/>
        <a:lstStyle/>
        <a:p>
          <a:endParaRPr lang="en-GB"/>
        </a:p>
      </dgm:t>
    </dgm:pt>
    <dgm:pt modelId="{5AAB6741-D1FB-4958-850A-3D5160DE5280}">
      <dgm:prSet custT="1"/>
      <dgm:spPr/>
      <dgm:t>
        <a:bodyPr/>
        <a:lstStyle/>
        <a:p>
          <a:r>
            <a:rPr lang="en-GB" sz="2400" dirty="0"/>
            <a:t>Choose and prepare key pieces of evidence that show your digital skills</a:t>
          </a:r>
        </a:p>
      </dgm:t>
    </dgm:pt>
    <dgm:pt modelId="{D6FAEF10-FC7E-4D9E-9AE5-57EE72234165}" type="parTrans" cxnId="{2D656E1D-985B-4814-B206-AB04B6D1BB91}">
      <dgm:prSet/>
      <dgm:spPr/>
      <dgm:t>
        <a:bodyPr/>
        <a:lstStyle/>
        <a:p>
          <a:endParaRPr lang="en-GB"/>
        </a:p>
      </dgm:t>
    </dgm:pt>
    <dgm:pt modelId="{ECF1CAB2-A7F8-4247-A53B-6E06F6611CBC}" type="sibTrans" cxnId="{2D656E1D-985B-4814-B206-AB04B6D1BB91}">
      <dgm:prSet/>
      <dgm:spPr/>
      <dgm:t>
        <a:bodyPr/>
        <a:lstStyle/>
        <a:p>
          <a:endParaRPr lang="en-GB"/>
        </a:p>
      </dgm:t>
    </dgm:pt>
    <dgm:pt modelId="{CCD0E4C7-63C6-402C-AE5C-4340C86A5A4B}">
      <dgm:prSet custT="1"/>
      <dgm:spPr/>
      <dgm:t>
        <a:bodyPr/>
        <a:lstStyle/>
        <a:p>
          <a:r>
            <a:rPr lang="en-GB" sz="2400" dirty="0"/>
            <a:t>Create a clear folder structure and file names that make sense to others</a:t>
          </a:r>
        </a:p>
      </dgm:t>
    </dgm:pt>
    <dgm:pt modelId="{23DEEE25-98E7-4FB9-A0A5-2EF6B870597B}" type="parTrans" cxnId="{94B43820-CD69-43E9-8395-0F838908766B}">
      <dgm:prSet/>
      <dgm:spPr/>
      <dgm:t>
        <a:bodyPr/>
        <a:lstStyle/>
        <a:p>
          <a:endParaRPr lang="en-GB"/>
        </a:p>
      </dgm:t>
    </dgm:pt>
    <dgm:pt modelId="{D5DAC275-2D8A-4E8E-B8A4-4750D24BC7A6}" type="sibTrans" cxnId="{94B43820-CD69-43E9-8395-0F838908766B}">
      <dgm:prSet/>
      <dgm:spPr/>
      <dgm:t>
        <a:bodyPr/>
        <a:lstStyle/>
        <a:p>
          <a:endParaRPr lang="en-GB"/>
        </a:p>
      </dgm:t>
    </dgm:pt>
    <dgm:pt modelId="{A4D31CFA-4A8A-406C-9ADC-D71C905B7236}">
      <dgm:prSet custT="1"/>
      <dgm:spPr/>
      <dgm:t>
        <a:bodyPr/>
        <a:lstStyle/>
        <a:p>
          <a:r>
            <a:rPr lang="en-GB" sz="2400" dirty="0"/>
            <a:t>Show digital professionalism, including responsible use of AI</a:t>
          </a:r>
        </a:p>
      </dgm:t>
    </dgm:pt>
    <dgm:pt modelId="{58162BDF-D1DF-413F-AAC6-4015FCF38658}" type="parTrans" cxnId="{01C35588-DDF5-4FEB-AA22-C7AF500F404E}">
      <dgm:prSet/>
      <dgm:spPr/>
      <dgm:t>
        <a:bodyPr/>
        <a:lstStyle/>
        <a:p>
          <a:endParaRPr lang="en-GB"/>
        </a:p>
      </dgm:t>
    </dgm:pt>
    <dgm:pt modelId="{69ADAE8E-FA82-41EF-8E06-1457DEEF5C6D}" type="sibTrans" cxnId="{01C35588-DDF5-4FEB-AA22-C7AF500F404E}">
      <dgm:prSet/>
      <dgm:spPr/>
      <dgm:t>
        <a:bodyPr/>
        <a:lstStyle/>
        <a:p>
          <a:endParaRPr lang="en-GB"/>
        </a:p>
      </dgm:t>
    </dgm:pt>
    <dgm:pt modelId="{8589D795-CE9F-4F1D-910B-8C093C7D56F8}">
      <dgm:prSet custT="1"/>
      <dgm:spPr/>
      <dgm:t>
        <a:bodyPr/>
        <a:lstStyle/>
        <a:p>
          <a:r>
            <a:rPr lang="en-GB" sz="2400" dirty="0"/>
            <a:t>Prepare and submit your final portfolio with confidence</a:t>
          </a:r>
        </a:p>
      </dgm:t>
    </dgm:pt>
    <dgm:pt modelId="{68A9DF58-9B2A-4CB7-B8E4-619DD342D055}" type="parTrans" cxnId="{551FA86B-91DE-43E7-939F-7C4449A603D5}">
      <dgm:prSet/>
      <dgm:spPr/>
      <dgm:t>
        <a:bodyPr/>
        <a:lstStyle/>
        <a:p>
          <a:endParaRPr lang="en-GB"/>
        </a:p>
      </dgm:t>
    </dgm:pt>
    <dgm:pt modelId="{74DAEC2E-0D55-436D-95A7-D3005E57999D}" type="sibTrans" cxnId="{551FA86B-91DE-43E7-939F-7C4449A603D5}">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456BAD4B-2411-4948-B3A3-3693072E3EA1}" type="pres">
      <dgm:prSet presAssocID="{0075628A-2B6E-4AFD-8171-4C438CB6AEE3}" presName="parentLin" presStyleCnt="0"/>
      <dgm:spPr/>
    </dgm:pt>
    <dgm:pt modelId="{D6EB783B-BC32-497D-BC7D-F50A1B6D6702}" type="pres">
      <dgm:prSet presAssocID="{0075628A-2B6E-4AFD-8171-4C438CB6AEE3}" presName="parentLeftMargin" presStyleLbl="node1" presStyleIdx="0" presStyleCnt="5"/>
      <dgm:spPr/>
    </dgm:pt>
    <dgm:pt modelId="{429D95D2-108F-4313-B872-6298F6E74849}" type="pres">
      <dgm:prSet presAssocID="{0075628A-2B6E-4AFD-8171-4C438CB6AEE3}" presName="parentText" presStyleLbl="node1" presStyleIdx="0" presStyleCnt="5">
        <dgm:presLayoutVars>
          <dgm:chMax val="0"/>
          <dgm:bulletEnabled val="1"/>
        </dgm:presLayoutVars>
      </dgm:prSet>
      <dgm:spPr/>
    </dgm:pt>
    <dgm:pt modelId="{2098A8FD-84E4-4E20-A81A-7C6E62610226}" type="pres">
      <dgm:prSet presAssocID="{0075628A-2B6E-4AFD-8171-4C438CB6AEE3}" presName="negativeSpace" presStyleCnt="0"/>
      <dgm:spPr/>
    </dgm:pt>
    <dgm:pt modelId="{18DA621F-7431-4D5F-AAD0-8DB9CD36B124}" type="pres">
      <dgm:prSet presAssocID="{0075628A-2B6E-4AFD-8171-4C438CB6AEE3}" presName="childText" presStyleLbl="conFgAcc1" presStyleIdx="0" presStyleCnt="5">
        <dgm:presLayoutVars>
          <dgm:bulletEnabled val="1"/>
        </dgm:presLayoutVars>
      </dgm:prSet>
      <dgm:spPr/>
    </dgm:pt>
    <dgm:pt modelId="{8BA9F2A4-821C-425E-8472-FB691DF37FD9}" type="pres">
      <dgm:prSet presAssocID="{7104772B-A415-438F-97A1-55F6F44F0D30}" presName="spaceBetweenRectangles" presStyleCnt="0"/>
      <dgm:spPr/>
    </dgm:pt>
    <dgm:pt modelId="{A0E9E0DF-A09C-45A5-A0D5-47001A69C566}" type="pres">
      <dgm:prSet presAssocID="{5AAB6741-D1FB-4958-850A-3D5160DE5280}" presName="parentLin" presStyleCnt="0"/>
      <dgm:spPr/>
    </dgm:pt>
    <dgm:pt modelId="{4F6225ED-B151-4050-97A9-E2E39110AE8E}" type="pres">
      <dgm:prSet presAssocID="{5AAB6741-D1FB-4958-850A-3D5160DE5280}" presName="parentLeftMargin" presStyleLbl="node1" presStyleIdx="0" presStyleCnt="5"/>
      <dgm:spPr/>
    </dgm:pt>
    <dgm:pt modelId="{7F9ED0C0-D3C4-41BD-8BF9-BB5D3AD8F648}" type="pres">
      <dgm:prSet presAssocID="{5AAB6741-D1FB-4958-850A-3D5160DE5280}" presName="parentText" presStyleLbl="node1" presStyleIdx="1" presStyleCnt="5">
        <dgm:presLayoutVars>
          <dgm:chMax val="0"/>
          <dgm:bulletEnabled val="1"/>
        </dgm:presLayoutVars>
      </dgm:prSet>
      <dgm:spPr/>
    </dgm:pt>
    <dgm:pt modelId="{FEB8E750-CA12-4A15-859B-1B27A0711973}" type="pres">
      <dgm:prSet presAssocID="{5AAB6741-D1FB-4958-850A-3D5160DE5280}" presName="negativeSpace" presStyleCnt="0"/>
      <dgm:spPr/>
    </dgm:pt>
    <dgm:pt modelId="{215C824A-5A4C-4339-A1DB-53747EE807ED}" type="pres">
      <dgm:prSet presAssocID="{5AAB6741-D1FB-4958-850A-3D5160DE5280}" presName="childText" presStyleLbl="conFgAcc1" presStyleIdx="1" presStyleCnt="5">
        <dgm:presLayoutVars>
          <dgm:bulletEnabled val="1"/>
        </dgm:presLayoutVars>
      </dgm:prSet>
      <dgm:spPr/>
    </dgm:pt>
    <dgm:pt modelId="{8BDA4F9C-87A7-46D9-BA9B-876E6925ACB4}" type="pres">
      <dgm:prSet presAssocID="{ECF1CAB2-A7F8-4247-A53B-6E06F6611CBC}" presName="spaceBetweenRectangles" presStyleCnt="0"/>
      <dgm:spPr/>
    </dgm:pt>
    <dgm:pt modelId="{D485CA0B-CDC0-46DC-9046-95338F17F3C3}" type="pres">
      <dgm:prSet presAssocID="{CCD0E4C7-63C6-402C-AE5C-4340C86A5A4B}" presName="parentLin" presStyleCnt="0"/>
      <dgm:spPr/>
    </dgm:pt>
    <dgm:pt modelId="{230DCBEE-1A1F-478E-A7B8-8EC2CED215B2}" type="pres">
      <dgm:prSet presAssocID="{CCD0E4C7-63C6-402C-AE5C-4340C86A5A4B}" presName="parentLeftMargin" presStyleLbl="node1" presStyleIdx="1" presStyleCnt="5"/>
      <dgm:spPr/>
    </dgm:pt>
    <dgm:pt modelId="{960E117E-FCBE-42AB-9384-E40EA16534A6}" type="pres">
      <dgm:prSet presAssocID="{CCD0E4C7-63C6-402C-AE5C-4340C86A5A4B}" presName="parentText" presStyleLbl="node1" presStyleIdx="2" presStyleCnt="5">
        <dgm:presLayoutVars>
          <dgm:chMax val="0"/>
          <dgm:bulletEnabled val="1"/>
        </dgm:presLayoutVars>
      </dgm:prSet>
      <dgm:spPr/>
    </dgm:pt>
    <dgm:pt modelId="{7A867A27-DF40-47C5-985F-418CF80D8754}" type="pres">
      <dgm:prSet presAssocID="{CCD0E4C7-63C6-402C-AE5C-4340C86A5A4B}" presName="negativeSpace" presStyleCnt="0"/>
      <dgm:spPr/>
    </dgm:pt>
    <dgm:pt modelId="{10E096E0-1BCC-48CE-B29B-6056ECF0E16C}" type="pres">
      <dgm:prSet presAssocID="{CCD0E4C7-63C6-402C-AE5C-4340C86A5A4B}" presName="childText" presStyleLbl="conFgAcc1" presStyleIdx="2" presStyleCnt="5">
        <dgm:presLayoutVars>
          <dgm:bulletEnabled val="1"/>
        </dgm:presLayoutVars>
      </dgm:prSet>
      <dgm:spPr/>
    </dgm:pt>
    <dgm:pt modelId="{D9F6F69F-08DF-4140-A9BA-B4FBFEEA14EB}" type="pres">
      <dgm:prSet presAssocID="{D5DAC275-2D8A-4E8E-B8A4-4750D24BC7A6}" presName="spaceBetweenRectangles" presStyleCnt="0"/>
      <dgm:spPr/>
    </dgm:pt>
    <dgm:pt modelId="{79C3CCC1-85E5-4FFA-BBA4-3147F2FE9917}" type="pres">
      <dgm:prSet presAssocID="{A4D31CFA-4A8A-406C-9ADC-D71C905B7236}" presName="parentLin" presStyleCnt="0"/>
      <dgm:spPr/>
    </dgm:pt>
    <dgm:pt modelId="{17CBD2EF-F472-4CE3-8292-8C5C6C6C06B7}" type="pres">
      <dgm:prSet presAssocID="{A4D31CFA-4A8A-406C-9ADC-D71C905B7236}" presName="parentLeftMargin" presStyleLbl="node1" presStyleIdx="2" presStyleCnt="5"/>
      <dgm:spPr/>
    </dgm:pt>
    <dgm:pt modelId="{2B0899A4-EFF8-4E99-8E63-59D2BB1795A0}" type="pres">
      <dgm:prSet presAssocID="{A4D31CFA-4A8A-406C-9ADC-D71C905B7236}" presName="parentText" presStyleLbl="node1" presStyleIdx="3" presStyleCnt="5">
        <dgm:presLayoutVars>
          <dgm:chMax val="0"/>
          <dgm:bulletEnabled val="1"/>
        </dgm:presLayoutVars>
      </dgm:prSet>
      <dgm:spPr/>
    </dgm:pt>
    <dgm:pt modelId="{40530006-D0A0-44EF-AE7F-369616C525F5}" type="pres">
      <dgm:prSet presAssocID="{A4D31CFA-4A8A-406C-9ADC-D71C905B7236}" presName="negativeSpace" presStyleCnt="0"/>
      <dgm:spPr/>
    </dgm:pt>
    <dgm:pt modelId="{FD04EC7B-10AD-482E-8AE8-D8EF199C2735}" type="pres">
      <dgm:prSet presAssocID="{A4D31CFA-4A8A-406C-9ADC-D71C905B7236}" presName="childText" presStyleLbl="conFgAcc1" presStyleIdx="3" presStyleCnt="5">
        <dgm:presLayoutVars>
          <dgm:bulletEnabled val="1"/>
        </dgm:presLayoutVars>
      </dgm:prSet>
      <dgm:spPr/>
    </dgm:pt>
    <dgm:pt modelId="{F9D6BBFE-766B-49E5-8989-E8002442B92D}" type="pres">
      <dgm:prSet presAssocID="{69ADAE8E-FA82-41EF-8E06-1457DEEF5C6D}" presName="spaceBetweenRectangles" presStyleCnt="0"/>
      <dgm:spPr/>
    </dgm:pt>
    <dgm:pt modelId="{855099B8-43CA-466D-94EA-76B6E7D8988F}" type="pres">
      <dgm:prSet presAssocID="{8589D795-CE9F-4F1D-910B-8C093C7D56F8}" presName="parentLin" presStyleCnt="0"/>
      <dgm:spPr/>
    </dgm:pt>
    <dgm:pt modelId="{F17C6F25-AE3F-4CB5-8D3B-94832C4983D3}" type="pres">
      <dgm:prSet presAssocID="{8589D795-CE9F-4F1D-910B-8C093C7D56F8}" presName="parentLeftMargin" presStyleLbl="node1" presStyleIdx="3" presStyleCnt="5"/>
      <dgm:spPr/>
    </dgm:pt>
    <dgm:pt modelId="{749EAE78-84BB-449A-BEBE-047122B1E908}" type="pres">
      <dgm:prSet presAssocID="{8589D795-CE9F-4F1D-910B-8C093C7D56F8}" presName="parentText" presStyleLbl="node1" presStyleIdx="4" presStyleCnt="5">
        <dgm:presLayoutVars>
          <dgm:chMax val="0"/>
          <dgm:bulletEnabled val="1"/>
        </dgm:presLayoutVars>
      </dgm:prSet>
      <dgm:spPr/>
    </dgm:pt>
    <dgm:pt modelId="{AF1FF107-1879-4027-9F2F-48096339BAA3}" type="pres">
      <dgm:prSet presAssocID="{8589D795-CE9F-4F1D-910B-8C093C7D56F8}" presName="negativeSpace" presStyleCnt="0"/>
      <dgm:spPr/>
    </dgm:pt>
    <dgm:pt modelId="{86701DE4-EC15-45DB-96CF-BCFCD0E39B98}" type="pres">
      <dgm:prSet presAssocID="{8589D795-CE9F-4F1D-910B-8C093C7D56F8}" presName="childText" presStyleLbl="conFgAcc1" presStyleIdx="4" presStyleCnt="5">
        <dgm:presLayoutVars>
          <dgm:bulletEnabled val="1"/>
        </dgm:presLayoutVars>
      </dgm:prSet>
      <dgm:spPr/>
    </dgm:pt>
  </dgm:ptLst>
  <dgm:cxnLst>
    <dgm:cxn modelId="{F56F2D01-C932-4AF9-893D-F7D00EF5CC03}" type="presOf" srcId="{A4D31CFA-4A8A-406C-9ADC-D71C905B7236}" destId="{17CBD2EF-F472-4CE3-8292-8C5C6C6C06B7}" srcOrd="0" destOrd="0" presId="urn:microsoft.com/office/officeart/2005/8/layout/list1"/>
    <dgm:cxn modelId="{C8E06F0C-5AC3-41B3-9A1B-C1455BA6CD62}" type="presOf" srcId="{8589D795-CE9F-4F1D-910B-8C093C7D56F8}" destId="{F17C6F25-AE3F-4CB5-8D3B-94832C4983D3}" srcOrd="0" destOrd="0" presId="urn:microsoft.com/office/officeart/2005/8/layout/list1"/>
    <dgm:cxn modelId="{2D656E1D-985B-4814-B206-AB04B6D1BB91}" srcId="{D8F6DCAB-BE7F-496A-9546-DFA225D8321F}" destId="{5AAB6741-D1FB-4958-850A-3D5160DE5280}" srcOrd="1" destOrd="0" parTransId="{D6FAEF10-FC7E-4D9E-9AE5-57EE72234165}" sibTransId="{ECF1CAB2-A7F8-4247-A53B-6E06F6611CBC}"/>
    <dgm:cxn modelId="{94B43820-CD69-43E9-8395-0F838908766B}" srcId="{D8F6DCAB-BE7F-496A-9546-DFA225D8321F}" destId="{CCD0E4C7-63C6-402C-AE5C-4340C86A5A4B}" srcOrd="2" destOrd="0" parTransId="{23DEEE25-98E7-4FB9-A0A5-2EF6B870597B}" sibTransId="{D5DAC275-2D8A-4E8E-B8A4-4750D24BC7A6}"/>
    <dgm:cxn modelId="{DC9EC423-AA0C-48EE-B53A-C949A07C98FF}" type="presOf" srcId="{0075628A-2B6E-4AFD-8171-4C438CB6AEE3}" destId="{429D95D2-108F-4313-B872-6298F6E74849}" srcOrd="1" destOrd="0" presId="urn:microsoft.com/office/officeart/2005/8/layout/list1"/>
    <dgm:cxn modelId="{6D08FD5F-F775-4952-AB11-F1BF75C35751}" type="presOf" srcId="{A4D31CFA-4A8A-406C-9ADC-D71C905B7236}" destId="{2B0899A4-EFF8-4E99-8E63-59D2BB1795A0}" srcOrd="1" destOrd="0" presId="urn:microsoft.com/office/officeart/2005/8/layout/list1"/>
    <dgm:cxn modelId="{551FA86B-91DE-43E7-939F-7C4449A603D5}" srcId="{D8F6DCAB-BE7F-496A-9546-DFA225D8321F}" destId="{8589D795-CE9F-4F1D-910B-8C093C7D56F8}" srcOrd="4" destOrd="0" parTransId="{68A9DF58-9B2A-4CB7-B8E4-619DD342D055}" sibTransId="{74DAEC2E-0D55-436D-95A7-D3005E57999D}"/>
    <dgm:cxn modelId="{CC98BA6C-BF40-4099-944A-159622C8012E}" type="presOf" srcId="{CCD0E4C7-63C6-402C-AE5C-4340C86A5A4B}" destId="{230DCBEE-1A1F-478E-A7B8-8EC2CED215B2}" srcOrd="0" destOrd="0" presId="urn:microsoft.com/office/officeart/2005/8/layout/list1"/>
    <dgm:cxn modelId="{DD468979-90AE-46D7-A407-D14CCACDEB43}" type="presOf" srcId="{8589D795-CE9F-4F1D-910B-8C093C7D56F8}" destId="{749EAE78-84BB-449A-BEBE-047122B1E908}" srcOrd="1" destOrd="0" presId="urn:microsoft.com/office/officeart/2005/8/layout/list1"/>
    <dgm:cxn modelId="{01C35588-DDF5-4FEB-AA22-C7AF500F404E}" srcId="{D8F6DCAB-BE7F-496A-9546-DFA225D8321F}" destId="{A4D31CFA-4A8A-406C-9ADC-D71C905B7236}" srcOrd="3" destOrd="0" parTransId="{58162BDF-D1DF-413F-AAC6-4015FCF38658}" sibTransId="{69ADAE8E-FA82-41EF-8E06-1457DEEF5C6D}"/>
    <dgm:cxn modelId="{E67840BA-66F5-4604-890C-AECD61856C88}" type="presOf" srcId="{CCD0E4C7-63C6-402C-AE5C-4340C86A5A4B}" destId="{960E117E-FCBE-42AB-9384-E40EA16534A6}" srcOrd="1" destOrd="0" presId="urn:microsoft.com/office/officeart/2005/8/layout/list1"/>
    <dgm:cxn modelId="{84C4B1C6-461E-470C-9F38-D6BE9018F5A3}" type="presOf" srcId="{5AAB6741-D1FB-4958-850A-3D5160DE5280}" destId="{7F9ED0C0-D3C4-41BD-8BF9-BB5D3AD8F648}" srcOrd="1" destOrd="0" presId="urn:microsoft.com/office/officeart/2005/8/layout/list1"/>
    <dgm:cxn modelId="{83DE72C8-6809-4099-AA23-0965BFF0E7AB}" type="presOf" srcId="{0075628A-2B6E-4AFD-8171-4C438CB6AEE3}" destId="{D6EB783B-BC32-497D-BC7D-F50A1B6D6702}" srcOrd="0"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832692ED-39F5-4462-ABAF-7E9CE86C3BB8}" type="presOf" srcId="{5AAB6741-D1FB-4958-850A-3D5160DE5280}" destId="{4F6225ED-B151-4050-97A9-E2E39110AE8E}" srcOrd="0" destOrd="0" presId="urn:microsoft.com/office/officeart/2005/8/layout/list1"/>
    <dgm:cxn modelId="{9C37E8F5-AEB3-4FC2-A010-FC4BAC1A93A9}" srcId="{D8F6DCAB-BE7F-496A-9546-DFA225D8321F}" destId="{0075628A-2B6E-4AFD-8171-4C438CB6AEE3}" srcOrd="0" destOrd="0" parTransId="{74976214-66B3-4C1D-AB2B-ABB1E8D1EF45}" sibTransId="{7104772B-A415-438F-97A1-55F6F44F0D30}"/>
    <dgm:cxn modelId="{1C6A90A9-D071-4A34-BB8A-BB1ADCB5C677}" type="presParOf" srcId="{9CF64F5B-328C-49B9-AF3A-EB96BC66833D}" destId="{456BAD4B-2411-4948-B3A3-3693072E3EA1}" srcOrd="0" destOrd="0" presId="urn:microsoft.com/office/officeart/2005/8/layout/list1"/>
    <dgm:cxn modelId="{6C44E692-21AA-4560-B4C5-8A6F8B2ACD4C}" type="presParOf" srcId="{456BAD4B-2411-4948-B3A3-3693072E3EA1}" destId="{D6EB783B-BC32-497D-BC7D-F50A1B6D6702}" srcOrd="0" destOrd="0" presId="urn:microsoft.com/office/officeart/2005/8/layout/list1"/>
    <dgm:cxn modelId="{A54D2561-9D14-469B-A482-56E128269664}" type="presParOf" srcId="{456BAD4B-2411-4948-B3A3-3693072E3EA1}" destId="{429D95D2-108F-4313-B872-6298F6E74849}" srcOrd="1" destOrd="0" presId="urn:microsoft.com/office/officeart/2005/8/layout/list1"/>
    <dgm:cxn modelId="{77061223-543F-4FDF-B582-7129632C6202}" type="presParOf" srcId="{9CF64F5B-328C-49B9-AF3A-EB96BC66833D}" destId="{2098A8FD-84E4-4E20-A81A-7C6E62610226}" srcOrd="1" destOrd="0" presId="urn:microsoft.com/office/officeart/2005/8/layout/list1"/>
    <dgm:cxn modelId="{9506E783-5073-4FA9-B537-E9E64A4BE861}" type="presParOf" srcId="{9CF64F5B-328C-49B9-AF3A-EB96BC66833D}" destId="{18DA621F-7431-4D5F-AAD0-8DB9CD36B124}" srcOrd="2" destOrd="0" presId="urn:microsoft.com/office/officeart/2005/8/layout/list1"/>
    <dgm:cxn modelId="{41863BB3-8CE4-4A9E-AD56-69237D5C5A5F}" type="presParOf" srcId="{9CF64F5B-328C-49B9-AF3A-EB96BC66833D}" destId="{8BA9F2A4-821C-425E-8472-FB691DF37FD9}" srcOrd="3" destOrd="0" presId="urn:microsoft.com/office/officeart/2005/8/layout/list1"/>
    <dgm:cxn modelId="{898FC1BB-F236-4915-ADD3-111C1A906121}" type="presParOf" srcId="{9CF64F5B-328C-49B9-AF3A-EB96BC66833D}" destId="{A0E9E0DF-A09C-45A5-A0D5-47001A69C566}" srcOrd="4" destOrd="0" presId="urn:microsoft.com/office/officeart/2005/8/layout/list1"/>
    <dgm:cxn modelId="{A5E1D14F-0A7D-4EF5-9061-AC016B493609}" type="presParOf" srcId="{A0E9E0DF-A09C-45A5-A0D5-47001A69C566}" destId="{4F6225ED-B151-4050-97A9-E2E39110AE8E}" srcOrd="0" destOrd="0" presId="urn:microsoft.com/office/officeart/2005/8/layout/list1"/>
    <dgm:cxn modelId="{9C124E25-AC85-42D7-B2B5-F0AABC073D16}" type="presParOf" srcId="{A0E9E0DF-A09C-45A5-A0D5-47001A69C566}" destId="{7F9ED0C0-D3C4-41BD-8BF9-BB5D3AD8F648}" srcOrd="1" destOrd="0" presId="urn:microsoft.com/office/officeart/2005/8/layout/list1"/>
    <dgm:cxn modelId="{BE597E50-D7E6-40BC-A066-FDF5BDB068A9}" type="presParOf" srcId="{9CF64F5B-328C-49B9-AF3A-EB96BC66833D}" destId="{FEB8E750-CA12-4A15-859B-1B27A0711973}" srcOrd="5" destOrd="0" presId="urn:microsoft.com/office/officeart/2005/8/layout/list1"/>
    <dgm:cxn modelId="{662373EE-AD82-47E1-9FEE-D0412D3BA9F5}" type="presParOf" srcId="{9CF64F5B-328C-49B9-AF3A-EB96BC66833D}" destId="{215C824A-5A4C-4339-A1DB-53747EE807ED}" srcOrd="6" destOrd="0" presId="urn:microsoft.com/office/officeart/2005/8/layout/list1"/>
    <dgm:cxn modelId="{B9F254B5-A0F2-4EA1-9FF0-838CC0681B7B}" type="presParOf" srcId="{9CF64F5B-328C-49B9-AF3A-EB96BC66833D}" destId="{8BDA4F9C-87A7-46D9-BA9B-876E6925ACB4}" srcOrd="7" destOrd="0" presId="urn:microsoft.com/office/officeart/2005/8/layout/list1"/>
    <dgm:cxn modelId="{00475085-3C6A-438B-94B6-C854C2CF4530}" type="presParOf" srcId="{9CF64F5B-328C-49B9-AF3A-EB96BC66833D}" destId="{D485CA0B-CDC0-46DC-9046-95338F17F3C3}" srcOrd="8" destOrd="0" presId="urn:microsoft.com/office/officeart/2005/8/layout/list1"/>
    <dgm:cxn modelId="{91E2A498-543A-4D31-B37D-B6CB36045128}" type="presParOf" srcId="{D485CA0B-CDC0-46DC-9046-95338F17F3C3}" destId="{230DCBEE-1A1F-478E-A7B8-8EC2CED215B2}" srcOrd="0" destOrd="0" presId="urn:microsoft.com/office/officeart/2005/8/layout/list1"/>
    <dgm:cxn modelId="{01C3BF75-83C3-427C-8603-7B18980CE250}" type="presParOf" srcId="{D485CA0B-CDC0-46DC-9046-95338F17F3C3}" destId="{960E117E-FCBE-42AB-9384-E40EA16534A6}" srcOrd="1" destOrd="0" presId="urn:microsoft.com/office/officeart/2005/8/layout/list1"/>
    <dgm:cxn modelId="{7548CBD2-A5C4-4844-8604-9D418FBC9557}" type="presParOf" srcId="{9CF64F5B-328C-49B9-AF3A-EB96BC66833D}" destId="{7A867A27-DF40-47C5-985F-418CF80D8754}" srcOrd="9" destOrd="0" presId="urn:microsoft.com/office/officeart/2005/8/layout/list1"/>
    <dgm:cxn modelId="{92CA95A9-50AB-4B8C-BC99-205B0161DB1A}" type="presParOf" srcId="{9CF64F5B-328C-49B9-AF3A-EB96BC66833D}" destId="{10E096E0-1BCC-48CE-B29B-6056ECF0E16C}" srcOrd="10" destOrd="0" presId="urn:microsoft.com/office/officeart/2005/8/layout/list1"/>
    <dgm:cxn modelId="{82F45866-B2B3-4466-90C3-A884A79251B0}" type="presParOf" srcId="{9CF64F5B-328C-49B9-AF3A-EB96BC66833D}" destId="{D9F6F69F-08DF-4140-A9BA-B4FBFEEA14EB}" srcOrd="11" destOrd="0" presId="urn:microsoft.com/office/officeart/2005/8/layout/list1"/>
    <dgm:cxn modelId="{5D996905-74EF-43C8-A33A-05AD9F211157}" type="presParOf" srcId="{9CF64F5B-328C-49B9-AF3A-EB96BC66833D}" destId="{79C3CCC1-85E5-4FFA-BBA4-3147F2FE9917}" srcOrd="12" destOrd="0" presId="urn:microsoft.com/office/officeart/2005/8/layout/list1"/>
    <dgm:cxn modelId="{82C6E39C-CD9C-4096-8166-A1BE8824B908}" type="presParOf" srcId="{79C3CCC1-85E5-4FFA-BBA4-3147F2FE9917}" destId="{17CBD2EF-F472-4CE3-8292-8C5C6C6C06B7}" srcOrd="0" destOrd="0" presId="urn:microsoft.com/office/officeart/2005/8/layout/list1"/>
    <dgm:cxn modelId="{45FB0E2E-3E9C-4A66-88DD-3095D7936639}" type="presParOf" srcId="{79C3CCC1-85E5-4FFA-BBA4-3147F2FE9917}" destId="{2B0899A4-EFF8-4E99-8E63-59D2BB1795A0}" srcOrd="1" destOrd="0" presId="urn:microsoft.com/office/officeart/2005/8/layout/list1"/>
    <dgm:cxn modelId="{334520E5-B884-471C-9197-ABDCD0D1BC99}" type="presParOf" srcId="{9CF64F5B-328C-49B9-AF3A-EB96BC66833D}" destId="{40530006-D0A0-44EF-AE7F-369616C525F5}" srcOrd="13" destOrd="0" presId="urn:microsoft.com/office/officeart/2005/8/layout/list1"/>
    <dgm:cxn modelId="{38D71FEC-607D-4529-9CD7-A2A696E816B1}" type="presParOf" srcId="{9CF64F5B-328C-49B9-AF3A-EB96BC66833D}" destId="{FD04EC7B-10AD-482E-8AE8-D8EF199C2735}" srcOrd="14" destOrd="0" presId="urn:microsoft.com/office/officeart/2005/8/layout/list1"/>
    <dgm:cxn modelId="{1C3E7F25-1242-40DC-AA64-CC3D59CC8CDA}" type="presParOf" srcId="{9CF64F5B-328C-49B9-AF3A-EB96BC66833D}" destId="{F9D6BBFE-766B-49E5-8989-E8002442B92D}" srcOrd="15" destOrd="0" presId="urn:microsoft.com/office/officeart/2005/8/layout/list1"/>
    <dgm:cxn modelId="{16679DC2-5A9A-4AFB-9F43-8EF4CDF5B3A7}" type="presParOf" srcId="{9CF64F5B-328C-49B9-AF3A-EB96BC66833D}" destId="{855099B8-43CA-466D-94EA-76B6E7D8988F}" srcOrd="16" destOrd="0" presId="urn:microsoft.com/office/officeart/2005/8/layout/list1"/>
    <dgm:cxn modelId="{360AB61F-D991-4392-81D5-C99E7CBFA9BA}" type="presParOf" srcId="{855099B8-43CA-466D-94EA-76B6E7D8988F}" destId="{F17C6F25-AE3F-4CB5-8D3B-94832C4983D3}" srcOrd="0" destOrd="0" presId="urn:microsoft.com/office/officeart/2005/8/layout/list1"/>
    <dgm:cxn modelId="{1ED902BA-B762-46FE-B375-227989BA3876}" type="presParOf" srcId="{855099B8-43CA-466D-94EA-76B6E7D8988F}" destId="{749EAE78-84BB-449A-BEBE-047122B1E908}" srcOrd="1" destOrd="0" presId="urn:microsoft.com/office/officeart/2005/8/layout/list1"/>
    <dgm:cxn modelId="{38B6B420-49DA-47D0-8624-FB71D046AF34}" type="presParOf" srcId="{9CF64F5B-328C-49B9-AF3A-EB96BC66833D}" destId="{AF1FF107-1879-4027-9F2F-48096339BAA3}" srcOrd="17" destOrd="0" presId="urn:microsoft.com/office/officeart/2005/8/layout/list1"/>
    <dgm:cxn modelId="{3FF74C25-E83B-4C90-8D42-3C9DA604F728}" type="presParOf" srcId="{9CF64F5B-328C-49B9-AF3A-EB96BC66833D}" destId="{86701DE4-EC15-45DB-96CF-BCFCD0E39B98}"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DA621F-7431-4D5F-AAD0-8DB9CD36B124}">
      <dsp:nvSpPr>
        <dsp:cNvPr id="0" name=""/>
        <dsp:cNvSpPr/>
      </dsp:nvSpPr>
      <dsp:spPr>
        <a:xfrm>
          <a:off x="0" y="348321"/>
          <a:ext cx="10226675" cy="579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29D95D2-108F-4313-B872-6298F6E74849}">
      <dsp:nvSpPr>
        <dsp:cNvPr id="0" name=""/>
        <dsp:cNvSpPr/>
      </dsp:nvSpPr>
      <dsp:spPr>
        <a:xfrm>
          <a:off x="511333" y="8841"/>
          <a:ext cx="7158672" cy="6789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dirty="0"/>
            <a:t>Organise your digital work into a clear and professional portfolio</a:t>
          </a:r>
        </a:p>
      </dsp:txBody>
      <dsp:txXfrm>
        <a:off x="544477" y="41985"/>
        <a:ext cx="7092384" cy="612672"/>
      </dsp:txXfrm>
    </dsp:sp>
    <dsp:sp modelId="{215C824A-5A4C-4339-A1DB-53747EE807ED}">
      <dsp:nvSpPr>
        <dsp:cNvPr id="0" name=""/>
        <dsp:cNvSpPr/>
      </dsp:nvSpPr>
      <dsp:spPr>
        <a:xfrm>
          <a:off x="0" y="1391601"/>
          <a:ext cx="10226675" cy="579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F9ED0C0-D3C4-41BD-8BF9-BB5D3AD8F648}">
      <dsp:nvSpPr>
        <dsp:cNvPr id="0" name=""/>
        <dsp:cNvSpPr/>
      </dsp:nvSpPr>
      <dsp:spPr>
        <a:xfrm>
          <a:off x="511333" y="1052121"/>
          <a:ext cx="7158672" cy="6789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dirty="0"/>
            <a:t>Choose and prepare key pieces of evidence that show your digital skills</a:t>
          </a:r>
        </a:p>
      </dsp:txBody>
      <dsp:txXfrm>
        <a:off x="544477" y="1085265"/>
        <a:ext cx="7092384" cy="612672"/>
      </dsp:txXfrm>
    </dsp:sp>
    <dsp:sp modelId="{10E096E0-1BCC-48CE-B29B-6056ECF0E16C}">
      <dsp:nvSpPr>
        <dsp:cNvPr id="0" name=""/>
        <dsp:cNvSpPr/>
      </dsp:nvSpPr>
      <dsp:spPr>
        <a:xfrm>
          <a:off x="0" y="2434881"/>
          <a:ext cx="10226675" cy="579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0E117E-FCBE-42AB-9384-E40EA16534A6}">
      <dsp:nvSpPr>
        <dsp:cNvPr id="0" name=""/>
        <dsp:cNvSpPr/>
      </dsp:nvSpPr>
      <dsp:spPr>
        <a:xfrm>
          <a:off x="511333" y="2095401"/>
          <a:ext cx="7158672" cy="6789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dirty="0"/>
            <a:t>Create a clear folder structure and file names that make sense to others</a:t>
          </a:r>
        </a:p>
      </dsp:txBody>
      <dsp:txXfrm>
        <a:off x="544477" y="2128545"/>
        <a:ext cx="7092384" cy="612672"/>
      </dsp:txXfrm>
    </dsp:sp>
    <dsp:sp modelId="{FD04EC7B-10AD-482E-8AE8-D8EF199C2735}">
      <dsp:nvSpPr>
        <dsp:cNvPr id="0" name=""/>
        <dsp:cNvSpPr/>
      </dsp:nvSpPr>
      <dsp:spPr>
        <a:xfrm>
          <a:off x="0" y="3478161"/>
          <a:ext cx="10226675" cy="579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B0899A4-EFF8-4E99-8E63-59D2BB1795A0}">
      <dsp:nvSpPr>
        <dsp:cNvPr id="0" name=""/>
        <dsp:cNvSpPr/>
      </dsp:nvSpPr>
      <dsp:spPr>
        <a:xfrm>
          <a:off x="511333" y="3138681"/>
          <a:ext cx="7158672" cy="6789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dirty="0"/>
            <a:t>Show digital professionalism, including responsible use of AI</a:t>
          </a:r>
        </a:p>
      </dsp:txBody>
      <dsp:txXfrm>
        <a:off x="544477" y="3171825"/>
        <a:ext cx="7092384" cy="612672"/>
      </dsp:txXfrm>
    </dsp:sp>
    <dsp:sp modelId="{86701DE4-EC15-45DB-96CF-BCFCD0E39B98}">
      <dsp:nvSpPr>
        <dsp:cNvPr id="0" name=""/>
        <dsp:cNvSpPr/>
      </dsp:nvSpPr>
      <dsp:spPr>
        <a:xfrm>
          <a:off x="0" y="4521441"/>
          <a:ext cx="10226675" cy="579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9EAE78-84BB-449A-BEBE-047122B1E908}">
      <dsp:nvSpPr>
        <dsp:cNvPr id="0" name=""/>
        <dsp:cNvSpPr/>
      </dsp:nvSpPr>
      <dsp:spPr>
        <a:xfrm>
          <a:off x="511333" y="4181961"/>
          <a:ext cx="7158672" cy="6789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dirty="0"/>
            <a:t>Prepare and submit your final portfolio with confidence</a:t>
          </a:r>
        </a:p>
      </dsp:txBody>
      <dsp:txXfrm>
        <a:off x="544477" y="4215105"/>
        <a:ext cx="7092384" cy="61267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16/05/2026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Just a reminder about becoming a digital helper. </a:t>
            </a:r>
          </a:p>
          <a:p>
            <a:r>
              <a:rPr lang="en-GB"/>
              <a:t>If you finish any task early, then take the opportunity to help others. </a:t>
            </a:r>
          </a:p>
          <a:p>
            <a:r>
              <a:rPr lang="en-GB"/>
              <a:t>Come to the front, grab the digital helper badge, and go help.</a:t>
            </a:r>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2672615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Today is about bringing your work together and getting ready to submit your digital portfolio.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Over the past weeks, you have created lots of different digital work. Today, we are focusing on how to organise that work so it looks clear, professional, and easy for someone else to understand.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will look at how to choose key pieces of evidence that show your digital skills, rather than including everything you have ever done.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will also work on creating a clear folder structure and file names. This is an important part of digital professionalism. In real workplaces, people expect files to be organised and easy to find.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will spend some time thinking about digital professionalism, including how to show responsible use of AI. This is not about doing more work. It is about showing that you can use digital tools thoughtfully and responsibly.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By the end of today, you should feel clearer about what goes into your portfolio and more confident about submitting it.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Please remember, today is about support and preparation, not testing. We will take this step by step, and you can ask for help at any time</a:t>
            </a:r>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are going to start today with a short, quiet activity. You will find a template for all of today's activities on Moodle, under Week 10, in-class materials. </a:t>
            </a:r>
            <a:endParaRPr lang="en-GB" dirty="0"/>
          </a:p>
          <a:p>
            <a:r>
              <a:rPr lang="en-GB" dirty="0"/>
              <a:t>Please take four minutes to think on your own.</a:t>
            </a:r>
          </a:p>
          <a:p>
            <a:r>
              <a:rPr lang="en-GB" dirty="0"/>
              <a:t>Write short notes for yourself.</a:t>
            </a:r>
          </a:p>
          <a:p>
            <a:r>
              <a:rPr lang="en-GB" dirty="0"/>
              <a:t>First, think about one piece of work already in your portfolio that shows progress. This could be something that shows a skill you have improved or something you now feel more confident using.</a:t>
            </a:r>
          </a:p>
          <a:p>
            <a:r>
              <a:rPr lang="en-GB" dirty="0"/>
              <a:t>Second, think about one thing you want to improve or finish today. This might be organising something more clearly or adding explanation to part of your portfolio.</a:t>
            </a:r>
          </a:p>
          <a:p>
            <a:r>
              <a:rPr lang="en-GB" dirty="0"/>
              <a:t>There are no right or wrong answers. This is about your own work and your own learning.</a:t>
            </a:r>
          </a:p>
          <a:p>
            <a:r>
              <a:rPr lang="en-GB" dirty="0"/>
              <a:t>After four minutes, I will ask you to turn to the person next to you.</a:t>
            </a:r>
          </a:p>
          <a:p>
            <a:r>
              <a:rPr lang="en-GB" dirty="0"/>
              <a:t>You will have four minutes to share one idea only. You do not need to explain everything.</a:t>
            </a:r>
          </a:p>
          <a:p>
            <a:r>
              <a:rPr lang="en-GB" dirty="0"/>
              <a:t>This is not about comparison or judgement. It is about recognising progress and setting a clear focus for today.</a:t>
            </a:r>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1106117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 want to talk for a few minutes about what we mean by being a professional digital learner.</a:t>
            </a:r>
          </a:p>
          <a:p>
            <a:r>
              <a:rPr lang="en-GB" dirty="0"/>
              <a:t>This is not about being perfect or using advanced technology. It is about how you manage, explain, and take responsibility for your digital work.</a:t>
            </a:r>
          </a:p>
          <a:p>
            <a:r>
              <a:rPr lang="en-GB" dirty="0"/>
              <a:t>Today we are going to focus on three key qualities.</a:t>
            </a:r>
          </a:p>
          <a:p>
            <a:r>
              <a:rPr lang="en-GB" dirty="0"/>
              <a:t>The first quality is being organised.</a:t>
            </a:r>
          </a:p>
          <a:p>
            <a:r>
              <a:rPr lang="en-GB" dirty="0"/>
              <a:t>This means your work is easy for someone else to follow. Files are not random. You know where things are, and you can explain what you have included.</a:t>
            </a:r>
          </a:p>
          <a:p>
            <a:r>
              <a:rPr lang="en-GB" dirty="0"/>
              <a:t>The second quality is clear naming.</a:t>
            </a:r>
          </a:p>
          <a:p>
            <a:r>
              <a:rPr lang="en-GB" dirty="0"/>
              <a:t>This means that when someone opens your work, they can understand what each file or piece of evidence is without guessing. Clear names save time and show professionalism.</a:t>
            </a:r>
          </a:p>
          <a:p>
            <a:r>
              <a:rPr lang="en-GB" dirty="0"/>
              <a:t>The third quality is responsible use of AI.</a:t>
            </a:r>
          </a:p>
          <a:p>
            <a:r>
              <a:rPr lang="en-GB" dirty="0"/>
              <a:t>Responsible use means using AI as support, for example to help understand feedback, but not using it to do the work for you. You remain the author and decision maker.</a:t>
            </a:r>
          </a:p>
          <a:p>
            <a:r>
              <a:rPr lang="en-GB" dirty="0"/>
              <a:t>These three qualities matter because they show judgement, responsibility, and readiness for study and work.</a:t>
            </a:r>
          </a:p>
          <a:p>
            <a:r>
              <a:rPr lang="en-GB" dirty="0"/>
              <a:t>You have practised these things across the term, even if it did not always feel obvious at the time. Today, we are going to recognise that progress and make it visible in your portfolio.</a:t>
            </a:r>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1496653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going to do this in two short stages.</a:t>
            </a:r>
          </a:p>
          <a:p>
            <a:r>
              <a:rPr lang="en-GB" dirty="0"/>
              <a:t>First, please work on your own for four minutes.</a:t>
            </a:r>
          </a:p>
          <a:p>
            <a:r>
              <a:rPr lang="en-GB" dirty="0"/>
              <a:t>Look at the work you have completed during this module and write short notes for yourself.</a:t>
            </a:r>
          </a:p>
          <a:p>
            <a:r>
              <a:rPr lang="en-GB" dirty="0"/>
              <a:t>Think about:</a:t>
            </a:r>
          </a:p>
          <a:p>
            <a:r>
              <a:rPr lang="en-GB" dirty="0"/>
              <a:t>one piece of work that shows you are organised</a:t>
            </a:r>
          </a:p>
          <a:p>
            <a:r>
              <a:rPr lang="en-GB" dirty="0"/>
              <a:t>one piece of work that shows clear naming or clear presentation</a:t>
            </a:r>
          </a:p>
          <a:p>
            <a:r>
              <a:rPr lang="en-GB" dirty="0"/>
              <a:t>one example that shows responsible use of AI or choosing not to use AI</a:t>
            </a:r>
          </a:p>
          <a:p>
            <a:r>
              <a:rPr lang="en-GB" dirty="0"/>
              <a:t>You only need short notes. Do not move or edit any files yet.</a:t>
            </a:r>
          </a:p>
          <a:p>
            <a:r>
              <a:rPr lang="en-GB" dirty="0"/>
              <a:t>After four minutes, I will ask you to turn to the person next to you.</a:t>
            </a:r>
          </a:p>
          <a:p>
            <a:r>
              <a:rPr lang="en-GB" dirty="0"/>
              <a:t>You will then have four minutes to share one example only with your partner and briefly say which professional quality it shows.</a:t>
            </a:r>
          </a:p>
          <a:p>
            <a:r>
              <a:rPr lang="en-GB" dirty="0"/>
              <a:t>This is not about comparison or judgement. It is about recognising your own skills and preparing to choose evidence for your portfolio.</a:t>
            </a:r>
          </a:p>
          <a:p>
            <a:r>
              <a:rPr lang="en-GB" dirty="0"/>
              <a:t>Let’s start with the four minutes of individual thinking now</a:t>
            </a:r>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19368924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VEVOX W10.2</a:t>
            </a:r>
            <a:endParaRPr lang="en-GB" dirty="0"/>
          </a:p>
          <a:p>
            <a:r>
              <a:rPr lang="en-GB" dirty="0"/>
              <a:t>Before we move on to the next activity, I would like us to do a quick check in using VEVOX.</a:t>
            </a:r>
          </a:p>
          <a:p>
            <a:r>
              <a:rPr lang="en-GB" dirty="0"/>
              <a:t>Please open VEVOX on your phone or device.</a:t>
            </a:r>
          </a:p>
          <a:p>
            <a:r>
              <a:rPr lang="en-GB" dirty="0"/>
              <a:t>You will see one question about how confident you are feeling right now about preparing your digital portfolio and reflection.</a:t>
            </a:r>
          </a:p>
          <a:p>
            <a:r>
              <a:rPr lang="en-GB" dirty="0"/>
              <a:t>Your answer is anonymous. There are no right or wrong responses.</a:t>
            </a:r>
          </a:p>
          <a:p>
            <a:r>
              <a:rPr lang="en-GB" dirty="0"/>
              <a:t>This is not a test. It just helps me understand how everyone is feeling at this point, and it helps me support you better.</a:t>
            </a:r>
          </a:p>
          <a:p>
            <a:r>
              <a:rPr lang="en-GB" dirty="0"/>
              <a:t>Please take a moment to answer.</a:t>
            </a:r>
          </a:p>
          <a:p>
            <a:endParaRPr lang="en-GB" dirty="0"/>
          </a:p>
          <a:p>
            <a:r>
              <a:rPr lang="en-GB" dirty="0"/>
              <a:t>AFTER ANSWERS, TELL THEM SOMETHING LIKE THIS:</a:t>
            </a:r>
          </a:p>
          <a:p>
            <a:r>
              <a:rPr lang="en-GB" dirty="0"/>
              <a:t>Thank you.</a:t>
            </a:r>
          </a:p>
          <a:p>
            <a:r>
              <a:rPr lang="en-GB" dirty="0"/>
              <a:t>It is completely normal to see a mix of answers here. Some people feel confident, some people are still unsure, and that is fine.</a:t>
            </a:r>
          </a:p>
          <a:p>
            <a:r>
              <a:rPr lang="en-GB" dirty="0"/>
              <a:t>Today is about supporting you, answering questions, and helping you feel clearer step by step.</a:t>
            </a:r>
          </a:p>
          <a:p>
            <a:r>
              <a:rPr lang="en-GB" dirty="0"/>
              <a:t>We will now move on to the next activity, which will help you prepare and organise your portfolio further</a:t>
            </a:r>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29409362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are going to spend some time looking more closely at what your portfolio is actually showing about your skills.</a:t>
            </a:r>
          </a:p>
          <a:p>
            <a:r>
              <a:rPr lang="en-GB" dirty="0"/>
              <a:t>This activity will help you prepare for both choosing your evidence and explaining it clearly in your audio or video reflection.</a:t>
            </a:r>
          </a:p>
          <a:p>
            <a:r>
              <a:rPr lang="en-GB" dirty="0"/>
              <a:t>You will work in pairs.</a:t>
            </a:r>
          </a:p>
          <a:p>
            <a:r>
              <a:rPr lang="en-GB" dirty="0"/>
              <a:t>On your table, you will see a set of cards. Each card represents a type of work that students have completed during this module.</a:t>
            </a:r>
          </a:p>
          <a:p>
            <a:r>
              <a:rPr lang="en-GB" dirty="0"/>
              <a:t>You will also see two headings on the table:</a:t>
            </a:r>
          </a:p>
          <a:p>
            <a:r>
              <a:rPr lang="en-GB" dirty="0"/>
              <a:t>Shows a skill clearly</a:t>
            </a:r>
          </a:p>
          <a:p>
            <a:r>
              <a:rPr lang="en-GB" dirty="0"/>
              <a:t>Needs explanation in the audio reflection</a:t>
            </a:r>
          </a:p>
          <a:p>
            <a:r>
              <a:rPr lang="en-GB" dirty="0"/>
              <a:t>For the next twelve minutes, I would like you to look at the cards together.</a:t>
            </a:r>
          </a:p>
          <a:p>
            <a:r>
              <a:rPr lang="en-GB" dirty="0"/>
              <a:t>Pick up one card at a time and talk about it.</a:t>
            </a:r>
          </a:p>
          <a:p>
            <a:r>
              <a:rPr lang="en-GB" dirty="0"/>
              <a:t>Decide whether the skill is already clear on its own, or whether someone marking your work would need you to explain more about it in the audio reflection.</a:t>
            </a:r>
          </a:p>
          <a:p>
            <a:r>
              <a:rPr lang="en-GB" dirty="0"/>
              <a:t>As you place each card, talk briefly about:</a:t>
            </a:r>
          </a:p>
          <a:p>
            <a:r>
              <a:rPr lang="en-GB" dirty="0"/>
              <a:t>what skill the work shows</a:t>
            </a:r>
          </a:p>
          <a:p>
            <a:r>
              <a:rPr lang="en-GB" dirty="0"/>
              <a:t>why that skill is important</a:t>
            </a:r>
          </a:p>
          <a:p>
            <a:r>
              <a:rPr lang="en-GB" dirty="0"/>
              <a:t>what you might need to say in your reflection to make it clear</a:t>
            </a:r>
          </a:p>
          <a:p>
            <a:r>
              <a:rPr lang="en-GB" dirty="0"/>
              <a:t>There are no right or wrong answers here. You are not being tested. This is about understanding how your work tells a story about your learning.</a:t>
            </a:r>
          </a:p>
          <a:p>
            <a:r>
              <a:rPr lang="en-GB" dirty="0"/>
              <a:t>You may notice that all the cards stay on the table. Nothing is being rejected or removed. This activity is not about what you are allowed to include. It is about how clearly your skills are communicated.</a:t>
            </a:r>
          </a:p>
          <a:p>
            <a:r>
              <a:rPr lang="en-GB" dirty="0"/>
              <a:t>You will also see blank cards.</a:t>
            </a:r>
          </a:p>
          <a:p>
            <a:r>
              <a:rPr lang="en-GB" dirty="0"/>
              <a:t>If there is something important from your own work that is not shown on the printed cards, please use a blank card to add it. Write a short description of the work and the skill it shows.</a:t>
            </a:r>
          </a:p>
          <a:p>
            <a:r>
              <a:rPr lang="en-GB" dirty="0"/>
              <a:t>You do not all need to use a blank card. It is there if you need it.</a:t>
            </a:r>
          </a:p>
          <a:p>
            <a:r>
              <a:rPr lang="en-GB" dirty="0"/>
              <a:t>Try to keep the discussion focused but relaxed. The goal is understanding, not finishing quickly.</a:t>
            </a:r>
          </a:p>
          <a:p>
            <a:r>
              <a:rPr lang="en-GB" dirty="0"/>
              <a:t>I will come around to listen and support if you need help or want to check your thinking.</a:t>
            </a:r>
          </a:p>
          <a:p>
            <a:r>
              <a:rPr lang="en-GB" dirty="0"/>
              <a:t>You have about twelve minutes in total for this activity. Let’s start now.</a:t>
            </a:r>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32927136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VEVOX W10.3</a:t>
            </a:r>
            <a:endParaRPr lang="en-GB" dirty="0"/>
          </a:p>
          <a:p>
            <a:endParaRPr lang="en-GB" dirty="0"/>
          </a:p>
          <a:p>
            <a:r>
              <a:rPr lang="en-GB" dirty="0"/>
              <a:t>Before we move on, I want us to pause and do something positive.</a:t>
            </a:r>
          </a:p>
          <a:p>
            <a:r>
              <a:rPr lang="en-GB" dirty="0"/>
              <a:t>You have done a lot this term, and it is important to recognise that.</a:t>
            </a:r>
          </a:p>
          <a:p>
            <a:r>
              <a:rPr lang="en-GB" dirty="0"/>
              <a:t>Please open VEVOX on your phone or device.</a:t>
            </a:r>
          </a:p>
          <a:p>
            <a:r>
              <a:rPr lang="en-GB" dirty="0"/>
              <a:t>You will see one question.</a:t>
            </a:r>
          </a:p>
          <a:p>
            <a:r>
              <a:rPr lang="en-GB" dirty="0"/>
              <a:t>What progress are you most proud of this term.</a:t>
            </a:r>
          </a:p>
          <a:p>
            <a:r>
              <a:rPr lang="en-GB" dirty="0"/>
              <a:t>You can answer with one or two words. Your answer is anonymous. There are no right or wrong answers.</a:t>
            </a:r>
          </a:p>
          <a:p>
            <a:r>
              <a:rPr lang="en-GB" dirty="0"/>
              <a:t>This is not about being perfect. It is about noticing growth.</a:t>
            </a:r>
          </a:p>
          <a:p>
            <a:r>
              <a:rPr lang="en-GB" dirty="0"/>
              <a:t>Take a moment to think, then add your response.</a:t>
            </a:r>
          </a:p>
          <a:p>
            <a:endParaRPr lang="en-GB" dirty="0"/>
          </a:p>
          <a:p>
            <a:r>
              <a:rPr lang="en-GB" dirty="0"/>
              <a:t>WAIT FOR WORD CLOUD TO DEVELOP</a:t>
            </a:r>
          </a:p>
          <a:p>
            <a:r>
              <a:rPr lang="en-GB" dirty="0"/>
              <a:t>BRING IT TOGETHER WITH SOMETHING LIKE THIS:</a:t>
            </a:r>
          </a:p>
          <a:p>
            <a:r>
              <a:rPr lang="en-GB" dirty="0"/>
              <a:t>Take a look at what is coming up on the screen.</a:t>
            </a:r>
          </a:p>
          <a:p>
            <a:r>
              <a:rPr lang="en-GB" dirty="0"/>
              <a:t>You can see that many of you are proud of things like clearer writing, better slides, organisation, and confidence with tools.</a:t>
            </a:r>
          </a:p>
          <a:p>
            <a:r>
              <a:rPr lang="en-GB" dirty="0"/>
              <a:t>That matters.</a:t>
            </a:r>
          </a:p>
          <a:p>
            <a:r>
              <a:rPr lang="en-GB" dirty="0"/>
              <a:t>This is exactly the kind of progress your portfolio and reflection are designed to show.</a:t>
            </a:r>
          </a:p>
          <a:p>
            <a:r>
              <a:rPr lang="en-GB" dirty="0"/>
              <a:t>Let’s carry that confidence with us as we move into the next part of the session</a:t>
            </a:r>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42220638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are going to take a very important step in preparing your portfolio.</a:t>
            </a:r>
          </a:p>
          <a:p>
            <a:r>
              <a:rPr lang="en-GB" dirty="0"/>
              <a:t>This part is about making choices and understanding what your work shows about your skills.</a:t>
            </a:r>
          </a:p>
          <a:p>
            <a:r>
              <a:rPr lang="en-GB" dirty="0"/>
              <a:t>Please work on your own for this activity.</a:t>
            </a:r>
          </a:p>
          <a:p>
            <a:r>
              <a:rPr lang="en-GB" dirty="0"/>
              <a:t>I would like you to look back at the work you have completed during this module.</a:t>
            </a:r>
          </a:p>
          <a:p>
            <a:r>
              <a:rPr lang="en-GB" dirty="0"/>
              <a:t>Your task is to choose three to five pieces of digital work that you plan to include in your portfolio.</a:t>
            </a:r>
          </a:p>
          <a:p>
            <a:r>
              <a:rPr lang="en-GB" dirty="0"/>
              <a:t>For each piece you choose, write a short note to help your thinking.</a:t>
            </a:r>
          </a:p>
          <a:p>
            <a:r>
              <a:rPr lang="en-GB" dirty="0"/>
              <a:t>Ask yourself:</a:t>
            </a:r>
          </a:p>
          <a:p>
            <a:r>
              <a:rPr lang="en-GB" dirty="0"/>
              <a:t>what skill does this work show</a:t>
            </a:r>
          </a:p>
          <a:p>
            <a:r>
              <a:rPr lang="en-GB" dirty="0"/>
              <a:t>what tool did I use</a:t>
            </a:r>
          </a:p>
          <a:p>
            <a:r>
              <a:rPr lang="en-GB" dirty="0"/>
              <a:t>what would I need to explain in my audio or video reflection so someone else understands why it matters</a:t>
            </a:r>
          </a:p>
          <a:p>
            <a:r>
              <a:rPr lang="en-GB" dirty="0"/>
              <a:t>You do not need long answers. A few clear words are enough.</a:t>
            </a:r>
          </a:p>
          <a:p>
            <a:r>
              <a:rPr lang="en-GB" dirty="0"/>
              <a:t>Remember, this portfolio is not about including everything you have done. It is about choosing work that shows how your skills have developed over the term.</a:t>
            </a:r>
          </a:p>
          <a:p>
            <a:r>
              <a:rPr lang="en-GB" dirty="0"/>
              <a:t>Quality matters more than quantity.</a:t>
            </a:r>
          </a:p>
          <a:p>
            <a:r>
              <a:rPr lang="en-GB" dirty="0"/>
              <a:t>There are no right or wrong choices here. Different people will choose different examples, and that is fine.</a:t>
            </a:r>
          </a:p>
          <a:p>
            <a:r>
              <a:rPr lang="en-GB" dirty="0"/>
              <a:t>I will come around to support you and help if you feel unsure about what to include.</a:t>
            </a:r>
          </a:p>
          <a:p>
            <a:r>
              <a:rPr lang="en-GB" dirty="0"/>
              <a:t>Take your time and focus on making choices that feel right for you. </a:t>
            </a:r>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7528250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start, let’s remember what you did last week in Academic Skills.</a:t>
            </a:r>
          </a:p>
          <a:p>
            <a:r>
              <a:rPr lang="en-GB" dirty="0"/>
              <a:t>Last week, you worked on reflection.</a:t>
            </a:r>
          </a:p>
          <a:p>
            <a:r>
              <a:rPr lang="en-GB" dirty="0"/>
              <a:t>You looked at what you learned this term.</a:t>
            </a:r>
          </a:p>
          <a:p>
            <a:r>
              <a:rPr lang="en-GB" dirty="0"/>
              <a:t>You talked about strengths, challenges, and progress.</a:t>
            </a:r>
          </a:p>
          <a:p>
            <a:r>
              <a:rPr lang="en-GB" dirty="0"/>
              <a:t>That reflection work is important.</a:t>
            </a:r>
          </a:p>
          <a:p>
            <a:r>
              <a:rPr lang="en-GB" dirty="0"/>
              <a:t>You already practised this skill.</a:t>
            </a:r>
          </a:p>
          <a:p>
            <a:r>
              <a:rPr lang="en-GB" dirty="0"/>
              <a:t>Today is the same idea.</a:t>
            </a:r>
          </a:p>
          <a:p>
            <a:r>
              <a:rPr lang="en-GB" dirty="0"/>
              <a:t>The difference is that today you focus on digital skills</a:t>
            </a:r>
          </a:p>
          <a:p>
            <a:r>
              <a:rPr lang="en-GB" dirty="0"/>
              <a:t>and you use your portfolio work.</a:t>
            </a:r>
          </a:p>
          <a:p>
            <a:r>
              <a:rPr lang="en-GB" dirty="0"/>
              <a:t>You are not learning something new.</a:t>
            </a:r>
          </a:p>
          <a:p>
            <a:r>
              <a:rPr lang="en-GB" dirty="0"/>
              <a:t>You are using something you already know.</a:t>
            </a:r>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4767320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are going to look back at something you have already done.</a:t>
            </a:r>
          </a:p>
          <a:p>
            <a:r>
              <a:rPr lang="en-GB" dirty="0"/>
              <a:t>Over the term, you have been writing reflection posts on Moodle at the end of classes.</a:t>
            </a:r>
          </a:p>
          <a:p>
            <a:r>
              <a:rPr lang="en-GB" dirty="0"/>
              <a:t>These posts are important.</a:t>
            </a:r>
          </a:p>
          <a:p>
            <a:r>
              <a:rPr lang="en-GB" dirty="0"/>
              <a:t>They already show your learning and your progress.</a:t>
            </a:r>
          </a:p>
          <a:p>
            <a:r>
              <a:rPr lang="en-GB" dirty="0"/>
              <a:t>Please open Moodle now and go to the reflection forum.</a:t>
            </a:r>
          </a:p>
          <a:p>
            <a:r>
              <a:rPr lang="en-GB" dirty="0"/>
              <a:t>Take a moment to scroll through your own posts.</a:t>
            </a:r>
          </a:p>
          <a:p>
            <a:r>
              <a:rPr lang="en-GB" dirty="0"/>
              <a:t>You are reading your own words.</a:t>
            </a:r>
          </a:p>
          <a:p>
            <a:r>
              <a:rPr lang="en-GB" dirty="0"/>
              <a:t>I would like you to choose three posts from different weeks.</a:t>
            </a:r>
          </a:p>
          <a:p>
            <a:r>
              <a:rPr lang="en-GB" dirty="0"/>
              <a:t>They do not need to be your best posts.</a:t>
            </a:r>
          </a:p>
          <a:p>
            <a:r>
              <a:rPr lang="en-GB" dirty="0"/>
              <a:t>As you read them, think about these questions:</a:t>
            </a:r>
          </a:p>
          <a:p>
            <a:r>
              <a:rPr lang="en-GB" dirty="0"/>
              <a:t>• What was I learning at this time</a:t>
            </a:r>
          </a:p>
          <a:p>
            <a:r>
              <a:rPr lang="en-GB" dirty="0"/>
              <a:t>• What was difficult then</a:t>
            </a:r>
          </a:p>
          <a:p>
            <a:r>
              <a:rPr lang="en-GB" dirty="0"/>
              <a:t>• What can I do more easily now</a:t>
            </a:r>
          </a:p>
          <a:p>
            <a:r>
              <a:rPr lang="en-GB" dirty="0"/>
              <a:t>You can use your posts as they are,</a:t>
            </a:r>
          </a:p>
          <a:p>
            <a:r>
              <a:rPr lang="en-GB" dirty="0"/>
              <a:t>or you can use them as ideas for your DS3 reflection.</a:t>
            </a:r>
          </a:p>
          <a:p>
            <a:r>
              <a:rPr lang="en-GB" dirty="0"/>
              <a:t>Write short notes only.</a:t>
            </a:r>
          </a:p>
          <a:p>
            <a:r>
              <a:rPr lang="en-GB" dirty="0"/>
              <a:t>You are not recording today.</a:t>
            </a:r>
          </a:p>
          <a:p>
            <a:r>
              <a:rPr lang="en-GB" dirty="0"/>
              <a:t>This is about seeing your progress over time.</a:t>
            </a:r>
          </a:p>
          <a:p>
            <a:r>
              <a:rPr lang="en-GB" dirty="0"/>
              <a:t>That progress matters.</a:t>
            </a:r>
          </a:p>
          <a:p>
            <a:r>
              <a:rPr lang="en-GB" dirty="0"/>
              <a:t>Take your time.</a:t>
            </a:r>
          </a:p>
          <a:p>
            <a:r>
              <a:rPr lang="en-GB" dirty="0"/>
              <a:t>I am here if you need help finding your posts or getting started</a:t>
            </a:r>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40298390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a ten minute quiet task. </a:t>
            </a:r>
            <a:r>
              <a:rPr lang="en-GB" sz="1200" b="0" i="0" kern="1200" dirty="0">
                <a:solidFill>
                  <a:schemeClr val="tx1"/>
                </a:solidFill>
                <a:effectLst/>
                <a:latin typeface="+mn-lt"/>
                <a:ea typeface="+mn-ea"/>
                <a:cs typeface="+mn-cs"/>
              </a:rPr>
              <a:t>Now is the time to bring everything together. Your portfolio, your Moodle reflections, and your learning over the term</a:t>
            </a:r>
            <a:endParaRPr lang="en-GB" dirty="0"/>
          </a:p>
          <a:p>
            <a:r>
              <a:rPr lang="en-GB" dirty="0"/>
              <a:t>You are not recording today.</a:t>
            </a:r>
          </a:p>
          <a:p>
            <a:r>
              <a:rPr lang="en-GB" dirty="0"/>
              <a:t>Your job is to: look at your portfolio, think about what you learned,  write short notes only</a:t>
            </a:r>
          </a:p>
          <a:p>
            <a:r>
              <a:rPr lang="en-GB" dirty="0"/>
              <a:t>Do not write full sentences.</a:t>
            </a:r>
          </a:p>
          <a:p>
            <a:r>
              <a:rPr lang="en-GB" dirty="0"/>
              <a:t>Bullet points are enough.</a:t>
            </a:r>
          </a:p>
          <a:p>
            <a:r>
              <a:rPr lang="en-GB" dirty="0"/>
              <a:t>Use the questions on the slide to guide you.</a:t>
            </a:r>
          </a:p>
          <a:p>
            <a:r>
              <a:rPr lang="en-GB" dirty="0"/>
              <a:t>This plan is to help you later, when you record at home, calmly.</a:t>
            </a:r>
          </a:p>
          <a:p>
            <a:r>
              <a:rPr lang="en-GB" dirty="0"/>
              <a:t>If you feel unsure, that is normal.</a:t>
            </a:r>
          </a:p>
          <a:p>
            <a:r>
              <a:rPr lang="en-GB" dirty="0"/>
              <a:t>Take your time.</a:t>
            </a:r>
          </a:p>
          <a:p>
            <a:r>
              <a:rPr lang="en-GB" dirty="0"/>
              <a:t>You can quietly share one idea with a partner if you want, but you do not have to.</a:t>
            </a:r>
          </a:p>
          <a:p>
            <a:r>
              <a:rPr lang="en-GB" dirty="0"/>
              <a:t>I will walk around if you need help</a:t>
            </a:r>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8910324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53FA7-6A80-6FD2-759A-27CFB872B3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E17062-B609-CEA3-85E3-9021EDDCAB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70AB55-99CC-D2A1-BE6A-504600C50F4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5021E36-03D1-1223-9AE0-F69A8FB11EB0}"/>
              </a:ext>
            </a:extLst>
          </p:cNvPr>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2202983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move back into reflection, we are going to do a quick AI recap.</a:t>
            </a:r>
          </a:p>
          <a:p>
            <a:r>
              <a:rPr lang="en-GB" dirty="0"/>
              <a:t>You have already worked with AI many times this term.</a:t>
            </a:r>
          </a:p>
          <a:p>
            <a:r>
              <a:rPr lang="en-GB" dirty="0"/>
              <a:t>So this is not new.</a:t>
            </a:r>
          </a:p>
          <a:p>
            <a:r>
              <a:rPr lang="en-GB" dirty="0"/>
              <a:t>This activity helps make sure we all have the same understanding</a:t>
            </a:r>
          </a:p>
          <a:p>
            <a:r>
              <a:rPr lang="en-GB" dirty="0"/>
              <a:t>before you talk about your own AI use in your reflection.</a:t>
            </a:r>
          </a:p>
          <a:p>
            <a:r>
              <a:rPr lang="en-GB" dirty="0"/>
              <a:t>There are no trick questions.</a:t>
            </a:r>
          </a:p>
          <a:p>
            <a:r>
              <a:rPr lang="en-GB" dirty="0"/>
              <a:t>If you are unsure, that is normal.</a:t>
            </a:r>
          </a:p>
          <a:p>
            <a:r>
              <a:rPr lang="en-GB" dirty="0"/>
              <a:t>Work with your partner and match the examples.</a:t>
            </a:r>
          </a:p>
          <a:p>
            <a:r>
              <a:rPr lang="en-GB" dirty="0"/>
              <a:t>After this, you will use this thinking when you talk about professionalism and reflection</a:t>
            </a:r>
          </a:p>
          <a:p>
            <a:r>
              <a:rPr lang="en-GB" dirty="0"/>
              <a:t>This is a quick recap. Eight minutes. You already know this</a:t>
            </a:r>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8252454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check the answers together now.</a:t>
            </a:r>
          </a:p>
          <a:p>
            <a:r>
              <a:rPr lang="en-GB" dirty="0"/>
              <a:t>This is not about who was right or wrong.</a:t>
            </a:r>
          </a:p>
          <a:p>
            <a:r>
              <a:rPr lang="en-GB" dirty="0"/>
              <a:t>It is about making sure we all have the same understanding before we move on.</a:t>
            </a:r>
          </a:p>
          <a:p>
            <a:r>
              <a:rPr lang="en-GB" dirty="0"/>
              <a:t>First, good AI use.</a:t>
            </a:r>
          </a:p>
          <a:p>
            <a:r>
              <a:rPr lang="en-GB" dirty="0"/>
              <a:t>Using AI to explain a word or an idea.</a:t>
            </a:r>
          </a:p>
          <a:p>
            <a:r>
              <a:rPr lang="en-GB" dirty="0"/>
              <a:t>Using AI to help understand tutor feedback.</a:t>
            </a:r>
          </a:p>
          <a:p>
            <a:r>
              <a:rPr lang="en-GB" dirty="0"/>
              <a:t>Using AI to help understand instructions.</a:t>
            </a:r>
          </a:p>
          <a:p>
            <a:r>
              <a:rPr lang="en-GB" dirty="0"/>
              <a:t>Using AI to check ideas you have already written.</a:t>
            </a:r>
          </a:p>
          <a:p>
            <a:r>
              <a:rPr lang="en-GB" dirty="0"/>
              <a:t>These uses support learning.</a:t>
            </a:r>
          </a:p>
          <a:p>
            <a:r>
              <a:rPr lang="en-GB" dirty="0"/>
              <a:t>They help you think and understand.</a:t>
            </a:r>
          </a:p>
          <a:p>
            <a:r>
              <a:rPr lang="en-GB" dirty="0"/>
              <a:t>Now, not OK AI use.</a:t>
            </a:r>
          </a:p>
          <a:p>
            <a:r>
              <a:rPr lang="en-GB" dirty="0"/>
              <a:t>Using AI to write or rewrite assignments.</a:t>
            </a:r>
          </a:p>
          <a:p>
            <a:r>
              <a:rPr lang="en-GB" dirty="0"/>
              <a:t>Asking AI to write reflections or portfolio work.</a:t>
            </a:r>
          </a:p>
          <a:p>
            <a:r>
              <a:rPr lang="en-GB" dirty="0"/>
              <a:t>Submitting AI text as if it is your own work.</a:t>
            </a:r>
          </a:p>
          <a:p>
            <a:r>
              <a:rPr lang="en-GB" dirty="0"/>
              <a:t>These uses mean the learning is not yours.</a:t>
            </a:r>
          </a:p>
          <a:p>
            <a:r>
              <a:rPr lang="en-GB" dirty="0"/>
              <a:t>If you were unsure about any of these, that is normal.</a:t>
            </a:r>
          </a:p>
          <a:p>
            <a:r>
              <a:rPr lang="en-GB" dirty="0"/>
              <a:t>That is why we checked together.</a:t>
            </a:r>
          </a:p>
          <a:p>
            <a:r>
              <a:rPr lang="en-GB" dirty="0"/>
              <a:t>Most of you already understand this well.</a:t>
            </a:r>
          </a:p>
          <a:p>
            <a:r>
              <a:rPr lang="en-GB" dirty="0"/>
              <a:t>You can now use this language</a:t>
            </a:r>
          </a:p>
          <a:p>
            <a:r>
              <a:rPr lang="en-GB" dirty="0"/>
              <a:t>when you talk about your own AI use</a:t>
            </a:r>
          </a:p>
          <a:p>
            <a:r>
              <a:rPr lang="en-GB" dirty="0"/>
              <a:t>and your professionalism in your reflection</a:t>
            </a:r>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36145361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33241914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39586254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are going to take this one step further.</a:t>
            </a:r>
          </a:p>
          <a:p>
            <a:r>
              <a:rPr lang="en-GB" dirty="0"/>
              <a:t>You already have a lot of notes</a:t>
            </a:r>
          </a:p>
          <a:p>
            <a:r>
              <a:rPr lang="en-GB" dirty="0"/>
              <a:t>from your portfolio work</a:t>
            </a:r>
          </a:p>
          <a:p>
            <a:r>
              <a:rPr lang="en-GB" dirty="0"/>
              <a:t>and from your Moodle reflections.</a:t>
            </a:r>
          </a:p>
          <a:p>
            <a:r>
              <a:rPr lang="en-GB" dirty="0"/>
              <a:t>In this part, you are not adding new ideas.</a:t>
            </a:r>
          </a:p>
          <a:p>
            <a:r>
              <a:rPr lang="en-GB" dirty="0"/>
              <a:t>You are connecting ideas.</a:t>
            </a:r>
          </a:p>
          <a:p>
            <a:r>
              <a:rPr lang="en-GB" dirty="0"/>
              <a:t>Look at the first link on the slide.</a:t>
            </a:r>
          </a:p>
          <a:p>
            <a:r>
              <a:rPr lang="en-GB" dirty="0"/>
              <a:t>Think about the start of the term and now.</a:t>
            </a:r>
          </a:p>
          <a:p>
            <a:r>
              <a:rPr lang="en-GB" dirty="0"/>
              <a:t>What was difficult for you at the beginning</a:t>
            </a:r>
          </a:p>
          <a:p>
            <a:r>
              <a:rPr lang="en-GB" dirty="0"/>
              <a:t>and what feels easier now</a:t>
            </a:r>
          </a:p>
          <a:p>
            <a:r>
              <a:rPr lang="en-GB" dirty="0"/>
              <a:t>What can you do on your own that you could not do before</a:t>
            </a:r>
          </a:p>
          <a:p>
            <a:r>
              <a:rPr lang="en-GB" dirty="0"/>
              <a:t>This shows confidence and progress.</a:t>
            </a:r>
          </a:p>
          <a:p>
            <a:r>
              <a:rPr lang="en-GB" dirty="0"/>
              <a:t>Now look at the second link.</a:t>
            </a:r>
          </a:p>
          <a:p>
            <a:r>
              <a:rPr lang="en-GB" dirty="0"/>
              <a:t>Look at one piece of portfolio work.</a:t>
            </a:r>
          </a:p>
          <a:p>
            <a:r>
              <a:rPr lang="en-GB" dirty="0"/>
              <a:t>Think about what skills it shows</a:t>
            </a:r>
          </a:p>
          <a:p>
            <a:r>
              <a:rPr lang="en-GB" dirty="0"/>
              <a:t>and what you learned by doing it</a:t>
            </a:r>
          </a:p>
          <a:p>
            <a:r>
              <a:rPr lang="en-GB" dirty="0"/>
              <a:t>Try to link the work to the skill, not just describe the work.</a:t>
            </a:r>
          </a:p>
          <a:p>
            <a:r>
              <a:rPr lang="en-GB" dirty="0"/>
              <a:t>Finally, look at the AI link.</a:t>
            </a:r>
          </a:p>
          <a:p>
            <a:r>
              <a:rPr lang="en-GB" dirty="0"/>
              <a:t>Think about the AI activity we just did.</a:t>
            </a:r>
          </a:p>
          <a:p>
            <a:r>
              <a:rPr lang="en-GB" dirty="0"/>
              <a:t>How did you use AI in a good way</a:t>
            </a:r>
          </a:p>
          <a:p>
            <a:r>
              <a:rPr lang="en-GB" dirty="0"/>
              <a:t>What choices did you make</a:t>
            </a:r>
          </a:p>
          <a:p>
            <a:r>
              <a:rPr lang="en-GB" dirty="0"/>
              <a:t>Why are these choices professional</a:t>
            </a:r>
          </a:p>
          <a:p>
            <a:r>
              <a:rPr lang="en-GB" dirty="0"/>
              <a:t>You are showing that you can think carefully and responsibly.</a:t>
            </a:r>
          </a:p>
          <a:p>
            <a:r>
              <a:rPr lang="en-GB" dirty="0"/>
              <a:t>Write short notes only.</a:t>
            </a:r>
          </a:p>
          <a:p>
            <a:r>
              <a:rPr lang="en-GB" dirty="0"/>
              <a:t>Use your own words.</a:t>
            </a:r>
          </a:p>
          <a:p>
            <a:r>
              <a:rPr lang="en-GB" dirty="0"/>
              <a:t>This is preparation for what you will say later in your DS3 audio or video.</a:t>
            </a:r>
          </a:p>
          <a:p>
            <a:r>
              <a:rPr lang="en-GB" dirty="0"/>
              <a:t>Take your time.</a:t>
            </a:r>
          </a:p>
          <a:p>
            <a:r>
              <a:rPr lang="en-GB" dirty="0"/>
              <a:t>If you feel stuck, that is normal.</a:t>
            </a:r>
          </a:p>
          <a:p>
            <a:r>
              <a:rPr lang="en-GB" dirty="0"/>
              <a:t>I am here to help</a:t>
            </a:r>
          </a:p>
        </p:txBody>
      </p:sp>
      <p:sp>
        <p:nvSpPr>
          <p:cNvPr id="4" name="Slide Number Placeholder 3"/>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16730564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4EA9E2-6450-7826-66C9-FC0D9ABD3D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879C53-B6C0-9596-D538-0E4451974C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416F60-F00B-808C-CFCE-CD174B91012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D5A6569-131E-E648-DD77-3B1C314B5D2B}"/>
              </a:ext>
            </a:extLst>
          </p:cNvPr>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41154458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part of the lesson is about getting ready to submit.</a:t>
            </a:r>
          </a:p>
          <a:p>
            <a:r>
              <a:rPr lang="en-GB" dirty="0"/>
              <a:t>We are not reflecting now.</a:t>
            </a:r>
          </a:p>
          <a:p>
            <a:r>
              <a:rPr lang="en-GB" dirty="0"/>
              <a:t>We are planning.</a:t>
            </a:r>
          </a:p>
          <a:p>
            <a:r>
              <a:rPr lang="en-GB" dirty="0"/>
              <a:t>This is a practical activity to help you feel clear</a:t>
            </a:r>
          </a:p>
          <a:p>
            <a:r>
              <a:rPr lang="en-GB" dirty="0"/>
              <a:t>about what is still left to do</a:t>
            </a:r>
          </a:p>
        </p:txBody>
      </p:sp>
      <p:sp>
        <p:nvSpPr>
          <p:cNvPr id="4" name="Slide Number Placeholder 3"/>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25355260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decide how you want to show your artefacts together.</a:t>
            </a:r>
          </a:p>
          <a:p>
            <a:r>
              <a:rPr lang="en-GB" dirty="0"/>
              <a:t>You can choose a Word document</a:t>
            </a:r>
          </a:p>
          <a:p>
            <a:r>
              <a:rPr lang="en-GB" dirty="0"/>
              <a:t>or PowerPoint slides.</a:t>
            </a:r>
          </a:p>
          <a:p>
            <a:r>
              <a:rPr lang="en-GB" dirty="0"/>
              <a:t>There is no better option.</a:t>
            </a:r>
          </a:p>
          <a:p>
            <a:r>
              <a:rPr lang="en-GB" dirty="0"/>
              <a:t>Choose the one that feels clear and simple for you.</a:t>
            </a:r>
          </a:p>
          <a:p>
            <a:r>
              <a:rPr lang="en-GB" dirty="0"/>
              <a:t>Write your choice down</a:t>
            </a:r>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1195407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decide how you will record your reflection.</a:t>
            </a:r>
          </a:p>
          <a:p>
            <a:r>
              <a:rPr lang="en-GB" dirty="0"/>
              <a:t>You can choose</a:t>
            </a:r>
          </a:p>
          <a:p>
            <a:r>
              <a:rPr lang="en-GB" dirty="0"/>
              <a:t>audio only</a:t>
            </a:r>
          </a:p>
          <a:p>
            <a:r>
              <a:rPr lang="en-GB" dirty="0"/>
              <a:t>a short video</a:t>
            </a:r>
          </a:p>
          <a:p>
            <a:r>
              <a:rPr lang="en-GB" dirty="0"/>
              <a:t>or PowerPoint with voice over.</a:t>
            </a:r>
          </a:p>
          <a:p>
            <a:r>
              <a:rPr lang="en-GB" dirty="0"/>
              <a:t>Again, there is no best option.</a:t>
            </a:r>
          </a:p>
          <a:p>
            <a:r>
              <a:rPr lang="en-GB" dirty="0"/>
              <a:t>Choose what feels comfortable and realistic for you.</a:t>
            </a:r>
          </a:p>
        </p:txBody>
      </p:sp>
      <p:sp>
        <p:nvSpPr>
          <p:cNvPr id="4" name="Slide Number Placeholder 3"/>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34603853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think about your next steps.</a:t>
            </a:r>
          </a:p>
          <a:p>
            <a:r>
              <a:rPr lang="en-GB" dirty="0"/>
              <a:t>Ask yourself</a:t>
            </a:r>
          </a:p>
          <a:p>
            <a:r>
              <a:rPr lang="en-GB" dirty="0"/>
              <a:t>what is still left to do</a:t>
            </a:r>
          </a:p>
          <a:p>
            <a:r>
              <a:rPr lang="en-GB" dirty="0"/>
              <a:t>what needs to be added or tidied</a:t>
            </a:r>
          </a:p>
          <a:p>
            <a:r>
              <a:rPr lang="en-GB" dirty="0"/>
              <a:t>and when you will record your reflection.</a:t>
            </a:r>
          </a:p>
          <a:p>
            <a:r>
              <a:rPr lang="en-GB" dirty="0"/>
              <a:t>Write one or two clear actions only.</a:t>
            </a:r>
          </a:p>
        </p:txBody>
      </p:sp>
      <p:sp>
        <p:nvSpPr>
          <p:cNvPr id="4" name="Slide Number Placeholder 3"/>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35403579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Turn to a partner.</a:t>
            </a:r>
          </a:p>
          <a:p>
            <a:r>
              <a:rPr lang="en-GB" dirty="0"/>
              <a:t>Tell your partner</a:t>
            </a:r>
          </a:p>
          <a:p>
            <a:r>
              <a:rPr lang="en-GB" dirty="0"/>
              <a:t>how you will prepare your artefacts</a:t>
            </a:r>
          </a:p>
          <a:p>
            <a:r>
              <a:rPr lang="en-GB" dirty="0"/>
              <a:t>and how you will record your reflection.</a:t>
            </a:r>
          </a:p>
          <a:p>
            <a:r>
              <a:rPr lang="en-GB" dirty="0"/>
              <a:t>Your partner just listens and checks that it sounds clear.</a:t>
            </a:r>
          </a:p>
          <a:p>
            <a:r>
              <a:rPr lang="en-GB" dirty="0"/>
              <a:t>No advice and no correction</a:t>
            </a:r>
          </a:p>
        </p:txBody>
      </p:sp>
      <p:sp>
        <p:nvSpPr>
          <p:cNvPr id="4" name="Slide Number Placeholder 3"/>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5871972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Before we finish today, I would like you to complete the </a:t>
            </a:r>
            <a:r>
              <a:rPr lang="en-GB" sz="1200" b="1" i="0" kern="1200" dirty="0">
                <a:solidFill>
                  <a:schemeClr val="tx1"/>
                </a:solidFill>
                <a:effectLst/>
                <a:latin typeface="+mn-lt"/>
                <a:ea typeface="+mn-ea"/>
                <a:cs typeface="+mn-cs"/>
              </a:rPr>
              <a:t>module questionnaire</a:t>
            </a:r>
            <a:r>
              <a:rPr lang="en-GB" sz="1200" b="0" i="0" kern="1200" dirty="0">
                <a:solidFill>
                  <a:schemeClr val="tx1"/>
                </a:solidFill>
                <a:effectLst/>
                <a:latin typeface="+mn-lt"/>
                <a:ea typeface="+mn-ea"/>
                <a:cs typeface="+mn-cs"/>
              </a:rPr>
              <a:t> on Moodle.</a:t>
            </a:r>
          </a:p>
          <a:p>
            <a:pPr fontAlgn="t"/>
            <a:r>
              <a:rPr lang="en-GB" sz="1200" b="0" i="0" kern="1200" dirty="0">
                <a:solidFill>
                  <a:schemeClr val="tx1"/>
                </a:solidFill>
                <a:effectLst/>
                <a:latin typeface="+mn-lt"/>
                <a:ea typeface="+mn-ea"/>
                <a:cs typeface="+mn-cs"/>
              </a:rPr>
              <a:t>This is your chance to share what worked well</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and what could be improved.</a:t>
            </a:r>
          </a:p>
          <a:p>
            <a:pPr fontAlgn="t"/>
            <a:r>
              <a:rPr lang="en-GB" sz="1200" b="0" i="0" kern="1200" dirty="0">
                <a:solidFill>
                  <a:schemeClr val="tx1"/>
                </a:solidFill>
                <a:effectLst/>
                <a:latin typeface="+mn-lt"/>
                <a:ea typeface="+mn-ea"/>
                <a:cs typeface="+mn-cs"/>
              </a:rPr>
              <a:t>There are no right or wrong answers.</a:t>
            </a:r>
          </a:p>
          <a:p>
            <a:pPr fontAlgn="t"/>
            <a:r>
              <a:rPr lang="en-GB" sz="1200" b="0" i="0" kern="1200" dirty="0">
                <a:solidFill>
                  <a:schemeClr val="tx1"/>
                </a:solidFill>
                <a:effectLst/>
                <a:latin typeface="+mn-lt"/>
                <a:ea typeface="+mn-ea"/>
                <a:cs typeface="+mn-cs"/>
              </a:rPr>
              <a:t>Your feedback really matters to us.</a:t>
            </a:r>
          </a:p>
          <a:p>
            <a:pPr fontAlgn="t"/>
            <a:r>
              <a:rPr lang="en-GB" sz="1200" b="0" i="0" kern="1200" dirty="0">
                <a:solidFill>
                  <a:schemeClr val="tx1"/>
                </a:solidFill>
                <a:effectLst/>
                <a:latin typeface="+mn-lt"/>
                <a:ea typeface="+mn-ea"/>
                <a:cs typeface="+mn-cs"/>
              </a:rPr>
              <a:t>Please take a few quiet minutes to do this now.”</a:t>
            </a:r>
          </a:p>
          <a:p>
            <a:endParaRPr lang="en-GB" dirty="0"/>
          </a:p>
          <a:p>
            <a:r>
              <a:rPr lang="en-GB" dirty="0"/>
              <a:t>CHECK ON MOODLE. THE MODULE QUESTIONNAIRE IS AMONGST THE BLOCKS ON THE RIGHT SIDE. IF THE STUDENTS HAVE TROUBLE FINDING IT, SHOW THEM WHERE IT IS. </a:t>
            </a:r>
          </a:p>
        </p:txBody>
      </p:sp>
      <p:sp>
        <p:nvSpPr>
          <p:cNvPr id="4" name="Slide Number Placeholder 3"/>
          <p:cNvSpPr>
            <a:spLocks noGrp="1"/>
          </p:cNvSpPr>
          <p:nvPr>
            <p:ph type="sldNum" sz="quarter" idx="5"/>
          </p:nvPr>
        </p:nvSpPr>
        <p:spPr/>
        <p:txBody>
          <a:bodyPr/>
          <a:lstStyle/>
          <a:p>
            <a:fld id="{26697777-AA71-4FEA-8726-D9F7C99D48EE}" type="slidenum">
              <a:rPr lang="en-GB" smtClean="0"/>
              <a:t>31</a:t>
            </a:fld>
            <a:endParaRPr lang="en-GB"/>
          </a:p>
        </p:txBody>
      </p:sp>
    </p:spTree>
    <p:extLst>
      <p:ext uri="{BB962C8B-B14F-4D97-AF65-F5344CB8AC3E}">
        <p14:creationId xmlns:p14="http://schemas.microsoft.com/office/powerpoint/2010/main" val="46119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A9C27-2F00-B37D-7822-437BCE3404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7C5791-FC19-32EB-801F-359FD9EA87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A963E3-B94C-7699-719D-689F2769732C}"/>
              </a:ext>
            </a:extLst>
          </p:cNvPr>
          <p:cNvSpPr>
            <a:spLocks noGrp="1"/>
          </p:cNvSpPr>
          <p:nvPr>
            <p:ph type="body" idx="1"/>
          </p:nvPr>
        </p:nvSpPr>
        <p:spPr/>
        <p:txBody>
          <a:bodyPr/>
          <a:lstStyle/>
          <a:p>
            <a:r>
              <a:rPr lang="en-GB" dirty="0"/>
              <a:t>One last thing before we go.</a:t>
            </a:r>
          </a:p>
          <a:p>
            <a:r>
              <a:rPr lang="en-GB" dirty="0"/>
              <a:t>Learning digital skills is not easy.</a:t>
            </a:r>
          </a:p>
          <a:p>
            <a:r>
              <a:rPr lang="en-GB" dirty="0"/>
              <a:t>It takes courage, patience, and support.</a:t>
            </a:r>
          </a:p>
          <a:p>
            <a:r>
              <a:rPr lang="en-GB" dirty="0"/>
              <a:t>Over the term, many of you helped each other</a:t>
            </a:r>
          </a:p>
          <a:p>
            <a:r>
              <a:rPr lang="en-GB" dirty="0"/>
              <a:t>with log ins, files, Moodle, and technology.</a:t>
            </a:r>
          </a:p>
          <a:p>
            <a:r>
              <a:rPr lang="en-GB" dirty="0"/>
              <a:t>That support matters.</a:t>
            </a:r>
          </a:p>
          <a:p>
            <a:r>
              <a:rPr lang="en-GB" dirty="0"/>
              <a:t>Let’s give a round of applause</a:t>
            </a:r>
          </a:p>
          <a:p>
            <a:r>
              <a:rPr lang="en-GB" dirty="0"/>
              <a:t>to the digital helpers in the room</a:t>
            </a:r>
          </a:p>
          <a:p>
            <a:r>
              <a:rPr lang="en-GB" dirty="0"/>
              <a:t>and to everyone who asked questions and kept going</a:t>
            </a:r>
          </a:p>
          <a:p>
            <a:endParaRPr lang="en-GB" dirty="0"/>
          </a:p>
          <a:p>
            <a:endParaRPr lang="en-GB" dirty="0"/>
          </a:p>
          <a:p>
            <a:pPr fontAlgn="t"/>
            <a:r>
              <a:rPr lang="en-GB" sz="1200" b="0" i="0" kern="1200" dirty="0">
                <a:solidFill>
                  <a:schemeClr val="tx1"/>
                </a:solidFill>
                <a:effectLst/>
                <a:latin typeface="+mn-lt"/>
                <a:ea typeface="+mn-ea"/>
                <a:cs typeface="+mn-cs"/>
              </a:rPr>
              <a:t>Thank you for your work this term.</a:t>
            </a:r>
          </a:p>
          <a:p>
            <a:pPr fontAlgn="t"/>
            <a:r>
              <a:rPr lang="en-GB" sz="1200" b="0" i="0" kern="1200" dirty="0">
                <a:solidFill>
                  <a:schemeClr val="tx1"/>
                </a:solidFill>
                <a:effectLst/>
                <a:latin typeface="+mn-lt"/>
                <a:ea typeface="+mn-ea"/>
                <a:cs typeface="+mn-cs"/>
              </a:rPr>
              <a:t>You have all developed real digital skills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that will help you in your study, work, and daily life.</a:t>
            </a:r>
          </a:p>
          <a:p>
            <a:pPr fontAlgn="t"/>
            <a:r>
              <a:rPr lang="en-GB" sz="1200" b="0" i="0" kern="1200" dirty="0">
                <a:solidFill>
                  <a:schemeClr val="tx1"/>
                </a:solidFill>
                <a:effectLst/>
                <a:latin typeface="+mn-lt"/>
                <a:ea typeface="+mn-ea"/>
                <a:cs typeface="+mn-cs"/>
              </a:rPr>
              <a:t>If you need support before submission, please ask.</a:t>
            </a:r>
          </a:p>
          <a:p>
            <a:pPr fontAlgn="t"/>
            <a:r>
              <a:rPr lang="en-GB" sz="1200" b="0" i="0" kern="1200" dirty="0">
                <a:solidFill>
                  <a:schemeClr val="tx1"/>
                </a:solidFill>
                <a:effectLst/>
                <a:latin typeface="+mn-lt"/>
                <a:ea typeface="+mn-ea"/>
                <a:cs typeface="+mn-cs"/>
              </a:rPr>
              <a:t>Well done.</a:t>
            </a:r>
          </a:p>
          <a:p>
            <a:endParaRPr lang="en-GB" dirty="0"/>
          </a:p>
        </p:txBody>
      </p:sp>
      <p:sp>
        <p:nvSpPr>
          <p:cNvPr id="4" name="Slide Number Placeholder 3">
            <a:extLst>
              <a:ext uri="{FF2B5EF4-FFF2-40B4-BE49-F238E27FC236}">
                <a16:creationId xmlns:a16="http://schemas.microsoft.com/office/drawing/2014/main" id="{4622BDAC-D251-026F-33E0-D24EE46EC0F0}"/>
              </a:ext>
            </a:extLst>
          </p:cNvPr>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233741200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06394A36-6167-E340-70AE-46462D0A16F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673"/>
            <a:ext cx="6862711" cy="6854653"/>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F6ECBA2-7B1A-5874-5EDA-56F5305EE74D}"/>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488438"/>
            <a:ext cx="12192001" cy="3881121"/>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B00D20A4-4D92-43AE-9EB7-B6CDBE4F20C1}" type="datetime1">
              <a:rPr lang="en-GB" smtClean="0"/>
              <a:t>16/05/2026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2077CCE2-F1EF-48BD-8D50-4C5F26E2D38E}" type="datetime1">
              <a:rPr lang="en-GB" smtClean="0"/>
              <a:t>16/05/2026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E4CDD80C-54BF-4553-A2FD-1983792DC55D}" type="datetime1">
              <a:rPr lang="en-GB" smtClean="0"/>
              <a:t>16/05/2026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BFFBDA65-0AA2-D597-AD4A-0AB9C72CD273}"/>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E5EB9889-5AEA-492E-A479-1EB2F5CCDA40}" type="datetime1">
              <a:rPr lang="en-GB" smtClean="0"/>
              <a:t>16/05/2026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1DD46608-550F-FADF-3E50-09D4EF2EB647}"/>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032B4414-399D-448E-ABC1-2BE226B85001}" type="datetime1">
              <a:rPr lang="en-GB" smtClean="0"/>
              <a:t>16/05/2026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F0C90F8C-43BA-46F1-895A-659828FD12F0}" type="datetime1">
              <a:rPr lang="en-GB" smtClean="0"/>
              <a:t>16/05/2026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7831F2D4-A01C-4FD3-81A6-7395D9AEBEC9}" type="datetime1">
              <a:rPr lang="en-GB" smtClean="0"/>
              <a:t>16/05/2026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7FAA10D0-124C-477A-9F5A-2293AE64DE80}" type="datetime1">
              <a:rPr lang="en-GB" smtClean="0"/>
              <a:t>16/05/2026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sv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8FBEA83-75B8-10E7-D851-3E4EEE031DE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11"/>
              </a:ext>
            </a:extLst>
          </a:blip>
          <a:stretch>
            <a:fillRect/>
          </a:stretch>
        </p:blipFill>
        <p:spPr>
          <a:xfrm rot="16200000" flipH="1">
            <a:off x="-3009900" y="3009900"/>
            <a:ext cx="6858000" cy="838200"/>
          </a:xfrm>
          <a:prstGeom prst="rect">
            <a:avLst/>
          </a:prstGeom>
        </p:spPr>
      </p:pic>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8613004-5059-4DE5-A44A-C751CE2742AE}" type="datetime1">
              <a:rPr lang="en-GB" smtClean="0"/>
              <a:t>16/05/2026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6.xml"/><Relationship Id="rId1" Type="http://schemas.openxmlformats.org/officeDocument/2006/relationships/video" Target="https://www.youtube.com/embed/jDuygY5j0P4?feature=oembed" TargetMode="Externa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6.xml"/><Relationship Id="rId1" Type="http://schemas.openxmlformats.org/officeDocument/2006/relationships/video" Target="https://www.youtube.com/embed/jDuygY5j0P4?feature=oembed" TargetMode="Externa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6.xml"/><Relationship Id="rId1" Type="http://schemas.openxmlformats.org/officeDocument/2006/relationships/video" Target="https://www.youtube.com/embed/A_53Rx2hrK0?feature=oembed" TargetMode="Externa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6.xml"/><Relationship Id="rId1" Type="http://schemas.openxmlformats.org/officeDocument/2006/relationships/video" Target="https://www.youtube.com/embed/tuVa27WISyo?feature=oembed" TargetMode="Externa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4.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5.xml"/><Relationship Id="rId1" Type="http://schemas.openxmlformats.org/officeDocument/2006/relationships/video" Target="https://www.youtube.com/embed/iYMlJ5BCwd0?feature=oembed" TargetMode="External"/><Relationship Id="rId4" Type="http://schemas.openxmlformats.org/officeDocument/2006/relationships/image" Target="../media/image15.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4.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3.xml"/><Relationship Id="rId1" Type="http://schemas.openxmlformats.org/officeDocument/2006/relationships/video" Target="https://www.youtube.com/embed/yiZkk4xdANg?feature=oembed" TargetMode="External"/><Relationship Id="rId4" Type="http://schemas.openxmlformats.org/officeDocument/2006/relationships/image" Target="../media/image18.jpe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3.xml"/><Relationship Id="rId1" Type="http://schemas.openxmlformats.org/officeDocument/2006/relationships/video" Target="https://www.youtube.com/embed/yiZkk4xdANg?feature=oembed" TargetMode="External"/><Relationship Id="rId4" Type="http://schemas.openxmlformats.org/officeDocument/2006/relationships/image" Target="../media/image18.jpe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3.xml"/><Relationship Id="rId1" Type="http://schemas.openxmlformats.org/officeDocument/2006/relationships/video" Target="https://www.youtube.com/embed/yiZkk4xdANg?feature=oembed" TargetMode="External"/><Relationship Id="rId4" Type="http://schemas.openxmlformats.org/officeDocument/2006/relationships/image" Target="../media/image18.jpe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3.xml"/><Relationship Id="rId1" Type="http://schemas.openxmlformats.org/officeDocument/2006/relationships/video" Target="https://www.youtube.com/embed/yiZkk4xdANg?feature=oembed" TargetMode="External"/><Relationship Id="rId4" Type="http://schemas.openxmlformats.org/officeDocument/2006/relationships/image" Target="../media/image18.jpeg"/></Relationships>
</file>

<file path=ppt/slides/_rels/slide3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Digital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dirty="0">
                <a:ea typeface="Calibri"/>
                <a:cs typeface="Calibri"/>
              </a:rPr>
              <a:t>LCLM4002 Digital Skills</a:t>
            </a:r>
          </a:p>
          <a:p>
            <a:r>
              <a:rPr lang="en-GB" dirty="0">
                <a:ea typeface="Calibri"/>
                <a:cs typeface="Calibri"/>
              </a:rPr>
              <a:t>Week 10</a:t>
            </a:r>
          </a:p>
          <a:p>
            <a:endParaRPr lang="en-GB" dirty="0"/>
          </a:p>
        </p:txBody>
      </p:sp>
      <p:pic>
        <p:nvPicPr>
          <p:cNvPr id="4" name="Picture Placeholder 3" descr="Digital technology vision exam eye test">
            <a:extLst>
              <a:ext uri="{FF2B5EF4-FFF2-40B4-BE49-F238E27FC236}">
                <a16:creationId xmlns:a16="http://schemas.microsoft.com/office/drawing/2014/main" id="{E2E3072D-1F28-FB51-DEFD-4C211BDB8FF8}"/>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097" r="24097"/>
          <a:stretch>
            <a:fillRect/>
          </a:stretch>
        </p:blipFill>
        <p:spPr/>
      </p:pic>
    </p:spTree>
    <p:extLst>
      <p:ext uri="{BB962C8B-B14F-4D97-AF65-F5344CB8AC3E}">
        <p14:creationId xmlns:p14="http://schemas.microsoft.com/office/powerpoint/2010/main" val="239731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BC981-DD11-D96C-738A-422AF114BA9C}"/>
              </a:ext>
            </a:extLst>
          </p:cNvPr>
          <p:cNvSpPr>
            <a:spLocks noGrp="1"/>
          </p:cNvSpPr>
          <p:nvPr>
            <p:ph type="title"/>
          </p:nvPr>
        </p:nvSpPr>
        <p:spPr/>
        <p:txBody>
          <a:bodyPr/>
          <a:lstStyle/>
          <a:p>
            <a:r>
              <a:rPr lang="en-GB"/>
              <a:t>Finished? Help others</a:t>
            </a:r>
          </a:p>
        </p:txBody>
      </p:sp>
      <p:sp>
        <p:nvSpPr>
          <p:cNvPr id="3" name="Content Placeholder 2">
            <a:extLst>
              <a:ext uri="{FF2B5EF4-FFF2-40B4-BE49-F238E27FC236}">
                <a16:creationId xmlns:a16="http://schemas.microsoft.com/office/drawing/2014/main" id="{0C23FFA5-7FD0-FDA2-0BCC-B435FB6F628D}"/>
              </a:ext>
            </a:extLst>
          </p:cNvPr>
          <p:cNvSpPr>
            <a:spLocks noGrp="1"/>
          </p:cNvSpPr>
          <p:nvPr>
            <p:ph sz="half" idx="1"/>
          </p:nvPr>
        </p:nvSpPr>
        <p:spPr/>
        <p:txBody>
          <a:bodyPr/>
          <a:lstStyle/>
          <a:p>
            <a:r>
              <a:rPr lang="en-GB"/>
              <a:t>Remember, if you finish a task early, you are invited to help others.</a:t>
            </a:r>
          </a:p>
          <a:p>
            <a:r>
              <a:rPr lang="en-GB"/>
              <a:t>As soon as you finish, come to the front and get a Digital Helper badge</a:t>
            </a:r>
          </a:p>
          <a:p>
            <a:r>
              <a:rPr lang="en-GB"/>
              <a:t>Then go around the room and help others complete the task.</a:t>
            </a:r>
          </a:p>
        </p:txBody>
      </p:sp>
      <p:pic>
        <p:nvPicPr>
          <p:cNvPr id="8" name="Content Placeholder 7" descr="Image: The Digital Helper badge.">
            <a:extLst>
              <a:ext uri="{FF2B5EF4-FFF2-40B4-BE49-F238E27FC236}">
                <a16:creationId xmlns:a16="http://schemas.microsoft.com/office/drawing/2014/main" id="{F90B2FF5-42A4-10F3-6E28-B006C404F234}"/>
              </a:ext>
            </a:extLst>
          </p:cNvPr>
          <p:cNvPicPr>
            <a:picLocks noGrp="1" noChangeAspect="1"/>
          </p:cNvPicPr>
          <p:nvPr>
            <p:ph sz="half" idx="2"/>
          </p:nvPr>
        </p:nvPicPr>
        <p:blipFill>
          <a:blip r:embed="rId3"/>
          <a:srcRect t="-2555" r="-330" b="-243"/>
          <a:stretch>
            <a:fillRect/>
          </a:stretch>
        </p:blipFill>
        <p:spPr>
          <a:xfrm>
            <a:off x="7207860" y="1566334"/>
            <a:ext cx="3329295" cy="4621262"/>
          </a:xfrm>
          <a:prstGeom prst="rect">
            <a:avLst/>
          </a:prstGeom>
        </p:spPr>
      </p:pic>
      <p:sp>
        <p:nvSpPr>
          <p:cNvPr id="4" name="Slide Number Placeholder 3">
            <a:extLst>
              <a:ext uri="{FF2B5EF4-FFF2-40B4-BE49-F238E27FC236}">
                <a16:creationId xmlns:a16="http://schemas.microsoft.com/office/drawing/2014/main" id="{62D97DCB-7C79-D3C5-5524-986642F2656D}"/>
              </a:ext>
            </a:extLst>
          </p:cNvPr>
          <p:cNvSpPr>
            <a:spLocks noGrp="1"/>
          </p:cNvSpPr>
          <p:nvPr>
            <p:ph type="sldNum" sz="quarter" idx="12"/>
          </p:nvPr>
        </p:nvSpPr>
        <p:spPr/>
        <p:txBody>
          <a:bodyPr/>
          <a:lstStyle/>
          <a:p>
            <a:fld id="{0322EA46-A50A-4B74-807A-1D180152ACDE}" type="slidenum">
              <a:rPr lang="en-GB" smtClean="0"/>
              <a:t>2</a:t>
            </a:fld>
            <a:endParaRPr lang="en-GB"/>
          </a:p>
        </p:txBody>
      </p:sp>
    </p:spTree>
    <p:extLst>
      <p:ext uri="{BB962C8B-B14F-4D97-AF65-F5344CB8AC3E}">
        <p14:creationId xmlns:p14="http://schemas.microsoft.com/office/powerpoint/2010/main" val="35568214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3259072499"/>
              </p:ext>
            </p:extLst>
          </p:nvPr>
        </p:nvGraphicFramePr>
        <p:xfrm>
          <a:off x="1127125" y="1444598"/>
          <a:ext cx="10226675" cy="5109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969A989A-7072-9DC7-103F-DBC2A3CD74F7}"/>
              </a:ext>
            </a:extLst>
          </p:cNvPr>
          <p:cNvSpPr>
            <a:spLocks noGrp="1"/>
          </p:cNvSpPr>
          <p:nvPr>
            <p:ph type="sldNum" sz="quarter" idx="12"/>
          </p:nvPr>
        </p:nvSpPr>
        <p:spPr/>
        <p:txBody>
          <a:bodyPr/>
          <a:lstStyle/>
          <a:p>
            <a:fld id="{0322EA46-A50A-4B74-807A-1D180152ACDE}" type="slidenum">
              <a:rPr lang="en-GB" smtClean="0"/>
              <a:t>3</a:t>
            </a:fld>
            <a:endParaRPr lang="en-GB"/>
          </a:p>
        </p:txBody>
      </p:sp>
    </p:spTree>
    <p:extLst>
      <p:ext uri="{BB962C8B-B14F-4D97-AF65-F5344CB8AC3E}">
        <p14:creationId xmlns:p14="http://schemas.microsoft.com/office/powerpoint/2010/main" val="2342807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6E32A46-BCEF-FF5E-CC5C-E431EFF156B2}"/>
              </a:ext>
            </a:extLst>
          </p:cNvPr>
          <p:cNvSpPr>
            <a:spLocks noGrp="1"/>
          </p:cNvSpPr>
          <p:nvPr>
            <p:ph type="title"/>
          </p:nvPr>
        </p:nvSpPr>
        <p:spPr/>
        <p:txBody>
          <a:bodyPr/>
          <a:lstStyle/>
          <a:p>
            <a:r>
              <a:rPr lang="en-GB" dirty="0"/>
              <a:t>Your portfolio so far</a:t>
            </a:r>
          </a:p>
        </p:txBody>
      </p:sp>
      <p:sp>
        <p:nvSpPr>
          <p:cNvPr id="6" name="Content Placeholder 5">
            <a:extLst>
              <a:ext uri="{FF2B5EF4-FFF2-40B4-BE49-F238E27FC236}">
                <a16:creationId xmlns:a16="http://schemas.microsoft.com/office/drawing/2014/main" id="{8FA97B80-623B-B9C6-4E9D-357D1E1E04FF}"/>
              </a:ext>
            </a:extLst>
          </p:cNvPr>
          <p:cNvSpPr>
            <a:spLocks noGrp="1"/>
          </p:cNvSpPr>
          <p:nvPr>
            <p:ph sz="half" idx="1"/>
          </p:nvPr>
        </p:nvSpPr>
        <p:spPr/>
        <p:txBody>
          <a:bodyPr>
            <a:normAutofit fontScale="92500" lnSpcReduction="20000"/>
          </a:bodyPr>
          <a:lstStyle/>
          <a:p>
            <a:r>
              <a:rPr lang="en-GB" dirty="0"/>
              <a:t>Take a few quiet minutes to think.</a:t>
            </a:r>
          </a:p>
          <a:p>
            <a:r>
              <a:rPr lang="en-GB" dirty="0"/>
              <a:t>Write short notes for yourself:</a:t>
            </a:r>
          </a:p>
          <a:p>
            <a:pPr lvl="1"/>
            <a:r>
              <a:rPr lang="en-GB" dirty="0"/>
              <a:t>One thing already in my portfolio that shows progress</a:t>
            </a:r>
          </a:p>
          <a:p>
            <a:pPr lvl="1"/>
            <a:r>
              <a:rPr lang="en-GB" dirty="0"/>
              <a:t>One thing I want to improve or finish today</a:t>
            </a:r>
          </a:p>
          <a:p>
            <a:r>
              <a:rPr lang="en-GB" dirty="0"/>
              <a:t>There are no right or wrong answers.</a:t>
            </a:r>
          </a:p>
        </p:txBody>
      </p:sp>
      <p:sp>
        <p:nvSpPr>
          <p:cNvPr id="7" name="Content Placeholder 6">
            <a:extLst>
              <a:ext uri="{FF2B5EF4-FFF2-40B4-BE49-F238E27FC236}">
                <a16:creationId xmlns:a16="http://schemas.microsoft.com/office/drawing/2014/main" id="{2B073455-5DC5-13A0-AFD7-93DCD9AA70CB}"/>
              </a:ext>
            </a:extLst>
          </p:cNvPr>
          <p:cNvSpPr>
            <a:spLocks noGrp="1"/>
          </p:cNvSpPr>
          <p:nvPr>
            <p:ph sz="half" idx="2"/>
          </p:nvPr>
        </p:nvSpPr>
        <p:spPr/>
        <p:txBody>
          <a:bodyPr>
            <a:normAutofit fontScale="92500" lnSpcReduction="20000"/>
          </a:bodyPr>
          <a:lstStyle/>
          <a:p>
            <a:r>
              <a:rPr lang="en-GB" dirty="0"/>
              <a:t>When you are ready:</a:t>
            </a:r>
          </a:p>
          <a:p>
            <a:pPr lvl="1"/>
            <a:r>
              <a:rPr lang="en-GB" dirty="0"/>
              <a:t>Share one idea only with the person next to you</a:t>
            </a:r>
          </a:p>
          <a:p>
            <a:r>
              <a:rPr lang="en-GB" dirty="0"/>
              <a:t>This activity is about ownership and reflection, not comparison.</a:t>
            </a:r>
          </a:p>
          <a:p>
            <a:endParaRPr lang="en-GB" dirty="0"/>
          </a:p>
        </p:txBody>
      </p:sp>
      <p:sp>
        <p:nvSpPr>
          <p:cNvPr id="4" name="Slide Number Placeholder 3">
            <a:extLst>
              <a:ext uri="{FF2B5EF4-FFF2-40B4-BE49-F238E27FC236}">
                <a16:creationId xmlns:a16="http://schemas.microsoft.com/office/drawing/2014/main" id="{9BFEB647-F311-9F8F-F14F-3105F5C42FD2}"/>
              </a:ext>
            </a:extLst>
          </p:cNvPr>
          <p:cNvSpPr>
            <a:spLocks noGrp="1"/>
          </p:cNvSpPr>
          <p:nvPr>
            <p:ph type="sldNum" sz="quarter" idx="12"/>
          </p:nvPr>
        </p:nvSpPr>
        <p:spPr/>
        <p:txBody>
          <a:bodyPr/>
          <a:lstStyle/>
          <a:p>
            <a:fld id="{0322EA46-A50A-4B74-807A-1D180152ACDE}" type="slidenum">
              <a:rPr lang="en-GB" smtClean="0"/>
              <a:t>4</a:t>
            </a:fld>
            <a:endParaRPr lang="en-GB"/>
          </a:p>
        </p:txBody>
      </p:sp>
      <p:pic>
        <p:nvPicPr>
          <p:cNvPr id="8" name="Online Media 7" title="4 Minute Timer">
            <a:hlinkClick r:id="" action="ppaction://media"/>
            <a:extLst>
              <a:ext uri="{FF2B5EF4-FFF2-40B4-BE49-F238E27FC236}">
                <a16:creationId xmlns:a16="http://schemas.microsoft.com/office/drawing/2014/main" id="{0CC5C1D9-D2C5-2D20-A24A-80B57E85E3DD}"/>
              </a:ext>
            </a:extLst>
          </p:cNvPr>
          <p:cNvPicPr>
            <a:picLocks noRot="1" noChangeAspect="1"/>
          </p:cNvPicPr>
          <p:nvPr>
            <a:videoFile r:link="rId1"/>
          </p:nvPr>
        </p:nvPicPr>
        <p:blipFill>
          <a:blip r:embed="rId4"/>
          <a:stretch>
            <a:fillRect/>
          </a:stretch>
        </p:blipFill>
        <p:spPr>
          <a:xfrm>
            <a:off x="7055371" y="4386262"/>
            <a:ext cx="3810000" cy="2152650"/>
          </a:xfrm>
          <a:prstGeom prst="rect">
            <a:avLst/>
          </a:prstGeom>
        </p:spPr>
      </p:pic>
    </p:spTree>
    <p:extLst>
      <p:ext uri="{BB962C8B-B14F-4D97-AF65-F5344CB8AC3E}">
        <p14:creationId xmlns:p14="http://schemas.microsoft.com/office/powerpoint/2010/main" val="42386141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vol="80000">
                <p:cTn id="7" fill="hold" display="0">
                  <p:stCondLst>
                    <p:cond delay="indefinite"/>
                  </p:stCondLst>
                </p:cTn>
                <p:tgtEl>
                  <p:spTgt spid="8"/>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75583-67F1-C122-DEED-D7B43811140E}"/>
              </a:ext>
            </a:extLst>
          </p:cNvPr>
          <p:cNvSpPr>
            <a:spLocks noGrp="1"/>
          </p:cNvSpPr>
          <p:nvPr>
            <p:ph type="ctrTitle"/>
          </p:nvPr>
        </p:nvSpPr>
        <p:spPr>
          <a:xfrm>
            <a:off x="552451" y="2027237"/>
            <a:ext cx="6000750" cy="2306637"/>
          </a:xfrm>
        </p:spPr>
        <p:txBody>
          <a:bodyPr anchor="b">
            <a:normAutofit/>
          </a:bodyPr>
          <a:lstStyle/>
          <a:p>
            <a:r>
              <a:rPr lang="en-GB" dirty="0"/>
              <a:t>The Professional Digital Learner</a:t>
            </a:r>
          </a:p>
        </p:txBody>
      </p:sp>
      <p:sp>
        <p:nvSpPr>
          <p:cNvPr id="11" name="Subtitle 2">
            <a:extLst>
              <a:ext uri="{FF2B5EF4-FFF2-40B4-BE49-F238E27FC236}">
                <a16:creationId xmlns:a16="http://schemas.microsoft.com/office/drawing/2014/main" id="{9D3C7BD1-1F74-2497-BF73-30D4DD097DC5}"/>
              </a:ext>
            </a:extLst>
          </p:cNvPr>
          <p:cNvSpPr>
            <a:spLocks noGrp="1"/>
          </p:cNvSpPr>
          <p:nvPr>
            <p:ph type="subTitle" idx="1"/>
          </p:nvPr>
        </p:nvSpPr>
        <p:spPr>
          <a:xfrm>
            <a:off x="552451" y="4506913"/>
            <a:ext cx="6000750" cy="1655762"/>
          </a:xfrm>
        </p:spPr>
        <p:txBody>
          <a:bodyPr/>
          <a:lstStyle/>
          <a:p>
            <a:endParaRPr lang="en-US"/>
          </a:p>
        </p:txBody>
      </p:sp>
      <p:pic>
        <p:nvPicPr>
          <p:cNvPr id="6" name="Picture Placeholder 5" descr="Human eye seen through transparent digital chart">
            <a:extLst>
              <a:ext uri="{FF2B5EF4-FFF2-40B4-BE49-F238E27FC236}">
                <a16:creationId xmlns:a16="http://schemas.microsoft.com/office/drawing/2014/main" id="{9733C2AA-B357-84F1-24FA-D8349B5CCC26}"/>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19816" r="35696" b="1"/>
          <a:stretch>
            <a:fillRect/>
          </a:stretch>
        </p:blipFill>
        <p:spPr>
          <a:xfrm>
            <a:off x="6862713" y="10"/>
            <a:ext cx="5329287" cy="6857990"/>
          </a:xfrm>
          <a:noFill/>
        </p:spPr>
      </p:pic>
    </p:spTree>
    <p:extLst>
      <p:ext uri="{BB962C8B-B14F-4D97-AF65-F5344CB8AC3E}">
        <p14:creationId xmlns:p14="http://schemas.microsoft.com/office/powerpoint/2010/main" val="3252966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39883-3F6A-027A-E3DD-1324C9D58BB4}"/>
              </a:ext>
            </a:extLst>
          </p:cNvPr>
          <p:cNvSpPr>
            <a:spLocks noGrp="1"/>
          </p:cNvSpPr>
          <p:nvPr>
            <p:ph type="title"/>
          </p:nvPr>
        </p:nvSpPr>
        <p:spPr/>
        <p:txBody>
          <a:bodyPr/>
          <a:lstStyle/>
          <a:p>
            <a:r>
              <a:rPr lang="en-GB" dirty="0"/>
              <a:t>What is a professional digital learner</a:t>
            </a:r>
          </a:p>
        </p:txBody>
      </p:sp>
      <p:sp>
        <p:nvSpPr>
          <p:cNvPr id="3" name="Content Placeholder 2">
            <a:extLst>
              <a:ext uri="{FF2B5EF4-FFF2-40B4-BE49-F238E27FC236}">
                <a16:creationId xmlns:a16="http://schemas.microsoft.com/office/drawing/2014/main" id="{6D495695-8AA5-E581-A651-6AAB4B15C7C5}"/>
              </a:ext>
            </a:extLst>
          </p:cNvPr>
          <p:cNvSpPr>
            <a:spLocks noGrp="1"/>
          </p:cNvSpPr>
          <p:nvPr>
            <p:ph sz="half" idx="1"/>
          </p:nvPr>
        </p:nvSpPr>
        <p:spPr/>
        <p:txBody>
          <a:bodyPr>
            <a:normAutofit fontScale="85000" lnSpcReduction="20000"/>
          </a:bodyPr>
          <a:lstStyle/>
          <a:p>
            <a:r>
              <a:rPr lang="en-GB" dirty="0"/>
              <a:t>A professional digital learner shows responsibility and judgement</a:t>
            </a:r>
          </a:p>
          <a:p>
            <a:r>
              <a:rPr lang="en-GB" b="1" dirty="0"/>
              <a:t>Three key qualities:</a:t>
            </a:r>
          </a:p>
          <a:p>
            <a:pPr lvl="1"/>
            <a:r>
              <a:rPr lang="en-GB" dirty="0"/>
              <a:t>Being organised = Your work is easy for someone else to follow</a:t>
            </a:r>
          </a:p>
          <a:p>
            <a:pPr lvl="1"/>
            <a:r>
              <a:rPr lang="en-GB" dirty="0"/>
              <a:t>Using clear naming = Files and evidence make sense without explanation</a:t>
            </a:r>
          </a:p>
          <a:p>
            <a:pPr lvl="1"/>
            <a:r>
              <a:rPr lang="en-GB" dirty="0"/>
              <a:t>Using AI responsibly = AI supports understanding but does not do the work for you</a:t>
            </a:r>
          </a:p>
        </p:txBody>
      </p:sp>
      <p:sp>
        <p:nvSpPr>
          <p:cNvPr id="4" name="Content Placeholder 3">
            <a:extLst>
              <a:ext uri="{FF2B5EF4-FFF2-40B4-BE49-F238E27FC236}">
                <a16:creationId xmlns:a16="http://schemas.microsoft.com/office/drawing/2014/main" id="{819F89FB-DB2E-1765-F061-6173EEF44700}"/>
              </a:ext>
            </a:extLst>
          </p:cNvPr>
          <p:cNvSpPr>
            <a:spLocks noGrp="1"/>
          </p:cNvSpPr>
          <p:nvPr>
            <p:ph sz="half" idx="2"/>
          </p:nvPr>
        </p:nvSpPr>
        <p:spPr/>
        <p:txBody>
          <a:bodyPr>
            <a:normAutofit fontScale="85000" lnSpcReduction="20000"/>
          </a:bodyPr>
          <a:lstStyle/>
          <a:p>
            <a:r>
              <a:rPr lang="en-GB" dirty="0"/>
              <a:t>These qualities matter because they show you are ready for</a:t>
            </a:r>
          </a:p>
          <a:p>
            <a:pPr lvl="1"/>
            <a:r>
              <a:rPr lang="en-GB" dirty="0"/>
              <a:t>Study</a:t>
            </a:r>
          </a:p>
          <a:p>
            <a:pPr lvl="1"/>
            <a:r>
              <a:rPr lang="en-GB" dirty="0"/>
              <a:t>Work</a:t>
            </a:r>
          </a:p>
          <a:p>
            <a:pPr lvl="1"/>
            <a:r>
              <a:rPr lang="en-GB" dirty="0"/>
              <a:t>professional environments</a:t>
            </a:r>
          </a:p>
          <a:p>
            <a:r>
              <a:rPr lang="en-GB" dirty="0"/>
              <a:t>Today is about recognising these skills and making them visible in your portfolio</a:t>
            </a:r>
          </a:p>
          <a:p>
            <a:endParaRPr lang="en-GB" dirty="0"/>
          </a:p>
        </p:txBody>
      </p:sp>
      <p:sp>
        <p:nvSpPr>
          <p:cNvPr id="5" name="Slide Number Placeholder 4">
            <a:extLst>
              <a:ext uri="{FF2B5EF4-FFF2-40B4-BE49-F238E27FC236}">
                <a16:creationId xmlns:a16="http://schemas.microsoft.com/office/drawing/2014/main" id="{E2C94345-5A6D-EE0B-3D8F-09857AEBAF2B}"/>
              </a:ext>
            </a:extLst>
          </p:cNvPr>
          <p:cNvSpPr>
            <a:spLocks noGrp="1"/>
          </p:cNvSpPr>
          <p:nvPr>
            <p:ph type="sldNum" sz="quarter" idx="12"/>
          </p:nvPr>
        </p:nvSpPr>
        <p:spPr/>
        <p:txBody>
          <a:bodyPr/>
          <a:lstStyle/>
          <a:p>
            <a:fld id="{0322EA46-A50A-4B74-807A-1D180152ACDE}" type="slidenum">
              <a:rPr lang="en-GB" smtClean="0"/>
              <a:t>6</a:t>
            </a:fld>
            <a:endParaRPr lang="en-GB"/>
          </a:p>
        </p:txBody>
      </p:sp>
    </p:spTree>
    <p:extLst>
      <p:ext uri="{BB962C8B-B14F-4D97-AF65-F5344CB8AC3E}">
        <p14:creationId xmlns:p14="http://schemas.microsoft.com/office/powerpoint/2010/main" val="23551069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EF07B-BFAA-D6CA-2101-7A54FCAE45ED}"/>
              </a:ext>
            </a:extLst>
          </p:cNvPr>
          <p:cNvSpPr>
            <a:spLocks noGrp="1"/>
          </p:cNvSpPr>
          <p:nvPr>
            <p:ph type="title"/>
          </p:nvPr>
        </p:nvSpPr>
        <p:spPr/>
        <p:txBody>
          <a:bodyPr>
            <a:normAutofit/>
          </a:bodyPr>
          <a:lstStyle/>
          <a:p>
            <a:r>
              <a:rPr lang="en-GB" dirty="0"/>
              <a:t>Your evidence of digital professionalism</a:t>
            </a:r>
          </a:p>
        </p:txBody>
      </p:sp>
      <p:sp>
        <p:nvSpPr>
          <p:cNvPr id="3" name="Content Placeholder 2">
            <a:extLst>
              <a:ext uri="{FF2B5EF4-FFF2-40B4-BE49-F238E27FC236}">
                <a16:creationId xmlns:a16="http://schemas.microsoft.com/office/drawing/2014/main" id="{97612B42-681D-9C08-61E8-898477B51761}"/>
              </a:ext>
            </a:extLst>
          </p:cNvPr>
          <p:cNvSpPr>
            <a:spLocks noGrp="1"/>
          </p:cNvSpPr>
          <p:nvPr>
            <p:ph sz="half" idx="1"/>
          </p:nvPr>
        </p:nvSpPr>
        <p:spPr/>
        <p:txBody>
          <a:bodyPr>
            <a:normAutofit fontScale="77500" lnSpcReduction="20000"/>
          </a:bodyPr>
          <a:lstStyle/>
          <a:p>
            <a:r>
              <a:rPr lang="en-GB" dirty="0"/>
              <a:t>Look at your own work from this module.</a:t>
            </a:r>
          </a:p>
          <a:p>
            <a:r>
              <a:rPr lang="en-GB" b="1" dirty="0"/>
              <a:t>Individually</a:t>
            </a:r>
          </a:p>
          <a:p>
            <a:r>
              <a:rPr lang="en-GB" dirty="0"/>
              <a:t>Write short notes for yourself.</a:t>
            </a:r>
          </a:p>
          <a:p>
            <a:pPr lvl="1"/>
            <a:r>
              <a:rPr lang="en-GB" dirty="0"/>
              <a:t>One piece of work that shows you are organised</a:t>
            </a:r>
          </a:p>
          <a:p>
            <a:pPr lvl="1"/>
            <a:r>
              <a:rPr lang="en-GB" dirty="0"/>
              <a:t>One piece of work that shows clear naming or clear presentation</a:t>
            </a:r>
          </a:p>
          <a:p>
            <a:pPr lvl="1"/>
            <a:r>
              <a:rPr lang="en-GB" dirty="0"/>
              <a:t>One example that shows responsible use of AI or not using AI</a:t>
            </a:r>
          </a:p>
          <a:p>
            <a:r>
              <a:rPr lang="en-GB" dirty="0"/>
              <a:t>Do not move or edit any files yet.</a:t>
            </a:r>
          </a:p>
          <a:p>
            <a:endParaRPr lang="en-GB" dirty="0"/>
          </a:p>
        </p:txBody>
      </p:sp>
      <p:sp>
        <p:nvSpPr>
          <p:cNvPr id="4" name="Content Placeholder 3">
            <a:extLst>
              <a:ext uri="{FF2B5EF4-FFF2-40B4-BE49-F238E27FC236}">
                <a16:creationId xmlns:a16="http://schemas.microsoft.com/office/drawing/2014/main" id="{42B6845A-3391-B9BF-9609-ADE00BAC78BE}"/>
              </a:ext>
            </a:extLst>
          </p:cNvPr>
          <p:cNvSpPr>
            <a:spLocks noGrp="1"/>
          </p:cNvSpPr>
          <p:nvPr>
            <p:ph sz="half" idx="2"/>
          </p:nvPr>
        </p:nvSpPr>
        <p:spPr/>
        <p:txBody>
          <a:bodyPr>
            <a:normAutofit fontScale="77500" lnSpcReduction="20000"/>
          </a:bodyPr>
          <a:lstStyle/>
          <a:p>
            <a:r>
              <a:rPr lang="en-GB" b="1" dirty="0"/>
              <a:t>With a partner</a:t>
            </a:r>
          </a:p>
          <a:p>
            <a:r>
              <a:rPr lang="en-GB" dirty="0"/>
              <a:t>Share one example only.</a:t>
            </a:r>
          </a:p>
          <a:p>
            <a:r>
              <a:rPr lang="en-GB" dirty="0"/>
              <a:t>Talk briefly about which professional quality it shows.</a:t>
            </a:r>
          </a:p>
          <a:p>
            <a:r>
              <a:rPr lang="en-GB" dirty="0"/>
              <a:t>This activity is about recognising your skills and preparing to choose evidence for your portfolio.</a:t>
            </a:r>
          </a:p>
        </p:txBody>
      </p:sp>
      <p:sp>
        <p:nvSpPr>
          <p:cNvPr id="5" name="Slide Number Placeholder 4">
            <a:extLst>
              <a:ext uri="{FF2B5EF4-FFF2-40B4-BE49-F238E27FC236}">
                <a16:creationId xmlns:a16="http://schemas.microsoft.com/office/drawing/2014/main" id="{2886D81C-1714-F3B7-8386-D46985594C55}"/>
              </a:ext>
            </a:extLst>
          </p:cNvPr>
          <p:cNvSpPr>
            <a:spLocks noGrp="1"/>
          </p:cNvSpPr>
          <p:nvPr>
            <p:ph type="sldNum" sz="quarter" idx="12"/>
          </p:nvPr>
        </p:nvSpPr>
        <p:spPr/>
        <p:txBody>
          <a:bodyPr/>
          <a:lstStyle/>
          <a:p>
            <a:fld id="{0322EA46-A50A-4B74-807A-1D180152ACDE}" type="slidenum">
              <a:rPr lang="en-GB" smtClean="0"/>
              <a:t>7</a:t>
            </a:fld>
            <a:endParaRPr lang="en-GB"/>
          </a:p>
        </p:txBody>
      </p:sp>
      <p:pic>
        <p:nvPicPr>
          <p:cNvPr id="6" name="Online Media 7" title="4 Minute Timer">
            <a:hlinkClick r:id="" action="ppaction://media"/>
            <a:extLst>
              <a:ext uri="{FF2B5EF4-FFF2-40B4-BE49-F238E27FC236}">
                <a16:creationId xmlns:a16="http://schemas.microsoft.com/office/drawing/2014/main" id="{6C32DEBD-E527-80FE-E890-1618F5BD363C}"/>
              </a:ext>
            </a:extLst>
          </p:cNvPr>
          <p:cNvPicPr>
            <a:picLocks noRot="1" noChangeAspect="1"/>
          </p:cNvPicPr>
          <p:nvPr>
            <a:videoFile r:link="rId1"/>
          </p:nvPr>
        </p:nvPicPr>
        <p:blipFill>
          <a:blip r:embed="rId4"/>
          <a:stretch>
            <a:fillRect/>
          </a:stretch>
        </p:blipFill>
        <p:spPr>
          <a:xfrm>
            <a:off x="7719934" y="4761740"/>
            <a:ext cx="3145437" cy="1777172"/>
          </a:xfrm>
          <a:prstGeom prst="rect">
            <a:avLst/>
          </a:prstGeom>
        </p:spPr>
      </p:pic>
    </p:spTree>
    <p:extLst>
      <p:ext uri="{BB962C8B-B14F-4D97-AF65-F5344CB8AC3E}">
        <p14:creationId xmlns:p14="http://schemas.microsoft.com/office/powerpoint/2010/main" val="14437548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59ADE-8E41-8B02-C32F-703F45120E05}"/>
              </a:ext>
            </a:extLst>
          </p:cNvPr>
          <p:cNvSpPr>
            <a:spLocks noGrp="1"/>
          </p:cNvSpPr>
          <p:nvPr>
            <p:ph type="title"/>
          </p:nvPr>
        </p:nvSpPr>
        <p:spPr/>
        <p:txBody>
          <a:bodyPr/>
          <a:lstStyle/>
          <a:p>
            <a:r>
              <a:rPr lang="en-GB" dirty="0"/>
              <a:t>Quick check in</a:t>
            </a:r>
            <a:br>
              <a:rPr lang="en-GB" dirty="0"/>
            </a:br>
            <a:endParaRPr lang="en-GB" dirty="0"/>
          </a:p>
        </p:txBody>
      </p:sp>
      <p:sp>
        <p:nvSpPr>
          <p:cNvPr id="3" name="Content Placeholder 2">
            <a:extLst>
              <a:ext uri="{FF2B5EF4-FFF2-40B4-BE49-F238E27FC236}">
                <a16:creationId xmlns:a16="http://schemas.microsoft.com/office/drawing/2014/main" id="{C641CE15-AD81-3B13-C9EA-FDCA222EF565}"/>
              </a:ext>
            </a:extLst>
          </p:cNvPr>
          <p:cNvSpPr>
            <a:spLocks noGrp="1"/>
          </p:cNvSpPr>
          <p:nvPr>
            <p:ph idx="1"/>
          </p:nvPr>
        </p:nvSpPr>
        <p:spPr/>
        <p:txBody>
          <a:bodyPr/>
          <a:lstStyle/>
          <a:p>
            <a:r>
              <a:rPr lang="en-GB" dirty="0"/>
              <a:t>Please open VEVOX.</a:t>
            </a:r>
          </a:p>
          <a:p>
            <a:r>
              <a:rPr lang="en-GB" dirty="0"/>
              <a:t>Answer the question honestly.</a:t>
            </a:r>
          </a:p>
          <a:p>
            <a:r>
              <a:rPr lang="en-GB" dirty="0"/>
              <a:t>Your answer is anonymous.</a:t>
            </a:r>
          </a:p>
          <a:p>
            <a:r>
              <a:rPr lang="en-GB" dirty="0"/>
              <a:t>This helps us understand how you are feeling before we move on.</a:t>
            </a:r>
          </a:p>
        </p:txBody>
      </p:sp>
      <p:sp>
        <p:nvSpPr>
          <p:cNvPr id="4" name="Slide Number Placeholder 3">
            <a:extLst>
              <a:ext uri="{FF2B5EF4-FFF2-40B4-BE49-F238E27FC236}">
                <a16:creationId xmlns:a16="http://schemas.microsoft.com/office/drawing/2014/main" id="{83FA3AAE-1B29-74B5-DCBB-7F9204BCC213}"/>
              </a:ext>
            </a:extLst>
          </p:cNvPr>
          <p:cNvSpPr>
            <a:spLocks noGrp="1"/>
          </p:cNvSpPr>
          <p:nvPr>
            <p:ph type="sldNum" sz="quarter" idx="12"/>
          </p:nvPr>
        </p:nvSpPr>
        <p:spPr/>
        <p:txBody>
          <a:bodyPr/>
          <a:lstStyle/>
          <a:p>
            <a:fld id="{0322EA46-A50A-4B74-807A-1D180152ACDE}" type="slidenum">
              <a:rPr lang="en-GB" smtClean="0"/>
              <a:t>8</a:t>
            </a:fld>
            <a:endParaRPr lang="en-GB"/>
          </a:p>
        </p:txBody>
      </p:sp>
      <p:pic>
        <p:nvPicPr>
          <p:cNvPr id="5" name="Content Placeholder 4" descr="A black text with a white background&#10;&#10;AI-generated content may be incorrect.">
            <a:hlinkClick r:id="rId3"/>
            <a:extLst>
              <a:ext uri="{FF2B5EF4-FFF2-40B4-BE49-F238E27FC236}">
                <a16:creationId xmlns:a16="http://schemas.microsoft.com/office/drawing/2014/main" id="{F0B30CA3-538B-0512-43AC-AA8EFFBB4FFE}"/>
              </a:ext>
            </a:extLst>
          </p:cNvPr>
          <p:cNvPicPr>
            <a:picLocks noChangeAspect="1"/>
          </p:cNvPicPr>
          <p:nvPr/>
        </p:nvPicPr>
        <p:blipFill>
          <a:blip r:embed="rId4"/>
          <a:stretch>
            <a:fillRect/>
          </a:stretch>
        </p:blipFill>
        <p:spPr>
          <a:xfrm>
            <a:off x="2783177" y="5012178"/>
            <a:ext cx="4895715" cy="991383"/>
          </a:xfrm>
          <a:prstGeom prst="rect">
            <a:avLst/>
          </a:prstGeom>
          <a:noFill/>
        </p:spPr>
      </p:pic>
    </p:spTree>
    <p:extLst>
      <p:ext uri="{BB962C8B-B14F-4D97-AF65-F5344CB8AC3E}">
        <p14:creationId xmlns:p14="http://schemas.microsoft.com/office/powerpoint/2010/main" val="1126220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9E875-C0D1-7881-87CA-A154B8C476E6}"/>
              </a:ext>
            </a:extLst>
          </p:cNvPr>
          <p:cNvSpPr>
            <a:spLocks noGrp="1"/>
          </p:cNvSpPr>
          <p:nvPr>
            <p:ph type="ctrTitle"/>
          </p:nvPr>
        </p:nvSpPr>
        <p:spPr/>
        <p:txBody>
          <a:bodyPr/>
          <a:lstStyle/>
          <a:p>
            <a:r>
              <a:rPr lang="en-GB" dirty="0"/>
              <a:t>What the portfolio needs to show</a:t>
            </a:r>
          </a:p>
        </p:txBody>
      </p:sp>
      <p:sp>
        <p:nvSpPr>
          <p:cNvPr id="3" name="Subtitle 2">
            <a:extLst>
              <a:ext uri="{FF2B5EF4-FFF2-40B4-BE49-F238E27FC236}">
                <a16:creationId xmlns:a16="http://schemas.microsoft.com/office/drawing/2014/main" id="{2AB05A46-CDB7-37C8-012D-86565EAAC344}"/>
              </a:ext>
            </a:extLst>
          </p:cNvPr>
          <p:cNvSpPr>
            <a:spLocks noGrp="1"/>
          </p:cNvSpPr>
          <p:nvPr>
            <p:ph type="subTitle" idx="1"/>
          </p:nvPr>
        </p:nvSpPr>
        <p:spPr/>
        <p:txBody>
          <a:bodyPr/>
          <a:lstStyle/>
          <a:p>
            <a:endParaRPr lang="en-GB"/>
          </a:p>
        </p:txBody>
      </p:sp>
      <p:pic>
        <p:nvPicPr>
          <p:cNvPr id="6" name="Picture Placeholder 5" descr="White puzzle with one red piece">
            <a:extLst>
              <a:ext uri="{FF2B5EF4-FFF2-40B4-BE49-F238E27FC236}">
                <a16:creationId xmlns:a16="http://schemas.microsoft.com/office/drawing/2014/main" id="{5EE3EB02-5069-4A06-88F9-69067BD0712D}"/>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8145" r="28145"/>
          <a:stretch>
            <a:fillRect/>
          </a:stretch>
        </p:blipFill>
        <p:spPr/>
      </p:pic>
    </p:spTree>
    <p:extLst>
      <p:ext uri="{BB962C8B-B14F-4D97-AF65-F5344CB8AC3E}">
        <p14:creationId xmlns:p14="http://schemas.microsoft.com/office/powerpoint/2010/main" val="3429166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0B837-C74F-65CA-701C-E3E41AFA8B23}"/>
              </a:ext>
            </a:extLst>
          </p:cNvPr>
          <p:cNvSpPr>
            <a:spLocks noGrp="1"/>
          </p:cNvSpPr>
          <p:nvPr>
            <p:ph type="title"/>
          </p:nvPr>
        </p:nvSpPr>
        <p:spPr/>
        <p:txBody>
          <a:bodyPr>
            <a:normAutofit fontScale="90000"/>
          </a:bodyPr>
          <a:lstStyle/>
          <a:p>
            <a:r>
              <a:rPr lang="en-GB" dirty="0"/>
              <a:t>Understanding what your portfolio shows</a:t>
            </a:r>
            <a:br>
              <a:rPr lang="en-GB" dirty="0"/>
            </a:br>
            <a:endParaRPr lang="en-GB" dirty="0"/>
          </a:p>
        </p:txBody>
      </p:sp>
      <p:sp>
        <p:nvSpPr>
          <p:cNvPr id="3" name="Content Placeholder 2">
            <a:extLst>
              <a:ext uri="{FF2B5EF4-FFF2-40B4-BE49-F238E27FC236}">
                <a16:creationId xmlns:a16="http://schemas.microsoft.com/office/drawing/2014/main" id="{299CC89F-FDD3-DA66-0570-9DB7E9205355}"/>
              </a:ext>
            </a:extLst>
          </p:cNvPr>
          <p:cNvSpPr>
            <a:spLocks noGrp="1"/>
          </p:cNvSpPr>
          <p:nvPr>
            <p:ph sz="half" idx="1"/>
          </p:nvPr>
        </p:nvSpPr>
        <p:spPr/>
        <p:txBody>
          <a:bodyPr>
            <a:normAutofit fontScale="70000" lnSpcReduction="20000"/>
          </a:bodyPr>
          <a:lstStyle/>
          <a:p>
            <a:r>
              <a:rPr lang="en-GB" dirty="0"/>
              <a:t>You will work in pairs.</a:t>
            </a:r>
          </a:p>
          <a:p>
            <a:r>
              <a:rPr lang="en-GB" dirty="0"/>
              <a:t>On your table, you will see cards showing different types of work from this module.</a:t>
            </a:r>
          </a:p>
          <a:p>
            <a:pPr marL="0" indent="0">
              <a:buNone/>
            </a:pPr>
            <a:r>
              <a:rPr lang="en-GB" b="1" dirty="0"/>
              <a:t>What to do</a:t>
            </a:r>
          </a:p>
          <a:p>
            <a:r>
              <a:rPr lang="en-GB" dirty="0"/>
              <a:t>Look at each card and place it under one of these headings:</a:t>
            </a:r>
          </a:p>
          <a:p>
            <a:pPr lvl="1"/>
            <a:r>
              <a:rPr lang="en-GB" dirty="0"/>
              <a:t>Shows a skill clearly</a:t>
            </a:r>
          </a:p>
          <a:p>
            <a:pPr lvl="1"/>
            <a:r>
              <a:rPr lang="en-GB" dirty="0"/>
              <a:t>Needs explanation in the audio reflection</a:t>
            </a:r>
          </a:p>
          <a:p>
            <a:r>
              <a:rPr lang="en-GB" dirty="0"/>
              <a:t>For each card, talk about:</a:t>
            </a:r>
          </a:p>
          <a:p>
            <a:pPr lvl="1"/>
            <a:r>
              <a:rPr lang="en-GB" dirty="0"/>
              <a:t>What skill it shows</a:t>
            </a:r>
          </a:p>
          <a:p>
            <a:pPr lvl="1"/>
            <a:r>
              <a:rPr lang="en-GB" dirty="0"/>
              <a:t>What you would need to explain for someone else to understand it</a:t>
            </a:r>
          </a:p>
        </p:txBody>
      </p:sp>
      <p:sp>
        <p:nvSpPr>
          <p:cNvPr id="5" name="Content Placeholder 4">
            <a:extLst>
              <a:ext uri="{FF2B5EF4-FFF2-40B4-BE49-F238E27FC236}">
                <a16:creationId xmlns:a16="http://schemas.microsoft.com/office/drawing/2014/main" id="{89A5A112-254A-2232-CC99-E9FA80CD8CB7}"/>
              </a:ext>
            </a:extLst>
          </p:cNvPr>
          <p:cNvSpPr>
            <a:spLocks noGrp="1"/>
          </p:cNvSpPr>
          <p:nvPr>
            <p:ph sz="half" idx="2"/>
          </p:nvPr>
        </p:nvSpPr>
        <p:spPr/>
        <p:txBody>
          <a:bodyPr>
            <a:normAutofit fontScale="70000" lnSpcReduction="20000"/>
          </a:bodyPr>
          <a:lstStyle/>
          <a:p>
            <a:r>
              <a:rPr lang="en-GB" b="1" dirty="0"/>
              <a:t>Blank cards</a:t>
            </a:r>
          </a:p>
          <a:p>
            <a:r>
              <a:rPr lang="en-GB" dirty="0"/>
              <a:t>If something important from your own work is missing, you can use a blank card to add it.</a:t>
            </a:r>
          </a:p>
          <a:p>
            <a:r>
              <a:rPr lang="en-GB" dirty="0"/>
              <a:t>Write:</a:t>
            </a:r>
          </a:p>
          <a:p>
            <a:pPr lvl="1"/>
            <a:r>
              <a:rPr lang="en-GB" dirty="0"/>
              <a:t>What the work is</a:t>
            </a:r>
          </a:p>
          <a:p>
            <a:pPr lvl="1"/>
            <a:r>
              <a:rPr lang="en-GB" dirty="0"/>
              <a:t>What skill it shows</a:t>
            </a:r>
          </a:p>
          <a:p>
            <a:r>
              <a:rPr lang="en-GB" dirty="0"/>
              <a:t>This activity is about understanding your story, not choosing right or wrong items.</a:t>
            </a:r>
          </a:p>
          <a:p>
            <a:endParaRPr lang="en-GB" dirty="0"/>
          </a:p>
          <a:p>
            <a:endParaRPr lang="en-GB" dirty="0"/>
          </a:p>
        </p:txBody>
      </p:sp>
      <p:sp>
        <p:nvSpPr>
          <p:cNvPr id="4" name="Slide Number Placeholder 3">
            <a:extLst>
              <a:ext uri="{FF2B5EF4-FFF2-40B4-BE49-F238E27FC236}">
                <a16:creationId xmlns:a16="http://schemas.microsoft.com/office/drawing/2014/main" id="{F205183D-6C6D-D4DB-31E2-F82F4368F79E}"/>
              </a:ext>
            </a:extLst>
          </p:cNvPr>
          <p:cNvSpPr>
            <a:spLocks noGrp="1"/>
          </p:cNvSpPr>
          <p:nvPr>
            <p:ph type="sldNum" sz="quarter" idx="12"/>
          </p:nvPr>
        </p:nvSpPr>
        <p:spPr/>
        <p:txBody>
          <a:bodyPr/>
          <a:lstStyle/>
          <a:p>
            <a:fld id="{0322EA46-A50A-4B74-807A-1D180152ACDE}" type="slidenum">
              <a:rPr lang="en-GB" smtClean="0"/>
              <a:t>10</a:t>
            </a:fld>
            <a:endParaRPr lang="en-GB"/>
          </a:p>
        </p:txBody>
      </p:sp>
      <p:pic>
        <p:nvPicPr>
          <p:cNvPr id="6" name="Online Media 5" title="12 Minute Timer">
            <a:hlinkClick r:id="" action="ppaction://media"/>
            <a:extLst>
              <a:ext uri="{FF2B5EF4-FFF2-40B4-BE49-F238E27FC236}">
                <a16:creationId xmlns:a16="http://schemas.microsoft.com/office/drawing/2014/main" id="{3293CF37-8F8C-FD9E-40A3-45645E69BA3F}"/>
              </a:ext>
            </a:extLst>
          </p:cNvPr>
          <p:cNvPicPr>
            <a:picLocks noRot="1" noChangeAspect="1"/>
          </p:cNvPicPr>
          <p:nvPr>
            <a:videoFile r:link="rId1"/>
          </p:nvPr>
        </p:nvPicPr>
        <p:blipFill>
          <a:blip r:embed="rId4"/>
          <a:stretch>
            <a:fillRect/>
          </a:stretch>
        </p:blipFill>
        <p:spPr>
          <a:xfrm>
            <a:off x="7907621" y="5164684"/>
            <a:ext cx="2755382" cy="1556791"/>
          </a:xfrm>
          <a:prstGeom prst="rect">
            <a:avLst/>
          </a:prstGeom>
        </p:spPr>
      </p:pic>
    </p:spTree>
    <p:extLst>
      <p:ext uri="{BB962C8B-B14F-4D97-AF65-F5344CB8AC3E}">
        <p14:creationId xmlns:p14="http://schemas.microsoft.com/office/powerpoint/2010/main" val="311556800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988DA-F045-34A6-FE2E-30AE3E05EFE2}"/>
              </a:ext>
            </a:extLst>
          </p:cNvPr>
          <p:cNvSpPr>
            <a:spLocks noGrp="1"/>
          </p:cNvSpPr>
          <p:nvPr>
            <p:ph type="title"/>
          </p:nvPr>
        </p:nvSpPr>
        <p:spPr/>
        <p:txBody>
          <a:bodyPr/>
          <a:lstStyle/>
          <a:p>
            <a:r>
              <a:rPr lang="en-GB" dirty="0"/>
              <a:t>A quick confidence check</a:t>
            </a:r>
          </a:p>
        </p:txBody>
      </p:sp>
      <p:sp>
        <p:nvSpPr>
          <p:cNvPr id="3" name="Content Placeholder 2">
            <a:extLst>
              <a:ext uri="{FF2B5EF4-FFF2-40B4-BE49-F238E27FC236}">
                <a16:creationId xmlns:a16="http://schemas.microsoft.com/office/drawing/2014/main" id="{2F7546D8-A149-98A3-22B2-42D2147FBE46}"/>
              </a:ext>
            </a:extLst>
          </p:cNvPr>
          <p:cNvSpPr>
            <a:spLocks noGrp="1"/>
          </p:cNvSpPr>
          <p:nvPr>
            <p:ph idx="1"/>
          </p:nvPr>
        </p:nvSpPr>
        <p:spPr/>
        <p:txBody>
          <a:bodyPr/>
          <a:lstStyle/>
          <a:p>
            <a:r>
              <a:rPr lang="en-GB" dirty="0"/>
              <a:t>Please open VEVOX.</a:t>
            </a:r>
          </a:p>
          <a:p>
            <a:r>
              <a:rPr lang="en-GB" dirty="0"/>
              <a:t>Answer the question:</a:t>
            </a:r>
          </a:p>
          <a:p>
            <a:pPr marL="0" indent="0">
              <a:buNone/>
            </a:pPr>
            <a:r>
              <a:rPr lang="en-GB" dirty="0"/>
              <a:t>	</a:t>
            </a:r>
            <a:r>
              <a:rPr lang="en-GB" b="1" dirty="0"/>
              <a:t>What progress are you most proud of this term</a:t>
            </a:r>
          </a:p>
          <a:p>
            <a:r>
              <a:rPr lang="en-GB" dirty="0"/>
              <a:t>One or two words is enough.</a:t>
            </a:r>
          </a:p>
          <a:p>
            <a:r>
              <a:rPr lang="en-GB" dirty="0"/>
              <a:t>Your answer is anonymous.</a:t>
            </a:r>
          </a:p>
          <a:p>
            <a:endParaRPr lang="en-GB" dirty="0"/>
          </a:p>
        </p:txBody>
      </p:sp>
      <p:sp>
        <p:nvSpPr>
          <p:cNvPr id="4" name="Slide Number Placeholder 3">
            <a:extLst>
              <a:ext uri="{FF2B5EF4-FFF2-40B4-BE49-F238E27FC236}">
                <a16:creationId xmlns:a16="http://schemas.microsoft.com/office/drawing/2014/main" id="{4868DE98-225D-1CCF-691C-B3D60DF979A3}"/>
              </a:ext>
            </a:extLst>
          </p:cNvPr>
          <p:cNvSpPr>
            <a:spLocks noGrp="1"/>
          </p:cNvSpPr>
          <p:nvPr>
            <p:ph type="sldNum" sz="quarter" idx="12"/>
          </p:nvPr>
        </p:nvSpPr>
        <p:spPr/>
        <p:txBody>
          <a:bodyPr/>
          <a:lstStyle/>
          <a:p>
            <a:fld id="{0322EA46-A50A-4B74-807A-1D180152ACDE}" type="slidenum">
              <a:rPr lang="en-GB" smtClean="0"/>
              <a:t>11</a:t>
            </a:fld>
            <a:endParaRPr lang="en-GB"/>
          </a:p>
        </p:txBody>
      </p:sp>
      <p:pic>
        <p:nvPicPr>
          <p:cNvPr id="5" name="Content Placeholder 4" descr="A black text with a white background&#10;&#10;AI-generated content may be incorrect.">
            <a:hlinkClick r:id="rId3"/>
            <a:extLst>
              <a:ext uri="{FF2B5EF4-FFF2-40B4-BE49-F238E27FC236}">
                <a16:creationId xmlns:a16="http://schemas.microsoft.com/office/drawing/2014/main" id="{693B4225-E408-7B17-A249-9078FC9A753D}"/>
              </a:ext>
            </a:extLst>
          </p:cNvPr>
          <p:cNvPicPr>
            <a:picLocks noChangeAspect="1"/>
          </p:cNvPicPr>
          <p:nvPr/>
        </p:nvPicPr>
        <p:blipFill>
          <a:blip r:embed="rId4"/>
          <a:stretch>
            <a:fillRect/>
          </a:stretch>
        </p:blipFill>
        <p:spPr>
          <a:xfrm>
            <a:off x="4003809" y="5087129"/>
            <a:ext cx="4895715" cy="991383"/>
          </a:xfrm>
          <a:prstGeom prst="rect">
            <a:avLst/>
          </a:prstGeom>
          <a:noFill/>
        </p:spPr>
      </p:pic>
    </p:spTree>
    <p:extLst>
      <p:ext uri="{BB962C8B-B14F-4D97-AF65-F5344CB8AC3E}">
        <p14:creationId xmlns:p14="http://schemas.microsoft.com/office/powerpoint/2010/main" val="576613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CED12-43D1-4CF7-E8EE-062C272D5FF8}"/>
              </a:ext>
            </a:extLst>
          </p:cNvPr>
          <p:cNvSpPr>
            <a:spLocks noGrp="1"/>
          </p:cNvSpPr>
          <p:nvPr>
            <p:ph type="ctrTitle"/>
          </p:nvPr>
        </p:nvSpPr>
        <p:spPr/>
        <p:txBody>
          <a:bodyPr/>
          <a:lstStyle/>
          <a:p>
            <a:r>
              <a:rPr lang="en-GB" dirty="0"/>
              <a:t>Building the portfolio</a:t>
            </a:r>
          </a:p>
        </p:txBody>
      </p:sp>
      <p:sp>
        <p:nvSpPr>
          <p:cNvPr id="3" name="Subtitle 2">
            <a:extLst>
              <a:ext uri="{FF2B5EF4-FFF2-40B4-BE49-F238E27FC236}">
                <a16:creationId xmlns:a16="http://schemas.microsoft.com/office/drawing/2014/main" id="{AE95FE34-1CE7-B6BA-780F-A77D1C46421C}"/>
              </a:ext>
            </a:extLst>
          </p:cNvPr>
          <p:cNvSpPr>
            <a:spLocks noGrp="1"/>
          </p:cNvSpPr>
          <p:nvPr>
            <p:ph type="subTitle" idx="1"/>
          </p:nvPr>
        </p:nvSpPr>
        <p:spPr/>
        <p:txBody>
          <a:bodyPr/>
          <a:lstStyle/>
          <a:p>
            <a:endParaRPr lang="en-GB"/>
          </a:p>
        </p:txBody>
      </p:sp>
      <p:pic>
        <p:nvPicPr>
          <p:cNvPr id="6" name="Picture Placeholder 5" descr="Colorful blocks arranged to make stairs">
            <a:extLst>
              <a:ext uri="{FF2B5EF4-FFF2-40B4-BE49-F238E27FC236}">
                <a16:creationId xmlns:a16="http://schemas.microsoft.com/office/drawing/2014/main" id="{FFABB026-B1A3-D701-6602-BBA3F9E47DD6}"/>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4097" r="24097"/>
          <a:stretch>
            <a:fillRect/>
          </a:stretch>
        </p:blipFill>
        <p:spPr/>
      </p:pic>
    </p:spTree>
    <p:extLst>
      <p:ext uri="{BB962C8B-B14F-4D97-AF65-F5344CB8AC3E}">
        <p14:creationId xmlns:p14="http://schemas.microsoft.com/office/powerpoint/2010/main" val="1453297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C8123-67AC-DFC1-62BE-A1123100F188}"/>
              </a:ext>
            </a:extLst>
          </p:cNvPr>
          <p:cNvSpPr>
            <a:spLocks noGrp="1"/>
          </p:cNvSpPr>
          <p:nvPr>
            <p:ph type="title"/>
          </p:nvPr>
        </p:nvSpPr>
        <p:spPr/>
        <p:txBody>
          <a:bodyPr/>
          <a:lstStyle/>
          <a:p>
            <a:r>
              <a:rPr lang="en-GB" dirty="0"/>
              <a:t>Selecting your portfolio evidence</a:t>
            </a:r>
          </a:p>
        </p:txBody>
      </p:sp>
      <p:sp>
        <p:nvSpPr>
          <p:cNvPr id="3" name="Content Placeholder 2">
            <a:extLst>
              <a:ext uri="{FF2B5EF4-FFF2-40B4-BE49-F238E27FC236}">
                <a16:creationId xmlns:a16="http://schemas.microsoft.com/office/drawing/2014/main" id="{86ED927A-1CE9-DAF1-BB73-26004B85CEF1}"/>
              </a:ext>
            </a:extLst>
          </p:cNvPr>
          <p:cNvSpPr>
            <a:spLocks noGrp="1"/>
          </p:cNvSpPr>
          <p:nvPr>
            <p:ph sz="half" idx="1"/>
          </p:nvPr>
        </p:nvSpPr>
        <p:spPr/>
        <p:txBody>
          <a:bodyPr>
            <a:normAutofit fontScale="77500" lnSpcReduction="20000"/>
          </a:bodyPr>
          <a:lstStyle/>
          <a:p>
            <a:r>
              <a:rPr lang="en-GB" dirty="0"/>
              <a:t>Work on your own.</a:t>
            </a:r>
          </a:p>
          <a:p>
            <a:r>
              <a:rPr lang="en-GB" dirty="0"/>
              <a:t>Look at the work you have created during this module.</a:t>
            </a:r>
          </a:p>
          <a:p>
            <a:pPr marL="0" indent="0">
              <a:buNone/>
            </a:pPr>
            <a:r>
              <a:rPr lang="en-GB" b="1" dirty="0"/>
              <a:t>Your task</a:t>
            </a:r>
          </a:p>
          <a:p>
            <a:r>
              <a:rPr lang="en-GB" dirty="0"/>
              <a:t>Choose three to five pieces of digital work you plan to include in your portfolio.</a:t>
            </a:r>
          </a:p>
          <a:p>
            <a:r>
              <a:rPr lang="en-GB" dirty="0"/>
              <a:t>For each piece, write a short note:</a:t>
            </a:r>
          </a:p>
          <a:p>
            <a:pPr lvl="1"/>
            <a:r>
              <a:rPr lang="en-GB" dirty="0"/>
              <a:t>What skill this work shows</a:t>
            </a:r>
          </a:p>
          <a:p>
            <a:pPr lvl="1"/>
            <a:r>
              <a:rPr lang="en-GB" dirty="0"/>
              <a:t>What tool you used</a:t>
            </a:r>
          </a:p>
          <a:p>
            <a:pPr lvl="1"/>
            <a:r>
              <a:rPr lang="en-GB" dirty="0"/>
              <a:t>What you would explain in your audio or video reflection</a:t>
            </a:r>
          </a:p>
        </p:txBody>
      </p:sp>
      <p:sp>
        <p:nvSpPr>
          <p:cNvPr id="4" name="Content Placeholder 3">
            <a:extLst>
              <a:ext uri="{FF2B5EF4-FFF2-40B4-BE49-F238E27FC236}">
                <a16:creationId xmlns:a16="http://schemas.microsoft.com/office/drawing/2014/main" id="{2C076028-FD57-08FA-5286-A2ADE86181B5}"/>
              </a:ext>
            </a:extLst>
          </p:cNvPr>
          <p:cNvSpPr>
            <a:spLocks noGrp="1"/>
          </p:cNvSpPr>
          <p:nvPr>
            <p:ph sz="half" idx="2"/>
          </p:nvPr>
        </p:nvSpPr>
        <p:spPr/>
        <p:txBody>
          <a:bodyPr>
            <a:normAutofit fontScale="77500" lnSpcReduction="20000"/>
          </a:bodyPr>
          <a:lstStyle/>
          <a:p>
            <a:pPr marL="0" indent="0">
              <a:buNone/>
            </a:pPr>
            <a:r>
              <a:rPr lang="en-GB" b="1" dirty="0"/>
              <a:t>Remember:</a:t>
            </a:r>
          </a:p>
          <a:p>
            <a:r>
              <a:rPr lang="en-GB" dirty="0"/>
              <a:t>Quality matters more than quantity</a:t>
            </a:r>
          </a:p>
          <a:p>
            <a:r>
              <a:rPr lang="en-GB" dirty="0"/>
              <a:t>Your portfolio should show how your skills developed</a:t>
            </a:r>
          </a:p>
          <a:p>
            <a:r>
              <a:rPr lang="en-GB" dirty="0"/>
              <a:t>Your reflection explains why each piece is important</a:t>
            </a:r>
          </a:p>
          <a:p>
            <a:endParaRPr lang="en-GB" dirty="0"/>
          </a:p>
          <a:p>
            <a:r>
              <a:rPr lang="en-GB" dirty="0"/>
              <a:t>This activity is about making clear choices, not finishing everything.</a:t>
            </a:r>
          </a:p>
          <a:p>
            <a:endParaRPr lang="en-GB" dirty="0"/>
          </a:p>
        </p:txBody>
      </p:sp>
      <p:sp>
        <p:nvSpPr>
          <p:cNvPr id="5" name="Slide Number Placeholder 4">
            <a:extLst>
              <a:ext uri="{FF2B5EF4-FFF2-40B4-BE49-F238E27FC236}">
                <a16:creationId xmlns:a16="http://schemas.microsoft.com/office/drawing/2014/main" id="{E5B86D03-39DA-DDAF-1841-F2BCFEF25F6B}"/>
              </a:ext>
            </a:extLst>
          </p:cNvPr>
          <p:cNvSpPr>
            <a:spLocks noGrp="1"/>
          </p:cNvSpPr>
          <p:nvPr>
            <p:ph type="sldNum" sz="quarter" idx="12"/>
          </p:nvPr>
        </p:nvSpPr>
        <p:spPr/>
        <p:txBody>
          <a:bodyPr/>
          <a:lstStyle/>
          <a:p>
            <a:fld id="{0322EA46-A50A-4B74-807A-1D180152ACDE}" type="slidenum">
              <a:rPr lang="en-GB" smtClean="0"/>
              <a:t>13</a:t>
            </a:fld>
            <a:endParaRPr lang="en-GB"/>
          </a:p>
        </p:txBody>
      </p:sp>
      <p:pic>
        <p:nvPicPr>
          <p:cNvPr id="6" name="Online Media 5" title="15 Minute Timer">
            <a:hlinkClick r:id="" action="ppaction://media"/>
            <a:extLst>
              <a:ext uri="{FF2B5EF4-FFF2-40B4-BE49-F238E27FC236}">
                <a16:creationId xmlns:a16="http://schemas.microsoft.com/office/drawing/2014/main" id="{9A92F624-FC57-F15C-00F1-64A028DA39D9}"/>
              </a:ext>
            </a:extLst>
          </p:cNvPr>
          <p:cNvPicPr>
            <a:picLocks noRot="1" noChangeAspect="1"/>
          </p:cNvPicPr>
          <p:nvPr>
            <a:videoFile r:link="rId1"/>
          </p:nvPr>
        </p:nvPicPr>
        <p:blipFill>
          <a:blip r:embed="rId4"/>
          <a:stretch>
            <a:fillRect/>
          </a:stretch>
        </p:blipFill>
        <p:spPr>
          <a:xfrm>
            <a:off x="7959777" y="5580573"/>
            <a:ext cx="2111115" cy="1192780"/>
          </a:xfrm>
          <a:prstGeom prst="rect">
            <a:avLst/>
          </a:prstGeom>
        </p:spPr>
      </p:pic>
    </p:spTree>
    <p:extLst>
      <p:ext uri="{BB962C8B-B14F-4D97-AF65-F5344CB8AC3E}">
        <p14:creationId xmlns:p14="http://schemas.microsoft.com/office/powerpoint/2010/main" val="21338324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BB095-D78A-91FA-CB83-B6EA7EA03ED2}"/>
              </a:ext>
            </a:extLst>
          </p:cNvPr>
          <p:cNvSpPr>
            <a:spLocks noGrp="1"/>
          </p:cNvSpPr>
          <p:nvPr>
            <p:ph type="ctrTitle"/>
          </p:nvPr>
        </p:nvSpPr>
        <p:spPr/>
        <p:txBody>
          <a:bodyPr/>
          <a:lstStyle/>
          <a:p>
            <a:r>
              <a:rPr lang="en-GB" dirty="0"/>
              <a:t>On to reflection</a:t>
            </a:r>
          </a:p>
        </p:txBody>
      </p:sp>
      <p:sp>
        <p:nvSpPr>
          <p:cNvPr id="3" name="Subtitle 2">
            <a:extLst>
              <a:ext uri="{FF2B5EF4-FFF2-40B4-BE49-F238E27FC236}">
                <a16:creationId xmlns:a16="http://schemas.microsoft.com/office/drawing/2014/main" id="{FC9B9DA7-5E9A-6FE9-293C-70D801580952}"/>
              </a:ext>
            </a:extLst>
          </p:cNvPr>
          <p:cNvSpPr>
            <a:spLocks noGrp="1"/>
          </p:cNvSpPr>
          <p:nvPr>
            <p:ph type="subTitle" idx="1"/>
          </p:nvPr>
        </p:nvSpPr>
        <p:spPr/>
        <p:txBody>
          <a:bodyPr/>
          <a:lstStyle/>
          <a:p>
            <a:endParaRPr lang="en-GB"/>
          </a:p>
        </p:txBody>
      </p:sp>
      <p:pic>
        <p:nvPicPr>
          <p:cNvPr id="6" name="Picture Placeholder 5" descr="White paint splashing">
            <a:extLst>
              <a:ext uri="{FF2B5EF4-FFF2-40B4-BE49-F238E27FC236}">
                <a16:creationId xmlns:a16="http://schemas.microsoft.com/office/drawing/2014/main" id="{B1732963-D479-BB9A-C5C3-9E73329A5244}"/>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3296" r="23296"/>
          <a:stretch>
            <a:fillRect/>
          </a:stretch>
        </p:blipFill>
        <p:spPr/>
      </p:pic>
    </p:spTree>
    <p:extLst>
      <p:ext uri="{BB962C8B-B14F-4D97-AF65-F5344CB8AC3E}">
        <p14:creationId xmlns:p14="http://schemas.microsoft.com/office/powerpoint/2010/main" val="14365780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FCC077-EACD-0B09-4D57-713F0B53597D}"/>
              </a:ext>
            </a:extLst>
          </p:cNvPr>
          <p:cNvSpPr>
            <a:spLocks noGrp="1"/>
          </p:cNvSpPr>
          <p:nvPr>
            <p:ph type="title"/>
          </p:nvPr>
        </p:nvSpPr>
        <p:spPr/>
        <p:txBody>
          <a:bodyPr/>
          <a:lstStyle/>
          <a:p>
            <a:r>
              <a:rPr lang="en-GB" dirty="0"/>
              <a:t>Last week in Academic Skills</a:t>
            </a:r>
          </a:p>
        </p:txBody>
      </p:sp>
      <p:sp>
        <p:nvSpPr>
          <p:cNvPr id="6" name="Content Placeholder 5">
            <a:extLst>
              <a:ext uri="{FF2B5EF4-FFF2-40B4-BE49-F238E27FC236}">
                <a16:creationId xmlns:a16="http://schemas.microsoft.com/office/drawing/2014/main" id="{B6E557D7-4CD1-5CD6-6BE7-4296BC74E7D7}"/>
              </a:ext>
            </a:extLst>
          </p:cNvPr>
          <p:cNvSpPr>
            <a:spLocks noGrp="1"/>
          </p:cNvSpPr>
          <p:nvPr>
            <p:ph sz="half" idx="1"/>
          </p:nvPr>
        </p:nvSpPr>
        <p:spPr/>
        <p:txBody>
          <a:bodyPr>
            <a:normAutofit fontScale="92500" lnSpcReduction="10000"/>
          </a:bodyPr>
          <a:lstStyle/>
          <a:p>
            <a:r>
              <a:rPr lang="en-GB" dirty="0"/>
              <a:t>Last week, you worked on reflection.</a:t>
            </a:r>
          </a:p>
          <a:p>
            <a:r>
              <a:rPr lang="en-GB" dirty="0"/>
              <a:t>You:</a:t>
            </a:r>
          </a:p>
          <a:p>
            <a:pPr lvl="1"/>
            <a:r>
              <a:rPr lang="en-GB" dirty="0"/>
              <a:t>looked at what you learned this term</a:t>
            </a:r>
          </a:p>
          <a:p>
            <a:pPr lvl="1"/>
            <a:r>
              <a:rPr lang="en-GB" dirty="0"/>
              <a:t>talked about strengths and challenges</a:t>
            </a:r>
          </a:p>
          <a:p>
            <a:pPr lvl="1"/>
            <a:r>
              <a:rPr lang="en-GB" dirty="0"/>
              <a:t>noticed what you can do better now</a:t>
            </a:r>
          </a:p>
          <a:p>
            <a:pPr lvl="1"/>
            <a:r>
              <a:rPr lang="en-GB" dirty="0"/>
              <a:t>thought about skills for study and work</a:t>
            </a:r>
          </a:p>
          <a:p>
            <a:endParaRPr lang="en-GB" dirty="0"/>
          </a:p>
        </p:txBody>
      </p:sp>
      <p:sp>
        <p:nvSpPr>
          <p:cNvPr id="7" name="Content Placeholder 6">
            <a:extLst>
              <a:ext uri="{FF2B5EF4-FFF2-40B4-BE49-F238E27FC236}">
                <a16:creationId xmlns:a16="http://schemas.microsoft.com/office/drawing/2014/main" id="{D5634E2F-04B5-601E-98DB-F2C4580DF24B}"/>
              </a:ext>
            </a:extLst>
          </p:cNvPr>
          <p:cNvSpPr>
            <a:spLocks noGrp="1"/>
          </p:cNvSpPr>
          <p:nvPr>
            <p:ph sz="half" idx="2"/>
          </p:nvPr>
        </p:nvSpPr>
        <p:spPr/>
        <p:txBody>
          <a:bodyPr>
            <a:normAutofit fontScale="92500" lnSpcReduction="10000"/>
          </a:bodyPr>
          <a:lstStyle/>
          <a:p>
            <a:pPr marL="0" indent="0">
              <a:buNone/>
            </a:pPr>
            <a:r>
              <a:rPr lang="en-GB" b="1" dirty="0"/>
              <a:t>Why this matters today</a:t>
            </a:r>
          </a:p>
          <a:p>
            <a:r>
              <a:rPr lang="en-GB" dirty="0"/>
              <a:t>Today is the same thinking.</a:t>
            </a:r>
          </a:p>
          <a:p>
            <a:r>
              <a:rPr lang="en-GB" dirty="0"/>
              <a:t>The difference is:</a:t>
            </a:r>
          </a:p>
          <a:p>
            <a:pPr lvl="1"/>
            <a:r>
              <a:rPr lang="en-GB" dirty="0"/>
              <a:t>you focus on digital skills</a:t>
            </a:r>
          </a:p>
          <a:p>
            <a:pPr lvl="1"/>
            <a:r>
              <a:rPr lang="en-GB" dirty="0"/>
              <a:t>you use your portfolio work</a:t>
            </a:r>
          </a:p>
          <a:p>
            <a:pPr lvl="1"/>
            <a:r>
              <a:rPr lang="en-GB" dirty="0"/>
              <a:t>you will say it in an audio or video later</a:t>
            </a:r>
          </a:p>
          <a:p>
            <a:r>
              <a:rPr lang="en-GB" dirty="0"/>
              <a:t>You already know how to do this.</a:t>
            </a:r>
          </a:p>
          <a:p>
            <a:endParaRPr lang="en-GB" dirty="0"/>
          </a:p>
        </p:txBody>
      </p:sp>
      <p:sp>
        <p:nvSpPr>
          <p:cNvPr id="4" name="Slide Number Placeholder 3">
            <a:extLst>
              <a:ext uri="{FF2B5EF4-FFF2-40B4-BE49-F238E27FC236}">
                <a16:creationId xmlns:a16="http://schemas.microsoft.com/office/drawing/2014/main" id="{BB9E9FD6-07BF-67C3-9DF9-962028474CFD}"/>
              </a:ext>
            </a:extLst>
          </p:cNvPr>
          <p:cNvSpPr>
            <a:spLocks noGrp="1"/>
          </p:cNvSpPr>
          <p:nvPr>
            <p:ph type="sldNum" sz="quarter" idx="12"/>
          </p:nvPr>
        </p:nvSpPr>
        <p:spPr/>
        <p:txBody>
          <a:bodyPr/>
          <a:lstStyle/>
          <a:p>
            <a:fld id="{0322EA46-A50A-4B74-807A-1D180152ACDE}" type="slidenum">
              <a:rPr lang="en-GB" smtClean="0"/>
              <a:t>15</a:t>
            </a:fld>
            <a:endParaRPr lang="en-GB"/>
          </a:p>
        </p:txBody>
      </p:sp>
    </p:spTree>
    <p:extLst>
      <p:ext uri="{BB962C8B-B14F-4D97-AF65-F5344CB8AC3E}">
        <p14:creationId xmlns:p14="http://schemas.microsoft.com/office/powerpoint/2010/main" val="2040899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025BBF-4993-2070-3D86-A215E208FD30}"/>
              </a:ext>
            </a:extLst>
          </p:cNvPr>
          <p:cNvSpPr>
            <a:spLocks noGrp="1"/>
          </p:cNvSpPr>
          <p:nvPr>
            <p:ph type="title"/>
          </p:nvPr>
        </p:nvSpPr>
        <p:spPr/>
        <p:txBody>
          <a:bodyPr/>
          <a:lstStyle/>
          <a:p>
            <a:r>
              <a:rPr lang="en-GB" dirty="0"/>
              <a:t>Using your Moodle reflections</a:t>
            </a:r>
          </a:p>
        </p:txBody>
      </p:sp>
      <p:sp>
        <p:nvSpPr>
          <p:cNvPr id="7" name="Content Placeholder 6">
            <a:extLst>
              <a:ext uri="{FF2B5EF4-FFF2-40B4-BE49-F238E27FC236}">
                <a16:creationId xmlns:a16="http://schemas.microsoft.com/office/drawing/2014/main" id="{BA8525A5-947A-16EA-4F79-F407DC4EC00E}"/>
              </a:ext>
            </a:extLst>
          </p:cNvPr>
          <p:cNvSpPr>
            <a:spLocks noGrp="1"/>
          </p:cNvSpPr>
          <p:nvPr>
            <p:ph sz="half" idx="1"/>
          </p:nvPr>
        </p:nvSpPr>
        <p:spPr/>
        <p:txBody>
          <a:bodyPr>
            <a:normAutofit fontScale="55000" lnSpcReduction="20000"/>
          </a:bodyPr>
          <a:lstStyle/>
          <a:p>
            <a:r>
              <a:rPr lang="en-GB" dirty="0"/>
              <a:t>Over the term, you wrote reflection posts on Moodle.</a:t>
            </a:r>
          </a:p>
          <a:p>
            <a:r>
              <a:rPr lang="en-GB" dirty="0"/>
              <a:t>These posts are part of your learning journey.</a:t>
            </a:r>
          </a:p>
          <a:p>
            <a:r>
              <a:rPr lang="en-GB" dirty="0"/>
              <a:t>Today, you will use them to help with your DS3 reflection.</a:t>
            </a:r>
          </a:p>
          <a:p>
            <a:pPr marL="0" indent="0">
              <a:buNone/>
            </a:pPr>
            <a:r>
              <a:rPr lang="en-GB" b="1" dirty="0"/>
              <a:t>What to do now</a:t>
            </a:r>
          </a:p>
          <a:p>
            <a:pPr lvl="1"/>
            <a:r>
              <a:rPr lang="en-GB" dirty="0"/>
              <a:t>Open Moodle</a:t>
            </a:r>
          </a:p>
          <a:p>
            <a:pPr lvl="1"/>
            <a:r>
              <a:rPr lang="en-GB" dirty="0"/>
              <a:t>Open the reflection forum</a:t>
            </a:r>
          </a:p>
          <a:p>
            <a:pPr lvl="1"/>
            <a:r>
              <a:rPr lang="en-GB" dirty="0"/>
              <a:t>Scroll through your posts</a:t>
            </a:r>
          </a:p>
          <a:p>
            <a:pPr lvl="1"/>
            <a:r>
              <a:rPr lang="en-GB" dirty="0"/>
              <a:t>Take your time.</a:t>
            </a:r>
          </a:p>
          <a:p>
            <a:r>
              <a:rPr lang="en-GB" dirty="0"/>
              <a:t>Choose three posts from different weeks.</a:t>
            </a:r>
          </a:p>
          <a:p>
            <a:r>
              <a:rPr lang="en-GB" dirty="0"/>
              <a:t>You can choose posts that show:</a:t>
            </a:r>
          </a:p>
          <a:p>
            <a:pPr lvl="1"/>
            <a:r>
              <a:rPr lang="en-GB" dirty="0"/>
              <a:t>something you learned</a:t>
            </a:r>
          </a:p>
          <a:p>
            <a:pPr lvl="1"/>
            <a:r>
              <a:rPr lang="en-GB" dirty="0"/>
              <a:t>something that was difficult</a:t>
            </a:r>
          </a:p>
          <a:p>
            <a:pPr lvl="1"/>
            <a:r>
              <a:rPr lang="en-GB" dirty="0"/>
              <a:t>something you improved later</a:t>
            </a:r>
          </a:p>
          <a:p>
            <a:r>
              <a:rPr lang="en-GB" dirty="0"/>
              <a:t>They do not need to be perfect.</a:t>
            </a:r>
          </a:p>
        </p:txBody>
      </p:sp>
      <p:sp>
        <p:nvSpPr>
          <p:cNvPr id="8" name="Content Placeholder 7">
            <a:extLst>
              <a:ext uri="{FF2B5EF4-FFF2-40B4-BE49-F238E27FC236}">
                <a16:creationId xmlns:a16="http://schemas.microsoft.com/office/drawing/2014/main" id="{36F27E60-4099-8795-A69B-3CD0F24320AB}"/>
              </a:ext>
            </a:extLst>
          </p:cNvPr>
          <p:cNvSpPr>
            <a:spLocks noGrp="1"/>
          </p:cNvSpPr>
          <p:nvPr>
            <p:ph sz="half" idx="2"/>
          </p:nvPr>
        </p:nvSpPr>
        <p:spPr/>
        <p:txBody>
          <a:bodyPr>
            <a:normAutofit fontScale="55000" lnSpcReduction="20000"/>
          </a:bodyPr>
          <a:lstStyle/>
          <a:p>
            <a:r>
              <a:rPr lang="en-GB" b="1" dirty="0"/>
              <a:t>As you read your posts, think:</a:t>
            </a:r>
          </a:p>
          <a:p>
            <a:pPr lvl="1"/>
            <a:r>
              <a:rPr lang="en-GB" dirty="0"/>
              <a:t>What was I learning at this time</a:t>
            </a:r>
          </a:p>
          <a:p>
            <a:pPr lvl="1"/>
            <a:r>
              <a:rPr lang="en-GB" dirty="0"/>
              <a:t>What was hard for me then</a:t>
            </a:r>
          </a:p>
          <a:p>
            <a:pPr lvl="1"/>
            <a:r>
              <a:rPr lang="en-GB" dirty="0"/>
              <a:t>What can I do more easily now</a:t>
            </a:r>
          </a:p>
          <a:p>
            <a:pPr lvl="1"/>
            <a:r>
              <a:rPr lang="en-GB" dirty="0"/>
              <a:t>How did my digital skills change</a:t>
            </a:r>
          </a:p>
          <a:p>
            <a:r>
              <a:rPr lang="en-GB" dirty="0"/>
              <a:t>Write short notes only.</a:t>
            </a:r>
          </a:p>
          <a:p>
            <a:r>
              <a:rPr lang="en-GB" dirty="0"/>
              <a:t>Why this helps</a:t>
            </a:r>
          </a:p>
          <a:p>
            <a:r>
              <a:rPr lang="en-GB" dirty="0"/>
              <a:t>Your posts show:</a:t>
            </a:r>
          </a:p>
          <a:p>
            <a:pPr lvl="1"/>
            <a:r>
              <a:rPr lang="en-GB" dirty="0"/>
              <a:t>progress over time</a:t>
            </a:r>
          </a:p>
          <a:p>
            <a:pPr lvl="1"/>
            <a:r>
              <a:rPr lang="en-GB" dirty="0"/>
              <a:t> effort and learning</a:t>
            </a:r>
          </a:p>
          <a:p>
            <a:pPr lvl="1"/>
            <a:r>
              <a:rPr lang="en-GB" dirty="0"/>
              <a:t>real reflection in your own words</a:t>
            </a:r>
          </a:p>
          <a:p>
            <a:r>
              <a:rPr lang="en-GB" dirty="0"/>
              <a:t>You can use these ideas for your DS3 audio or video later.</a:t>
            </a:r>
          </a:p>
          <a:p>
            <a:pPr lvl="1"/>
            <a:r>
              <a:rPr lang="en-GB" dirty="0"/>
              <a:t>as they are</a:t>
            </a:r>
          </a:p>
          <a:p>
            <a:pPr lvl="1"/>
            <a:r>
              <a:rPr lang="en-GB" dirty="0"/>
              <a:t>or as inspiration</a:t>
            </a:r>
          </a:p>
          <a:p>
            <a:endParaRPr lang="en-GB" dirty="0"/>
          </a:p>
        </p:txBody>
      </p:sp>
      <p:sp>
        <p:nvSpPr>
          <p:cNvPr id="5" name="Slide Number Placeholder 4">
            <a:extLst>
              <a:ext uri="{FF2B5EF4-FFF2-40B4-BE49-F238E27FC236}">
                <a16:creationId xmlns:a16="http://schemas.microsoft.com/office/drawing/2014/main" id="{6098234A-5A08-896E-93B7-003B4D144156}"/>
              </a:ext>
            </a:extLst>
          </p:cNvPr>
          <p:cNvSpPr>
            <a:spLocks noGrp="1"/>
          </p:cNvSpPr>
          <p:nvPr>
            <p:ph type="sldNum" sz="quarter" idx="12"/>
          </p:nvPr>
        </p:nvSpPr>
        <p:spPr/>
        <p:txBody>
          <a:bodyPr/>
          <a:lstStyle/>
          <a:p>
            <a:fld id="{0322EA46-A50A-4B74-807A-1D180152ACDE}" type="slidenum">
              <a:rPr lang="en-GB" smtClean="0"/>
              <a:t>16</a:t>
            </a:fld>
            <a:endParaRPr lang="en-GB"/>
          </a:p>
        </p:txBody>
      </p:sp>
      <p:pic>
        <p:nvPicPr>
          <p:cNvPr id="9" name="Online Media 5" title="10 Minute Timer">
            <a:hlinkClick r:id="" action="ppaction://media"/>
            <a:extLst>
              <a:ext uri="{FF2B5EF4-FFF2-40B4-BE49-F238E27FC236}">
                <a16:creationId xmlns:a16="http://schemas.microsoft.com/office/drawing/2014/main" id="{2A8F1B24-DF4B-C6F8-6692-1E356951AE9E}"/>
              </a:ext>
            </a:extLst>
          </p:cNvPr>
          <p:cNvPicPr>
            <a:picLocks noRot="1" noChangeAspect="1"/>
          </p:cNvPicPr>
          <p:nvPr>
            <a:videoFile r:link="rId1"/>
          </p:nvPr>
        </p:nvPicPr>
        <p:blipFill>
          <a:blip r:embed="rId4"/>
          <a:stretch>
            <a:fillRect/>
          </a:stretch>
        </p:blipFill>
        <p:spPr>
          <a:xfrm>
            <a:off x="9696735" y="565483"/>
            <a:ext cx="2243118" cy="1267361"/>
          </a:xfrm>
          <a:prstGeom prst="rect">
            <a:avLst/>
          </a:prstGeom>
        </p:spPr>
      </p:pic>
    </p:spTree>
    <p:extLst>
      <p:ext uri="{BB962C8B-B14F-4D97-AF65-F5344CB8AC3E}">
        <p14:creationId xmlns:p14="http://schemas.microsoft.com/office/powerpoint/2010/main" val="125890325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9"/>
                                        </p:tgtEl>
                                      </p:cBhvr>
                                    </p:cmd>
                                  </p:childTnLst>
                                </p:cTn>
                              </p:par>
                            </p:childTnLst>
                          </p:cTn>
                        </p:par>
                      </p:childTnLst>
                    </p:cTn>
                  </p:par>
                </p:childTnLst>
              </p:cTn>
              <p:nextCondLst>
                <p:cond evt="onClick" delay="0">
                  <p:tgtEl>
                    <p:spTgt spid="9"/>
                  </p:tgtEl>
                </p:cond>
              </p:nextCondLst>
            </p:seq>
            <p:video>
              <p:cMediaNode vol="80000">
                <p:cTn id="7" fill="hold" display="0">
                  <p:stCondLst>
                    <p:cond delay="indefinite"/>
                  </p:stCondLst>
                </p:cTn>
                <p:tgtEl>
                  <p:spTgt spid="9"/>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06CAE-D364-FE76-C025-787B6164A079}"/>
              </a:ext>
            </a:extLst>
          </p:cNvPr>
          <p:cNvSpPr>
            <a:spLocks noGrp="1"/>
          </p:cNvSpPr>
          <p:nvPr>
            <p:ph type="title"/>
          </p:nvPr>
        </p:nvSpPr>
        <p:spPr/>
        <p:txBody>
          <a:bodyPr/>
          <a:lstStyle/>
          <a:p>
            <a:r>
              <a:rPr lang="en-GB" dirty="0"/>
              <a:t>Planning your DS3 reflection</a:t>
            </a:r>
            <a:br>
              <a:rPr lang="en-GB" dirty="0"/>
            </a:br>
            <a:endParaRPr lang="en-GB" dirty="0"/>
          </a:p>
        </p:txBody>
      </p:sp>
      <p:sp>
        <p:nvSpPr>
          <p:cNvPr id="3" name="Content Placeholder 2">
            <a:extLst>
              <a:ext uri="{FF2B5EF4-FFF2-40B4-BE49-F238E27FC236}">
                <a16:creationId xmlns:a16="http://schemas.microsoft.com/office/drawing/2014/main" id="{6850BA1A-6EB3-0970-9287-2CF762DCDD61}"/>
              </a:ext>
            </a:extLst>
          </p:cNvPr>
          <p:cNvSpPr>
            <a:spLocks noGrp="1"/>
          </p:cNvSpPr>
          <p:nvPr>
            <p:ph sz="half" idx="1"/>
          </p:nvPr>
        </p:nvSpPr>
        <p:spPr/>
        <p:txBody>
          <a:bodyPr>
            <a:normAutofit fontScale="62500" lnSpcReduction="20000"/>
          </a:bodyPr>
          <a:lstStyle/>
          <a:p>
            <a:r>
              <a:rPr lang="en-GB" dirty="0"/>
              <a:t>Think about your portfolio and your learning. You can use these questions to guide your thinking.</a:t>
            </a:r>
          </a:p>
          <a:p>
            <a:r>
              <a:rPr lang="en-GB" b="1" dirty="0"/>
              <a:t>What does your portfolio show</a:t>
            </a:r>
          </a:p>
          <a:p>
            <a:pPr lvl="1"/>
            <a:r>
              <a:rPr lang="en-GB" dirty="0"/>
              <a:t>What digital skills does your work show</a:t>
            </a:r>
          </a:p>
          <a:p>
            <a:pPr lvl="1"/>
            <a:r>
              <a:rPr lang="en-GB" dirty="0"/>
              <a:t>What are you proud of</a:t>
            </a:r>
          </a:p>
          <a:p>
            <a:r>
              <a:rPr lang="en-GB" b="1" dirty="0"/>
              <a:t>What skills and tools did you use</a:t>
            </a:r>
          </a:p>
          <a:p>
            <a:pPr lvl="1"/>
            <a:r>
              <a:rPr lang="en-GB" dirty="0"/>
              <a:t>What skills did you practise</a:t>
            </a:r>
          </a:p>
          <a:p>
            <a:pPr lvl="1"/>
            <a:r>
              <a:rPr lang="en-GB" dirty="0"/>
              <a:t>What digital tools can you use well now</a:t>
            </a:r>
          </a:p>
          <a:p>
            <a:r>
              <a:rPr lang="en-GB" b="1" dirty="0"/>
              <a:t>Looking back</a:t>
            </a:r>
          </a:p>
          <a:p>
            <a:pPr lvl="1"/>
            <a:r>
              <a:rPr lang="en-GB" dirty="0"/>
              <a:t>What was hard at the start of the module</a:t>
            </a:r>
          </a:p>
          <a:p>
            <a:pPr lvl="1"/>
            <a:r>
              <a:rPr lang="en-GB" dirty="0"/>
              <a:t>What can you now do on your own</a:t>
            </a:r>
          </a:p>
        </p:txBody>
      </p:sp>
      <p:sp>
        <p:nvSpPr>
          <p:cNvPr id="4" name="Content Placeholder 3">
            <a:extLst>
              <a:ext uri="{FF2B5EF4-FFF2-40B4-BE49-F238E27FC236}">
                <a16:creationId xmlns:a16="http://schemas.microsoft.com/office/drawing/2014/main" id="{3BC896F0-0ADB-6EBC-DCD8-443AF51DCE72}"/>
              </a:ext>
            </a:extLst>
          </p:cNvPr>
          <p:cNvSpPr>
            <a:spLocks noGrp="1"/>
          </p:cNvSpPr>
          <p:nvPr>
            <p:ph sz="half" idx="2"/>
          </p:nvPr>
        </p:nvSpPr>
        <p:spPr/>
        <p:txBody>
          <a:bodyPr>
            <a:normAutofit fontScale="62500" lnSpcReduction="20000"/>
          </a:bodyPr>
          <a:lstStyle/>
          <a:p>
            <a:r>
              <a:rPr lang="en-GB" b="1" dirty="0"/>
              <a:t>Why this matters</a:t>
            </a:r>
          </a:p>
          <a:p>
            <a:pPr lvl="1"/>
            <a:r>
              <a:rPr lang="en-GB" dirty="0"/>
              <a:t>How do these skills help you in your study</a:t>
            </a:r>
          </a:p>
          <a:p>
            <a:pPr lvl="1"/>
            <a:r>
              <a:rPr lang="en-GB" dirty="0"/>
              <a:t>How do they help you in work or daily life</a:t>
            </a:r>
          </a:p>
          <a:p>
            <a:endParaRPr lang="en-GB" dirty="0"/>
          </a:p>
          <a:p>
            <a:r>
              <a:rPr lang="en-GB" b="1" dirty="0"/>
              <a:t>What to do now</a:t>
            </a:r>
          </a:p>
          <a:p>
            <a:pPr lvl="1"/>
            <a:r>
              <a:rPr lang="en-GB" dirty="0"/>
              <a:t>Write short notes only</a:t>
            </a:r>
          </a:p>
          <a:p>
            <a:pPr lvl="1"/>
            <a:r>
              <a:rPr lang="en-GB" dirty="0"/>
              <a:t>Choose three or four points</a:t>
            </a:r>
          </a:p>
          <a:p>
            <a:pPr lvl="1"/>
            <a:r>
              <a:rPr lang="en-GB" dirty="0"/>
              <a:t>You are not recording today</a:t>
            </a:r>
          </a:p>
          <a:p>
            <a:pPr marL="457200" lvl="1" indent="0">
              <a:buNone/>
            </a:pPr>
            <a:endParaRPr lang="en-GB" dirty="0"/>
          </a:p>
          <a:p>
            <a:r>
              <a:rPr lang="en-GB" dirty="0"/>
              <a:t>Take your time. Simple notes are enough.</a:t>
            </a:r>
          </a:p>
          <a:p>
            <a:endParaRPr lang="en-GB" dirty="0"/>
          </a:p>
          <a:p>
            <a:endParaRPr lang="en-GB" dirty="0"/>
          </a:p>
        </p:txBody>
      </p:sp>
      <p:sp>
        <p:nvSpPr>
          <p:cNvPr id="5" name="Slide Number Placeholder 4">
            <a:extLst>
              <a:ext uri="{FF2B5EF4-FFF2-40B4-BE49-F238E27FC236}">
                <a16:creationId xmlns:a16="http://schemas.microsoft.com/office/drawing/2014/main" id="{6E916A36-FFB5-6BD1-3688-7B99BB12EB91}"/>
              </a:ext>
            </a:extLst>
          </p:cNvPr>
          <p:cNvSpPr>
            <a:spLocks noGrp="1"/>
          </p:cNvSpPr>
          <p:nvPr>
            <p:ph type="sldNum" sz="quarter" idx="12"/>
          </p:nvPr>
        </p:nvSpPr>
        <p:spPr/>
        <p:txBody>
          <a:bodyPr/>
          <a:lstStyle/>
          <a:p>
            <a:fld id="{0322EA46-A50A-4B74-807A-1D180152ACDE}" type="slidenum">
              <a:rPr lang="en-GB" smtClean="0"/>
              <a:t>17</a:t>
            </a:fld>
            <a:endParaRPr lang="en-GB"/>
          </a:p>
        </p:txBody>
      </p:sp>
      <p:pic>
        <p:nvPicPr>
          <p:cNvPr id="6" name="Online Media 5" title="10 Minute Timer">
            <a:hlinkClick r:id="" action="ppaction://media"/>
            <a:extLst>
              <a:ext uri="{FF2B5EF4-FFF2-40B4-BE49-F238E27FC236}">
                <a16:creationId xmlns:a16="http://schemas.microsoft.com/office/drawing/2014/main" id="{83F10C7E-332D-07B3-36B9-65F7503947B2}"/>
              </a:ext>
            </a:extLst>
          </p:cNvPr>
          <p:cNvPicPr>
            <a:picLocks noRot="1" noChangeAspect="1"/>
          </p:cNvPicPr>
          <p:nvPr>
            <a:videoFile r:link="rId1"/>
          </p:nvPr>
        </p:nvPicPr>
        <p:blipFill>
          <a:blip r:embed="rId4"/>
          <a:stretch>
            <a:fillRect/>
          </a:stretch>
        </p:blipFill>
        <p:spPr>
          <a:xfrm>
            <a:off x="7615004" y="4976935"/>
            <a:ext cx="2980544" cy="1684007"/>
          </a:xfrm>
          <a:prstGeom prst="rect">
            <a:avLst/>
          </a:prstGeom>
        </p:spPr>
      </p:pic>
    </p:spTree>
    <p:extLst>
      <p:ext uri="{BB962C8B-B14F-4D97-AF65-F5344CB8AC3E}">
        <p14:creationId xmlns:p14="http://schemas.microsoft.com/office/powerpoint/2010/main" val="11119959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D81BF-1A72-94E0-1C3C-CB995449CD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BF26EF-DAAF-8CF1-2819-08513B7088FB}"/>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AD90B351-92EE-3702-7C61-EC55E2246F4D}"/>
              </a:ext>
            </a:extLst>
          </p:cNvPr>
          <p:cNvSpPr>
            <a:spLocks noGrp="1"/>
          </p:cNvSpPr>
          <p:nvPr>
            <p:ph type="body" idx="1"/>
          </p:nvPr>
        </p:nvSpPr>
        <p:spPr/>
        <p:txBody>
          <a:bodyPr/>
          <a:lstStyle/>
          <a:p>
            <a:r>
              <a:rPr lang="en-GB"/>
              <a:t>See you in 15 minutes </a:t>
            </a:r>
            <a:r>
              <a:rPr lang="en-GB">
                <a:sym typeface="Wingdings" panose="05000000000000000000" pitchFamily="2" charset="2"/>
              </a:rPr>
              <a:t></a:t>
            </a:r>
            <a:endParaRPr lang="en-GB"/>
          </a:p>
        </p:txBody>
      </p:sp>
      <p:sp>
        <p:nvSpPr>
          <p:cNvPr id="4" name="Slide Number Placeholder 3">
            <a:extLst>
              <a:ext uri="{FF2B5EF4-FFF2-40B4-BE49-F238E27FC236}">
                <a16:creationId xmlns:a16="http://schemas.microsoft.com/office/drawing/2014/main" id="{72B1F536-AA16-13DC-D9A3-2161981A5526}"/>
              </a:ext>
            </a:extLst>
          </p:cNvPr>
          <p:cNvSpPr>
            <a:spLocks noGrp="1"/>
          </p:cNvSpPr>
          <p:nvPr>
            <p:ph type="sldNum" sz="quarter" idx="12"/>
          </p:nvPr>
        </p:nvSpPr>
        <p:spPr/>
        <p:txBody>
          <a:bodyPr/>
          <a:lstStyle/>
          <a:p>
            <a:fld id="{0322EA46-A50A-4B74-807A-1D180152ACDE}" type="slidenum">
              <a:rPr lang="en-GB" smtClean="0"/>
              <a:t>18</a:t>
            </a:fld>
            <a:endParaRPr lang="en-GB"/>
          </a:p>
        </p:txBody>
      </p:sp>
    </p:spTree>
    <p:extLst>
      <p:ext uri="{BB962C8B-B14F-4D97-AF65-F5344CB8AC3E}">
        <p14:creationId xmlns:p14="http://schemas.microsoft.com/office/powerpoint/2010/main" val="2979646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CE575-4C45-AD40-64F2-1DAE7DD2B05E}"/>
              </a:ext>
            </a:extLst>
          </p:cNvPr>
          <p:cNvSpPr>
            <a:spLocks noGrp="1"/>
          </p:cNvSpPr>
          <p:nvPr>
            <p:ph type="title"/>
          </p:nvPr>
        </p:nvSpPr>
        <p:spPr/>
        <p:txBody>
          <a:bodyPr/>
          <a:lstStyle/>
          <a:p>
            <a:r>
              <a:rPr lang="en-GB" dirty="0"/>
              <a:t>Responsible uses of AI</a:t>
            </a:r>
          </a:p>
        </p:txBody>
      </p:sp>
      <p:sp>
        <p:nvSpPr>
          <p:cNvPr id="3" name="Content Placeholder 2">
            <a:extLst>
              <a:ext uri="{FF2B5EF4-FFF2-40B4-BE49-F238E27FC236}">
                <a16:creationId xmlns:a16="http://schemas.microsoft.com/office/drawing/2014/main" id="{3104729D-1922-60E4-1A89-55F6EDBDFEEE}"/>
              </a:ext>
            </a:extLst>
          </p:cNvPr>
          <p:cNvSpPr>
            <a:spLocks noGrp="1"/>
          </p:cNvSpPr>
          <p:nvPr>
            <p:ph idx="1"/>
          </p:nvPr>
        </p:nvSpPr>
        <p:spPr/>
        <p:txBody>
          <a:bodyPr/>
          <a:lstStyle/>
          <a:p>
            <a:r>
              <a:rPr lang="en-GB" dirty="0"/>
              <a:t>Work with your partner.</a:t>
            </a:r>
          </a:p>
          <a:p>
            <a:r>
              <a:rPr lang="en-GB" dirty="0"/>
              <a:t>Read each card.</a:t>
            </a:r>
          </a:p>
          <a:p>
            <a:r>
              <a:rPr lang="en-GB" dirty="0"/>
              <a:t>Decide if it shows good AI use or not OK AI use.</a:t>
            </a:r>
          </a:p>
          <a:p>
            <a:r>
              <a:rPr lang="en-GB" dirty="0"/>
              <a:t>Talk about why.</a:t>
            </a:r>
          </a:p>
        </p:txBody>
      </p:sp>
      <p:sp>
        <p:nvSpPr>
          <p:cNvPr id="4" name="Slide Number Placeholder 3">
            <a:extLst>
              <a:ext uri="{FF2B5EF4-FFF2-40B4-BE49-F238E27FC236}">
                <a16:creationId xmlns:a16="http://schemas.microsoft.com/office/drawing/2014/main" id="{46389821-36E2-38AC-3A40-D0D4DF78D44D}"/>
              </a:ext>
            </a:extLst>
          </p:cNvPr>
          <p:cNvSpPr>
            <a:spLocks noGrp="1"/>
          </p:cNvSpPr>
          <p:nvPr>
            <p:ph type="sldNum" sz="quarter" idx="12"/>
          </p:nvPr>
        </p:nvSpPr>
        <p:spPr/>
        <p:txBody>
          <a:bodyPr/>
          <a:lstStyle/>
          <a:p>
            <a:fld id="{0322EA46-A50A-4B74-807A-1D180152ACDE}" type="slidenum">
              <a:rPr lang="en-GB" smtClean="0"/>
              <a:t>19</a:t>
            </a:fld>
            <a:endParaRPr lang="en-GB"/>
          </a:p>
        </p:txBody>
      </p:sp>
      <p:pic>
        <p:nvPicPr>
          <p:cNvPr id="6" name="Online Media 5" title="8 Minute Timer">
            <a:hlinkClick r:id="" action="ppaction://media"/>
            <a:extLst>
              <a:ext uri="{FF2B5EF4-FFF2-40B4-BE49-F238E27FC236}">
                <a16:creationId xmlns:a16="http://schemas.microsoft.com/office/drawing/2014/main" id="{1B6D115D-5193-4CB9-4F4D-400762C9837F}"/>
              </a:ext>
            </a:extLst>
          </p:cNvPr>
          <p:cNvPicPr>
            <a:picLocks noRot="1" noChangeAspect="1"/>
          </p:cNvPicPr>
          <p:nvPr>
            <a:videoFile r:link="rId1"/>
          </p:nvPr>
        </p:nvPicPr>
        <p:blipFill>
          <a:blip r:embed="rId4"/>
          <a:stretch>
            <a:fillRect/>
          </a:stretch>
        </p:blipFill>
        <p:spPr>
          <a:xfrm>
            <a:off x="7518870" y="4567211"/>
            <a:ext cx="3166618" cy="1789139"/>
          </a:xfrm>
          <a:prstGeom prst="rect">
            <a:avLst/>
          </a:prstGeom>
        </p:spPr>
      </p:pic>
    </p:spTree>
    <p:extLst>
      <p:ext uri="{BB962C8B-B14F-4D97-AF65-F5344CB8AC3E}">
        <p14:creationId xmlns:p14="http://schemas.microsoft.com/office/powerpoint/2010/main" val="20584444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312F8-EFE5-6D30-5B6D-1F2BC1C9CD23}"/>
              </a:ext>
            </a:extLst>
          </p:cNvPr>
          <p:cNvSpPr>
            <a:spLocks noGrp="1"/>
          </p:cNvSpPr>
          <p:nvPr>
            <p:ph type="title"/>
          </p:nvPr>
        </p:nvSpPr>
        <p:spPr/>
        <p:txBody>
          <a:bodyPr/>
          <a:lstStyle/>
          <a:p>
            <a:r>
              <a:rPr lang="en-GB" dirty="0"/>
              <a:t>What do we agree?</a:t>
            </a:r>
          </a:p>
        </p:txBody>
      </p:sp>
      <p:sp>
        <p:nvSpPr>
          <p:cNvPr id="3" name="Content Placeholder 2">
            <a:extLst>
              <a:ext uri="{FF2B5EF4-FFF2-40B4-BE49-F238E27FC236}">
                <a16:creationId xmlns:a16="http://schemas.microsoft.com/office/drawing/2014/main" id="{EC74E7BD-DC13-D901-EF3C-B0563A170E91}"/>
              </a:ext>
            </a:extLst>
          </p:cNvPr>
          <p:cNvSpPr>
            <a:spLocks noGrp="1"/>
          </p:cNvSpPr>
          <p:nvPr>
            <p:ph sz="half" idx="1"/>
          </p:nvPr>
        </p:nvSpPr>
        <p:spPr/>
        <p:txBody>
          <a:bodyPr>
            <a:normAutofit/>
          </a:bodyPr>
          <a:lstStyle/>
          <a:p>
            <a:r>
              <a:rPr lang="en-GB" dirty="0"/>
              <a:t>Good AI use</a:t>
            </a:r>
          </a:p>
          <a:p>
            <a:pPr lvl="1"/>
            <a:r>
              <a:rPr lang="en-GB" dirty="0"/>
              <a:t>Explaining a word or idea</a:t>
            </a:r>
          </a:p>
          <a:p>
            <a:pPr lvl="1"/>
            <a:r>
              <a:rPr lang="en-GB" dirty="0"/>
              <a:t>Summarising tutor feedback</a:t>
            </a:r>
          </a:p>
          <a:p>
            <a:pPr lvl="1"/>
            <a:r>
              <a:rPr lang="en-GB" dirty="0"/>
              <a:t>Helping understand instructions</a:t>
            </a:r>
          </a:p>
          <a:p>
            <a:pPr lvl="1"/>
            <a:r>
              <a:rPr lang="en-GB" dirty="0"/>
              <a:t>Checking ideas you have already written</a:t>
            </a:r>
          </a:p>
        </p:txBody>
      </p:sp>
      <p:sp>
        <p:nvSpPr>
          <p:cNvPr id="4" name="Content Placeholder 3">
            <a:extLst>
              <a:ext uri="{FF2B5EF4-FFF2-40B4-BE49-F238E27FC236}">
                <a16:creationId xmlns:a16="http://schemas.microsoft.com/office/drawing/2014/main" id="{6A5711A3-1FDD-F432-3D25-6F86FA9317E3}"/>
              </a:ext>
            </a:extLst>
          </p:cNvPr>
          <p:cNvSpPr>
            <a:spLocks noGrp="1"/>
          </p:cNvSpPr>
          <p:nvPr>
            <p:ph sz="half" idx="2"/>
          </p:nvPr>
        </p:nvSpPr>
        <p:spPr/>
        <p:txBody>
          <a:bodyPr>
            <a:normAutofit/>
          </a:bodyPr>
          <a:lstStyle/>
          <a:p>
            <a:r>
              <a:rPr lang="en-GB" dirty="0"/>
              <a:t>Not OK AI use</a:t>
            </a:r>
          </a:p>
          <a:p>
            <a:pPr lvl="1"/>
            <a:r>
              <a:rPr lang="en-GB" dirty="0"/>
              <a:t>Writing or rewriting assignments</a:t>
            </a:r>
          </a:p>
          <a:p>
            <a:pPr lvl="1"/>
            <a:r>
              <a:rPr lang="en-GB" dirty="0"/>
              <a:t>Generating reflections or portfolio work</a:t>
            </a:r>
          </a:p>
          <a:p>
            <a:pPr lvl="1"/>
            <a:r>
              <a:rPr lang="en-GB" dirty="0"/>
              <a:t>Submitting AI text as your own</a:t>
            </a:r>
          </a:p>
        </p:txBody>
      </p:sp>
      <p:sp>
        <p:nvSpPr>
          <p:cNvPr id="5" name="Slide Number Placeholder 4">
            <a:extLst>
              <a:ext uri="{FF2B5EF4-FFF2-40B4-BE49-F238E27FC236}">
                <a16:creationId xmlns:a16="http://schemas.microsoft.com/office/drawing/2014/main" id="{CCECDA85-0AE7-3FAD-2D76-64A53C65ADCF}"/>
              </a:ext>
            </a:extLst>
          </p:cNvPr>
          <p:cNvSpPr>
            <a:spLocks noGrp="1"/>
          </p:cNvSpPr>
          <p:nvPr>
            <p:ph type="sldNum" sz="quarter" idx="12"/>
          </p:nvPr>
        </p:nvSpPr>
        <p:spPr/>
        <p:txBody>
          <a:bodyPr/>
          <a:lstStyle/>
          <a:p>
            <a:fld id="{0322EA46-A50A-4B74-807A-1D180152ACDE}" type="slidenum">
              <a:rPr lang="en-GB" smtClean="0"/>
              <a:t>20</a:t>
            </a:fld>
            <a:endParaRPr lang="en-GB"/>
          </a:p>
        </p:txBody>
      </p:sp>
    </p:spTree>
    <p:extLst>
      <p:ext uri="{BB962C8B-B14F-4D97-AF65-F5344CB8AC3E}">
        <p14:creationId xmlns:p14="http://schemas.microsoft.com/office/powerpoint/2010/main" val="4921120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3571C-3D97-4A31-3FEA-660F28A6B0C1}"/>
              </a:ext>
            </a:extLst>
          </p:cNvPr>
          <p:cNvSpPr>
            <a:spLocks noGrp="1"/>
          </p:cNvSpPr>
          <p:nvPr>
            <p:ph type="ctrTitle"/>
          </p:nvPr>
        </p:nvSpPr>
        <p:spPr>
          <a:xfrm>
            <a:off x="552451" y="2027237"/>
            <a:ext cx="6000750" cy="2306637"/>
          </a:xfrm>
        </p:spPr>
        <p:txBody>
          <a:bodyPr anchor="b">
            <a:normAutofit/>
          </a:bodyPr>
          <a:lstStyle/>
          <a:p>
            <a:r>
              <a:rPr lang="en-GB" dirty="0"/>
              <a:t>Digital professionalism statement</a:t>
            </a:r>
          </a:p>
        </p:txBody>
      </p:sp>
      <p:sp>
        <p:nvSpPr>
          <p:cNvPr id="11" name="Subtitle 2">
            <a:extLst>
              <a:ext uri="{FF2B5EF4-FFF2-40B4-BE49-F238E27FC236}">
                <a16:creationId xmlns:a16="http://schemas.microsoft.com/office/drawing/2014/main" id="{7D2C038C-9B7C-153D-E187-44A1D71B92F3}"/>
              </a:ext>
            </a:extLst>
          </p:cNvPr>
          <p:cNvSpPr>
            <a:spLocks noGrp="1"/>
          </p:cNvSpPr>
          <p:nvPr>
            <p:ph type="subTitle" idx="1"/>
          </p:nvPr>
        </p:nvSpPr>
        <p:spPr>
          <a:xfrm>
            <a:off x="552451" y="4506913"/>
            <a:ext cx="6000750" cy="1655762"/>
          </a:xfrm>
        </p:spPr>
        <p:txBody>
          <a:bodyPr/>
          <a:lstStyle/>
          <a:p>
            <a:endParaRPr lang="en-US"/>
          </a:p>
        </p:txBody>
      </p:sp>
      <p:pic>
        <p:nvPicPr>
          <p:cNvPr id="6" name="Picture Placeholder 5" descr="Human eye seen through transparent digital chart">
            <a:extLst>
              <a:ext uri="{FF2B5EF4-FFF2-40B4-BE49-F238E27FC236}">
                <a16:creationId xmlns:a16="http://schemas.microsoft.com/office/drawing/2014/main" id="{6F34AE6F-A704-E5A4-5BA2-6BD845FEDC07}"/>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9816" r="35696" b="1"/>
          <a:stretch>
            <a:fillRect/>
          </a:stretch>
        </p:blipFill>
        <p:spPr>
          <a:xfrm>
            <a:off x="6862713" y="10"/>
            <a:ext cx="5329287" cy="6857990"/>
          </a:xfrm>
          <a:noFill/>
        </p:spPr>
      </p:pic>
    </p:spTree>
    <p:extLst>
      <p:ext uri="{BB962C8B-B14F-4D97-AF65-F5344CB8AC3E}">
        <p14:creationId xmlns:p14="http://schemas.microsoft.com/office/powerpoint/2010/main" val="40268537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6F770-EF33-94C8-E199-E1DC11DED05A}"/>
              </a:ext>
            </a:extLst>
          </p:cNvPr>
          <p:cNvSpPr>
            <a:spLocks noGrp="1"/>
          </p:cNvSpPr>
          <p:nvPr>
            <p:ph type="title"/>
          </p:nvPr>
        </p:nvSpPr>
        <p:spPr/>
        <p:txBody>
          <a:bodyPr>
            <a:normAutofit/>
          </a:bodyPr>
          <a:lstStyle/>
          <a:p>
            <a:r>
              <a:rPr lang="en-GB" dirty="0"/>
              <a:t>Writing your digital professionalism statement</a:t>
            </a:r>
          </a:p>
        </p:txBody>
      </p:sp>
      <p:sp>
        <p:nvSpPr>
          <p:cNvPr id="3" name="Content Placeholder 2">
            <a:extLst>
              <a:ext uri="{FF2B5EF4-FFF2-40B4-BE49-F238E27FC236}">
                <a16:creationId xmlns:a16="http://schemas.microsoft.com/office/drawing/2014/main" id="{80618AF3-4CF5-5702-0753-97BE28C3A135}"/>
              </a:ext>
            </a:extLst>
          </p:cNvPr>
          <p:cNvSpPr>
            <a:spLocks noGrp="1"/>
          </p:cNvSpPr>
          <p:nvPr>
            <p:ph sz="half" idx="1"/>
          </p:nvPr>
        </p:nvSpPr>
        <p:spPr/>
        <p:txBody>
          <a:bodyPr>
            <a:normAutofit/>
          </a:bodyPr>
          <a:lstStyle/>
          <a:p>
            <a:r>
              <a:rPr lang="en-GB" dirty="0"/>
              <a:t>Use these three prompts</a:t>
            </a:r>
          </a:p>
          <a:p>
            <a:r>
              <a:rPr lang="en-GB" dirty="0"/>
              <a:t>Write one short sentence for each.</a:t>
            </a:r>
          </a:p>
          <a:p>
            <a:pPr lvl="1"/>
            <a:r>
              <a:rPr lang="en-GB" dirty="0"/>
              <a:t>This term I improved</a:t>
            </a:r>
          </a:p>
          <a:p>
            <a:pPr lvl="1"/>
            <a:r>
              <a:rPr lang="en-GB" dirty="0"/>
              <a:t>I used AI responsibly by</a:t>
            </a:r>
          </a:p>
          <a:p>
            <a:pPr lvl="1"/>
            <a:r>
              <a:rPr lang="en-GB" dirty="0"/>
              <a:t>Next term I want to develop</a:t>
            </a:r>
          </a:p>
          <a:p>
            <a:r>
              <a:rPr lang="en-GB" dirty="0"/>
              <a:t>Simple English is fine.</a:t>
            </a:r>
          </a:p>
          <a:p>
            <a:endParaRPr lang="en-GB" dirty="0"/>
          </a:p>
          <a:p>
            <a:endParaRPr lang="en-GB" dirty="0"/>
          </a:p>
        </p:txBody>
      </p:sp>
      <p:sp>
        <p:nvSpPr>
          <p:cNvPr id="4" name="Content Placeholder 3">
            <a:extLst>
              <a:ext uri="{FF2B5EF4-FFF2-40B4-BE49-F238E27FC236}">
                <a16:creationId xmlns:a16="http://schemas.microsoft.com/office/drawing/2014/main" id="{8349029C-DE27-1441-4980-DA94DFEC60A2}"/>
              </a:ext>
            </a:extLst>
          </p:cNvPr>
          <p:cNvSpPr>
            <a:spLocks noGrp="1"/>
          </p:cNvSpPr>
          <p:nvPr>
            <p:ph sz="half" idx="2"/>
          </p:nvPr>
        </p:nvSpPr>
        <p:spPr/>
        <p:txBody>
          <a:bodyPr>
            <a:normAutofit/>
          </a:bodyPr>
          <a:lstStyle/>
          <a:p>
            <a:r>
              <a:rPr lang="en-GB" dirty="0"/>
              <a:t>What this is for</a:t>
            </a:r>
          </a:p>
          <a:p>
            <a:r>
              <a:rPr lang="en-GB" dirty="0"/>
              <a:t>This statement shows that you can</a:t>
            </a:r>
          </a:p>
          <a:p>
            <a:pPr lvl="1"/>
            <a:r>
              <a:rPr lang="en-GB" dirty="0"/>
              <a:t>reflect on your learning</a:t>
            </a:r>
          </a:p>
          <a:p>
            <a:pPr lvl="1"/>
            <a:r>
              <a:rPr lang="en-GB" dirty="0"/>
              <a:t>act professionally</a:t>
            </a:r>
          </a:p>
          <a:p>
            <a:pPr lvl="1"/>
            <a:r>
              <a:rPr lang="en-GB" dirty="0"/>
              <a:t>plan your next steps</a:t>
            </a:r>
          </a:p>
          <a:p>
            <a:r>
              <a:rPr lang="en-GB" dirty="0"/>
              <a:t>This matters in study and work.</a:t>
            </a:r>
          </a:p>
          <a:p>
            <a:endParaRPr lang="en-GB" dirty="0"/>
          </a:p>
        </p:txBody>
      </p:sp>
      <p:sp>
        <p:nvSpPr>
          <p:cNvPr id="5" name="Slide Number Placeholder 4">
            <a:extLst>
              <a:ext uri="{FF2B5EF4-FFF2-40B4-BE49-F238E27FC236}">
                <a16:creationId xmlns:a16="http://schemas.microsoft.com/office/drawing/2014/main" id="{2AA8086E-A9CF-7B98-1A6D-DC0D3A6870C4}"/>
              </a:ext>
            </a:extLst>
          </p:cNvPr>
          <p:cNvSpPr>
            <a:spLocks noGrp="1"/>
          </p:cNvSpPr>
          <p:nvPr>
            <p:ph type="sldNum" sz="quarter" idx="12"/>
          </p:nvPr>
        </p:nvSpPr>
        <p:spPr/>
        <p:txBody>
          <a:bodyPr/>
          <a:lstStyle/>
          <a:p>
            <a:fld id="{0322EA46-A50A-4B74-807A-1D180152ACDE}" type="slidenum">
              <a:rPr lang="en-GB" smtClean="0"/>
              <a:t>22</a:t>
            </a:fld>
            <a:endParaRPr lang="en-GB"/>
          </a:p>
        </p:txBody>
      </p:sp>
    </p:spTree>
    <p:extLst>
      <p:ext uri="{BB962C8B-B14F-4D97-AF65-F5344CB8AC3E}">
        <p14:creationId xmlns:p14="http://schemas.microsoft.com/office/powerpoint/2010/main" val="14862583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B1027-C302-555A-ADDB-E998DF11E6CD}"/>
              </a:ext>
            </a:extLst>
          </p:cNvPr>
          <p:cNvSpPr>
            <a:spLocks noGrp="1"/>
          </p:cNvSpPr>
          <p:nvPr>
            <p:ph type="ctrTitle"/>
          </p:nvPr>
        </p:nvSpPr>
        <p:spPr/>
        <p:txBody>
          <a:bodyPr/>
          <a:lstStyle/>
          <a:p>
            <a:r>
              <a:rPr lang="en-GB" dirty="0"/>
              <a:t>Bringing your reflection together</a:t>
            </a:r>
          </a:p>
        </p:txBody>
      </p:sp>
      <p:sp>
        <p:nvSpPr>
          <p:cNvPr id="3" name="Subtitle 2">
            <a:extLst>
              <a:ext uri="{FF2B5EF4-FFF2-40B4-BE49-F238E27FC236}">
                <a16:creationId xmlns:a16="http://schemas.microsoft.com/office/drawing/2014/main" id="{05F1BEF8-7E49-4947-E96B-43A659CEDE57}"/>
              </a:ext>
            </a:extLst>
          </p:cNvPr>
          <p:cNvSpPr>
            <a:spLocks noGrp="1"/>
          </p:cNvSpPr>
          <p:nvPr>
            <p:ph type="subTitle" idx="1"/>
          </p:nvPr>
        </p:nvSpPr>
        <p:spPr/>
        <p:txBody>
          <a:bodyPr/>
          <a:lstStyle/>
          <a:p>
            <a:endParaRPr lang="en-GB"/>
          </a:p>
        </p:txBody>
      </p:sp>
      <p:pic>
        <p:nvPicPr>
          <p:cNvPr id="6" name="Picture Placeholder 5" descr="Colorful wires 3D graphic">
            <a:extLst>
              <a:ext uri="{FF2B5EF4-FFF2-40B4-BE49-F238E27FC236}">
                <a16:creationId xmlns:a16="http://schemas.microsoft.com/office/drawing/2014/main" id="{EB648654-E93F-207F-C6FB-E9EE454816E9}"/>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8145" r="28145"/>
          <a:stretch>
            <a:fillRect/>
          </a:stretch>
        </p:blipFill>
        <p:spPr/>
      </p:pic>
    </p:spTree>
    <p:extLst>
      <p:ext uri="{BB962C8B-B14F-4D97-AF65-F5344CB8AC3E}">
        <p14:creationId xmlns:p14="http://schemas.microsoft.com/office/powerpoint/2010/main" val="11644028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97287-0AF7-F93B-8A49-90837ACD9CA7}"/>
              </a:ext>
            </a:extLst>
          </p:cNvPr>
          <p:cNvSpPr>
            <a:spLocks noGrp="1"/>
          </p:cNvSpPr>
          <p:nvPr>
            <p:ph type="title"/>
          </p:nvPr>
        </p:nvSpPr>
        <p:spPr/>
        <p:txBody>
          <a:bodyPr/>
          <a:lstStyle/>
          <a:p>
            <a:r>
              <a:rPr lang="en-GB" dirty="0"/>
              <a:t>Making links</a:t>
            </a:r>
          </a:p>
        </p:txBody>
      </p:sp>
      <p:sp>
        <p:nvSpPr>
          <p:cNvPr id="3" name="Content Placeholder 2">
            <a:extLst>
              <a:ext uri="{FF2B5EF4-FFF2-40B4-BE49-F238E27FC236}">
                <a16:creationId xmlns:a16="http://schemas.microsoft.com/office/drawing/2014/main" id="{868553C2-20CA-47ED-88B2-8E8406BFAA7B}"/>
              </a:ext>
            </a:extLst>
          </p:cNvPr>
          <p:cNvSpPr>
            <a:spLocks noGrp="1"/>
          </p:cNvSpPr>
          <p:nvPr>
            <p:ph sz="half" idx="1"/>
          </p:nvPr>
        </p:nvSpPr>
        <p:spPr/>
        <p:txBody>
          <a:bodyPr>
            <a:normAutofit fontScale="62500" lnSpcReduction="20000"/>
          </a:bodyPr>
          <a:lstStyle/>
          <a:p>
            <a:r>
              <a:rPr lang="en-GB" b="1" dirty="0"/>
              <a:t>From difficulty to confidence</a:t>
            </a:r>
          </a:p>
          <a:p>
            <a:r>
              <a:rPr lang="en-GB" dirty="0"/>
              <a:t>Think about the start of the term and now.</a:t>
            </a:r>
          </a:p>
          <a:p>
            <a:pPr lvl="1"/>
            <a:r>
              <a:rPr lang="en-GB" dirty="0"/>
              <a:t>What was difficult for you at the start</a:t>
            </a:r>
          </a:p>
          <a:p>
            <a:pPr lvl="1"/>
            <a:r>
              <a:rPr lang="en-GB" dirty="0"/>
              <a:t>What feels easier now</a:t>
            </a:r>
          </a:p>
          <a:p>
            <a:pPr lvl="1"/>
            <a:r>
              <a:rPr lang="en-GB" dirty="0"/>
              <a:t>What can you do on your own now</a:t>
            </a:r>
          </a:p>
          <a:p>
            <a:r>
              <a:rPr lang="en-GB" dirty="0"/>
              <a:t>You may remember this from your Moodle posts.</a:t>
            </a:r>
          </a:p>
          <a:p>
            <a:r>
              <a:rPr lang="en-GB" b="1" dirty="0"/>
              <a:t>From work to skills</a:t>
            </a:r>
          </a:p>
          <a:p>
            <a:r>
              <a:rPr lang="en-GB" dirty="0"/>
              <a:t>Look at your portfolio work.</a:t>
            </a:r>
          </a:p>
          <a:p>
            <a:pPr lvl="1"/>
            <a:r>
              <a:rPr lang="en-GB" dirty="0"/>
              <a:t>What skills does this work show</a:t>
            </a:r>
          </a:p>
          <a:p>
            <a:pPr lvl="1"/>
            <a:r>
              <a:rPr lang="en-GB" dirty="0"/>
              <a:t>What did you learn by doing it</a:t>
            </a:r>
          </a:p>
          <a:p>
            <a:pPr lvl="1"/>
            <a:r>
              <a:rPr lang="en-GB" dirty="0"/>
              <a:t>What digital tools did you use</a:t>
            </a:r>
          </a:p>
          <a:p>
            <a:r>
              <a:rPr lang="en-GB" dirty="0"/>
              <a:t>Connect the work to the skill.</a:t>
            </a:r>
          </a:p>
        </p:txBody>
      </p:sp>
      <p:sp>
        <p:nvSpPr>
          <p:cNvPr id="4" name="Content Placeholder 3">
            <a:extLst>
              <a:ext uri="{FF2B5EF4-FFF2-40B4-BE49-F238E27FC236}">
                <a16:creationId xmlns:a16="http://schemas.microsoft.com/office/drawing/2014/main" id="{A9D8F1DB-D933-1CEC-1E91-86920FB1239C}"/>
              </a:ext>
            </a:extLst>
          </p:cNvPr>
          <p:cNvSpPr>
            <a:spLocks noGrp="1"/>
          </p:cNvSpPr>
          <p:nvPr>
            <p:ph sz="half" idx="2"/>
          </p:nvPr>
        </p:nvSpPr>
        <p:spPr/>
        <p:txBody>
          <a:bodyPr>
            <a:normAutofit fontScale="62500" lnSpcReduction="20000"/>
          </a:bodyPr>
          <a:lstStyle/>
          <a:p>
            <a:r>
              <a:rPr lang="en-GB" dirty="0"/>
              <a:t>From AI choices to professionalism</a:t>
            </a:r>
          </a:p>
          <a:p>
            <a:r>
              <a:rPr lang="en-GB" dirty="0"/>
              <a:t>Think about the AI activity you just did.</a:t>
            </a:r>
          </a:p>
          <a:p>
            <a:pPr lvl="1"/>
            <a:r>
              <a:rPr lang="en-GB" dirty="0"/>
              <a:t>How did you use AI in a good way</a:t>
            </a:r>
          </a:p>
          <a:p>
            <a:pPr lvl="1"/>
            <a:r>
              <a:rPr lang="en-GB" dirty="0"/>
              <a:t>What did you choose not to do</a:t>
            </a:r>
          </a:p>
          <a:p>
            <a:pPr lvl="1"/>
            <a:r>
              <a:rPr lang="en-GB" dirty="0"/>
              <a:t>Why is this professional</a:t>
            </a:r>
          </a:p>
          <a:p>
            <a:r>
              <a:rPr lang="en-GB" dirty="0"/>
              <a:t>Link your choices to being a responsible learner.</a:t>
            </a:r>
          </a:p>
          <a:p>
            <a:endParaRPr lang="en-GB" dirty="0"/>
          </a:p>
        </p:txBody>
      </p:sp>
      <p:sp>
        <p:nvSpPr>
          <p:cNvPr id="5" name="Slide Number Placeholder 4">
            <a:extLst>
              <a:ext uri="{FF2B5EF4-FFF2-40B4-BE49-F238E27FC236}">
                <a16:creationId xmlns:a16="http://schemas.microsoft.com/office/drawing/2014/main" id="{99431243-A87A-6859-55F0-9042DA5550FE}"/>
              </a:ext>
            </a:extLst>
          </p:cNvPr>
          <p:cNvSpPr>
            <a:spLocks noGrp="1"/>
          </p:cNvSpPr>
          <p:nvPr>
            <p:ph type="sldNum" sz="quarter" idx="12"/>
          </p:nvPr>
        </p:nvSpPr>
        <p:spPr/>
        <p:txBody>
          <a:bodyPr/>
          <a:lstStyle/>
          <a:p>
            <a:fld id="{0322EA46-A50A-4B74-807A-1D180152ACDE}" type="slidenum">
              <a:rPr lang="en-GB" smtClean="0"/>
              <a:t>24</a:t>
            </a:fld>
            <a:endParaRPr lang="en-GB"/>
          </a:p>
        </p:txBody>
      </p:sp>
      <p:pic>
        <p:nvPicPr>
          <p:cNvPr id="6" name="Online Media 5" title="10 Minute Timer">
            <a:hlinkClick r:id="" action="ppaction://media"/>
            <a:extLst>
              <a:ext uri="{FF2B5EF4-FFF2-40B4-BE49-F238E27FC236}">
                <a16:creationId xmlns:a16="http://schemas.microsoft.com/office/drawing/2014/main" id="{999C4149-A30B-6C94-71B0-9642777918CB}"/>
              </a:ext>
            </a:extLst>
          </p:cNvPr>
          <p:cNvPicPr>
            <a:picLocks noRot="1" noChangeAspect="1"/>
          </p:cNvPicPr>
          <p:nvPr>
            <a:videoFile r:link="rId1"/>
          </p:nvPr>
        </p:nvPicPr>
        <p:blipFill>
          <a:blip r:embed="rId4"/>
          <a:stretch>
            <a:fillRect/>
          </a:stretch>
        </p:blipFill>
        <p:spPr>
          <a:xfrm>
            <a:off x="7615004" y="4976935"/>
            <a:ext cx="2980544" cy="1684007"/>
          </a:xfrm>
          <a:prstGeom prst="rect">
            <a:avLst/>
          </a:prstGeom>
        </p:spPr>
      </p:pic>
    </p:spTree>
    <p:extLst>
      <p:ext uri="{BB962C8B-B14F-4D97-AF65-F5344CB8AC3E}">
        <p14:creationId xmlns:p14="http://schemas.microsoft.com/office/powerpoint/2010/main" val="316985679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13E2D-23D7-D42F-51BF-63E76960C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639E28-AB79-0829-D631-F0A4F1E167FC}"/>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E74DA13E-93CA-6FDB-1C98-B000288605C7}"/>
              </a:ext>
            </a:extLst>
          </p:cNvPr>
          <p:cNvSpPr>
            <a:spLocks noGrp="1"/>
          </p:cNvSpPr>
          <p:nvPr>
            <p:ph type="body" idx="1"/>
          </p:nvPr>
        </p:nvSpPr>
        <p:spPr/>
        <p:txBody>
          <a:bodyPr/>
          <a:lstStyle/>
          <a:p>
            <a:r>
              <a:rPr lang="en-GB" dirty="0"/>
              <a:t>See you in 10 minutes </a:t>
            </a:r>
            <a:r>
              <a:rPr lang="en-GB" dirty="0">
                <a:sym typeface="Wingdings" panose="05000000000000000000" pitchFamily="2" charset="2"/>
              </a:rPr>
              <a:t></a:t>
            </a:r>
            <a:endParaRPr lang="en-GB" dirty="0"/>
          </a:p>
        </p:txBody>
      </p:sp>
      <p:sp>
        <p:nvSpPr>
          <p:cNvPr id="4" name="Slide Number Placeholder 3">
            <a:extLst>
              <a:ext uri="{FF2B5EF4-FFF2-40B4-BE49-F238E27FC236}">
                <a16:creationId xmlns:a16="http://schemas.microsoft.com/office/drawing/2014/main" id="{A1E5323E-5CD2-01E8-F389-799B2EEC6C23}"/>
              </a:ext>
            </a:extLst>
          </p:cNvPr>
          <p:cNvSpPr>
            <a:spLocks noGrp="1"/>
          </p:cNvSpPr>
          <p:nvPr>
            <p:ph type="sldNum" sz="quarter" idx="12"/>
          </p:nvPr>
        </p:nvSpPr>
        <p:spPr/>
        <p:txBody>
          <a:bodyPr/>
          <a:lstStyle/>
          <a:p>
            <a:fld id="{0322EA46-A50A-4B74-807A-1D180152ACDE}" type="slidenum">
              <a:rPr lang="en-GB" smtClean="0"/>
              <a:t>25</a:t>
            </a:fld>
            <a:endParaRPr lang="en-GB"/>
          </a:p>
        </p:txBody>
      </p:sp>
    </p:spTree>
    <p:extLst>
      <p:ext uri="{BB962C8B-B14F-4D97-AF65-F5344CB8AC3E}">
        <p14:creationId xmlns:p14="http://schemas.microsoft.com/office/powerpoint/2010/main" val="42726109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94C7B-E075-396D-9B14-C2774A121D16}"/>
              </a:ext>
            </a:extLst>
          </p:cNvPr>
          <p:cNvSpPr>
            <a:spLocks noGrp="1"/>
          </p:cNvSpPr>
          <p:nvPr>
            <p:ph type="ctrTitle"/>
          </p:nvPr>
        </p:nvSpPr>
        <p:spPr/>
        <p:txBody>
          <a:bodyPr/>
          <a:lstStyle/>
          <a:p>
            <a:r>
              <a:rPr lang="en-GB" dirty="0"/>
              <a:t>Portfolio Readiness Check</a:t>
            </a:r>
          </a:p>
        </p:txBody>
      </p:sp>
      <p:sp>
        <p:nvSpPr>
          <p:cNvPr id="3" name="Subtitle 2">
            <a:extLst>
              <a:ext uri="{FF2B5EF4-FFF2-40B4-BE49-F238E27FC236}">
                <a16:creationId xmlns:a16="http://schemas.microsoft.com/office/drawing/2014/main" id="{0A0BD649-3B6A-A3BA-C864-AD614E524C82}"/>
              </a:ext>
            </a:extLst>
          </p:cNvPr>
          <p:cNvSpPr>
            <a:spLocks noGrp="1"/>
          </p:cNvSpPr>
          <p:nvPr>
            <p:ph type="subTitle" idx="1"/>
          </p:nvPr>
        </p:nvSpPr>
        <p:spPr/>
        <p:txBody>
          <a:bodyPr/>
          <a:lstStyle/>
          <a:p>
            <a:endParaRPr lang="en-GB"/>
          </a:p>
        </p:txBody>
      </p:sp>
      <p:pic>
        <p:nvPicPr>
          <p:cNvPr id="6" name="Picture Placeholder 5" descr="Race official waving checkered flag">
            <a:extLst>
              <a:ext uri="{FF2B5EF4-FFF2-40B4-BE49-F238E27FC236}">
                <a16:creationId xmlns:a16="http://schemas.microsoft.com/office/drawing/2014/main" id="{8E9A23BB-9AE7-D9F8-1899-802B3910C300}"/>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092" r="24092"/>
          <a:stretch>
            <a:fillRect/>
          </a:stretch>
        </p:blipFill>
        <p:spPr/>
      </p:pic>
    </p:spTree>
    <p:extLst>
      <p:ext uri="{BB962C8B-B14F-4D97-AF65-F5344CB8AC3E}">
        <p14:creationId xmlns:p14="http://schemas.microsoft.com/office/powerpoint/2010/main" val="31066643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400C1-4574-333E-C6D3-B54C1E025A1E}"/>
              </a:ext>
            </a:extLst>
          </p:cNvPr>
          <p:cNvSpPr>
            <a:spLocks noGrp="1"/>
          </p:cNvSpPr>
          <p:nvPr>
            <p:ph type="title"/>
          </p:nvPr>
        </p:nvSpPr>
        <p:spPr/>
        <p:txBody>
          <a:bodyPr/>
          <a:lstStyle/>
          <a:p>
            <a:r>
              <a:rPr lang="en-GB" dirty="0"/>
              <a:t>How will you include your artefacts?</a:t>
            </a:r>
          </a:p>
        </p:txBody>
      </p:sp>
      <p:sp>
        <p:nvSpPr>
          <p:cNvPr id="3" name="Content Placeholder 2">
            <a:extLst>
              <a:ext uri="{FF2B5EF4-FFF2-40B4-BE49-F238E27FC236}">
                <a16:creationId xmlns:a16="http://schemas.microsoft.com/office/drawing/2014/main" id="{15925C75-F286-AFDE-6E93-27F5E81AF70C}"/>
              </a:ext>
            </a:extLst>
          </p:cNvPr>
          <p:cNvSpPr>
            <a:spLocks noGrp="1"/>
          </p:cNvSpPr>
          <p:nvPr>
            <p:ph idx="1"/>
          </p:nvPr>
        </p:nvSpPr>
        <p:spPr/>
        <p:txBody>
          <a:bodyPr>
            <a:normAutofit/>
          </a:bodyPr>
          <a:lstStyle/>
          <a:p>
            <a:r>
              <a:rPr lang="en-GB" dirty="0"/>
              <a:t>Decide how your artefacts will appear together.</a:t>
            </a:r>
          </a:p>
          <a:p>
            <a:r>
              <a:rPr lang="en-GB" dirty="0"/>
              <a:t>Choose one:</a:t>
            </a:r>
          </a:p>
          <a:p>
            <a:pPr lvl="1"/>
            <a:r>
              <a:rPr lang="en-GB" dirty="0"/>
              <a:t>Word document</a:t>
            </a:r>
          </a:p>
          <a:p>
            <a:pPr lvl="1"/>
            <a:r>
              <a:rPr lang="en-GB" dirty="0"/>
              <a:t>PowerPoint slides</a:t>
            </a:r>
          </a:p>
          <a:p>
            <a:r>
              <a:rPr lang="en-GB" dirty="0"/>
              <a:t>Ask yourself:</a:t>
            </a:r>
          </a:p>
          <a:p>
            <a:pPr lvl="1"/>
            <a:r>
              <a:rPr lang="en-GB" dirty="0"/>
              <a:t>Is it clear and easy to read?</a:t>
            </a:r>
          </a:p>
          <a:p>
            <a:pPr lvl="1"/>
            <a:r>
              <a:rPr lang="en-GB" dirty="0"/>
              <a:t>Does it show my skills clearly?</a:t>
            </a:r>
          </a:p>
          <a:p>
            <a:r>
              <a:rPr lang="en-GB" dirty="0"/>
              <a:t>Write your choice down.</a:t>
            </a:r>
          </a:p>
        </p:txBody>
      </p:sp>
      <p:sp>
        <p:nvSpPr>
          <p:cNvPr id="4" name="Slide Number Placeholder 3">
            <a:extLst>
              <a:ext uri="{FF2B5EF4-FFF2-40B4-BE49-F238E27FC236}">
                <a16:creationId xmlns:a16="http://schemas.microsoft.com/office/drawing/2014/main" id="{DC204819-1D33-B524-359C-54272102D612}"/>
              </a:ext>
            </a:extLst>
          </p:cNvPr>
          <p:cNvSpPr>
            <a:spLocks noGrp="1"/>
          </p:cNvSpPr>
          <p:nvPr>
            <p:ph type="sldNum" sz="quarter" idx="12"/>
          </p:nvPr>
        </p:nvSpPr>
        <p:spPr/>
        <p:txBody>
          <a:bodyPr/>
          <a:lstStyle/>
          <a:p>
            <a:fld id="{0322EA46-A50A-4B74-807A-1D180152ACDE}" type="slidenum">
              <a:rPr lang="en-GB" smtClean="0"/>
              <a:t>27</a:t>
            </a:fld>
            <a:endParaRPr lang="en-GB"/>
          </a:p>
        </p:txBody>
      </p:sp>
      <p:pic>
        <p:nvPicPr>
          <p:cNvPr id="5" name="Online Media 4" title="3 Minute Timer">
            <a:hlinkClick r:id="" action="ppaction://media"/>
            <a:extLst>
              <a:ext uri="{FF2B5EF4-FFF2-40B4-BE49-F238E27FC236}">
                <a16:creationId xmlns:a16="http://schemas.microsoft.com/office/drawing/2014/main" id="{4A83B8AA-A822-C3EE-8A9C-0A54E8472405}"/>
              </a:ext>
            </a:extLst>
          </p:cNvPr>
          <p:cNvPicPr>
            <a:picLocks noRot="1" noChangeAspect="1"/>
          </p:cNvPicPr>
          <p:nvPr>
            <a:videoFile r:link="rId1"/>
          </p:nvPr>
        </p:nvPicPr>
        <p:blipFill>
          <a:blip r:embed="rId4"/>
          <a:stretch>
            <a:fillRect/>
          </a:stretch>
        </p:blipFill>
        <p:spPr>
          <a:xfrm>
            <a:off x="7678988" y="3087974"/>
            <a:ext cx="3591117" cy="2028981"/>
          </a:xfrm>
          <a:prstGeom prst="rect">
            <a:avLst/>
          </a:prstGeom>
        </p:spPr>
      </p:pic>
    </p:spTree>
    <p:extLst>
      <p:ext uri="{BB962C8B-B14F-4D97-AF65-F5344CB8AC3E}">
        <p14:creationId xmlns:p14="http://schemas.microsoft.com/office/powerpoint/2010/main" val="118997012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DE0A5-CF99-30E4-8E9D-973563470F85}"/>
              </a:ext>
            </a:extLst>
          </p:cNvPr>
          <p:cNvSpPr>
            <a:spLocks noGrp="1"/>
          </p:cNvSpPr>
          <p:nvPr>
            <p:ph type="title"/>
          </p:nvPr>
        </p:nvSpPr>
        <p:spPr/>
        <p:txBody>
          <a:bodyPr/>
          <a:lstStyle/>
          <a:p>
            <a:r>
              <a:rPr lang="en-GB" dirty="0"/>
              <a:t>How will you record your reflection?</a:t>
            </a:r>
          </a:p>
        </p:txBody>
      </p:sp>
      <p:sp>
        <p:nvSpPr>
          <p:cNvPr id="3" name="Content Placeholder 2">
            <a:extLst>
              <a:ext uri="{FF2B5EF4-FFF2-40B4-BE49-F238E27FC236}">
                <a16:creationId xmlns:a16="http://schemas.microsoft.com/office/drawing/2014/main" id="{839EFE04-ECB4-5D66-9BC5-93138811D2CF}"/>
              </a:ext>
            </a:extLst>
          </p:cNvPr>
          <p:cNvSpPr>
            <a:spLocks noGrp="1"/>
          </p:cNvSpPr>
          <p:nvPr>
            <p:ph idx="1"/>
          </p:nvPr>
        </p:nvSpPr>
        <p:spPr/>
        <p:txBody>
          <a:bodyPr vert="horz" lIns="91440" tIns="45720" rIns="91440" bIns="45720" rtlCol="0" anchor="t">
            <a:normAutofit/>
          </a:bodyPr>
          <a:lstStyle/>
          <a:p>
            <a:r>
              <a:rPr lang="en-GB" dirty="0"/>
              <a:t>Decide how you will record your DS3 reflection.</a:t>
            </a:r>
          </a:p>
          <a:p>
            <a:r>
              <a:rPr lang="en-GB" dirty="0"/>
              <a:t>Choose one:</a:t>
            </a:r>
          </a:p>
          <a:p>
            <a:pPr lvl="1"/>
            <a:r>
              <a:rPr lang="en-GB" dirty="0"/>
              <a:t>audio only</a:t>
            </a:r>
          </a:p>
          <a:p>
            <a:pPr lvl="1"/>
            <a:r>
              <a:rPr lang="en-GB" dirty="0"/>
              <a:t>short video</a:t>
            </a:r>
          </a:p>
          <a:p>
            <a:r>
              <a:rPr lang="en-GB" dirty="0"/>
              <a:t>There is no best option.</a:t>
            </a:r>
          </a:p>
          <a:p>
            <a:r>
              <a:rPr lang="en-GB" dirty="0"/>
              <a:t>Choose what feels manageable for you.</a:t>
            </a:r>
          </a:p>
        </p:txBody>
      </p:sp>
      <p:sp>
        <p:nvSpPr>
          <p:cNvPr id="4" name="Slide Number Placeholder 3">
            <a:extLst>
              <a:ext uri="{FF2B5EF4-FFF2-40B4-BE49-F238E27FC236}">
                <a16:creationId xmlns:a16="http://schemas.microsoft.com/office/drawing/2014/main" id="{8A6625FB-41AD-D807-CD43-436402464CA9}"/>
              </a:ext>
            </a:extLst>
          </p:cNvPr>
          <p:cNvSpPr>
            <a:spLocks noGrp="1"/>
          </p:cNvSpPr>
          <p:nvPr>
            <p:ph type="sldNum" sz="quarter" idx="12"/>
          </p:nvPr>
        </p:nvSpPr>
        <p:spPr/>
        <p:txBody>
          <a:bodyPr/>
          <a:lstStyle/>
          <a:p>
            <a:fld id="{0322EA46-A50A-4B74-807A-1D180152ACDE}" type="slidenum">
              <a:rPr lang="en-GB" smtClean="0"/>
              <a:t>28</a:t>
            </a:fld>
            <a:endParaRPr lang="en-GB"/>
          </a:p>
        </p:txBody>
      </p:sp>
      <p:pic>
        <p:nvPicPr>
          <p:cNvPr id="5" name="Online Media 4" title="3 Minute Timer">
            <a:hlinkClick r:id="" action="ppaction://media"/>
            <a:extLst>
              <a:ext uri="{FF2B5EF4-FFF2-40B4-BE49-F238E27FC236}">
                <a16:creationId xmlns:a16="http://schemas.microsoft.com/office/drawing/2014/main" id="{60CEDADA-F043-23B4-3D21-E46D4AD6551C}"/>
              </a:ext>
            </a:extLst>
          </p:cNvPr>
          <p:cNvPicPr>
            <a:picLocks noRot="1" noChangeAspect="1"/>
          </p:cNvPicPr>
          <p:nvPr>
            <a:videoFile r:link="rId1"/>
          </p:nvPr>
        </p:nvPicPr>
        <p:blipFill>
          <a:blip r:embed="rId4"/>
          <a:stretch>
            <a:fillRect/>
          </a:stretch>
        </p:blipFill>
        <p:spPr>
          <a:xfrm>
            <a:off x="7769291" y="2410939"/>
            <a:ext cx="3591117" cy="2028981"/>
          </a:xfrm>
          <a:prstGeom prst="rect">
            <a:avLst/>
          </a:prstGeom>
        </p:spPr>
      </p:pic>
    </p:spTree>
    <p:extLst>
      <p:ext uri="{BB962C8B-B14F-4D97-AF65-F5344CB8AC3E}">
        <p14:creationId xmlns:p14="http://schemas.microsoft.com/office/powerpoint/2010/main" val="11778654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C4EEB-1C61-CC0A-1C3B-9D7235D088A3}"/>
              </a:ext>
            </a:extLst>
          </p:cNvPr>
          <p:cNvSpPr>
            <a:spLocks noGrp="1"/>
          </p:cNvSpPr>
          <p:nvPr>
            <p:ph type="title"/>
          </p:nvPr>
        </p:nvSpPr>
        <p:spPr/>
        <p:txBody>
          <a:bodyPr/>
          <a:lstStyle/>
          <a:p>
            <a:r>
              <a:rPr lang="en-GB" dirty="0"/>
              <a:t>What do you still need to do?</a:t>
            </a:r>
          </a:p>
        </p:txBody>
      </p:sp>
      <p:sp>
        <p:nvSpPr>
          <p:cNvPr id="3" name="Content Placeholder 2">
            <a:extLst>
              <a:ext uri="{FF2B5EF4-FFF2-40B4-BE49-F238E27FC236}">
                <a16:creationId xmlns:a16="http://schemas.microsoft.com/office/drawing/2014/main" id="{B228B252-AD8C-BC81-17DC-EAD047534577}"/>
              </a:ext>
            </a:extLst>
          </p:cNvPr>
          <p:cNvSpPr>
            <a:spLocks noGrp="1"/>
          </p:cNvSpPr>
          <p:nvPr>
            <p:ph idx="1"/>
          </p:nvPr>
        </p:nvSpPr>
        <p:spPr/>
        <p:txBody>
          <a:bodyPr/>
          <a:lstStyle/>
          <a:p>
            <a:r>
              <a:rPr lang="en-GB" dirty="0"/>
              <a:t>Think about your next steps.</a:t>
            </a:r>
          </a:p>
          <a:p>
            <a:pPr lvl="1"/>
            <a:r>
              <a:rPr lang="en-GB" dirty="0"/>
              <a:t>Which artefacts do I still need to add?</a:t>
            </a:r>
          </a:p>
          <a:p>
            <a:pPr lvl="1"/>
            <a:r>
              <a:rPr lang="en-GB" dirty="0"/>
              <a:t>Do I need to tidy or explain anything?</a:t>
            </a:r>
          </a:p>
          <a:p>
            <a:pPr lvl="1"/>
            <a:r>
              <a:rPr lang="en-GB" dirty="0"/>
              <a:t>When will I record my reflection?</a:t>
            </a:r>
          </a:p>
          <a:p>
            <a:r>
              <a:rPr lang="en-GB" dirty="0"/>
              <a:t>Write one or two clear actions.</a:t>
            </a:r>
          </a:p>
        </p:txBody>
      </p:sp>
      <p:sp>
        <p:nvSpPr>
          <p:cNvPr id="4" name="Slide Number Placeholder 3">
            <a:extLst>
              <a:ext uri="{FF2B5EF4-FFF2-40B4-BE49-F238E27FC236}">
                <a16:creationId xmlns:a16="http://schemas.microsoft.com/office/drawing/2014/main" id="{E815DA21-C29D-8EA8-E1CB-B2A790A92B3A}"/>
              </a:ext>
            </a:extLst>
          </p:cNvPr>
          <p:cNvSpPr>
            <a:spLocks noGrp="1"/>
          </p:cNvSpPr>
          <p:nvPr>
            <p:ph type="sldNum" sz="quarter" idx="12"/>
          </p:nvPr>
        </p:nvSpPr>
        <p:spPr/>
        <p:txBody>
          <a:bodyPr/>
          <a:lstStyle/>
          <a:p>
            <a:fld id="{0322EA46-A50A-4B74-807A-1D180152ACDE}" type="slidenum">
              <a:rPr lang="en-GB" smtClean="0"/>
              <a:t>29</a:t>
            </a:fld>
            <a:endParaRPr lang="en-GB"/>
          </a:p>
        </p:txBody>
      </p:sp>
      <p:pic>
        <p:nvPicPr>
          <p:cNvPr id="6" name="Online Media 4" title="3 Minute Timer">
            <a:hlinkClick r:id="" action="ppaction://media"/>
            <a:extLst>
              <a:ext uri="{FF2B5EF4-FFF2-40B4-BE49-F238E27FC236}">
                <a16:creationId xmlns:a16="http://schemas.microsoft.com/office/drawing/2014/main" id="{C0A5C504-A207-8E75-B663-7B4230BB44F7}"/>
              </a:ext>
            </a:extLst>
          </p:cNvPr>
          <p:cNvPicPr>
            <a:picLocks noRot="1" noChangeAspect="1"/>
          </p:cNvPicPr>
          <p:nvPr>
            <a:videoFile r:link="rId1"/>
          </p:nvPr>
        </p:nvPicPr>
        <p:blipFill>
          <a:blip r:embed="rId4"/>
          <a:stretch>
            <a:fillRect/>
          </a:stretch>
        </p:blipFill>
        <p:spPr>
          <a:xfrm>
            <a:off x="7049401" y="4327369"/>
            <a:ext cx="3591117" cy="2028981"/>
          </a:xfrm>
          <a:prstGeom prst="rect">
            <a:avLst/>
          </a:prstGeom>
        </p:spPr>
      </p:pic>
    </p:spTree>
    <p:extLst>
      <p:ext uri="{BB962C8B-B14F-4D97-AF65-F5344CB8AC3E}">
        <p14:creationId xmlns:p14="http://schemas.microsoft.com/office/powerpoint/2010/main" val="32051797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7FE5A-E972-BFB2-8348-61A0147341C6}"/>
              </a:ext>
            </a:extLst>
          </p:cNvPr>
          <p:cNvSpPr>
            <a:spLocks noGrp="1"/>
          </p:cNvSpPr>
          <p:nvPr>
            <p:ph type="title"/>
          </p:nvPr>
        </p:nvSpPr>
        <p:spPr/>
        <p:txBody>
          <a:bodyPr/>
          <a:lstStyle/>
          <a:p>
            <a:r>
              <a:rPr lang="en-GB" dirty="0"/>
              <a:t>Quick partner check</a:t>
            </a:r>
            <a:br>
              <a:rPr lang="en-GB" dirty="0"/>
            </a:br>
            <a:endParaRPr lang="en-GB" dirty="0"/>
          </a:p>
        </p:txBody>
      </p:sp>
      <p:sp>
        <p:nvSpPr>
          <p:cNvPr id="3" name="Content Placeholder 2">
            <a:extLst>
              <a:ext uri="{FF2B5EF4-FFF2-40B4-BE49-F238E27FC236}">
                <a16:creationId xmlns:a16="http://schemas.microsoft.com/office/drawing/2014/main" id="{159BF9C9-E0DD-D178-F723-386346B3E922}"/>
              </a:ext>
            </a:extLst>
          </p:cNvPr>
          <p:cNvSpPr>
            <a:spLocks noGrp="1"/>
          </p:cNvSpPr>
          <p:nvPr>
            <p:ph idx="1"/>
          </p:nvPr>
        </p:nvSpPr>
        <p:spPr/>
        <p:txBody>
          <a:bodyPr/>
          <a:lstStyle/>
          <a:p>
            <a:r>
              <a:rPr lang="en-GB" dirty="0"/>
              <a:t>Tell your partner:</a:t>
            </a:r>
          </a:p>
          <a:p>
            <a:pPr lvl="1"/>
            <a:r>
              <a:rPr lang="en-GB" dirty="0"/>
              <a:t>how you will submit your artefacts</a:t>
            </a:r>
          </a:p>
          <a:p>
            <a:pPr lvl="1"/>
            <a:r>
              <a:rPr lang="en-GB" dirty="0"/>
              <a:t>how you will record your reflection</a:t>
            </a:r>
          </a:p>
          <a:p>
            <a:r>
              <a:rPr lang="en-GB" dirty="0"/>
              <a:t>Listen to your partner.</a:t>
            </a:r>
          </a:p>
          <a:p>
            <a:r>
              <a:rPr lang="en-GB" dirty="0"/>
              <a:t>Check that the plan sounds clear.</a:t>
            </a:r>
          </a:p>
        </p:txBody>
      </p:sp>
      <p:sp>
        <p:nvSpPr>
          <p:cNvPr id="4" name="Slide Number Placeholder 3">
            <a:extLst>
              <a:ext uri="{FF2B5EF4-FFF2-40B4-BE49-F238E27FC236}">
                <a16:creationId xmlns:a16="http://schemas.microsoft.com/office/drawing/2014/main" id="{3BE623D7-8B3B-41F8-B96A-9EEB0EB35E7F}"/>
              </a:ext>
            </a:extLst>
          </p:cNvPr>
          <p:cNvSpPr>
            <a:spLocks noGrp="1"/>
          </p:cNvSpPr>
          <p:nvPr>
            <p:ph type="sldNum" sz="quarter" idx="12"/>
          </p:nvPr>
        </p:nvSpPr>
        <p:spPr/>
        <p:txBody>
          <a:bodyPr/>
          <a:lstStyle/>
          <a:p>
            <a:fld id="{0322EA46-A50A-4B74-807A-1D180152ACDE}" type="slidenum">
              <a:rPr lang="en-GB" smtClean="0"/>
              <a:t>30</a:t>
            </a:fld>
            <a:endParaRPr lang="en-GB"/>
          </a:p>
        </p:txBody>
      </p:sp>
      <p:pic>
        <p:nvPicPr>
          <p:cNvPr id="5" name="Online Media 4" title="3 Minute Timer">
            <a:hlinkClick r:id="" action="ppaction://media"/>
            <a:extLst>
              <a:ext uri="{FF2B5EF4-FFF2-40B4-BE49-F238E27FC236}">
                <a16:creationId xmlns:a16="http://schemas.microsoft.com/office/drawing/2014/main" id="{E670663B-E568-3470-4982-4FFC28A8EDE8}"/>
              </a:ext>
            </a:extLst>
          </p:cNvPr>
          <p:cNvPicPr>
            <a:picLocks noRot="1" noChangeAspect="1"/>
          </p:cNvPicPr>
          <p:nvPr>
            <a:videoFile r:link="rId1"/>
          </p:nvPr>
        </p:nvPicPr>
        <p:blipFill>
          <a:blip r:embed="rId4"/>
          <a:stretch>
            <a:fillRect/>
          </a:stretch>
        </p:blipFill>
        <p:spPr>
          <a:xfrm>
            <a:off x="8076227" y="532151"/>
            <a:ext cx="3591117" cy="2028981"/>
          </a:xfrm>
          <a:prstGeom prst="rect">
            <a:avLst/>
          </a:prstGeom>
        </p:spPr>
      </p:pic>
    </p:spTree>
    <p:extLst>
      <p:ext uri="{BB962C8B-B14F-4D97-AF65-F5344CB8AC3E}">
        <p14:creationId xmlns:p14="http://schemas.microsoft.com/office/powerpoint/2010/main" val="84466308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C8F33-F0F7-46C4-BFC2-07DC36F039CE}"/>
              </a:ext>
            </a:extLst>
          </p:cNvPr>
          <p:cNvSpPr>
            <a:spLocks noGrp="1"/>
          </p:cNvSpPr>
          <p:nvPr>
            <p:ph type="title"/>
          </p:nvPr>
        </p:nvSpPr>
        <p:spPr>
          <a:xfrm>
            <a:off x="1127125" y="365125"/>
            <a:ext cx="10226674" cy="1325563"/>
          </a:xfrm>
        </p:spPr>
        <p:txBody>
          <a:bodyPr anchor="ctr">
            <a:normAutofit/>
          </a:bodyPr>
          <a:lstStyle/>
          <a:p>
            <a:r>
              <a:rPr lang="en-GB" dirty="0"/>
              <a:t>Feedback time!</a:t>
            </a:r>
          </a:p>
        </p:txBody>
      </p:sp>
      <p:pic>
        <p:nvPicPr>
          <p:cNvPr id="6" name="Picture Placeholder 5" descr="Range of moods sticky notes">
            <a:extLst>
              <a:ext uri="{FF2B5EF4-FFF2-40B4-BE49-F238E27FC236}">
                <a16:creationId xmlns:a16="http://schemas.microsoft.com/office/drawing/2014/main" id="{297A1258-B1EA-F113-272A-3277C993DEDC}"/>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18128" r="1" b="18129"/>
          <a:stretch>
            <a:fillRect/>
          </a:stretch>
        </p:blipFill>
        <p:spPr>
          <a:xfrm>
            <a:off x="1127124" y="1825625"/>
            <a:ext cx="10226676" cy="4351338"/>
          </a:xfrm>
          <a:noFill/>
        </p:spPr>
      </p:pic>
      <p:sp>
        <p:nvSpPr>
          <p:cNvPr id="11" name="Slide Number Placeholder 3">
            <a:extLst>
              <a:ext uri="{FF2B5EF4-FFF2-40B4-BE49-F238E27FC236}">
                <a16:creationId xmlns:a16="http://schemas.microsoft.com/office/drawing/2014/main" id="{C9765C1C-3BBD-1CD2-B895-222E3D742A18}"/>
              </a:ext>
            </a:extLst>
          </p:cNvPr>
          <p:cNvSpPr>
            <a:spLocks noGrp="1"/>
          </p:cNvSpPr>
          <p:nvPr>
            <p:ph type="sldNum" sz="quarter" idx="12"/>
          </p:nvPr>
        </p:nvSpPr>
        <p:spPr>
          <a:xfrm>
            <a:off x="8899524" y="6356350"/>
            <a:ext cx="2454276" cy="365125"/>
          </a:xfrm>
        </p:spPr>
        <p:txBody>
          <a:bodyPr/>
          <a:lstStyle/>
          <a:p>
            <a:pPr>
              <a:spcAft>
                <a:spcPts val="600"/>
              </a:spcAft>
            </a:pPr>
            <a:fld id="{0322EA46-A50A-4B74-807A-1D180152ACDE}" type="slidenum">
              <a:rPr lang="en-GB" smtClean="0"/>
              <a:pPr>
                <a:spcAft>
                  <a:spcPts val="600"/>
                </a:spcAft>
              </a:pPr>
              <a:t>31</a:t>
            </a:fld>
            <a:endParaRPr lang="en-GB"/>
          </a:p>
        </p:txBody>
      </p:sp>
      <p:sp>
        <p:nvSpPr>
          <p:cNvPr id="7" name="TextBox 6">
            <a:extLst>
              <a:ext uri="{FF2B5EF4-FFF2-40B4-BE49-F238E27FC236}">
                <a16:creationId xmlns:a16="http://schemas.microsoft.com/office/drawing/2014/main" id="{2EDE422E-6C78-623E-366A-947BCA7E64D3}"/>
              </a:ext>
            </a:extLst>
          </p:cNvPr>
          <p:cNvSpPr txBox="1"/>
          <p:nvPr/>
        </p:nvSpPr>
        <p:spPr>
          <a:xfrm>
            <a:off x="6205928" y="509666"/>
            <a:ext cx="3614579" cy="369332"/>
          </a:xfrm>
          <a:prstGeom prst="rect">
            <a:avLst/>
          </a:prstGeom>
          <a:noFill/>
        </p:spPr>
        <p:txBody>
          <a:bodyPr wrap="none" rtlCol="0">
            <a:spAutoFit/>
          </a:bodyPr>
          <a:lstStyle/>
          <a:p>
            <a:r>
              <a:rPr lang="en-GB" b="1" dirty="0"/>
              <a:t>Module code is: LCLM4002_BIRM</a:t>
            </a:r>
          </a:p>
        </p:txBody>
      </p:sp>
    </p:spTree>
    <p:extLst>
      <p:ext uri="{BB962C8B-B14F-4D97-AF65-F5344CB8AC3E}">
        <p14:creationId xmlns:p14="http://schemas.microsoft.com/office/powerpoint/2010/main" val="39014116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637F11-036B-0354-5299-D81F3821BC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295984-3F5D-CF1E-F614-8A974A5C96B0}"/>
              </a:ext>
            </a:extLst>
          </p:cNvPr>
          <p:cNvSpPr>
            <a:spLocks noGrp="1"/>
          </p:cNvSpPr>
          <p:nvPr>
            <p:ph type="title"/>
          </p:nvPr>
        </p:nvSpPr>
        <p:spPr/>
        <p:txBody>
          <a:bodyPr/>
          <a:lstStyle/>
          <a:p>
            <a:r>
              <a:rPr lang="en-GB" dirty="0"/>
              <a:t>Thank you for supporting each other</a:t>
            </a:r>
          </a:p>
        </p:txBody>
      </p:sp>
      <p:sp>
        <p:nvSpPr>
          <p:cNvPr id="3" name="Content Placeholder 2">
            <a:extLst>
              <a:ext uri="{FF2B5EF4-FFF2-40B4-BE49-F238E27FC236}">
                <a16:creationId xmlns:a16="http://schemas.microsoft.com/office/drawing/2014/main" id="{93B8178B-8030-3008-6E33-B88F9E3537B3}"/>
              </a:ext>
            </a:extLst>
          </p:cNvPr>
          <p:cNvSpPr>
            <a:spLocks noGrp="1"/>
          </p:cNvSpPr>
          <p:nvPr>
            <p:ph sz="half" idx="1"/>
          </p:nvPr>
        </p:nvSpPr>
        <p:spPr/>
        <p:txBody>
          <a:bodyPr vert="horz" lIns="91440" tIns="45720" rIns="91440" bIns="45720" rtlCol="0" anchor="t">
            <a:normAutofit/>
          </a:bodyPr>
          <a:lstStyle/>
          <a:p>
            <a:r>
              <a:rPr lang="en-GB" dirty="0"/>
              <a:t>Learning digital skills can be difficult.</a:t>
            </a:r>
          </a:p>
          <a:p>
            <a:r>
              <a:rPr lang="en-GB" dirty="0"/>
              <a:t>Many of you helped each other by</a:t>
            </a:r>
          </a:p>
          <a:p>
            <a:pPr lvl="1"/>
            <a:r>
              <a:rPr lang="en-GB" dirty="0"/>
              <a:t>explaining things</a:t>
            </a:r>
          </a:p>
          <a:p>
            <a:pPr lvl="1"/>
            <a:r>
              <a:rPr lang="en-GB" dirty="0"/>
              <a:t>sharing tips</a:t>
            </a:r>
          </a:p>
          <a:p>
            <a:pPr lvl="1"/>
            <a:r>
              <a:rPr lang="en-GB" dirty="0"/>
              <a:t>being patient and kind</a:t>
            </a:r>
          </a:p>
          <a:p>
            <a:r>
              <a:rPr lang="en-GB" dirty="0"/>
              <a:t>Let’s take a moment to say thank you.</a:t>
            </a:r>
          </a:p>
        </p:txBody>
      </p:sp>
      <p:pic>
        <p:nvPicPr>
          <p:cNvPr id="8" name="Content Placeholder 7" descr="The Digital Helper badge.">
            <a:extLst>
              <a:ext uri="{FF2B5EF4-FFF2-40B4-BE49-F238E27FC236}">
                <a16:creationId xmlns:a16="http://schemas.microsoft.com/office/drawing/2014/main" id="{17C878E7-12E2-534B-063A-872E045292DE}"/>
              </a:ext>
            </a:extLst>
          </p:cNvPr>
          <p:cNvPicPr>
            <a:picLocks noGrp="1" noChangeAspect="1"/>
          </p:cNvPicPr>
          <p:nvPr>
            <p:ph sz="half" idx="2"/>
          </p:nvPr>
        </p:nvPicPr>
        <p:blipFill>
          <a:blip r:embed="rId3"/>
          <a:srcRect t="-2555" r="-330" b="-243"/>
          <a:stretch>
            <a:fillRect/>
          </a:stretch>
        </p:blipFill>
        <p:spPr>
          <a:xfrm>
            <a:off x="7207860" y="1566334"/>
            <a:ext cx="3329295" cy="4621262"/>
          </a:xfrm>
          <a:prstGeom prst="rect">
            <a:avLst/>
          </a:prstGeom>
        </p:spPr>
      </p:pic>
      <p:sp>
        <p:nvSpPr>
          <p:cNvPr id="4" name="Slide Number Placeholder 3">
            <a:extLst>
              <a:ext uri="{FF2B5EF4-FFF2-40B4-BE49-F238E27FC236}">
                <a16:creationId xmlns:a16="http://schemas.microsoft.com/office/drawing/2014/main" id="{2100C98B-8014-75DA-2A8C-9DAFB635C984}"/>
              </a:ext>
            </a:extLst>
          </p:cNvPr>
          <p:cNvSpPr>
            <a:spLocks noGrp="1"/>
          </p:cNvSpPr>
          <p:nvPr>
            <p:ph type="sldNum" sz="quarter" idx="12"/>
          </p:nvPr>
        </p:nvSpPr>
        <p:spPr/>
        <p:txBody>
          <a:bodyPr/>
          <a:lstStyle/>
          <a:p>
            <a:fld id="{0322EA46-A50A-4B74-807A-1D180152ACDE}" type="slidenum">
              <a:rPr lang="en-GB" smtClean="0"/>
              <a:t>32</a:t>
            </a:fld>
            <a:endParaRPr lang="en-GB"/>
          </a:p>
        </p:txBody>
      </p:sp>
    </p:spTree>
    <p:extLst>
      <p:ext uri="{BB962C8B-B14F-4D97-AF65-F5344CB8AC3E}">
        <p14:creationId xmlns:p14="http://schemas.microsoft.com/office/powerpoint/2010/main" val="2811131446"/>
      </p:ext>
    </p:extLst>
  </p:cSld>
  <p:clrMapOvr>
    <a:masterClrMapping/>
  </p:clrMapOvr>
</p:sld>
</file>

<file path=ppt/theme/theme1.xml><?xml version="1.0" encoding="utf-8"?>
<a:theme xmlns:a="http://schemas.openxmlformats.org/drawingml/2006/main" name="Office Theme">
  <a:themeElements>
    <a:clrScheme name="UWTSD purple">
      <a:dk1>
        <a:sysClr val="windowText" lastClr="000000"/>
      </a:dk1>
      <a:lt1>
        <a:sysClr val="window" lastClr="FFFFFF"/>
      </a:lt1>
      <a:dk2>
        <a:srgbClr val="44546A"/>
      </a:dk2>
      <a:lt2>
        <a:srgbClr val="E7E6E6"/>
      </a:lt2>
      <a:accent1>
        <a:srgbClr val="28235D"/>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F0309A3-8FDB-40AF-9317-E7E6CE4AE290}">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09BC4D6-635D-497F-A5C0-C4159952C8B4}">
  <ds:schemaRefs>
    <ds:schemaRef ds:uri="http://schemas.microsoft.com/office/infopath/2007/PartnerControls"/>
    <ds:schemaRef ds:uri="http://schemas.openxmlformats.org/package/2006/metadata/core-properties"/>
    <ds:schemaRef ds:uri="826e5e0b-69f2-41be-b336-f8a1ad71dd1e"/>
    <ds:schemaRef ds:uri="http://schemas.microsoft.com/office/2006/documentManagement/types"/>
    <ds:schemaRef ds:uri="http://schemas.microsoft.com/office/2006/metadata/properties"/>
    <ds:schemaRef ds:uri="20412d98-6c36-457e-a543-06e3d82144c9"/>
    <ds:schemaRef ds:uri="http://purl.org/dc/dcmitype/"/>
    <ds:schemaRef ds:uri="http://www.w3.org/XML/1998/namespace"/>
    <ds:schemaRef ds:uri="http://purl.org/dc/terms/"/>
    <ds:schemaRef ds:uri="http://purl.org/dc/elements/1.1/"/>
  </ds:schemaRefs>
</ds:datastoreItem>
</file>

<file path=customXml/itemProps3.xml><?xml version="1.0" encoding="utf-8"?>
<ds:datastoreItem xmlns:ds="http://schemas.openxmlformats.org/officeDocument/2006/customXml" ds:itemID="{7209D74D-F7DC-422E-B0B7-BDA2F7C8D7D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4724</Words>
  <Application>Microsoft Office PowerPoint</Application>
  <PresentationFormat>Widescreen</PresentationFormat>
  <Paragraphs>564</Paragraphs>
  <Slides>32</Slides>
  <Notes>27</Notes>
  <HiddenSlides>0</HiddenSlides>
  <MMClips>12</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Welcome to Digital Skills</vt:lpstr>
      <vt:lpstr>Finished? Help others</vt:lpstr>
      <vt:lpstr>What today is about</vt:lpstr>
      <vt:lpstr>Your portfolio so far</vt:lpstr>
      <vt:lpstr>The Professional Digital Learner</vt:lpstr>
      <vt:lpstr>What is a professional digital learner</vt:lpstr>
      <vt:lpstr>Your evidence of digital professionalism</vt:lpstr>
      <vt:lpstr>Quick check in </vt:lpstr>
      <vt:lpstr>What the portfolio needs to show</vt:lpstr>
      <vt:lpstr>Understanding what your portfolio shows </vt:lpstr>
      <vt:lpstr>A quick confidence check</vt:lpstr>
      <vt:lpstr>Building the portfolio</vt:lpstr>
      <vt:lpstr>Selecting your portfolio evidence</vt:lpstr>
      <vt:lpstr>On to reflection</vt:lpstr>
      <vt:lpstr>Last week in Academic Skills</vt:lpstr>
      <vt:lpstr>Using your Moodle reflections</vt:lpstr>
      <vt:lpstr>Planning your DS3 reflection </vt:lpstr>
      <vt:lpstr>Break time!</vt:lpstr>
      <vt:lpstr>Responsible uses of AI</vt:lpstr>
      <vt:lpstr>What do we agree?</vt:lpstr>
      <vt:lpstr>Digital professionalism statement</vt:lpstr>
      <vt:lpstr>Writing your digital professionalism statement</vt:lpstr>
      <vt:lpstr>Bringing your reflection together</vt:lpstr>
      <vt:lpstr>Making links</vt:lpstr>
      <vt:lpstr>Break time!</vt:lpstr>
      <vt:lpstr>Portfolio Readiness Check</vt:lpstr>
      <vt:lpstr>How will you include your artefacts?</vt:lpstr>
      <vt:lpstr>How will you record your reflection?</vt:lpstr>
      <vt:lpstr>What do you still need to do?</vt:lpstr>
      <vt:lpstr>Quick partner check </vt:lpstr>
      <vt:lpstr>Feedback time!</vt:lpstr>
      <vt:lpstr>Thank you for supporting each other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49</cp:revision>
  <dcterms:created xsi:type="dcterms:W3CDTF">2026-02-06T13:25:12Z</dcterms:created>
  <dcterms:modified xsi:type="dcterms:W3CDTF">2026-05-16T08:15:53Z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