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DA8886-BB83-4329-A939-EA7B3C771ED2}" v="75" dt="2026-07-31T13:26:31.02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73" autoAdjust="0"/>
    <p:restoredTop sz="94660"/>
  </p:normalViewPr>
  <p:slideViewPr>
    <p:cSldViewPr snapToGrid="0">
      <p:cViewPr>
        <p:scale>
          <a:sx n="50" d="100"/>
          <a:sy n="50" d="100"/>
        </p:scale>
        <p:origin x="1244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eg Vlasov (2413801)" userId="01db8406-8bb8-4cd8-bb2c-0de536162c11" providerId="ADAL" clId="{B5035FFF-6057-4E14-BDBF-DDB829A980E5}"/>
    <pc:docChg chg="modSld">
      <pc:chgData name="Oleg Vlasov (2413801)" userId="01db8406-8bb8-4cd8-bb2c-0de536162c11" providerId="ADAL" clId="{B5035FFF-6057-4E14-BDBF-DDB829A980E5}" dt="2026-07-31T13:26:31.023" v="74"/>
      <pc:docMkLst>
        <pc:docMk/>
      </pc:docMkLst>
      <pc:sldChg chg="modSp">
        <pc:chgData name="Oleg Vlasov (2413801)" userId="01db8406-8bb8-4cd8-bb2c-0de536162c11" providerId="ADAL" clId="{B5035FFF-6057-4E14-BDBF-DDB829A980E5}" dt="2026-07-31T09:51:29.884" v="2"/>
        <pc:sldMkLst>
          <pc:docMk/>
          <pc:sldMk cId="3094901187" sldId="257"/>
        </pc:sldMkLst>
        <pc:spChg chg="mod">
          <ac:chgData name="Oleg Vlasov (2413801)" userId="01db8406-8bb8-4cd8-bb2c-0de536162c11" providerId="ADAL" clId="{B5035FFF-6057-4E14-BDBF-DDB829A980E5}" dt="2026-07-31T09:49:19.161" v="0"/>
          <ac:spMkLst>
            <pc:docMk/>
            <pc:sldMk cId="3094901187" sldId="257"/>
            <ac:spMk id="2" creationId="{FB7EE5EA-2518-86E2-5D0D-8D8EA1B039B0}"/>
          </ac:spMkLst>
        </pc:spChg>
        <pc:spChg chg="mod">
          <ac:chgData name="Oleg Vlasov (2413801)" userId="01db8406-8bb8-4cd8-bb2c-0de536162c11" providerId="ADAL" clId="{B5035FFF-6057-4E14-BDBF-DDB829A980E5}" dt="2026-07-31T09:51:29.884" v="2"/>
          <ac:spMkLst>
            <pc:docMk/>
            <pc:sldMk cId="3094901187" sldId="257"/>
            <ac:spMk id="3" creationId="{8487C091-76E6-3876-099B-1B8E183E96CA}"/>
          </ac:spMkLst>
        </pc:spChg>
      </pc:sldChg>
      <pc:sldChg chg="modSp">
        <pc:chgData name="Oleg Vlasov (2413801)" userId="01db8406-8bb8-4cd8-bb2c-0de536162c11" providerId="ADAL" clId="{B5035FFF-6057-4E14-BDBF-DDB829A980E5}" dt="2026-07-31T09:58:54.074" v="5"/>
        <pc:sldMkLst>
          <pc:docMk/>
          <pc:sldMk cId="1689321640" sldId="258"/>
        </pc:sldMkLst>
        <pc:spChg chg="mod">
          <ac:chgData name="Oleg Vlasov (2413801)" userId="01db8406-8bb8-4cd8-bb2c-0de536162c11" providerId="ADAL" clId="{B5035FFF-6057-4E14-BDBF-DDB829A980E5}" dt="2026-07-31T09:57:44.743" v="4"/>
          <ac:spMkLst>
            <pc:docMk/>
            <pc:sldMk cId="1689321640" sldId="258"/>
            <ac:spMk id="2" creationId="{BD64A3D2-BAEA-06A2-D974-3096A5BDC93C}"/>
          </ac:spMkLst>
        </pc:spChg>
        <pc:spChg chg="mod">
          <ac:chgData name="Oleg Vlasov (2413801)" userId="01db8406-8bb8-4cd8-bb2c-0de536162c11" providerId="ADAL" clId="{B5035FFF-6057-4E14-BDBF-DDB829A980E5}" dt="2026-07-31T09:58:54.074" v="5"/>
          <ac:spMkLst>
            <pc:docMk/>
            <pc:sldMk cId="1689321640" sldId="258"/>
            <ac:spMk id="3" creationId="{0AB69D4B-2865-7E22-899D-CB0EDC32EC0C}"/>
          </ac:spMkLst>
        </pc:spChg>
      </pc:sldChg>
      <pc:sldChg chg="modSp">
        <pc:chgData name="Oleg Vlasov (2413801)" userId="01db8406-8bb8-4cd8-bb2c-0de536162c11" providerId="ADAL" clId="{B5035FFF-6057-4E14-BDBF-DDB829A980E5}" dt="2026-07-31T10:36:39.596" v="20"/>
        <pc:sldMkLst>
          <pc:docMk/>
          <pc:sldMk cId="2621258178" sldId="259"/>
        </pc:sldMkLst>
        <pc:spChg chg="mod">
          <ac:chgData name="Oleg Vlasov (2413801)" userId="01db8406-8bb8-4cd8-bb2c-0de536162c11" providerId="ADAL" clId="{B5035FFF-6057-4E14-BDBF-DDB829A980E5}" dt="2026-07-31T10:02:10.215" v="6"/>
          <ac:spMkLst>
            <pc:docMk/>
            <pc:sldMk cId="2621258178" sldId="259"/>
            <ac:spMk id="2" creationId="{8D94B64E-98AB-7F4F-0DA6-84FCE9EECA82}"/>
          </ac:spMkLst>
        </pc:spChg>
        <pc:graphicFrameChg chg="mod">
          <ac:chgData name="Oleg Vlasov (2413801)" userId="01db8406-8bb8-4cd8-bb2c-0de536162c11" providerId="ADAL" clId="{B5035FFF-6057-4E14-BDBF-DDB829A980E5}" dt="2026-07-31T10:36:39.596" v="20"/>
          <ac:graphicFrameMkLst>
            <pc:docMk/>
            <pc:sldMk cId="2621258178" sldId="259"/>
            <ac:graphicFrameMk id="4" creationId="{9E3CCC6D-7747-A5FE-D5D4-03E9E5729F32}"/>
          </ac:graphicFrameMkLst>
        </pc:graphicFrameChg>
      </pc:sldChg>
      <pc:sldChg chg="modSp">
        <pc:chgData name="Oleg Vlasov (2413801)" userId="01db8406-8bb8-4cd8-bb2c-0de536162c11" providerId="ADAL" clId="{B5035FFF-6057-4E14-BDBF-DDB829A980E5}" dt="2026-07-31T10:32:08.221" v="18"/>
        <pc:sldMkLst>
          <pc:docMk/>
          <pc:sldMk cId="3266598277" sldId="260"/>
        </pc:sldMkLst>
        <pc:spChg chg="mod">
          <ac:chgData name="Oleg Vlasov (2413801)" userId="01db8406-8bb8-4cd8-bb2c-0de536162c11" providerId="ADAL" clId="{B5035FFF-6057-4E14-BDBF-DDB829A980E5}" dt="2026-07-31T10:29:39.793" v="17"/>
          <ac:spMkLst>
            <pc:docMk/>
            <pc:sldMk cId="3266598277" sldId="260"/>
            <ac:spMk id="2" creationId="{BC93FEAE-9ED6-559B-5541-9B332405886E}"/>
          </ac:spMkLst>
        </pc:spChg>
        <pc:spChg chg="mod">
          <ac:chgData name="Oleg Vlasov (2413801)" userId="01db8406-8bb8-4cd8-bb2c-0de536162c11" providerId="ADAL" clId="{B5035FFF-6057-4E14-BDBF-DDB829A980E5}" dt="2026-07-31T10:32:08.221" v="18"/>
          <ac:spMkLst>
            <pc:docMk/>
            <pc:sldMk cId="3266598277" sldId="260"/>
            <ac:spMk id="3" creationId="{D323DC90-99BF-55D6-63BF-D26581367304}"/>
          </ac:spMkLst>
        </pc:spChg>
      </pc:sldChg>
      <pc:sldChg chg="modSp">
        <pc:chgData name="Oleg Vlasov (2413801)" userId="01db8406-8bb8-4cd8-bb2c-0de536162c11" providerId="ADAL" clId="{B5035FFF-6057-4E14-BDBF-DDB829A980E5}" dt="2026-07-31T10:45:05.587" v="22"/>
        <pc:sldMkLst>
          <pc:docMk/>
          <pc:sldMk cId="1263324073" sldId="261"/>
        </pc:sldMkLst>
        <pc:spChg chg="mod">
          <ac:chgData name="Oleg Vlasov (2413801)" userId="01db8406-8bb8-4cd8-bb2c-0de536162c11" providerId="ADAL" clId="{B5035FFF-6057-4E14-BDBF-DDB829A980E5}" dt="2026-07-31T10:43:01" v="21"/>
          <ac:spMkLst>
            <pc:docMk/>
            <pc:sldMk cId="1263324073" sldId="261"/>
            <ac:spMk id="2" creationId="{B2971AF8-8BB7-8D24-1A74-D5CDE40234AF}"/>
          </ac:spMkLst>
        </pc:spChg>
        <pc:spChg chg="mod">
          <ac:chgData name="Oleg Vlasov (2413801)" userId="01db8406-8bb8-4cd8-bb2c-0de536162c11" providerId="ADAL" clId="{B5035FFF-6057-4E14-BDBF-DDB829A980E5}" dt="2026-07-31T10:45:05.587" v="22"/>
          <ac:spMkLst>
            <pc:docMk/>
            <pc:sldMk cId="1263324073" sldId="261"/>
            <ac:spMk id="3" creationId="{E432159D-109B-ADC8-D87B-55324209479E}"/>
          </ac:spMkLst>
        </pc:spChg>
      </pc:sldChg>
      <pc:sldChg chg="modSp">
        <pc:chgData name="Oleg Vlasov (2413801)" userId="01db8406-8bb8-4cd8-bb2c-0de536162c11" providerId="ADAL" clId="{B5035FFF-6057-4E14-BDBF-DDB829A980E5}" dt="2026-07-31T10:56:28.169" v="24"/>
        <pc:sldMkLst>
          <pc:docMk/>
          <pc:sldMk cId="1665453147" sldId="262"/>
        </pc:sldMkLst>
        <pc:spChg chg="mod">
          <ac:chgData name="Oleg Vlasov (2413801)" userId="01db8406-8bb8-4cd8-bb2c-0de536162c11" providerId="ADAL" clId="{B5035FFF-6057-4E14-BDBF-DDB829A980E5}" dt="2026-07-31T10:55:04.699" v="23"/>
          <ac:spMkLst>
            <pc:docMk/>
            <pc:sldMk cId="1665453147" sldId="262"/>
            <ac:spMk id="2" creationId="{77E72B54-48B9-4269-D573-01FE387A2119}"/>
          </ac:spMkLst>
        </pc:spChg>
        <pc:spChg chg="mod">
          <ac:chgData name="Oleg Vlasov (2413801)" userId="01db8406-8bb8-4cd8-bb2c-0de536162c11" providerId="ADAL" clId="{B5035FFF-6057-4E14-BDBF-DDB829A980E5}" dt="2026-07-31T10:56:28.169" v="24"/>
          <ac:spMkLst>
            <pc:docMk/>
            <pc:sldMk cId="1665453147" sldId="262"/>
            <ac:spMk id="3" creationId="{E8460108-BA3B-AEFF-D313-9FB45B606AB5}"/>
          </ac:spMkLst>
        </pc:spChg>
      </pc:sldChg>
      <pc:sldChg chg="modSp">
        <pc:chgData name="Oleg Vlasov (2413801)" userId="01db8406-8bb8-4cd8-bb2c-0de536162c11" providerId="ADAL" clId="{B5035FFF-6057-4E14-BDBF-DDB829A980E5}" dt="2026-07-31T12:37:59.810" v="42"/>
        <pc:sldMkLst>
          <pc:docMk/>
          <pc:sldMk cId="4171062770" sldId="263"/>
        </pc:sldMkLst>
        <pc:spChg chg="mod">
          <ac:chgData name="Oleg Vlasov (2413801)" userId="01db8406-8bb8-4cd8-bb2c-0de536162c11" providerId="ADAL" clId="{B5035FFF-6057-4E14-BDBF-DDB829A980E5}" dt="2026-07-31T11:00:18.959" v="25"/>
          <ac:spMkLst>
            <pc:docMk/>
            <pc:sldMk cId="4171062770" sldId="263"/>
            <ac:spMk id="2" creationId="{F2DAA883-6617-9B74-2E49-C29CE729D27A}"/>
          </ac:spMkLst>
        </pc:spChg>
        <pc:graphicFrameChg chg="mod">
          <ac:chgData name="Oleg Vlasov (2413801)" userId="01db8406-8bb8-4cd8-bb2c-0de536162c11" providerId="ADAL" clId="{B5035FFF-6057-4E14-BDBF-DDB829A980E5}" dt="2026-07-31T12:37:59.810" v="42"/>
          <ac:graphicFrameMkLst>
            <pc:docMk/>
            <pc:sldMk cId="4171062770" sldId="263"/>
            <ac:graphicFrameMk id="5" creationId="{99FE9C9F-25D7-0125-0F9B-9C840BEA9D66}"/>
          </ac:graphicFrameMkLst>
        </pc:graphicFrameChg>
      </pc:sldChg>
      <pc:sldChg chg="modSp">
        <pc:chgData name="Oleg Vlasov (2413801)" userId="01db8406-8bb8-4cd8-bb2c-0de536162c11" providerId="ADAL" clId="{B5035FFF-6057-4E14-BDBF-DDB829A980E5}" dt="2026-07-31T12:55:41.828" v="61"/>
        <pc:sldMkLst>
          <pc:docMk/>
          <pc:sldMk cId="3617966875" sldId="264"/>
        </pc:sldMkLst>
        <pc:spChg chg="mod">
          <ac:chgData name="Oleg Vlasov (2413801)" userId="01db8406-8bb8-4cd8-bb2c-0de536162c11" providerId="ADAL" clId="{B5035FFF-6057-4E14-BDBF-DDB829A980E5}" dt="2026-07-31T12:38:53.739" v="43"/>
          <ac:spMkLst>
            <pc:docMk/>
            <pc:sldMk cId="3617966875" sldId="264"/>
            <ac:spMk id="2" creationId="{BCF8D657-580A-3E18-8168-3999DFA8C5E9}"/>
          </ac:spMkLst>
        </pc:spChg>
        <pc:graphicFrameChg chg="mod">
          <ac:chgData name="Oleg Vlasov (2413801)" userId="01db8406-8bb8-4cd8-bb2c-0de536162c11" providerId="ADAL" clId="{B5035FFF-6057-4E14-BDBF-DDB829A980E5}" dt="2026-07-31T12:55:41.828" v="61"/>
          <ac:graphicFrameMkLst>
            <pc:docMk/>
            <pc:sldMk cId="3617966875" sldId="264"/>
            <ac:graphicFrameMk id="4" creationId="{09702226-C187-EEF3-2CD8-81309C26101C}"/>
          </ac:graphicFrameMkLst>
        </pc:graphicFrameChg>
      </pc:sldChg>
      <pc:sldChg chg="modSp">
        <pc:chgData name="Oleg Vlasov (2413801)" userId="01db8406-8bb8-4cd8-bb2c-0de536162c11" providerId="ADAL" clId="{B5035FFF-6057-4E14-BDBF-DDB829A980E5}" dt="2026-07-31T13:19:55.447" v="70"/>
        <pc:sldMkLst>
          <pc:docMk/>
          <pc:sldMk cId="2595492180" sldId="265"/>
        </pc:sldMkLst>
        <pc:spChg chg="mod">
          <ac:chgData name="Oleg Vlasov (2413801)" userId="01db8406-8bb8-4cd8-bb2c-0de536162c11" providerId="ADAL" clId="{B5035FFF-6057-4E14-BDBF-DDB829A980E5}" dt="2026-07-31T12:59:25.650" v="62"/>
          <ac:spMkLst>
            <pc:docMk/>
            <pc:sldMk cId="2595492180" sldId="265"/>
            <ac:spMk id="2" creationId="{B981261A-C420-40DF-E7C2-558324991ED9}"/>
          </ac:spMkLst>
        </pc:spChg>
        <pc:graphicFrameChg chg="mod">
          <ac:chgData name="Oleg Vlasov (2413801)" userId="01db8406-8bb8-4cd8-bb2c-0de536162c11" providerId="ADAL" clId="{B5035FFF-6057-4E14-BDBF-DDB829A980E5}" dt="2026-07-31T13:19:55.447" v="70"/>
          <ac:graphicFrameMkLst>
            <pc:docMk/>
            <pc:sldMk cId="2595492180" sldId="265"/>
            <ac:graphicFrameMk id="4" creationId="{935B04AC-52EF-9461-A7ED-140A27BF14C9}"/>
          </ac:graphicFrameMkLst>
        </pc:graphicFrameChg>
      </pc:sldChg>
      <pc:sldChg chg="modSp">
        <pc:chgData name="Oleg Vlasov (2413801)" userId="01db8406-8bb8-4cd8-bb2c-0de536162c11" providerId="ADAL" clId="{B5035FFF-6057-4E14-BDBF-DDB829A980E5}" dt="2026-07-31T13:22:56.271" v="72"/>
        <pc:sldMkLst>
          <pc:docMk/>
          <pc:sldMk cId="47804340" sldId="266"/>
        </pc:sldMkLst>
        <pc:spChg chg="mod">
          <ac:chgData name="Oleg Vlasov (2413801)" userId="01db8406-8bb8-4cd8-bb2c-0de536162c11" providerId="ADAL" clId="{B5035FFF-6057-4E14-BDBF-DDB829A980E5}" dt="2026-07-31T13:21:42.513" v="71"/>
          <ac:spMkLst>
            <pc:docMk/>
            <pc:sldMk cId="47804340" sldId="266"/>
            <ac:spMk id="2" creationId="{8E71A566-0DDF-6A3A-8B6A-66CC0288F902}"/>
          </ac:spMkLst>
        </pc:spChg>
        <pc:spChg chg="mod">
          <ac:chgData name="Oleg Vlasov (2413801)" userId="01db8406-8bb8-4cd8-bb2c-0de536162c11" providerId="ADAL" clId="{B5035FFF-6057-4E14-BDBF-DDB829A980E5}" dt="2026-07-31T13:22:56.271" v="72"/>
          <ac:spMkLst>
            <pc:docMk/>
            <pc:sldMk cId="47804340" sldId="266"/>
            <ac:spMk id="3" creationId="{E9E0CF70-C4B8-F162-8F92-DD557142C024}"/>
          </ac:spMkLst>
        </pc:spChg>
      </pc:sldChg>
      <pc:sldChg chg="modSp">
        <pc:chgData name="Oleg Vlasov (2413801)" userId="01db8406-8bb8-4cd8-bb2c-0de536162c11" providerId="ADAL" clId="{B5035FFF-6057-4E14-BDBF-DDB829A980E5}" dt="2026-07-31T13:26:31.023" v="74"/>
        <pc:sldMkLst>
          <pc:docMk/>
          <pc:sldMk cId="1439228513" sldId="267"/>
        </pc:sldMkLst>
        <pc:spChg chg="mod">
          <ac:chgData name="Oleg Vlasov (2413801)" userId="01db8406-8bb8-4cd8-bb2c-0de536162c11" providerId="ADAL" clId="{B5035FFF-6057-4E14-BDBF-DDB829A980E5}" dt="2026-07-31T13:25:10.109" v="73"/>
          <ac:spMkLst>
            <pc:docMk/>
            <pc:sldMk cId="1439228513" sldId="267"/>
            <ac:spMk id="2" creationId="{A240DBAB-351D-203B-3492-B830372D1FDB}"/>
          </ac:spMkLst>
        </pc:spChg>
        <pc:spChg chg="mod">
          <ac:chgData name="Oleg Vlasov (2413801)" userId="01db8406-8bb8-4cd8-bb2c-0de536162c11" providerId="ADAL" clId="{B5035FFF-6057-4E14-BDBF-DDB829A980E5}" dt="2026-07-31T13:26:31.023" v="74"/>
          <ac:spMkLst>
            <pc:docMk/>
            <pc:sldMk cId="1439228513" sldId="267"/>
            <ac:spMk id="3" creationId="{D1195771-6602-4889-BBE9-93A8586548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E10AB-36D7-B559-CA22-7422EFEF0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DDE6A-6798-F5CA-4BE8-F1B9FED6D4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2EF07-EC80-EBCF-DF28-ED6C302D7F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82427D-E30C-9D52-5CCE-08EC772BF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3F9564-E5CD-9A5C-64CF-1360AAA834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663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2C74B-8E36-3D0B-FF7A-E33EEA17A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7C7431-9CDA-81E1-2DA6-2E310BC3C8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E5842-B7CC-6F86-68CA-E7867149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A7F587-8686-E860-84B2-5C8DECDD6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0C5625-B906-4409-5308-2CD524DE4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891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C5273-F3E6-FD7C-F843-C8FE6A079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18F54E-99FE-A196-2270-30A50A5911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19039D-FD9F-1EA5-91F8-319A9C8F7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162AE7-2DCA-12BC-8A9F-A7C1CCE07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93ABB-AD7A-49B8-AAC7-9461270F9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381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EDBAA-2D4D-75C0-786D-3F1F9CD0D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993A7-69E0-FCBF-CB48-C013ACA9D1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E60998-4BAA-F639-0A78-02317303F5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6D6E26-7BF1-844B-38B8-90159EE3B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8BE15-286A-DB32-7EFB-49A6310A7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07B6CB-C8E2-13CB-BE0E-642272F40F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8473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5C8B3-FC7C-2D9F-350F-9614ACD7C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718530-1AE7-EB99-ACC2-0F8E763C27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4BC4DA-3A5B-56D1-047F-2D22C44F27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4AE8C7-F189-91B9-AABE-8864E7BD4A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9A1242-0D0A-4692-B384-DD58A45F36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97E87A-D2FA-727D-EEB1-70888CFE7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979FB7-538E-1DE7-E618-33B733938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1DC33B-B83F-1316-DFFA-962BE2490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51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1E842-D1B4-5740-ED29-D6D0A79BF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80B8CF-4B79-E5ED-8718-F8BAECFC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608797-4916-B9C4-393E-30E5CBB29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987411-9595-1878-1A63-09EE323B7C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76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BBEF16-42C4-4193-7836-394B4CE36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52E364-6B0B-23FD-C2EF-A5A0462AA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EB7108-2AB6-8B71-6E1B-81FABDE91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9453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002F2-6847-E158-491E-6FE3DCC27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2425D-DCA9-96F0-70D9-7EC89A0722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42A98F-0EF7-8FB9-5FDA-E85E3E18B7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BD583E-B8E1-309C-8211-B033B155E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0AFEB-9588-E7D0-7DD9-7F89E18966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83CF13-4DAF-2327-1018-BA7747A99C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053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A0D60-C0B5-A8CA-C1F4-4530197D4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D455E3-C1D5-E4CC-5392-C79995004A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0CA66B-6596-EDC6-DF92-9654AAC9F1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88CCB-B3EA-05E5-E0FB-ADCD63775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A88672-62A2-B5FC-6A71-4E180D1079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98FEA0-D55E-48D7-AC24-86C135440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977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25DBC-5BEB-CA38-2426-C50F06BA7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E4D595-CEA1-600D-E54A-D1BF3E2187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23C764-A6B8-13A3-62A9-9810E3002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6D6C8-F43A-EF0B-5F07-5E74D6D35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91D3D3-4CED-06F0-2EA7-AD107D70BC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969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98C3C4-F5A0-1455-0F56-53180BD05B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7013C1-CCF1-791C-7C78-2755DA171F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DA530-97E7-6EBF-88A9-EACD0561B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6434F4-387C-3039-01E2-D8EB06C8F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402459-D9D1-3E62-C818-F22123EFA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931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90F4A-B225-8194-AE63-C2BA4DB84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26C2D2-DD12-2623-7169-823943E897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4F0A3-BFD1-5D3C-544E-DED828EF0D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A84980-ED9D-4EF2-96E2-B7B3127CA076}" type="datetimeFigureOut">
              <a:rPr lang="en-GB" smtClean="0"/>
              <a:t>31/07/2026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D51A0-1AF2-0924-EBE0-A7101999C2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C2E4B2-4E44-7C5C-C18A-5E2C0C2026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525344-4958-445C-819C-A0A276F26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26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AA044-3ECB-A178-7B26-9375E7DD1F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Recruitment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860457-CFCD-E36F-3CAF-8FFA8BE7726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Module: LCLM5002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Oleg Vlasov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2413801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Nishi Ramsurrun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Date: August 2026</a:t>
            </a:r>
          </a:p>
        </p:txBody>
      </p:sp>
    </p:spTree>
    <p:extLst>
      <p:ext uri="{BB962C8B-B14F-4D97-AF65-F5344CB8AC3E}">
        <p14:creationId xmlns:p14="http://schemas.microsoft.com/office/powerpoint/2010/main" val="37450257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EE5EA-2518-86E2-5D0D-8D8EA1B039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86051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87C091-76E6-3876-099B-1B8E183E96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08414"/>
            <a:ext cx="9144000" cy="3249386"/>
          </a:xfrm>
        </p:spPr>
        <p:txBody>
          <a:bodyPr/>
          <a:lstStyle/>
          <a:p>
            <a:pPr marL="457200" indent="-457200" algn="l"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Introduction to Tesco and its transformation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recruitment lifecycle in times of change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Suitable interview types for transformation roles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techniques: rationale and application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Face-to-face vs virtual interviews: comparison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Conclusions and recommendations</a:t>
            </a:r>
          </a:p>
          <a:p>
            <a:pPr marL="457200" indent="-457200" algn="l">
              <a:buFont typeface="+mj-lt"/>
              <a:buAutoNum type="arabicPeriod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901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4A3D2-BAEA-06A2-D974-3096A5BDC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081994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Organisation and Transformation Context Tesco PLC is the UK’s largest food and general merchandise retailer, operating over 3,400 stores and employing 300,000+ people (Tesco PLC, 2025).Nature of transformation: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B69D4B-2865-7E22-899D-CB0EDC32EC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16629"/>
            <a:ext cx="9144000" cy="2841171"/>
          </a:xfrm>
        </p:spPr>
        <p:txBody>
          <a:bodyPr>
            <a:normAutofit/>
          </a:bodyPr>
          <a:lstStyle/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End-to-end digitalisation of supply chains, in-store operations and customer channels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Restructuring of regional management and store networks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Adoption of data-driven decision-making and sustainable operational models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Key vacancies to deliver change: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Change Manager – lead people and process transition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Specialist – implement new technologies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Operations Manager – deliver operational efficiency across sites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321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4B64E-98AB-7F4F-0DA6-84FCE9EECA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21895"/>
            <a:ext cx="9144000" cy="1025262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 Recruitment Process: Core Steps Securing the right person, in the right role, at the right time follows a structured sequence aligned with strategic change goals (Armstrong, 2023):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128436-1CF5-E9B9-BD0F-6756185ACC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47157"/>
            <a:ext cx="9144000" cy="3988480"/>
          </a:xfrm>
        </p:spPr>
        <p:txBody>
          <a:bodyPr/>
          <a:lstStyle/>
          <a:p>
            <a:pPr algn="l"/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E3CCC6D-7747-A5FE-D5D4-03E9E5729F3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858529"/>
              </p:ext>
            </p:extLst>
          </p:nvPr>
        </p:nvGraphicFramePr>
        <p:xfrm>
          <a:off x="1523999" y="1747156"/>
          <a:ext cx="9143999" cy="39884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53455">
                  <a:extLst>
                    <a:ext uri="{9D8B030D-6E8A-4147-A177-3AD203B41FA5}">
                      <a16:colId xmlns:a16="http://schemas.microsoft.com/office/drawing/2014/main" val="574479579"/>
                    </a:ext>
                  </a:extLst>
                </a:gridCol>
                <a:gridCol w="5990544">
                  <a:extLst>
                    <a:ext uri="{9D8B030D-6E8A-4147-A177-3AD203B41FA5}">
                      <a16:colId xmlns:a16="http://schemas.microsoft.com/office/drawing/2014/main" val="2335848334"/>
                    </a:ext>
                  </a:extLst>
                </a:gridCol>
              </a:tblGrid>
              <a:tr h="6809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Stage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Purpose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2041539"/>
                  </a:ext>
                </a:extLst>
              </a:tr>
              <a:tr h="9728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Job Analysis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Identify duties, accountabilities and skills required specifically for transformation delivery (Bratton and Gold, 2021)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0202760"/>
                  </a:ext>
                </a:extLst>
              </a:tr>
              <a:tr h="6809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Job Description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Outline role scope, reporting lines and contribution to the change programme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9055476"/>
                  </a:ext>
                </a:extLst>
              </a:tr>
              <a:tr h="68096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Person Specification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Define essential/desirable criteria: technical expertise, adaptability, resilience and change agility (CIPD,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97045047"/>
                  </a:ext>
                </a:extLst>
              </a:tr>
              <a:tr h="97280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Advertising &amp; Sourcing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Use targeted platforms: professional networks, sector portals, internal talent pools and diversity-focused channels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41094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12581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3FEAE-9ED6-559B-5541-9B3324058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18732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dirty="0"/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Interview Type 1: Structured Interview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23DC90-99BF-55D6-63BF-D265813673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941095"/>
            <a:ext cx="9144000" cy="3316705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Definition: All candidates are asked identical questions in a set order, scored against pre-agreed competency criteria.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Relevance to transformation roles: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Eliminates subjective bias and ensures consistency – critical for senior change-facing appointments (Schmidt and Hunter, 2022)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Enables direct, fair comparison of candidates against role requirements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a) High predictive validity and legal defensibility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b) Supports objective, evidence-based selection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a) Less flexibility to explore unique experience or creative approaches</a:t>
            </a:r>
          </a:p>
          <a:p>
            <a:pPr algn="l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Source: (Anderson et al., 2022; CIPD, 2024)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598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71AF8-8BB7-8D24-1A74-D5CDE40234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97305"/>
            <a:ext cx="9144000" cy="866274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dirty="0"/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Interview Type 2: Behavioural Interview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32159D-109B-ADC8-D87B-5532420947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363579"/>
            <a:ext cx="9144000" cy="3894221"/>
          </a:xfrm>
        </p:spPr>
        <p:txBody>
          <a:bodyPr>
            <a:normAutofit/>
          </a:bodyPr>
          <a:lstStyle/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Definition: Based on the premise that past behaviour is the most reliable predictor of future performance; candidates provide specific examples of prior experience.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Relevance to transformation roles: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Ideal for Change Manager and Operations Manager – assesses proven ability to manage uncertainty, conflict and project delivery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Pulakos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pPr marL="342900" lvl="0" indent="-34290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Reveals actual practice rather than theoretical knowledge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a) Stronger insight into real-world problem-solving and leadership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b) Direct alignment with competency frameworks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a) Requires careful framing and probing to avoid generalised answers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Source: (Searle, 2023; Levy, 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3324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72B54-48B9-4269-D573-01FE387A21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77837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Interview Type 3: Situational Interview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460108-BA3B-AEFF-D313-9FB45B606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00200"/>
            <a:ext cx="9144000" cy="3657600"/>
          </a:xfrm>
        </p:spPr>
        <p:txBody>
          <a:bodyPr>
            <a:normAutofit/>
          </a:bodyPr>
          <a:lstStyle/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Definition: Candidates are presented with hypothetical scenarios relevant to the transformation and asked to explain their approach.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Relevance to transformation roles: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Particularly valuable for Digital Transformation Specialist – tests judgement on emerging challenges that may not have occurred before (Woods, 2024)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Evaluates alignment with organisational values and strategic priorities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a) Assesses forward-thinking and alignment with change objectives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b) Reveals decision-making logic in ambiguous conditions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a) Candidates may describe ideal rather than actual behaviour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Source: (Marchington and Wilkinson, 2023; CIPD,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5453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AA883-6617-9B74-2E49-C29CE729D2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88937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Techniques: Justification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84105C-9BF5-CF66-0D28-A0BAA9D123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25600"/>
            <a:ext cx="9144000" cy="4521200"/>
          </a:xfrm>
        </p:spPr>
        <p:txBody>
          <a:bodyPr/>
          <a:lstStyle/>
          <a:p>
            <a:pPr algn="l"/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9FE9C9F-25D7-0125-0F9B-9C840BEA9D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346183"/>
              </p:ext>
            </p:extLst>
          </p:nvPr>
        </p:nvGraphicFramePr>
        <p:xfrm>
          <a:off x="1524000" y="1625600"/>
          <a:ext cx="9144000" cy="452120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43113">
                  <a:extLst>
                    <a:ext uri="{9D8B030D-6E8A-4147-A177-3AD203B41FA5}">
                      <a16:colId xmlns:a16="http://schemas.microsoft.com/office/drawing/2014/main" val="4074433868"/>
                    </a:ext>
                  </a:extLst>
                </a:gridCol>
                <a:gridCol w="4052887">
                  <a:extLst>
                    <a:ext uri="{9D8B030D-6E8A-4147-A177-3AD203B41FA5}">
                      <a16:colId xmlns:a16="http://schemas.microsoft.com/office/drawing/2014/main" val="81407307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1649249982"/>
                    </a:ext>
                  </a:extLst>
                </a:gridCol>
              </a:tblGrid>
              <a:tr h="60168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Technique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Rationale for transformation roles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Example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804620"/>
                  </a:ext>
                </a:extLst>
              </a:tr>
              <a:tr h="9798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Evidence-based assessment of how candidates have delivered change previously (Armstrong, 2023)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“Describe a time you led a team through a major change. What steps did you take and what was the outcome?”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1404154"/>
                  </a:ext>
                </a:extLst>
              </a:tr>
              <a:tr h="9798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Situational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Evaluates readiness for future, untested challenges (Bratton and Gold, 2021)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“How would you engage a store manager who is resistant to new digital systems?”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5842756"/>
                  </a:ext>
                </a:extLst>
              </a:tr>
              <a:tr h="9798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Competency-based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Directly maps responses to required skills such as stakeholder management and agility (CIPD, 2024)</a:t>
                      </a: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“Tell us about a time you managed conflicting priorities across multiple departments.”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5099687"/>
                  </a:ext>
                </a:extLst>
              </a:tr>
              <a:tr h="97988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Probing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Uncovers detail, separates fact from assertion and deepens understanding (Woods, 2024)</a:t>
                      </a:r>
                    </a:p>
                    <a:p>
                      <a:endParaRPr lang="en-GB" sz="11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“What exactly was your role, and what would you do differently now?”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04284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0627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8D657-580A-3E18-8168-3999DFA8C5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77837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Face-to-Face vs Virtual Interviews: Comparison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2ECD14-4214-131C-20A2-C99D95B1FA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39900"/>
            <a:ext cx="9144000" cy="4318000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9702226-C187-EEF3-2CD8-81309C26101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4282015"/>
              </p:ext>
            </p:extLst>
          </p:nvPr>
        </p:nvGraphicFramePr>
        <p:xfrm>
          <a:off x="1524001" y="1739900"/>
          <a:ext cx="9143999" cy="431799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756398">
                  <a:extLst>
                    <a:ext uri="{9D8B030D-6E8A-4147-A177-3AD203B41FA5}">
                      <a16:colId xmlns:a16="http://schemas.microsoft.com/office/drawing/2014/main" val="3595686358"/>
                    </a:ext>
                  </a:extLst>
                </a:gridCol>
                <a:gridCol w="4075918">
                  <a:extLst>
                    <a:ext uri="{9D8B030D-6E8A-4147-A177-3AD203B41FA5}">
                      <a16:colId xmlns:a16="http://schemas.microsoft.com/office/drawing/2014/main" val="3508137110"/>
                    </a:ext>
                  </a:extLst>
                </a:gridCol>
                <a:gridCol w="3311683">
                  <a:extLst>
                    <a:ext uri="{9D8B030D-6E8A-4147-A177-3AD203B41FA5}">
                      <a16:colId xmlns:a16="http://schemas.microsoft.com/office/drawing/2014/main" val="3736443412"/>
                    </a:ext>
                  </a:extLst>
                </a:gridCol>
              </a:tblGrid>
              <a:tr h="715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Criterion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Face-to-Face Interviews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Virtual Interviews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229222"/>
                  </a:ext>
                </a:extLst>
              </a:tr>
              <a:tr h="79439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Assessment quality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Better observation of non-verbal communication and interpersonal dynamics; easier to conduct practical tasks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More focused on verbal content; convenient for technical demonstrations and remote candidates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401626"/>
                  </a:ext>
                </a:extLst>
              </a:tr>
              <a:tr h="715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Access and reach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Restricted by geography, travel cost and scheduling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Wider talent pool; faster scheduling; lower environmental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986848"/>
                  </a:ext>
                </a:extLst>
              </a:tr>
              <a:tr h="715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Candidate experience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More personal connection; may increase sense of belonging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More flexible; may reduce anxiety for some candidates; risk of technical disruption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4759684"/>
                  </a:ext>
                </a:extLst>
              </a:tr>
              <a:tr h="71575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Consistency and bias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Higher risk of unconscious bias based on appearance or manner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Greater standardisation; easier to record and review fairly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6051643"/>
                  </a:ext>
                </a:extLst>
              </a:tr>
              <a:tr h="66059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Cost and efficiency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Higher travel and venue costs; longer lead times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Lower overheads; faster turnaround at all stages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296063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7966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1261A-C420-40DF-E7C2-558324991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77837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Recommendations by Role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F18ED3-A4F4-0981-BAB9-4C70309EA7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828800"/>
            <a:ext cx="9144000" cy="3429000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35B04AC-52EF-9461-A7ED-140A27BF14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689838"/>
              </p:ext>
            </p:extLst>
          </p:nvPr>
        </p:nvGraphicFramePr>
        <p:xfrm>
          <a:off x="1523999" y="1828800"/>
          <a:ext cx="9144000" cy="34290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144254">
                  <a:extLst>
                    <a:ext uri="{9D8B030D-6E8A-4147-A177-3AD203B41FA5}">
                      <a16:colId xmlns:a16="http://schemas.microsoft.com/office/drawing/2014/main" val="1893072718"/>
                    </a:ext>
                  </a:extLst>
                </a:gridCol>
                <a:gridCol w="5999746">
                  <a:extLst>
                    <a:ext uri="{9D8B030D-6E8A-4147-A177-3AD203B41FA5}">
                      <a16:colId xmlns:a16="http://schemas.microsoft.com/office/drawing/2014/main" val="833522598"/>
                    </a:ext>
                  </a:extLst>
                </a:gridCol>
              </a:tblGrid>
              <a:tr h="8572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Role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Recommended Approach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6399970"/>
                  </a:ext>
                </a:extLst>
              </a:tr>
              <a:tr h="8572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Change Manager / Operations Manager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First-stage: virtual screening; final-stage: face-to-face – to assess leadership presence, empathy and stakeholder engagement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8801222"/>
                  </a:ext>
                </a:extLst>
              </a:tr>
              <a:tr h="8572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Digital Transformation Specialist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Virtual interviews throughout – reflects the nature of the role and demonstrates digital proficiency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6882074"/>
                  </a:ext>
                </a:extLst>
              </a:tr>
              <a:tr h="8572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All roles</a:t>
                      </a:r>
                      <a:endParaRPr lang="en-GB" sz="11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Use a consistent mix of structured, behavioural and situational questions; standardise scoring and documentation to ensure fairness (Equality Act 2010; CIPD, 2025)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2487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5492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1A566-0DDF-6A3A-8B6A-66CC0288F9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84237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dirty="0"/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Conclusions and Recommendations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E0CF70-C4B8-F162-8F92-DD557142C0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006599"/>
            <a:ext cx="9144000" cy="3729037"/>
          </a:xfrm>
        </p:spPr>
        <p:txBody>
          <a:bodyPr>
            <a:normAutofit/>
          </a:bodyPr>
          <a:lstStyle/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Recruitment success in transformation depends on aligning every stage – from job analysis to selection – with strategic change objectives (Armstrong, 2023).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 combination of structured, behavioural and situational interviews delivers the most robust and legally defensible outcomes.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Both face-to-face and virtual formats have merit; the choice should be driven by role requirements, candidate accessibility and consistency.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Processes must be inclusive, compliant with UK employment law and underpinned by clear competency criteria to support long-term sustainable performance (Bratton and Gold,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804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0DBAB-351D-203B-3492-B830372D1F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477837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195771-6602-4889-BBE9-93A8586548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600199"/>
            <a:ext cx="9144000" cy="4135437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Anderson, N.,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Ployhart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R.E. and Ones, D.S. (2022) The Handbook of Personnel Selection. 2nd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Chichester: Wiley-Blackwell.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Armstrong, M. (2023) Armstrong’s Handbook of Human Resource Management Practice. 15th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Bratton, J. and Gold, J. (2021) Human Resource Management: Theory and Practice. 7th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London: Palgrave Macmillan.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(2024) Recruitment and Selection Survey 2024. London: CIPD.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(2025) Fair and Effective Interviewing: Guidance. London: CIPD.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Levy, P.E. (2022) Industrial/Organisational Psychology. 8th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New York: Worth Publishers.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Marchington, M. and Wilkinson, A. (2023) Human Resource Management at Work. 8th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pPr algn="l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Pulakos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E.D. (2023) Performance Management: A New Approach. 2nd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Oxford: Wiley-Blackwell.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Schmidt, F.L. and Hunter, J.E. (2022) ‘Validity and utility of selection methods in personnel psychology’, Journal of Applied Psychology, 107(3), pp. 415–432.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Searle, R. (2023) Recruitment and Selection: A Critical Introduction. 2nd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Basingstoke: Palgrave Macmillan.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Tesco PLC (2025) Annual Report and Strategic Update 2024/25. Welwyn Garden City: Tesco Stores Limited.</a:t>
            </a:r>
          </a:p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Woods, S. (2024) Effective Interviewing for HR Professionals. London: Kogan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9228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1326</Words>
  <Application>Microsoft Office PowerPoint</Application>
  <PresentationFormat>Widescreen</PresentationFormat>
  <Paragraphs>128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 Effective Recruitment </vt:lpstr>
      <vt:lpstr>Contents</vt:lpstr>
      <vt:lpstr>Organisation and Transformation Context Tesco PLC is the UK’s largest food and general merchandise retailer, operating over 3,400 stores and employing 300,000+ people (Tesco PLC, 2025).Nature of transformation:  </vt:lpstr>
      <vt:lpstr>The Recruitment Process: Core Steps Securing the right person, in the right role, at the right time follows a structured sequence aligned with strategic change goals (Armstrong, 2023): </vt:lpstr>
      <vt:lpstr> Interview Type 1: Structured Interview</vt:lpstr>
      <vt:lpstr> Interview Type 2: Behavioural Interview </vt:lpstr>
      <vt:lpstr>Interview Type 3: Situational Interview</vt:lpstr>
      <vt:lpstr>Questioning Techniques: Justification</vt:lpstr>
      <vt:lpstr>Face-to-Face vs Virtual Interviews: Comparison</vt:lpstr>
      <vt:lpstr>Recommendations by Role</vt:lpstr>
      <vt:lpstr> Conclusions and Recommendations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Oleg Vlasov (2413801)</dc:creator>
  <cp:lastModifiedBy>Oleg Vlasov (2413801)</cp:lastModifiedBy>
  <cp:revision>1</cp:revision>
  <dcterms:created xsi:type="dcterms:W3CDTF">2026-07-31T09:48:25Z</dcterms:created>
  <dcterms:modified xsi:type="dcterms:W3CDTF">2026-07-31T13:28:28Z</dcterms:modified>
</cp:coreProperties>
</file>