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38996B-9A29-54EE-44C4-95A3FEE44CB0}" v="1490" dt="2025-10-19T18:39:43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ma Sadiq (2410753)" userId="S::2410753@student.uwtsd.ac.uk::a9f400e0-e3b4-413d-b41f-1883ca817158" providerId="AD" clId="Web-{C7C5BEBB-F938-CC64-A580-EFFE8B2814D6}"/>
    <pc:docChg chg="modSld">
      <pc:chgData name="Saima Sadiq (2410753)" userId="S::2410753@student.uwtsd.ac.uk::a9f400e0-e3b4-413d-b41f-1883ca817158" providerId="AD" clId="Web-{C7C5BEBB-F938-CC64-A580-EFFE8B2814D6}" dt="2025-10-12T11:08:52.171" v="135"/>
      <pc:docMkLst>
        <pc:docMk/>
      </pc:docMkLst>
      <pc:sldChg chg="modSp">
        <pc:chgData name="Saima Sadiq (2410753)" userId="S::2410753@student.uwtsd.ac.uk::a9f400e0-e3b4-413d-b41f-1883ca817158" providerId="AD" clId="Web-{C7C5BEBB-F938-CC64-A580-EFFE8B2814D6}" dt="2025-10-12T10:56:52.538" v="0" actId="20577"/>
        <pc:sldMkLst>
          <pc:docMk/>
          <pc:sldMk cId="2820348743" sldId="257"/>
        </pc:sldMkLst>
        <pc:spChg chg="mod">
          <ac:chgData name="Saima Sadiq (2410753)" userId="S::2410753@student.uwtsd.ac.uk::a9f400e0-e3b4-413d-b41f-1883ca817158" providerId="AD" clId="Web-{C7C5BEBB-F938-CC64-A580-EFFE8B2814D6}" dt="2025-10-12T10:56:52.538" v="0" actId="20577"/>
          <ac:spMkLst>
            <pc:docMk/>
            <pc:sldMk cId="2820348743" sldId="257"/>
            <ac:spMk id="2" creationId="{A24F09A1-55D3-AE95-6F77-FE2268DAC871}"/>
          </ac:spMkLst>
        </pc:spChg>
      </pc:sldChg>
      <pc:sldChg chg="modSp">
        <pc:chgData name="Saima Sadiq (2410753)" userId="S::2410753@student.uwtsd.ac.uk::a9f400e0-e3b4-413d-b41f-1883ca817158" providerId="AD" clId="Web-{C7C5BEBB-F938-CC64-A580-EFFE8B2814D6}" dt="2025-10-12T10:59:06.465" v="51" actId="20577"/>
        <pc:sldMkLst>
          <pc:docMk/>
          <pc:sldMk cId="3809455942" sldId="258"/>
        </pc:sldMkLst>
        <pc:spChg chg="mod">
          <ac:chgData name="Saima Sadiq (2410753)" userId="S::2410753@student.uwtsd.ac.uk::a9f400e0-e3b4-413d-b41f-1883ca817158" providerId="AD" clId="Web-{C7C5BEBB-F938-CC64-A580-EFFE8B2814D6}" dt="2025-10-12T10:59:06.465" v="51" actId="20577"/>
          <ac:spMkLst>
            <pc:docMk/>
            <pc:sldMk cId="3809455942" sldId="258"/>
            <ac:spMk id="3" creationId="{E2ABB8E4-F4D6-1304-8017-385A9A762986}"/>
          </ac:spMkLst>
        </pc:spChg>
      </pc:sldChg>
      <pc:sldChg chg="addSp delSp modSp">
        <pc:chgData name="Saima Sadiq (2410753)" userId="S::2410753@student.uwtsd.ac.uk::a9f400e0-e3b4-413d-b41f-1883ca817158" providerId="AD" clId="Web-{C7C5BEBB-F938-CC64-A580-EFFE8B2814D6}" dt="2025-10-12T11:08:52.171" v="135"/>
        <pc:sldMkLst>
          <pc:docMk/>
          <pc:sldMk cId="3753793483" sldId="259"/>
        </pc:sldMkLst>
        <pc:spChg chg="mod">
          <ac:chgData name="Saima Sadiq (2410753)" userId="S::2410753@student.uwtsd.ac.uk::a9f400e0-e3b4-413d-b41f-1883ca817158" providerId="AD" clId="Web-{C7C5BEBB-F938-CC64-A580-EFFE8B2814D6}" dt="2025-10-12T11:08:52.171" v="135"/>
          <ac:spMkLst>
            <pc:docMk/>
            <pc:sldMk cId="3753793483" sldId="259"/>
            <ac:spMk id="2" creationId="{ED7B1996-7BB2-3E88-0DBA-39DABE65E9A3}"/>
          </ac:spMkLst>
        </pc:spChg>
        <pc:spChg chg="add">
          <ac:chgData name="Saima Sadiq (2410753)" userId="S::2410753@student.uwtsd.ac.uk::a9f400e0-e3b4-413d-b41f-1883ca817158" providerId="AD" clId="Web-{C7C5BEBB-F938-CC64-A580-EFFE8B2814D6}" dt="2025-10-12T11:08:52.171" v="135"/>
          <ac:spMkLst>
            <pc:docMk/>
            <pc:sldMk cId="3753793483" sldId="259"/>
            <ac:spMk id="28" creationId="{9DBC8166-481C-4473-95F5-9A5B9073B7F1}"/>
          </ac:spMkLst>
        </pc:spChg>
        <pc:spChg chg="add">
          <ac:chgData name="Saima Sadiq (2410753)" userId="S::2410753@student.uwtsd.ac.uk::a9f400e0-e3b4-413d-b41f-1883ca817158" providerId="AD" clId="Web-{C7C5BEBB-F938-CC64-A580-EFFE8B2814D6}" dt="2025-10-12T11:08:52.171" v="135"/>
          <ac:spMkLst>
            <pc:docMk/>
            <pc:sldMk cId="3753793483" sldId="259"/>
            <ac:spMk id="30" creationId="{A5A5CE6E-90AF-4D43-A014-1F9EC83EB93D}"/>
          </ac:spMkLst>
        </pc:spChg>
        <pc:graphicFrameChg chg="mod modGraphic">
          <ac:chgData name="Saima Sadiq (2410753)" userId="S::2410753@student.uwtsd.ac.uk::a9f400e0-e3b4-413d-b41f-1883ca817158" providerId="AD" clId="Web-{C7C5BEBB-F938-CC64-A580-EFFE8B2814D6}" dt="2025-10-12T11:08:52.171" v="135"/>
          <ac:graphicFrameMkLst>
            <pc:docMk/>
            <pc:sldMk cId="3753793483" sldId="259"/>
            <ac:graphicFrameMk id="6" creationId="{4EE723F4-401D-76D1-4DCA-3E236ADA1F83}"/>
          </ac:graphicFrameMkLst>
        </pc:graphicFrameChg>
      </pc:sldChg>
      <pc:sldChg chg="addSp delSp modSp">
        <pc:chgData name="Saima Sadiq (2410753)" userId="S::2410753@student.uwtsd.ac.uk::a9f400e0-e3b4-413d-b41f-1883ca817158" providerId="AD" clId="Web-{C7C5BEBB-F938-CC64-A580-EFFE8B2814D6}" dt="2025-10-12T11:06:56.451" v="131" actId="14100"/>
        <pc:sldMkLst>
          <pc:docMk/>
          <pc:sldMk cId="3466078353" sldId="260"/>
        </pc:sldMkLst>
        <pc:spChg chg="mod">
          <ac:chgData name="Saima Sadiq (2410753)" userId="S::2410753@student.uwtsd.ac.uk::a9f400e0-e3b4-413d-b41f-1883ca817158" providerId="AD" clId="Web-{C7C5BEBB-F938-CC64-A580-EFFE8B2814D6}" dt="2025-10-12T11:05:58.590" v="124" actId="14100"/>
          <ac:spMkLst>
            <pc:docMk/>
            <pc:sldMk cId="3466078353" sldId="260"/>
            <ac:spMk id="2" creationId="{86C04339-3FDD-0894-BCB5-2D365BE945FB}"/>
          </ac:spMkLst>
        </pc:spChg>
        <pc:spChg chg="mod">
          <ac:chgData name="Saima Sadiq (2410753)" userId="S::2410753@student.uwtsd.ac.uk::a9f400e0-e3b4-413d-b41f-1883ca817158" providerId="AD" clId="Web-{C7C5BEBB-F938-CC64-A580-EFFE8B2814D6}" dt="2025-10-12T11:06:56.451" v="131" actId="14100"/>
          <ac:spMkLst>
            <pc:docMk/>
            <pc:sldMk cId="3466078353" sldId="260"/>
            <ac:spMk id="3" creationId="{DD769897-425E-9FAD-6986-DEEF4FDE3810}"/>
          </ac:spMkLst>
        </pc:spChg>
        <pc:spChg chg="add">
          <ac:chgData name="Saima Sadiq (2410753)" userId="S::2410753@student.uwtsd.ac.uk::a9f400e0-e3b4-413d-b41f-1883ca817158" providerId="AD" clId="Web-{C7C5BEBB-F938-CC64-A580-EFFE8B2814D6}" dt="2025-10-12T11:05:46.230" v="123"/>
          <ac:spMkLst>
            <pc:docMk/>
            <pc:sldMk cId="3466078353" sldId="260"/>
            <ac:spMk id="23" creationId="{AE3A741D-C19B-960A-5803-1C5887147820}"/>
          </ac:spMkLst>
        </pc:spChg>
        <pc:spChg chg="add">
          <ac:chgData name="Saima Sadiq (2410753)" userId="S::2410753@student.uwtsd.ac.uk::a9f400e0-e3b4-413d-b41f-1883ca817158" providerId="AD" clId="Web-{C7C5BEBB-F938-CC64-A580-EFFE8B2814D6}" dt="2025-10-12T11:05:46.230" v="123"/>
          <ac:spMkLst>
            <pc:docMk/>
            <pc:sldMk cId="3466078353" sldId="260"/>
            <ac:spMk id="25" creationId="{DC39DE25-0E4E-0AA7-0932-1D78C2372786}"/>
          </ac:spMkLst>
        </pc:spChg>
        <pc:spChg chg="add">
          <ac:chgData name="Saima Sadiq (2410753)" userId="S::2410753@student.uwtsd.ac.uk::a9f400e0-e3b4-413d-b41f-1883ca817158" providerId="AD" clId="Web-{C7C5BEBB-F938-CC64-A580-EFFE8B2814D6}" dt="2025-10-12T11:05:46.230" v="123"/>
          <ac:spMkLst>
            <pc:docMk/>
            <pc:sldMk cId="3466078353" sldId="260"/>
            <ac:spMk id="27" creationId="{8D6EA299-0840-6DEA-E670-C49AEBC87E89}"/>
          </ac:spMkLst>
        </pc:spChg>
      </pc:sldChg>
      <pc:sldChg chg="modSp">
        <pc:chgData name="Saima Sadiq (2410753)" userId="S::2410753@student.uwtsd.ac.uk::a9f400e0-e3b4-413d-b41f-1883ca817158" providerId="AD" clId="Web-{C7C5BEBB-F938-CC64-A580-EFFE8B2814D6}" dt="2025-10-12T11:07:53.358" v="134" actId="1076"/>
        <pc:sldMkLst>
          <pc:docMk/>
          <pc:sldMk cId="314744501" sldId="261"/>
        </pc:sldMkLst>
        <pc:spChg chg="mod">
          <ac:chgData name="Saima Sadiq (2410753)" userId="S::2410753@student.uwtsd.ac.uk::a9f400e0-e3b4-413d-b41f-1883ca817158" providerId="AD" clId="Web-{C7C5BEBB-F938-CC64-A580-EFFE8B2814D6}" dt="2025-10-12T11:07:53.358" v="134" actId="1076"/>
          <ac:spMkLst>
            <pc:docMk/>
            <pc:sldMk cId="314744501" sldId="261"/>
            <ac:spMk id="2" creationId="{AAD6E906-8E2B-A2B2-DEEB-BD5183641A64}"/>
          </ac:spMkLst>
        </pc:spChg>
      </pc:sldChg>
    </pc:docChg>
  </pc:docChgLst>
  <pc:docChgLst>
    <pc:chgData clId="Web-{C7C5BEBB-F938-CC64-A580-EFFE8B2814D6}"/>
    <pc:docChg chg="modSld">
      <pc:chgData name="" userId="" providerId="" clId="Web-{C7C5BEBB-F938-CC64-A580-EFFE8B2814D6}" dt="2025-10-12T10:56:32.366" v="1" actId="20577"/>
      <pc:docMkLst>
        <pc:docMk/>
      </pc:docMkLst>
      <pc:sldChg chg="modSp">
        <pc:chgData name="" userId="" providerId="" clId="Web-{C7C5BEBB-F938-CC64-A580-EFFE8B2814D6}" dt="2025-10-12T10:56:32.366" v="1" actId="20577"/>
        <pc:sldMkLst>
          <pc:docMk/>
          <pc:sldMk cId="2820348743" sldId="257"/>
        </pc:sldMkLst>
        <pc:spChg chg="mod">
          <ac:chgData name="" userId="" providerId="" clId="Web-{C7C5BEBB-F938-CC64-A580-EFFE8B2814D6}" dt="2025-10-12T10:56:32.366" v="1" actId="20577"/>
          <ac:spMkLst>
            <pc:docMk/>
            <pc:sldMk cId="2820348743" sldId="257"/>
            <ac:spMk id="2" creationId="{A24F09A1-55D3-AE95-6F77-FE2268DAC871}"/>
          </ac:spMkLst>
        </pc:spChg>
      </pc:sldChg>
    </pc:docChg>
  </pc:docChgLst>
  <pc:docChgLst>
    <pc:chgData name="Saima Sadiq (2410753)" userId="S::2410753@student.uwtsd.ac.uk::a9f400e0-e3b4-413d-b41f-1883ca817158" providerId="AD" clId="Web-{2EFBD538-6918-82F1-C21A-85D92F967E52}"/>
    <pc:docChg chg="addSld modSld">
      <pc:chgData name="Saima Sadiq (2410753)" userId="S::2410753@student.uwtsd.ac.uk::a9f400e0-e3b4-413d-b41f-1883ca817158" providerId="AD" clId="Web-{2EFBD538-6918-82F1-C21A-85D92F967E52}" dt="2025-10-12T09:42:17.848" v="311"/>
      <pc:docMkLst>
        <pc:docMk/>
      </pc:docMkLst>
      <pc:sldChg chg="addSp delSp modSp mod setBg">
        <pc:chgData name="Saima Sadiq (2410753)" userId="S::2410753@student.uwtsd.ac.uk::a9f400e0-e3b4-413d-b41f-1883ca817158" providerId="AD" clId="Web-{2EFBD538-6918-82F1-C21A-85D92F967E52}" dt="2025-10-12T09:42:17.848" v="311"/>
        <pc:sldMkLst>
          <pc:docMk/>
          <pc:sldMk cId="109857222" sldId="256"/>
        </pc:sldMkLst>
        <pc:spChg chg="mod">
          <ac:chgData name="Saima Sadiq (2410753)" userId="S::2410753@student.uwtsd.ac.uk::a9f400e0-e3b4-413d-b41f-1883ca817158" providerId="AD" clId="Web-{2EFBD538-6918-82F1-C21A-85D92F967E52}" dt="2025-10-12T09:42:17.848" v="3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Sadiq (2410753)" userId="S::2410753@student.uwtsd.ac.uk::a9f400e0-e3b4-413d-b41f-1883ca817158" providerId="AD" clId="Web-{2EFBD538-6918-82F1-C21A-85D92F967E52}" dt="2025-10-12T09:42:17.848" v="31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9:42:17.848" v="311"/>
          <ac:spMkLst>
            <pc:docMk/>
            <pc:sldMk cId="109857222" sldId="256"/>
            <ac:spMk id="28" creationId="{362D44EE-C852-4460-B8B5-C4F2BC20510C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9:42:17.848" v="311"/>
          <ac:spMkLst>
            <pc:docMk/>
            <pc:sldMk cId="109857222" sldId="256"/>
            <ac:spMk id="30" creationId="{658970D8-8D1D-4B5C-894B-E871CC86543D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9:42:17.848" v="311"/>
          <ac:spMkLst>
            <pc:docMk/>
            <pc:sldMk cId="109857222" sldId="256"/>
            <ac:spMk id="32" creationId="{F227E5B6-9132-43CA-B503-37A18562ADF2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9:42:17.848" v="311"/>
          <ac:spMkLst>
            <pc:docMk/>
            <pc:sldMk cId="109857222" sldId="256"/>
            <ac:spMk id="34" creationId="{03C2051E-A88D-48E5-BACF-AAED17892722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9:42:17.848" v="311"/>
          <ac:spMkLst>
            <pc:docMk/>
            <pc:sldMk cId="109857222" sldId="256"/>
            <ac:spMk id="36" creationId="{7821A508-2985-4905-874A-527429BAABFA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9:42:17.848" v="311"/>
          <ac:spMkLst>
            <pc:docMk/>
            <pc:sldMk cId="109857222" sldId="256"/>
            <ac:spMk id="38" creationId="{D2929CB1-0E3C-4B2D-ADC5-0154FB33BA44}"/>
          </ac:spMkLst>
        </pc:spChg>
        <pc:picChg chg="add mod">
          <ac:chgData name="Saima Sadiq (2410753)" userId="S::2410753@student.uwtsd.ac.uk::a9f400e0-e3b4-413d-b41f-1883ca817158" providerId="AD" clId="Web-{2EFBD538-6918-82F1-C21A-85D92F967E52}" dt="2025-10-12T09:42:09.504" v="310"/>
          <ac:picMkLst>
            <pc:docMk/>
            <pc:sldMk cId="109857222" sldId="256"/>
            <ac:picMk id="4" creationId="{086BB839-2FB4-F284-B54D-6C7181252B8A}"/>
          </ac:picMkLst>
        </pc:picChg>
      </pc:sldChg>
      <pc:sldChg chg="addSp delSp modSp mod setBg setClrOvrMap">
        <pc:chgData name="Saima Sadiq (2410753)" userId="S::2410753@student.uwtsd.ac.uk::a9f400e0-e3b4-413d-b41f-1883ca817158" providerId="AD" clId="Web-{2EFBD538-6918-82F1-C21A-85D92F967E52}" dt="2025-10-12T08:22:19.721" v="34" actId="20577"/>
        <pc:sldMkLst>
          <pc:docMk/>
          <pc:sldMk cId="2820348743" sldId="257"/>
        </pc:sldMkLst>
        <pc:spChg chg="mod">
          <ac:chgData name="Saima Sadiq (2410753)" userId="S::2410753@student.uwtsd.ac.uk::a9f400e0-e3b4-413d-b41f-1883ca817158" providerId="AD" clId="Web-{2EFBD538-6918-82F1-C21A-85D92F967E52}" dt="2025-10-12T08:22:19.721" v="34" actId="20577"/>
          <ac:spMkLst>
            <pc:docMk/>
            <pc:sldMk cId="2820348743" sldId="257"/>
            <ac:spMk id="2" creationId="{A24F09A1-55D3-AE95-6F77-FE2268DAC871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8:20:10.967" v="9"/>
          <ac:spMkLst>
            <pc:docMk/>
            <pc:sldMk cId="2820348743" sldId="257"/>
            <ac:spMk id="10" creationId="{AE9FC877-7FB6-4D22-9988-35420644E202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8:20:10.967" v="9"/>
          <ac:spMkLst>
            <pc:docMk/>
            <pc:sldMk cId="2820348743" sldId="257"/>
            <ac:spMk id="11" creationId="{55666830-9A19-4E01-8505-D6C7F9AC5665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8:20:10.967" v="9"/>
          <ac:spMkLst>
            <pc:docMk/>
            <pc:sldMk cId="2820348743" sldId="257"/>
            <ac:spMk id="12" creationId="{E41809D1-F12E-46BB-B804-5F209D325E8B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8:20:10.967" v="9"/>
          <ac:spMkLst>
            <pc:docMk/>
            <pc:sldMk cId="2820348743" sldId="257"/>
            <ac:spMk id="14" creationId="{AF2F604E-43BE-4DC3-B983-E071523364F8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8:20:10.967" v="9"/>
          <ac:spMkLst>
            <pc:docMk/>
            <pc:sldMk cId="2820348743" sldId="257"/>
            <ac:spMk id="16" creationId="{08C9B587-E65E-4B52-B37C-ABEBB6E87928}"/>
          </ac:spMkLst>
        </pc:spChg>
        <pc:picChg chg="add">
          <ac:chgData name="Saima Sadiq (2410753)" userId="S::2410753@student.uwtsd.ac.uk::a9f400e0-e3b4-413d-b41f-1883ca817158" providerId="AD" clId="Web-{2EFBD538-6918-82F1-C21A-85D92F967E52}" dt="2025-10-12T08:20:10.967" v="9"/>
          <ac:picMkLst>
            <pc:docMk/>
            <pc:sldMk cId="2820348743" sldId="257"/>
            <ac:picMk id="13" creationId="{BA6ED1EE-6EC6-BB5D-9D0B-C381EC3F3908}"/>
          </ac:picMkLst>
        </pc:picChg>
      </pc:sldChg>
      <pc:sldChg chg="addSp delSp modSp mod setBg">
        <pc:chgData name="Saima Sadiq (2410753)" userId="S::2410753@student.uwtsd.ac.uk::a9f400e0-e3b4-413d-b41f-1883ca817158" providerId="AD" clId="Web-{2EFBD538-6918-82F1-C21A-85D92F967E52}" dt="2025-10-12T08:39:26.065" v="250" actId="20577"/>
        <pc:sldMkLst>
          <pc:docMk/>
          <pc:sldMk cId="3809455942" sldId="258"/>
        </pc:sldMkLst>
        <pc:spChg chg="mod">
          <ac:chgData name="Saima Sadiq (2410753)" userId="S::2410753@student.uwtsd.ac.uk::a9f400e0-e3b4-413d-b41f-1883ca817158" providerId="AD" clId="Web-{2EFBD538-6918-82F1-C21A-85D92F967E52}" dt="2025-10-12T08:38:43.783" v="246"/>
          <ac:spMkLst>
            <pc:docMk/>
            <pc:sldMk cId="3809455942" sldId="258"/>
            <ac:spMk id="2" creationId="{6DDD520A-F44F-588F-FEF2-111DC101B769}"/>
          </ac:spMkLst>
        </pc:spChg>
        <pc:spChg chg="mod ord">
          <ac:chgData name="Saima Sadiq (2410753)" userId="S::2410753@student.uwtsd.ac.uk::a9f400e0-e3b4-413d-b41f-1883ca817158" providerId="AD" clId="Web-{2EFBD538-6918-82F1-C21A-85D92F967E52}" dt="2025-10-12T08:39:26.065" v="250" actId="20577"/>
          <ac:spMkLst>
            <pc:docMk/>
            <pc:sldMk cId="3809455942" sldId="258"/>
            <ac:spMk id="3" creationId="{E2ABB8E4-F4D6-1304-8017-385A9A762986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8:38:43.783" v="246"/>
          <ac:spMkLst>
            <pc:docMk/>
            <pc:sldMk cId="3809455942" sldId="258"/>
            <ac:spMk id="22" creationId="{2EB492CD-616E-47F8-933B-5E2D952A0593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8:38:43.783" v="246"/>
          <ac:spMkLst>
            <pc:docMk/>
            <pc:sldMk cId="3809455942" sldId="258"/>
            <ac:spMk id="23" creationId="{59383CF9-23B5-4335-9B21-1791C4CF1C75}"/>
          </ac:spMkLst>
        </pc:spChg>
        <pc:spChg chg="add">
          <ac:chgData name="Saima Sadiq (2410753)" userId="S::2410753@student.uwtsd.ac.uk::a9f400e0-e3b4-413d-b41f-1883ca817158" providerId="AD" clId="Web-{2EFBD538-6918-82F1-C21A-85D92F967E52}" dt="2025-10-12T08:38:43.783" v="246"/>
          <ac:spMkLst>
            <pc:docMk/>
            <pc:sldMk cId="3809455942" sldId="258"/>
            <ac:spMk id="24" creationId="{0007FE00-9498-4706-B255-6437B0252C02}"/>
          </ac:spMkLst>
        </pc:spChg>
        <pc:picChg chg="add mod">
          <ac:chgData name="Saima Sadiq (2410753)" userId="S::2410753@student.uwtsd.ac.uk::a9f400e0-e3b4-413d-b41f-1883ca817158" providerId="AD" clId="Web-{2EFBD538-6918-82F1-C21A-85D92F967E52}" dt="2025-10-12T08:38:43.783" v="246"/>
          <ac:picMkLst>
            <pc:docMk/>
            <pc:sldMk cId="3809455942" sldId="258"/>
            <ac:picMk id="5" creationId="{4943162F-D084-1260-6CB9-7CD8A2DA939D}"/>
          </ac:picMkLst>
        </pc:picChg>
      </pc:sldChg>
      <pc:sldChg chg="addSp delSp modSp mod setBg">
        <pc:chgData name="Saima Sadiq (2410753)" userId="S::2410753@student.uwtsd.ac.uk::a9f400e0-e3b4-413d-b41f-1883ca817158" providerId="AD" clId="Web-{2EFBD538-6918-82F1-C21A-85D92F967E52}" dt="2025-10-12T08:37:00.060" v="242"/>
        <pc:sldMkLst>
          <pc:docMk/>
          <pc:sldMk cId="3753793483" sldId="259"/>
        </pc:sldMkLst>
        <pc:spChg chg="mod">
          <ac:chgData name="Saima Sadiq (2410753)" userId="S::2410753@student.uwtsd.ac.uk::a9f400e0-e3b4-413d-b41f-1883ca817158" providerId="AD" clId="Web-{2EFBD538-6918-82F1-C21A-85D92F967E52}" dt="2025-10-12T08:37:00.060" v="242"/>
          <ac:spMkLst>
            <pc:docMk/>
            <pc:sldMk cId="3753793483" sldId="259"/>
            <ac:spMk id="2" creationId="{ED7B1996-7BB2-3E88-0DBA-39DABE65E9A3}"/>
          </ac:spMkLst>
        </pc:spChg>
        <pc:graphicFrameChg chg="add mod modGraphic">
          <ac:chgData name="Saima Sadiq (2410753)" userId="S::2410753@student.uwtsd.ac.uk::a9f400e0-e3b4-413d-b41f-1883ca817158" providerId="AD" clId="Web-{2EFBD538-6918-82F1-C21A-85D92F967E52}" dt="2025-10-12T08:37:00.060" v="242"/>
          <ac:graphicFrameMkLst>
            <pc:docMk/>
            <pc:sldMk cId="3753793483" sldId="259"/>
            <ac:graphicFrameMk id="6" creationId="{4EE723F4-401D-76D1-4DCA-3E236ADA1F83}"/>
          </ac:graphicFrameMkLst>
        </pc:graphicFrameChg>
      </pc:sldChg>
      <pc:sldChg chg="addSp delSp modSp mod setBg">
        <pc:chgData name="Saima Sadiq (2410753)" userId="S::2410753@student.uwtsd.ac.uk::a9f400e0-e3b4-413d-b41f-1883ca817158" providerId="AD" clId="Web-{2EFBD538-6918-82F1-C21A-85D92F967E52}" dt="2025-10-12T08:37:42.140" v="243"/>
        <pc:sldMkLst>
          <pc:docMk/>
          <pc:sldMk cId="3466078353" sldId="260"/>
        </pc:sldMkLst>
        <pc:spChg chg="mod">
          <ac:chgData name="Saima Sadiq (2410753)" userId="S::2410753@student.uwtsd.ac.uk::a9f400e0-e3b4-413d-b41f-1883ca817158" providerId="AD" clId="Web-{2EFBD538-6918-82F1-C21A-85D92F967E52}" dt="2025-10-12T08:37:42.140" v="243"/>
          <ac:spMkLst>
            <pc:docMk/>
            <pc:sldMk cId="3466078353" sldId="260"/>
            <ac:spMk id="2" creationId="{86C04339-3FDD-0894-BCB5-2D365BE945FB}"/>
          </ac:spMkLst>
        </pc:spChg>
        <pc:spChg chg="add mod">
          <ac:chgData name="Saima Sadiq (2410753)" userId="S::2410753@student.uwtsd.ac.uk::a9f400e0-e3b4-413d-b41f-1883ca817158" providerId="AD" clId="Web-{2EFBD538-6918-82F1-C21A-85D92F967E52}" dt="2025-10-12T08:37:42.140" v="243"/>
          <ac:spMkLst>
            <pc:docMk/>
            <pc:sldMk cId="3466078353" sldId="260"/>
            <ac:spMk id="3" creationId="{DD769897-425E-9FAD-6986-DEEF4FDE3810}"/>
          </ac:spMkLst>
        </pc:spChg>
        <pc:picChg chg="add mod">
          <ac:chgData name="Saima Sadiq (2410753)" userId="S::2410753@student.uwtsd.ac.uk::a9f400e0-e3b4-413d-b41f-1883ca817158" providerId="AD" clId="Web-{2EFBD538-6918-82F1-C21A-85D92F967E52}" dt="2025-10-12T08:37:42.140" v="243"/>
          <ac:picMkLst>
            <pc:docMk/>
            <pc:sldMk cId="3466078353" sldId="260"/>
            <ac:picMk id="5" creationId="{F8FB5B6B-2B00-ED27-59DE-69B257039F27}"/>
          </ac:picMkLst>
        </pc:picChg>
      </pc:sldChg>
      <pc:sldChg chg="addSp delSp modSp new">
        <pc:chgData name="Saima Sadiq (2410753)" userId="S::2410753@student.uwtsd.ac.uk::a9f400e0-e3b4-413d-b41f-1883ca817158" providerId="AD" clId="Web-{2EFBD538-6918-82F1-C21A-85D92F967E52}" dt="2025-10-12T09:40:36.732" v="309" actId="20577"/>
        <pc:sldMkLst>
          <pc:docMk/>
          <pc:sldMk cId="314744501" sldId="261"/>
        </pc:sldMkLst>
        <pc:spChg chg="mod">
          <ac:chgData name="Saima Sadiq (2410753)" userId="S::2410753@student.uwtsd.ac.uk::a9f400e0-e3b4-413d-b41f-1883ca817158" providerId="AD" clId="Web-{2EFBD538-6918-82F1-C21A-85D92F967E52}" dt="2025-10-12T09:40:36.732" v="309" actId="20577"/>
          <ac:spMkLst>
            <pc:docMk/>
            <pc:sldMk cId="314744501" sldId="261"/>
            <ac:spMk id="2" creationId="{AAD6E906-8E2B-A2B2-DEEB-BD5183641A64}"/>
          </ac:spMkLst>
        </pc:spChg>
      </pc:sldChg>
    </pc:docChg>
  </pc:docChgLst>
  <pc:docChgLst>
    <pc:chgData name="Saima Sadiq (2410753)" userId="S::2410753@student.uwtsd.ac.uk::a9f400e0-e3b4-413d-b41f-1883ca817158" providerId="AD" clId="Web-{F838996B-9A29-54EE-44C4-95A3FEE44CB0}"/>
    <pc:docChg chg="addSld modSld">
      <pc:chgData name="Saima Sadiq (2410753)" userId="S::2410753@student.uwtsd.ac.uk::a9f400e0-e3b4-413d-b41f-1883ca817158" providerId="AD" clId="Web-{F838996B-9A29-54EE-44C4-95A3FEE44CB0}" dt="2025-10-19T18:39:43.008" v="806" actId="20577"/>
      <pc:docMkLst>
        <pc:docMk/>
      </pc:docMkLst>
      <pc:sldChg chg="addSp modSp new mod setBg">
        <pc:chgData name="Saima Sadiq (2410753)" userId="S::2410753@student.uwtsd.ac.uk::a9f400e0-e3b4-413d-b41f-1883ca817158" providerId="AD" clId="Web-{F838996B-9A29-54EE-44C4-95A3FEE44CB0}" dt="2025-10-19T18:39:43.008" v="806" actId="20577"/>
        <pc:sldMkLst>
          <pc:docMk/>
          <pc:sldMk cId="3191988079" sldId="262"/>
        </pc:sldMkLst>
        <pc:spChg chg="add mod">
          <ac:chgData name="Saima Sadiq (2410753)" userId="S::2410753@student.uwtsd.ac.uk::a9f400e0-e3b4-413d-b41f-1883ca817158" providerId="AD" clId="Web-{F838996B-9A29-54EE-44C4-95A3FEE44CB0}" dt="2025-10-19T18:39:43.008" v="806" actId="20577"/>
          <ac:spMkLst>
            <pc:docMk/>
            <pc:sldMk cId="3191988079" sldId="262"/>
            <ac:spMk id="2" creationId="{4014436B-32F6-98A8-8A6C-81C2C70036FF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20:16.659" v="310"/>
          <ac:spMkLst>
            <pc:docMk/>
            <pc:sldMk cId="3191988079" sldId="262"/>
            <ac:spMk id="7" creationId="{F837543A-6020-4505-A233-C9DB4BF74011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20:16.659" v="310"/>
          <ac:spMkLst>
            <pc:docMk/>
            <pc:sldMk cId="3191988079" sldId="262"/>
            <ac:spMk id="9" creationId="{35B16301-FB18-48BA-A6DD-C37CAF6F9A18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20:16.659" v="310"/>
          <ac:spMkLst>
            <pc:docMk/>
            <pc:sldMk cId="3191988079" sldId="262"/>
            <ac:spMk id="11" creationId="{C3C0D90E-074A-4F52-9B11-B52BEF4BCBE5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20:16.659" v="310"/>
          <ac:spMkLst>
            <pc:docMk/>
            <pc:sldMk cId="3191988079" sldId="262"/>
            <ac:spMk id="13" creationId="{CABBD4C1-E6F8-46F6-8152-A8A97490BF4D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20:16.659" v="310"/>
          <ac:spMkLst>
            <pc:docMk/>
            <pc:sldMk cId="3191988079" sldId="262"/>
            <ac:spMk id="15" creationId="{83BA5EF5-1FE9-4BF9-83BB-269BCDDF6156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20:16.659" v="310"/>
          <ac:spMkLst>
            <pc:docMk/>
            <pc:sldMk cId="3191988079" sldId="262"/>
            <ac:spMk id="19" creationId="{88853921-7BC9-4BDE-ACAB-133C683C82D6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20:16.659" v="310"/>
          <ac:spMkLst>
            <pc:docMk/>
            <pc:sldMk cId="3191988079" sldId="262"/>
            <ac:spMk id="21" creationId="{09192968-3AE7-4470-A61C-97294BB92731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20:16.659" v="310"/>
          <ac:spMkLst>
            <pc:docMk/>
            <pc:sldMk cId="3191988079" sldId="262"/>
            <ac:spMk id="23" creationId="{3AB72E55-43E4-4356-BFE8-E2102CB0B505}"/>
          </ac:spMkLst>
        </pc:spChg>
        <pc:cxnChg chg="add">
          <ac:chgData name="Saima Sadiq (2410753)" userId="S::2410753@student.uwtsd.ac.uk::a9f400e0-e3b4-413d-b41f-1883ca817158" providerId="AD" clId="Web-{F838996B-9A29-54EE-44C4-95A3FEE44CB0}" dt="2025-10-19T18:20:16.659" v="310"/>
          <ac:cxnSpMkLst>
            <pc:docMk/>
            <pc:sldMk cId="3191988079" sldId="262"/>
            <ac:cxnSpMk id="17" creationId="{4B3BCACB-5880-460B-9606-8C433A9AF99D}"/>
          </ac:cxnSpMkLst>
        </pc:cxnChg>
      </pc:sldChg>
      <pc:sldChg chg="addSp delSp modSp new mod setBg">
        <pc:chgData name="Saima Sadiq (2410753)" userId="S::2410753@student.uwtsd.ac.uk::a9f400e0-e3b4-413d-b41f-1883ca817158" providerId="AD" clId="Web-{F838996B-9A29-54EE-44C4-95A3FEE44CB0}" dt="2025-10-19T18:39:29.524" v="805" actId="20577"/>
        <pc:sldMkLst>
          <pc:docMk/>
          <pc:sldMk cId="2909561133" sldId="263"/>
        </pc:sldMkLst>
        <pc:spChg chg="add del mod">
          <ac:chgData name="Saima Sadiq (2410753)" userId="S::2410753@student.uwtsd.ac.uk::a9f400e0-e3b4-413d-b41f-1883ca817158" providerId="AD" clId="Web-{F838996B-9A29-54EE-44C4-95A3FEE44CB0}" dt="2025-10-19T18:25:55.777" v="340"/>
          <ac:spMkLst>
            <pc:docMk/>
            <pc:sldMk cId="2909561133" sldId="263"/>
            <ac:spMk id="2" creationId="{FE1B340C-5FEF-F96D-EA09-1439D67844D6}"/>
          </ac:spMkLst>
        </pc:spChg>
        <pc:spChg chg="add del">
          <ac:chgData name="Saima Sadiq (2410753)" userId="S::2410753@student.uwtsd.ac.uk::a9f400e0-e3b4-413d-b41f-1883ca817158" providerId="AD" clId="Web-{F838996B-9A29-54EE-44C4-95A3FEE44CB0}" dt="2025-10-19T18:26:22.840" v="342"/>
          <ac:spMkLst>
            <pc:docMk/>
            <pc:sldMk cId="2909561133" sldId="263"/>
            <ac:spMk id="3" creationId="{2D406C69-5EF9-87B9-182C-C3EF07A65DD6}"/>
          </ac:spMkLst>
        </pc:spChg>
        <pc:spChg chg="add mod">
          <ac:chgData name="Saima Sadiq (2410753)" userId="S::2410753@student.uwtsd.ac.uk::a9f400e0-e3b4-413d-b41f-1883ca817158" providerId="AD" clId="Web-{F838996B-9A29-54EE-44C4-95A3FEE44CB0}" dt="2025-10-19T18:39:29.524" v="805" actId="20577"/>
          <ac:spMkLst>
            <pc:docMk/>
            <pc:sldMk cId="2909561133" sldId="263"/>
            <ac:spMk id="4" creationId="{52818BD6-653B-8A46-B10F-7958FB7D5725}"/>
          </ac:spMkLst>
        </pc:spChg>
        <pc:spChg chg="add del">
          <ac:chgData name="Saima Sadiq (2410753)" userId="S::2410753@student.uwtsd.ac.uk::a9f400e0-e3b4-413d-b41f-1883ca817158" providerId="AD" clId="Web-{F838996B-9A29-54EE-44C4-95A3FEE44CB0}" dt="2025-10-19T18:38:18.897" v="796"/>
          <ac:spMkLst>
            <pc:docMk/>
            <pc:sldMk cId="2909561133" sldId="263"/>
            <ac:spMk id="10" creationId="{04812C46-200A-4DEB-A05E-3ED6C68C2387}"/>
          </ac:spMkLst>
        </pc:spChg>
        <pc:spChg chg="add del">
          <ac:chgData name="Saima Sadiq (2410753)" userId="S::2410753@student.uwtsd.ac.uk::a9f400e0-e3b4-413d-b41f-1883ca817158" providerId="AD" clId="Web-{F838996B-9A29-54EE-44C4-95A3FEE44CB0}" dt="2025-10-19T18:38:18.897" v="796"/>
          <ac:spMkLst>
            <pc:docMk/>
            <pc:sldMk cId="2909561133" sldId="263"/>
            <ac:spMk id="12" creationId="{D1EA859B-E555-4109-94F3-6700E046E008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38:18.897" v="796"/>
          <ac:spMkLst>
            <pc:docMk/>
            <pc:sldMk cId="2909561133" sldId="263"/>
            <ac:spMk id="17" creationId="{23E547B5-89CF-4EC0-96DE-25771AED0799}"/>
          </ac:spMkLst>
        </pc:spChg>
        <pc:spChg chg="add">
          <ac:chgData name="Saima Sadiq (2410753)" userId="S::2410753@student.uwtsd.ac.uk::a9f400e0-e3b4-413d-b41f-1883ca817158" providerId="AD" clId="Web-{F838996B-9A29-54EE-44C4-95A3FEE44CB0}" dt="2025-10-19T18:38:18.897" v="796"/>
          <ac:spMkLst>
            <pc:docMk/>
            <pc:sldMk cId="2909561133" sldId="263"/>
            <ac:spMk id="19" creationId="{3F0B8CEB-8279-4E5E-A0CE-1FC9F71736F2}"/>
          </ac:spMkLst>
        </pc:spChg>
        <pc:picChg chg="add mod">
          <ac:chgData name="Saima Sadiq (2410753)" userId="S::2410753@student.uwtsd.ac.uk::a9f400e0-e3b4-413d-b41f-1883ca817158" providerId="AD" clId="Web-{F838996B-9A29-54EE-44C4-95A3FEE44CB0}" dt="2025-10-19T18:38:18.897" v="796"/>
          <ac:picMkLst>
            <pc:docMk/>
            <pc:sldMk cId="2909561133" sldId="263"/>
            <ac:picMk id="6" creationId="{AA1A5A99-BB1B-2B7E-4172-53C5B21CD5E3}"/>
          </ac:picMkLst>
        </pc:picChg>
      </pc:sldChg>
    </pc:docChg>
  </pc:docChgLst>
  <pc:docChgLst>
    <pc:chgData name="Saima Sadiq (2410753)" userId="S::2410753@student.uwtsd.ac.uk::a9f400e0-e3b4-413d-b41f-1883ca817158" providerId="AD" clId="Web-{3F49CE27-7A01-F82F-E124-867673BA23AA}"/>
    <pc:docChg chg="addSld modSld">
      <pc:chgData name="Saima Sadiq (2410753)" userId="S::2410753@student.uwtsd.ac.uk::a9f400e0-e3b4-413d-b41f-1883ca817158" providerId="AD" clId="Web-{3F49CE27-7A01-F82F-E124-867673BA23AA}" dt="2025-10-05T08:18:56.993" v="160" actId="20577"/>
      <pc:docMkLst>
        <pc:docMk/>
      </pc:docMkLst>
      <pc:sldChg chg="modSp">
        <pc:chgData name="Saima Sadiq (2410753)" userId="S::2410753@student.uwtsd.ac.uk::a9f400e0-e3b4-413d-b41f-1883ca817158" providerId="AD" clId="Web-{3F49CE27-7A01-F82F-E124-867673BA23AA}" dt="2025-10-05T08:09:47.913" v="72" actId="20577"/>
        <pc:sldMkLst>
          <pc:docMk/>
          <pc:sldMk cId="109857222" sldId="256"/>
        </pc:sldMkLst>
        <pc:spChg chg="mod">
          <ac:chgData name="Saima Sadiq (2410753)" userId="S::2410753@student.uwtsd.ac.uk::a9f400e0-e3b4-413d-b41f-1883ca817158" providerId="AD" clId="Web-{3F49CE27-7A01-F82F-E124-867673BA23AA}" dt="2025-10-05T08:07:33.958" v="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Sadiq (2410753)" userId="S::2410753@student.uwtsd.ac.uk::a9f400e0-e3b4-413d-b41f-1883ca817158" providerId="AD" clId="Web-{3F49CE27-7A01-F82F-E124-867673BA23AA}" dt="2025-10-05T08:09:47.913" v="7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aima Sadiq (2410753)" userId="S::2410753@student.uwtsd.ac.uk::a9f400e0-e3b4-413d-b41f-1883ca817158" providerId="AD" clId="Web-{3F49CE27-7A01-F82F-E124-867673BA23AA}" dt="2025-10-05T08:11:48.992" v="123" actId="14100"/>
        <pc:sldMkLst>
          <pc:docMk/>
          <pc:sldMk cId="2820348743" sldId="257"/>
        </pc:sldMkLst>
        <pc:spChg chg="mod">
          <ac:chgData name="Saima Sadiq (2410753)" userId="S::2410753@student.uwtsd.ac.uk::a9f400e0-e3b4-413d-b41f-1883ca817158" providerId="AD" clId="Web-{3F49CE27-7A01-F82F-E124-867673BA23AA}" dt="2025-10-05T08:11:48.992" v="123" actId="14100"/>
          <ac:spMkLst>
            <pc:docMk/>
            <pc:sldMk cId="2820348743" sldId="257"/>
            <ac:spMk id="2" creationId="{A24F09A1-55D3-AE95-6F77-FE2268DAC871}"/>
          </ac:spMkLst>
        </pc:spChg>
      </pc:sldChg>
      <pc:sldChg chg="addSp modSp new">
        <pc:chgData name="Saima Sadiq (2410753)" userId="S::2410753@student.uwtsd.ac.uk::a9f400e0-e3b4-413d-b41f-1883ca817158" providerId="AD" clId="Web-{3F49CE27-7A01-F82F-E124-867673BA23AA}" dt="2025-10-05T08:18:56.993" v="160" actId="20577"/>
        <pc:sldMkLst>
          <pc:docMk/>
          <pc:sldMk cId="3809455942" sldId="258"/>
        </pc:sldMkLst>
        <pc:spChg chg="mod">
          <ac:chgData name="Saima Sadiq (2410753)" userId="S::2410753@student.uwtsd.ac.uk::a9f400e0-e3b4-413d-b41f-1883ca817158" providerId="AD" clId="Web-{3F49CE27-7A01-F82F-E124-867673BA23AA}" dt="2025-10-05T08:13:02.852" v="129" actId="20577"/>
          <ac:spMkLst>
            <pc:docMk/>
            <pc:sldMk cId="3809455942" sldId="258"/>
            <ac:spMk id="2" creationId="{6DDD520A-F44F-588F-FEF2-111DC101B769}"/>
          </ac:spMkLst>
        </pc:spChg>
        <pc:spChg chg="add mod">
          <ac:chgData name="Saima Sadiq (2410753)" userId="S::2410753@student.uwtsd.ac.uk::a9f400e0-e3b4-413d-b41f-1883ca817158" providerId="AD" clId="Web-{3F49CE27-7A01-F82F-E124-867673BA23AA}" dt="2025-10-05T08:18:56.993" v="160" actId="20577"/>
          <ac:spMkLst>
            <pc:docMk/>
            <pc:sldMk cId="3809455942" sldId="258"/>
            <ac:spMk id="3" creationId="{E2ABB8E4-F4D6-1304-8017-385A9A762986}"/>
          </ac:spMkLst>
        </pc:spChg>
      </pc:sldChg>
    </pc:docChg>
  </pc:docChgLst>
  <pc:docChgLst>
    <pc:chgData name="Saima Sadiq (2410753)" userId="S::2410753@student.uwtsd.ac.uk::a9f400e0-e3b4-413d-b41f-1883ca817158" providerId="AD" clId="Web-{65AA0682-7244-DCCC-12F7-DB1988CC65E6}"/>
    <pc:docChg chg="addSld modSld">
      <pc:chgData name="Saima Sadiq (2410753)" userId="S::2410753@student.uwtsd.ac.uk::a9f400e0-e3b4-413d-b41f-1883ca817158" providerId="AD" clId="Web-{65AA0682-7244-DCCC-12F7-DB1988CC65E6}" dt="2025-10-05T09:01:35.121" v="34" actId="20577"/>
      <pc:docMkLst>
        <pc:docMk/>
      </pc:docMkLst>
      <pc:sldChg chg="modSp">
        <pc:chgData name="Saima Sadiq (2410753)" userId="S::2410753@student.uwtsd.ac.uk::a9f400e0-e3b4-413d-b41f-1883ca817158" providerId="AD" clId="Web-{65AA0682-7244-DCCC-12F7-DB1988CC65E6}" dt="2025-10-05T09:01:11.823" v="26" actId="20577"/>
        <pc:sldMkLst>
          <pc:docMk/>
          <pc:sldMk cId="109857222" sldId="256"/>
        </pc:sldMkLst>
        <pc:spChg chg="mod">
          <ac:chgData name="Saima Sadiq (2410753)" userId="S::2410753@student.uwtsd.ac.uk::a9f400e0-e3b4-413d-b41f-1883ca817158" providerId="AD" clId="Web-{65AA0682-7244-DCCC-12F7-DB1988CC65E6}" dt="2025-10-05T09:01:11.823" v="2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aima Sadiq (2410753)" userId="S::2410753@student.uwtsd.ac.uk::a9f400e0-e3b4-413d-b41f-1883ca817158" providerId="AD" clId="Web-{65AA0682-7244-DCCC-12F7-DB1988CC65E6}" dt="2025-10-05T09:01:35.121" v="34" actId="20577"/>
        <pc:sldMkLst>
          <pc:docMk/>
          <pc:sldMk cId="3753793483" sldId="259"/>
        </pc:sldMkLst>
        <pc:spChg chg="mod">
          <ac:chgData name="Saima Sadiq (2410753)" userId="S::2410753@student.uwtsd.ac.uk::a9f400e0-e3b4-413d-b41f-1883ca817158" providerId="AD" clId="Web-{65AA0682-7244-DCCC-12F7-DB1988CC65E6}" dt="2025-10-05T09:01:35.121" v="34" actId="20577"/>
          <ac:spMkLst>
            <pc:docMk/>
            <pc:sldMk cId="3753793483" sldId="259"/>
            <ac:spMk id="2" creationId="{ED7B1996-7BB2-3E88-0DBA-39DABE65E9A3}"/>
          </ac:spMkLst>
        </pc:spChg>
      </pc:sldChg>
      <pc:sldChg chg="modSp new">
        <pc:chgData name="Saima Sadiq (2410753)" userId="S::2410753@student.uwtsd.ac.uk::a9f400e0-e3b4-413d-b41f-1883ca817158" providerId="AD" clId="Web-{65AA0682-7244-DCCC-12F7-DB1988CC65E6}" dt="2025-10-05T08:27:27.513" v="24" actId="20577"/>
        <pc:sldMkLst>
          <pc:docMk/>
          <pc:sldMk cId="3466078353" sldId="260"/>
        </pc:sldMkLst>
        <pc:spChg chg="mod">
          <ac:chgData name="Saima Sadiq (2410753)" userId="S::2410753@student.uwtsd.ac.uk::a9f400e0-e3b4-413d-b41f-1883ca817158" providerId="AD" clId="Web-{65AA0682-7244-DCCC-12F7-DB1988CC65E6}" dt="2025-10-05T08:27:27.513" v="24" actId="20577"/>
          <ac:spMkLst>
            <pc:docMk/>
            <pc:sldMk cId="3466078353" sldId="260"/>
            <ac:spMk id="2" creationId="{86C04339-3FDD-0894-BCB5-2D365BE945F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815326-A7B3-4C32-9173-FA25A34FDE7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5811019-709C-4805-B3F9-2FC1D5FCDB61}">
      <dgm:prSet/>
      <dgm:spPr/>
      <dgm:t>
        <a:bodyPr/>
        <a:lstStyle/>
        <a:p>
          <a:r>
            <a:rPr lang="en-US"/>
            <a:t>Improve public speaking through courses</a:t>
          </a:r>
        </a:p>
      </dgm:t>
    </dgm:pt>
    <dgm:pt modelId="{40B86BC4-6226-4CCC-B624-778CCCD25ADB}" type="parTrans" cxnId="{CE3C241B-870C-4AA9-846E-A1977AE7003E}">
      <dgm:prSet/>
      <dgm:spPr/>
      <dgm:t>
        <a:bodyPr/>
        <a:lstStyle/>
        <a:p>
          <a:endParaRPr lang="en-US"/>
        </a:p>
      </dgm:t>
    </dgm:pt>
    <dgm:pt modelId="{B4ECA342-51F0-45C4-A846-812C9BDA12D9}" type="sibTrans" cxnId="{CE3C241B-870C-4AA9-846E-A1977AE7003E}">
      <dgm:prSet/>
      <dgm:spPr/>
      <dgm:t>
        <a:bodyPr/>
        <a:lstStyle/>
        <a:p>
          <a:endParaRPr lang="en-US"/>
        </a:p>
      </dgm:t>
    </dgm:pt>
    <dgm:pt modelId="{D1B3124B-8354-4963-AA37-B3D89B71827C}">
      <dgm:prSet/>
      <dgm:spPr/>
      <dgm:t>
        <a:bodyPr/>
        <a:lstStyle/>
        <a:p>
          <a:r>
            <a:rPr lang="en-US"/>
            <a:t>Networking events and workshops</a:t>
          </a:r>
        </a:p>
      </dgm:t>
    </dgm:pt>
    <dgm:pt modelId="{498D8F90-D2DD-4549-B8A4-8B177D8DA913}" type="parTrans" cxnId="{50AD0990-EA50-4609-A544-5FD599955F55}">
      <dgm:prSet/>
      <dgm:spPr/>
      <dgm:t>
        <a:bodyPr/>
        <a:lstStyle/>
        <a:p>
          <a:endParaRPr lang="en-US"/>
        </a:p>
      </dgm:t>
    </dgm:pt>
    <dgm:pt modelId="{5DF006B7-3AE4-46F9-9E94-91417E984605}" type="sibTrans" cxnId="{50AD0990-EA50-4609-A544-5FD599955F55}">
      <dgm:prSet/>
      <dgm:spPr/>
      <dgm:t>
        <a:bodyPr/>
        <a:lstStyle/>
        <a:p>
          <a:endParaRPr lang="en-US"/>
        </a:p>
      </dgm:t>
    </dgm:pt>
    <dgm:pt modelId="{4DD9B18D-B54D-495C-A0E5-3CB393F0A9E2}">
      <dgm:prSet/>
      <dgm:spPr/>
      <dgm:t>
        <a:bodyPr/>
        <a:lstStyle/>
        <a:p>
          <a:r>
            <a:rPr lang="en-US"/>
            <a:t>Learn to handle pressure through real world experiences</a:t>
          </a:r>
        </a:p>
      </dgm:t>
    </dgm:pt>
    <dgm:pt modelId="{AC0D6379-7240-4E2E-9E28-B479D8445063}" type="parTrans" cxnId="{3C9A94D6-9043-4D23-BA97-CD124E8FEE05}">
      <dgm:prSet/>
      <dgm:spPr/>
      <dgm:t>
        <a:bodyPr/>
        <a:lstStyle/>
        <a:p>
          <a:endParaRPr lang="en-US"/>
        </a:p>
      </dgm:t>
    </dgm:pt>
    <dgm:pt modelId="{45C3E901-E972-4C18-AAE3-B3C99401E827}" type="sibTrans" cxnId="{3C9A94D6-9043-4D23-BA97-CD124E8FEE05}">
      <dgm:prSet/>
      <dgm:spPr/>
      <dgm:t>
        <a:bodyPr/>
        <a:lstStyle/>
        <a:p>
          <a:endParaRPr lang="en-US"/>
        </a:p>
      </dgm:t>
    </dgm:pt>
    <dgm:pt modelId="{CE8CD70C-F604-4DA2-B906-8A43998AB918}">
      <dgm:prSet phldr="0"/>
      <dgm:spPr/>
      <dgm:t>
        <a:bodyPr/>
        <a:lstStyle/>
        <a:p>
          <a:r>
            <a:rPr lang="en-US">
              <a:latin typeface="Aptos Display" panose="020F0302020204030204"/>
            </a:rPr>
            <a:t>Time management training</a:t>
          </a:r>
        </a:p>
      </dgm:t>
    </dgm:pt>
    <dgm:pt modelId="{BDA09E67-DDE4-4FB6-8242-6D8B1AFBE90B}" type="parTrans" cxnId="{16E80EF3-D1D1-4FB3-B2BC-EC820BE351B3}">
      <dgm:prSet/>
      <dgm:spPr/>
    </dgm:pt>
    <dgm:pt modelId="{26388823-3E2B-4124-AEB6-357D230E5E45}" type="sibTrans" cxnId="{16E80EF3-D1D1-4FB3-B2BC-EC820BE351B3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14767B36-3CE8-4A44-8A14-9251164B9F41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Debate classes</a:t>
          </a:r>
        </a:p>
      </dgm:t>
    </dgm:pt>
    <dgm:pt modelId="{56551D25-D207-4D0D-A73F-78D779C9F5FE}" type="parTrans" cxnId="{BC5CC6A3-7DC4-4F3D-AB26-2A249127939E}">
      <dgm:prSet/>
      <dgm:spPr/>
    </dgm:pt>
    <dgm:pt modelId="{38CD04CA-FAB0-4F47-833C-EB1477898C53}" type="sibTrans" cxnId="{BC5CC6A3-7DC4-4F3D-AB26-2A249127939E}">
      <dgm:prSet/>
      <dgm:spPr/>
    </dgm:pt>
    <dgm:pt modelId="{04FEBB64-F4C0-48B1-A678-D3A901C9B718}" type="pres">
      <dgm:prSet presAssocID="{F1815326-A7B3-4C32-9173-FA25A34FDE7A}" presName="Name0" presStyleCnt="0">
        <dgm:presLayoutVars>
          <dgm:dir/>
          <dgm:resizeHandles val="exact"/>
        </dgm:presLayoutVars>
      </dgm:prSet>
      <dgm:spPr/>
    </dgm:pt>
    <dgm:pt modelId="{D1FC5E67-27EC-4E0B-BCEA-3D4B0DFB00BD}" type="pres">
      <dgm:prSet presAssocID="{85811019-709C-4805-B3F9-2FC1D5FCDB61}" presName="node" presStyleLbl="node1" presStyleIdx="0" presStyleCnt="5">
        <dgm:presLayoutVars>
          <dgm:bulletEnabled val="1"/>
        </dgm:presLayoutVars>
      </dgm:prSet>
      <dgm:spPr/>
    </dgm:pt>
    <dgm:pt modelId="{8BFB108B-15EF-4161-9134-109A98C063A2}" type="pres">
      <dgm:prSet presAssocID="{B4ECA342-51F0-45C4-A846-812C9BDA12D9}" presName="sibTrans" presStyleLbl="sibTrans1D1" presStyleIdx="0" presStyleCnt="4"/>
      <dgm:spPr/>
    </dgm:pt>
    <dgm:pt modelId="{F98E67C4-A673-4B5F-82C4-54686B6363FB}" type="pres">
      <dgm:prSet presAssocID="{B4ECA342-51F0-45C4-A846-812C9BDA12D9}" presName="connectorText" presStyleLbl="sibTrans1D1" presStyleIdx="0" presStyleCnt="4"/>
      <dgm:spPr/>
    </dgm:pt>
    <dgm:pt modelId="{704B7440-A26E-44BC-BF5E-EBD890994060}" type="pres">
      <dgm:prSet presAssocID="{D1B3124B-8354-4963-AA37-B3D89B71827C}" presName="node" presStyleLbl="node1" presStyleIdx="1" presStyleCnt="5">
        <dgm:presLayoutVars>
          <dgm:bulletEnabled val="1"/>
        </dgm:presLayoutVars>
      </dgm:prSet>
      <dgm:spPr/>
    </dgm:pt>
    <dgm:pt modelId="{745995A2-323F-490C-8365-859B344DF6CC}" type="pres">
      <dgm:prSet presAssocID="{5DF006B7-3AE4-46F9-9E94-91417E984605}" presName="sibTrans" presStyleLbl="sibTrans1D1" presStyleIdx="1" presStyleCnt="4"/>
      <dgm:spPr/>
    </dgm:pt>
    <dgm:pt modelId="{4F331ABB-6603-4DE9-B181-7D4F2754366B}" type="pres">
      <dgm:prSet presAssocID="{5DF006B7-3AE4-46F9-9E94-91417E984605}" presName="connectorText" presStyleLbl="sibTrans1D1" presStyleIdx="1" presStyleCnt="4"/>
      <dgm:spPr/>
    </dgm:pt>
    <dgm:pt modelId="{F97E8970-F062-4241-AD10-A111E0DEFDC8}" type="pres">
      <dgm:prSet presAssocID="{4DD9B18D-B54D-495C-A0E5-3CB393F0A9E2}" presName="node" presStyleLbl="node1" presStyleIdx="2" presStyleCnt="5">
        <dgm:presLayoutVars>
          <dgm:bulletEnabled val="1"/>
        </dgm:presLayoutVars>
      </dgm:prSet>
      <dgm:spPr/>
    </dgm:pt>
    <dgm:pt modelId="{F9601ADE-8420-46A7-934C-E8E1685F29D3}" type="pres">
      <dgm:prSet presAssocID="{45C3E901-E972-4C18-AAE3-B3C99401E827}" presName="sibTrans" presStyleLbl="sibTrans1D1" presStyleIdx="2" presStyleCnt="4"/>
      <dgm:spPr/>
    </dgm:pt>
    <dgm:pt modelId="{907C64A9-8574-4AC0-9F5A-BC14FD66E0EA}" type="pres">
      <dgm:prSet presAssocID="{45C3E901-E972-4C18-AAE3-B3C99401E827}" presName="connectorText" presStyleLbl="sibTrans1D1" presStyleIdx="2" presStyleCnt="4"/>
      <dgm:spPr/>
    </dgm:pt>
    <dgm:pt modelId="{7988D9B0-3214-4E1E-B370-4824F961D3BD}" type="pres">
      <dgm:prSet presAssocID="{CE8CD70C-F604-4DA2-B906-8A43998AB918}" presName="node" presStyleLbl="node1" presStyleIdx="3" presStyleCnt="5">
        <dgm:presLayoutVars>
          <dgm:bulletEnabled val="1"/>
        </dgm:presLayoutVars>
      </dgm:prSet>
      <dgm:spPr/>
    </dgm:pt>
    <dgm:pt modelId="{4884880F-5F5B-48E8-A6BA-59EA84E474DA}" type="pres">
      <dgm:prSet presAssocID="{26388823-3E2B-4124-AEB6-357D230E5E45}" presName="sibTrans" presStyleLbl="sibTrans1D1" presStyleIdx="3" presStyleCnt="4"/>
      <dgm:spPr/>
    </dgm:pt>
    <dgm:pt modelId="{8241CFE2-A0B6-4AA8-BF78-AA3B0E4E3F83}" type="pres">
      <dgm:prSet presAssocID="{26388823-3E2B-4124-AEB6-357D230E5E45}" presName="connectorText" presStyleLbl="sibTrans1D1" presStyleIdx="3" presStyleCnt="4"/>
      <dgm:spPr/>
    </dgm:pt>
    <dgm:pt modelId="{282D08B8-4675-454C-912B-A6B7DB350DD7}" type="pres">
      <dgm:prSet presAssocID="{14767B36-3CE8-4A44-8A14-9251164B9F41}" presName="node" presStyleLbl="node1" presStyleIdx="4" presStyleCnt="5">
        <dgm:presLayoutVars>
          <dgm:bulletEnabled val="1"/>
        </dgm:presLayoutVars>
      </dgm:prSet>
      <dgm:spPr/>
    </dgm:pt>
  </dgm:ptLst>
  <dgm:cxnLst>
    <dgm:cxn modelId="{2FD9EA0C-334F-45EF-A1E0-9E0F832A1344}" type="presOf" srcId="{F1815326-A7B3-4C32-9173-FA25A34FDE7A}" destId="{04FEBB64-F4C0-48B1-A678-D3A901C9B718}" srcOrd="0" destOrd="0" presId="urn:microsoft.com/office/officeart/2016/7/layout/RepeatingBendingProcessNew"/>
    <dgm:cxn modelId="{CE3C241B-870C-4AA9-846E-A1977AE7003E}" srcId="{F1815326-A7B3-4C32-9173-FA25A34FDE7A}" destId="{85811019-709C-4805-B3F9-2FC1D5FCDB61}" srcOrd="0" destOrd="0" parTransId="{40B86BC4-6226-4CCC-B624-778CCCD25ADB}" sibTransId="{B4ECA342-51F0-45C4-A846-812C9BDA12D9}"/>
    <dgm:cxn modelId="{7016F41D-F988-457C-9F9F-117B8EDA3C69}" type="presOf" srcId="{4DD9B18D-B54D-495C-A0E5-3CB393F0A9E2}" destId="{F97E8970-F062-4241-AD10-A111E0DEFDC8}" srcOrd="0" destOrd="0" presId="urn:microsoft.com/office/officeart/2016/7/layout/RepeatingBendingProcessNew"/>
    <dgm:cxn modelId="{EA4C4721-70DB-4CA7-A4B4-C703E9AB2D03}" type="presOf" srcId="{85811019-709C-4805-B3F9-2FC1D5FCDB61}" destId="{D1FC5E67-27EC-4E0B-BCEA-3D4B0DFB00BD}" srcOrd="0" destOrd="0" presId="urn:microsoft.com/office/officeart/2016/7/layout/RepeatingBendingProcessNew"/>
    <dgm:cxn modelId="{A3BFC130-657A-4C2C-8230-279BC7B9B1FD}" type="presOf" srcId="{14767B36-3CE8-4A44-8A14-9251164B9F41}" destId="{282D08B8-4675-454C-912B-A6B7DB350DD7}" srcOrd="0" destOrd="0" presId="urn:microsoft.com/office/officeart/2016/7/layout/RepeatingBendingProcessNew"/>
    <dgm:cxn modelId="{2D1AD831-2BDE-44B6-B1AB-FE28FE025F74}" type="presOf" srcId="{5DF006B7-3AE4-46F9-9E94-91417E984605}" destId="{4F331ABB-6603-4DE9-B181-7D4F2754366B}" srcOrd="1" destOrd="0" presId="urn:microsoft.com/office/officeart/2016/7/layout/RepeatingBendingProcessNew"/>
    <dgm:cxn modelId="{97ADFA33-04A3-4DBA-B855-1ED8F7DAB1B5}" type="presOf" srcId="{26388823-3E2B-4124-AEB6-357D230E5E45}" destId="{4884880F-5F5B-48E8-A6BA-59EA84E474DA}" srcOrd="0" destOrd="0" presId="urn:microsoft.com/office/officeart/2016/7/layout/RepeatingBendingProcessNew"/>
    <dgm:cxn modelId="{51436434-A8AB-40BB-85FF-13BBC5E32F93}" type="presOf" srcId="{B4ECA342-51F0-45C4-A846-812C9BDA12D9}" destId="{8BFB108B-15EF-4161-9134-109A98C063A2}" srcOrd="0" destOrd="0" presId="urn:microsoft.com/office/officeart/2016/7/layout/RepeatingBendingProcessNew"/>
    <dgm:cxn modelId="{E567248B-09BF-40AE-B4D4-097BB69EA8CB}" type="presOf" srcId="{26388823-3E2B-4124-AEB6-357D230E5E45}" destId="{8241CFE2-A0B6-4AA8-BF78-AA3B0E4E3F83}" srcOrd="1" destOrd="0" presId="urn:microsoft.com/office/officeart/2016/7/layout/RepeatingBendingProcessNew"/>
    <dgm:cxn modelId="{50AD0990-EA50-4609-A544-5FD599955F55}" srcId="{F1815326-A7B3-4C32-9173-FA25A34FDE7A}" destId="{D1B3124B-8354-4963-AA37-B3D89B71827C}" srcOrd="1" destOrd="0" parTransId="{498D8F90-D2DD-4549-B8A4-8B177D8DA913}" sibTransId="{5DF006B7-3AE4-46F9-9E94-91417E984605}"/>
    <dgm:cxn modelId="{89649395-A528-496E-889F-3BDA75575ABF}" type="presOf" srcId="{45C3E901-E972-4C18-AAE3-B3C99401E827}" destId="{F9601ADE-8420-46A7-934C-E8E1685F29D3}" srcOrd="0" destOrd="0" presId="urn:microsoft.com/office/officeart/2016/7/layout/RepeatingBendingProcessNew"/>
    <dgm:cxn modelId="{9BC1879D-FAF7-4633-AB6E-8F478D2A9FDC}" type="presOf" srcId="{CE8CD70C-F604-4DA2-B906-8A43998AB918}" destId="{7988D9B0-3214-4E1E-B370-4824F961D3BD}" srcOrd="0" destOrd="0" presId="urn:microsoft.com/office/officeart/2016/7/layout/RepeatingBendingProcessNew"/>
    <dgm:cxn modelId="{BC5CC6A3-7DC4-4F3D-AB26-2A249127939E}" srcId="{F1815326-A7B3-4C32-9173-FA25A34FDE7A}" destId="{14767B36-3CE8-4A44-8A14-9251164B9F41}" srcOrd="4" destOrd="0" parTransId="{56551D25-D207-4D0D-A73F-78D779C9F5FE}" sibTransId="{38CD04CA-FAB0-4F47-833C-EB1477898C53}"/>
    <dgm:cxn modelId="{BC5554B6-7223-4429-83F7-772E126A11DC}" type="presOf" srcId="{5DF006B7-3AE4-46F9-9E94-91417E984605}" destId="{745995A2-323F-490C-8365-859B344DF6CC}" srcOrd="0" destOrd="0" presId="urn:microsoft.com/office/officeart/2016/7/layout/RepeatingBendingProcessNew"/>
    <dgm:cxn modelId="{3C9A94D6-9043-4D23-BA97-CD124E8FEE05}" srcId="{F1815326-A7B3-4C32-9173-FA25A34FDE7A}" destId="{4DD9B18D-B54D-495C-A0E5-3CB393F0A9E2}" srcOrd="2" destOrd="0" parTransId="{AC0D6379-7240-4E2E-9E28-B479D8445063}" sibTransId="{45C3E901-E972-4C18-AAE3-B3C99401E827}"/>
    <dgm:cxn modelId="{BA9554D8-D366-48BD-8FB9-E8A804A88F88}" type="presOf" srcId="{B4ECA342-51F0-45C4-A846-812C9BDA12D9}" destId="{F98E67C4-A673-4B5F-82C4-54686B6363FB}" srcOrd="1" destOrd="0" presId="urn:microsoft.com/office/officeart/2016/7/layout/RepeatingBendingProcessNew"/>
    <dgm:cxn modelId="{16E80EF3-D1D1-4FB3-B2BC-EC820BE351B3}" srcId="{F1815326-A7B3-4C32-9173-FA25A34FDE7A}" destId="{CE8CD70C-F604-4DA2-B906-8A43998AB918}" srcOrd="3" destOrd="0" parTransId="{BDA09E67-DDE4-4FB6-8242-6D8B1AFBE90B}" sibTransId="{26388823-3E2B-4124-AEB6-357D230E5E45}"/>
    <dgm:cxn modelId="{78797DF7-9CAE-4ABC-B822-E4F957A5452A}" type="presOf" srcId="{45C3E901-E972-4C18-AAE3-B3C99401E827}" destId="{907C64A9-8574-4AC0-9F5A-BC14FD66E0EA}" srcOrd="1" destOrd="0" presId="urn:microsoft.com/office/officeart/2016/7/layout/RepeatingBendingProcessNew"/>
    <dgm:cxn modelId="{0A1D75FB-4F17-43A1-AE67-38543E87F1A7}" type="presOf" srcId="{D1B3124B-8354-4963-AA37-B3D89B71827C}" destId="{704B7440-A26E-44BC-BF5E-EBD890994060}" srcOrd="0" destOrd="0" presId="urn:microsoft.com/office/officeart/2016/7/layout/RepeatingBendingProcessNew"/>
    <dgm:cxn modelId="{4149A5ED-CD95-4DCD-9864-129A74697E6A}" type="presParOf" srcId="{04FEBB64-F4C0-48B1-A678-D3A901C9B718}" destId="{D1FC5E67-27EC-4E0B-BCEA-3D4B0DFB00BD}" srcOrd="0" destOrd="0" presId="urn:microsoft.com/office/officeart/2016/7/layout/RepeatingBendingProcessNew"/>
    <dgm:cxn modelId="{20E1A5A6-5FD1-4BDF-90F8-BA82EFCB99B8}" type="presParOf" srcId="{04FEBB64-F4C0-48B1-A678-D3A901C9B718}" destId="{8BFB108B-15EF-4161-9134-109A98C063A2}" srcOrd="1" destOrd="0" presId="urn:microsoft.com/office/officeart/2016/7/layout/RepeatingBendingProcessNew"/>
    <dgm:cxn modelId="{94AFF0DF-0C12-403F-90C8-7FE4FFED3484}" type="presParOf" srcId="{8BFB108B-15EF-4161-9134-109A98C063A2}" destId="{F98E67C4-A673-4B5F-82C4-54686B6363FB}" srcOrd="0" destOrd="0" presId="urn:microsoft.com/office/officeart/2016/7/layout/RepeatingBendingProcessNew"/>
    <dgm:cxn modelId="{D493BFF6-7C54-47A3-A283-970830BBBD62}" type="presParOf" srcId="{04FEBB64-F4C0-48B1-A678-D3A901C9B718}" destId="{704B7440-A26E-44BC-BF5E-EBD890994060}" srcOrd="2" destOrd="0" presId="urn:microsoft.com/office/officeart/2016/7/layout/RepeatingBendingProcessNew"/>
    <dgm:cxn modelId="{E7880103-05DB-4A54-B1D1-298BBB62DE52}" type="presParOf" srcId="{04FEBB64-F4C0-48B1-A678-D3A901C9B718}" destId="{745995A2-323F-490C-8365-859B344DF6CC}" srcOrd="3" destOrd="0" presId="urn:microsoft.com/office/officeart/2016/7/layout/RepeatingBendingProcessNew"/>
    <dgm:cxn modelId="{D9528BCE-D8C8-4F9B-B675-8A23AEC9A0DE}" type="presParOf" srcId="{745995A2-323F-490C-8365-859B344DF6CC}" destId="{4F331ABB-6603-4DE9-B181-7D4F2754366B}" srcOrd="0" destOrd="0" presId="urn:microsoft.com/office/officeart/2016/7/layout/RepeatingBendingProcessNew"/>
    <dgm:cxn modelId="{CF8D598B-E344-4D77-BB94-0B4006EA037B}" type="presParOf" srcId="{04FEBB64-F4C0-48B1-A678-D3A901C9B718}" destId="{F97E8970-F062-4241-AD10-A111E0DEFDC8}" srcOrd="4" destOrd="0" presId="urn:microsoft.com/office/officeart/2016/7/layout/RepeatingBendingProcessNew"/>
    <dgm:cxn modelId="{CCD94CA1-1178-418D-A338-568FD04B0470}" type="presParOf" srcId="{04FEBB64-F4C0-48B1-A678-D3A901C9B718}" destId="{F9601ADE-8420-46A7-934C-E8E1685F29D3}" srcOrd="5" destOrd="0" presId="urn:microsoft.com/office/officeart/2016/7/layout/RepeatingBendingProcessNew"/>
    <dgm:cxn modelId="{1ABED3A4-56CE-4037-8694-39188FD3219B}" type="presParOf" srcId="{F9601ADE-8420-46A7-934C-E8E1685F29D3}" destId="{907C64A9-8574-4AC0-9F5A-BC14FD66E0EA}" srcOrd="0" destOrd="0" presId="urn:microsoft.com/office/officeart/2016/7/layout/RepeatingBendingProcessNew"/>
    <dgm:cxn modelId="{3329ACF2-D1CE-4540-84CB-0309BEB32E86}" type="presParOf" srcId="{04FEBB64-F4C0-48B1-A678-D3A901C9B718}" destId="{7988D9B0-3214-4E1E-B370-4824F961D3BD}" srcOrd="6" destOrd="0" presId="urn:microsoft.com/office/officeart/2016/7/layout/RepeatingBendingProcessNew"/>
    <dgm:cxn modelId="{9942B79F-C0A1-4DE8-8CDD-58104D993F81}" type="presParOf" srcId="{04FEBB64-F4C0-48B1-A678-D3A901C9B718}" destId="{4884880F-5F5B-48E8-A6BA-59EA84E474DA}" srcOrd="7" destOrd="0" presId="urn:microsoft.com/office/officeart/2016/7/layout/RepeatingBendingProcessNew"/>
    <dgm:cxn modelId="{3BFF92F2-0762-4B52-848B-8BE0F42AEFBE}" type="presParOf" srcId="{4884880F-5F5B-48E8-A6BA-59EA84E474DA}" destId="{8241CFE2-A0B6-4AA8-BF78-AA3B0E4E3F83}" srcOrd="0" destOrd="0" presId="urn:microsoft.com/office/officeart/2016/7/layout/RepeatingBendingProcessNew"/>
    <dgm:cxn modelId="{F9BF74DF-2466-4CF4-B05B-20927BDD8AEC}" type="presParOf" srcId="{04FEBB64-F4C0-48B1-A678-D3A901C9B718}" destId="{282D08B8-4675-454C-912B-A6B7DB350DD7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FB108B-15EF-4161-9134-109A98C063A2}">
      <dsp:nvSpPr>
        <dsp:cNvPr id="0" name=""/>
        <dsp:cNvSpPr/>
      </dsp:nvSpPr>
      <dsp:spPr>
        <a:xfrm>
          <a:off x="2862834" y="689955"/>
          <a:ext cx="5318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184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114695" y="732863"/>
        <a:ext cx="28122" cy="5624"/>
      </dsp:txXfrm>
    </dsp:sp>
    <dsp:sp modelId="{D1FC5E67-27EC-4E0B-BCEA-3D4B0DFB00BD}">
      <dsp:nvSpPr>
        <dsp:cNvPr id="0" name=""/>
        <dsp:cNvSpPr/>
      </dsp:nvSpPr>
      <dsp:spPr>
        <a:xfrm>
          <a:off x="419222" y="2051"/>
          <a:ext cx="2445412" cy="14672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Improve public speaking through courses</a:t>
          </a:r>
        </a:p>
      </dsp:txBody>
      <dsp:txXfrm>
        <a:off x="419222" y="2051"/>
        <a:ext cx="2445412" cy="1467247"/>
      </dsp:txXfrm>
    </dsp:sp>
    <dsp:sp modelId="{745995A2-323F-490C-8365-859B344DF6CC}">
      <dsp:nvSpPr>
        <dsp:cNvPr id="0" name=""/>
        <dsp:cNvSpPr/>
      </dsp:nvSpPr>
      <dsp:spPr>
        <a:xfrm>
          <a:off x="1641928" y="1467498"/>
          <a:ext cx="3007857" cy="531844"/>
        </a:xfrm>
        <a:custGeom>
          <a:avLst/>
          <a:gdLst/>
          <a:ahLst/>
          <a:cxnLst/>
          <a:rect l="0" t="0" r="0" b="0"/>
          <a:pathLst>
            <a:path>
              <a:moveTo>
                <a:pt x="3007857" y="0"/>
              </a:moveTo>
              <a:lnTo>
                <a:pt x="3007857" y="283022"/>
              </a:lnTo>
              <a:lnTo>
                <a:pt x="0" y="283022"/>
              </a:lnTo>
              <a:lnTo>
                <a:pt x="0" y="531844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069357" y="1730609"/>
        <a:ext cx="152999" cy="5624"/>
      </dsp:txXfrm>
    </dsp:sp>
    <dsp:sp modelId="{704B7440-A26E-44BC-BF5E-EBD890994060}">
      <dsp:nvSpPr>
        <dsp:cNvPr id="0" name=""/>
        <dsp:cNvSpPr/>
      </dsp:nvSpPr>
      <dsp:spPr>
        <a:xfrm>
          <a:off x="3427079" y="2051"/>
          <a:ext cx="2445412" cy="14672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Networking events and workshops</a:t>
          </a:r>
        </a:p>
      </dsp:txBody>
      <dsp:txXfrm>
        <a:off x="3427079" y="2051"/>
        <a:ext cx="2445412" cy="1467247"/>
      </dsp:txXfrm>
    </dsp:sp>
    <dsp:sp modelId="{F9601ADE-8420-46A7-934C-E8E1685F29D3}">
      <dsp:nvSpPr>
        <dsp:cNvPr id="0" name=""/>
        <dsp:cNvSpPr/>
      </dsp:nvSpPr>
      <dsp:spPr>
        <a:xfrm>
          <a:off x="2862834" y="2719647"/>
          <a:ext cx="5318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1844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114695" y="2762555"/>
        <a:ext cx="28122" cy="5624"/>
      </dsp:txXfrm>
    </dsp:sp>
    <dsp:sp modelId="{F97E8970-F062-4241-AD10-A111E0DEFDC8}">
      <dsp:nvSpPr>
        <dsp:cNvPr id="0" name=""/>
        <dsp:cNvSpPr/>
      </dsp:nvSpPr>
      <dsp:spPr>
        <a:xfrm>
          <a:off x="419222" y="2031743"/>
          <a:ext cx="2445412" cy="146724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Learn to handle pressure through real world experiences</a:t>
          </a:r>
        </a:p>
      </dsp:txBody>
      <dsp:txXfrm>
        <a:off x="419222" y="2031743"/>
        <a:ext cx="2445412" cy="1467247"/>
      </dsp:txXfrm>
    </dsp:sp>
    <dsp:sp modelId="{4884880F-5F5B-48E8-A6BA-59EA84E474DA}">
      <dsp:nvSpPr>
        <dsp:cNvPr id="0" name=""/>
        <dsp:cNvSpPr/>
      </dsp:nvSpPr>
      <dsp:spPr>
        <a:xfrm>
          <a:off x="1641928" y="3497191"/>
          <a:ext cx="3007857" cy="531844"/>
        </a:xfrm>
        <a:custGeom>
          <a:avLst/>
          <a:gdLst/>
          <a:ahLst/>
          <a:cxnLst/>
          <a:rect l="0" t="0" r="0" b="0"/>
          <a:pathLst>
            <a:path>
              <a:moveTo>
                <a:pt x="3007857" y="0"/>
              </a:moveTo>
              <a:lnTo>
                <a:pt x="3007857" y="283022"/>
              </a:lnTo>
              <a:lnTo>
                <a:pt x="0" y="283022"/>
              </a:lnTo>
              <a:lnTo>
                <a:pt x="0" y="53184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069357" y="3594380"/>
        <a:ext cx="152999" cy="337466"/>
      </dsp:txXfrm>
    </dsp:sp>
    <dsp:sp modelId="{7988D9B0-3214-4E1E-B370-4824F961D3BD}">
      <dsp:nvSpPr>
        <dsp:cNvPr id="0" name=""/>
        <dsp:cNvSpPr/>
      </dsp:nvSpPr>
      <dsp:spPr>
        <a:xfrm>
          <a:off x="3427079" y="2031743"/>
          <a:ext cx="2445412" cy="146724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ptos Display" panose="020F0302020204030204"/>
            </a:rPr>
            <a:t>Time management training</a:t>
          </a:r>
        </a:p>
      </dsp:txBody>
      <dsp:txXfrm>
        <a:off x="3427079" y="2031743"/>
        <a:ext cx="2445412" cy="1467247"/>
      </dsp:txXfrm>
    </dsp:sp>
    <dsp:sp modelId="{282D08B8-4675-454C-912B-A6B7DB350DD7}">
      <dsp:nvSpPr>
        <dsp:cNvPr id="0" name=""/>
        <dsp:cNvSpPr/>
      </dsp:nvSpPr>
      <dsp:spPr>
        <a:xfrm>
          <a:off x="419222" y="4061436"/>
          <a:ext cx="2445412" cy="146724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27" tIns="125780" rIns="119827" bIns="12578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ptos Display" panose="020F0302020204030204"/>
            </a:rPr>
            <a:t>Debate classes</a:t>
          </a:r>
        </a:p>
      </dsp:txBody>
      <dsp:txXfrm>
        <a:off x="419222" y="4061436"/>
        <a:ext cx="2445412" cy="14672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pharmacy-technician" TargetMode="External"/><Relationship Id="rId2" Type="http://schemas.openxmlformats.org/officeDocument/2006/relationships/hyperlink" Target="https://carelearning.org.uk/blog/feedback-and-improvement/how-to-use-a-swot-analysis-in-health-and-social-care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hee.nhs.uk/our-work/talent-care-widening-participation/support-worker-help-resources/healthcare-support-worker-learning-development-roadmap/personal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Personal SWOT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Saima Sadiq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2410753 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Module – Professional Development Within Health and Social care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Module Code -  LCHS4009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Lecture – Vivian Osuchykwu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 descr="SWOT: Strengths, Weaknesses, Opportunities, Threats">
            <a:extLst>
              <a:ext uri="{FF2B5EF4-FFF2-40B4-BE49-F238E27FC236}">
                <a16:creationId xmlns:a16="http://schemas.microsoft.com/office/drawing/2014/main" id="{086BB839-2FB4-F284-B54D-6C7181252B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50" r="2" b="2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Person writing on a notepad">
            <a:extLst>
              <a:ext uri="{FF2B5EF4-FFF2-40B4-BE49-F238E27FC236}">
                <a16:creationId xmlns:a16="http://schemas.microsoft.com/office/drawing/2014/main" id="{BA6ED1EE-6EC6-BB5D-9D0B-C381EC3F39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8" r="4239" b="-7"/>
          <a:stretch>
            <a:fillRect/>
          </a:stretch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F09A1-55D3-AE95-6F77-FE2268DAC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33798" cy="395569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u="sng" dirty="0">
                <a:latin typeface="Arial Nova"/>
              </a:rPr>
              <a:t>My Strengths</a:t>
            </a:r>
            <a:br>
              <a:rPr lang="en-US" sz="3600" u="sng" dirty="0">
                <a:latin typeface="Arial Nova"/>
              </a:rPr>
            </a:br>
            <a:br>
              <a:rPr lang="en-US" sz="3600" u="sng" dirty="0">
                <a:latin typeface="Arial Nova"/>
              </a:rPr>
            </a:br>
            <a:r>
              <a:rPr lang="en-US" sz="2800" dirty="0">
                <a:latin typeface="Arial Nova"/>
              </a:rPr>
              <a:t>Customer Service</a:t>
            </a:r>
            <a:br>
              <a:rPr lang="en-US" sz="2800" dirty="0">
                <a:latin typeface="Arial Nova"/>
              </a:rPr>
            </a:br>
            <a:br>
              <a:rPr lang="en-US" sz="2800" dirty="0">
                <a:latin typeface="Arial Nova"/>
              </a:rPr>
            </a:br>
            <a:r>
              <a:rPr lang="en-US" sz="2800" dirty="0">
                <a:latin typeface="Arial Nova"/>
              </a:rPr>
              <a:t>Communcation skills</a:t>
            </a:r>
            <a:br>
              <a:rPr lang="en-US" sz="2800" dirty="0">
                <a:latin typeface="Arial Nova"/>
              </a:rPr>
            </a:br>
            <a:br>
              <a:rPr lang="en-US" sz="2800" dirty="0">
                <a:latin typeface="Arial Nova"/>
              </a:rPr>
            </a:br>
            <a:r>
              <a:rPr lang="en-US" sz="2800" dirty="0">
                <a:latin typeface="Arial Nova"/>
              </a:rPr>
              <a:t>Teamwork</a:t>
            </a:r>
            <a:br>
              <a:rPr lang="en-US" sz="2800" dirty="0">
                <a:latin typeface="Arial Nova"/>
              </a:rPr>
            </a:br>
            <a:br>
              <a:rPr lang="en-US" sz="2800" dirty="0">
                <a:latin typeface="Arial Nova"/>
              </a:rPr>
            </a:br>
            <a:r>
              <a:rPr lang="en-US" sz="2800" dirty="0">
                <a:latin typeface="Arial Nova"/>
              </a:rPr>
              <a:t>Time Management</a:t>
            </a:r>
            <a:br>
              <a:rPr lang="en-US" sz="2800" dirty="0">
                <a:latin typeface="Arial Nova"/>
              </a:rPr>
            </a:br>
            <a:endParaRPr lang="en-US" sz="34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0348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D520A-F44F-588F-FEF2-111DC101B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Weaknesses 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4943162F-D084-1260-6CB9-7CD8A2DA93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687" b="-3"/>
          <a:stretch>
            <a:fillRect/>
          </a:stretch>
        </p:blipFill>
        <p:spPr>
          <a:xfrm>
            <a:off x="703182" y="655849"/>
            <a:ext cx="4777381" cy="537655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ABB8E4-F4D6-1304-8017-385A9A762986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Nervous when speaking in public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Not of thinker on the spot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Hesitant to meet new people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Over-commitment difficulty in saying "no"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Taking criticism personally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809455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B1996-7BB2-3E88-0DBA-39DABE65E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Opportunities 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7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EE723F4-401D-76D1-4DCA-3E236ADA1F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471094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37934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04339-3FDD-0894-BCB5-2D365BE94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7946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u="sng"/>
              <a:t>Threat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F8FB5B6B-2B00-ED27-59DE-69B257039F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27" r="1262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769897-425E-9FAD-6986-DEEF4FDE3810}"/>
              </a:ext>
            </a:extLst>
          </p:cNvPr>
          <p:cNvSpPr txBox="1"/>
          <p:nvPr/>
        </p:nvSpPr>
        <p:spPr>
          <a:xfrm>
            <a:off x="7949009" y="1705584"/>
            <a:ext cx="3369234" cy="4418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latin typeface="Arial Nova"/>
              </a:rPr>
              <a:t>Fear of missing out on leadership roles due to hesitation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latin typeface="Arial Nova"/>
              </a:rPr>
              <a:t>High competition in job market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latin typeface="Arial Nova"/>
              </a:rPr>
              <a:t>Communication gaps under pressure.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latin typeface="Arial Nova"/>
              </a:rPr>
              <a:t>Burnout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latin typeface="Arial Nova"/>
              </a:rPr>
              <a:t>Stress/Anxiety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>
                <a:latin typeface="Arial Nova"/>
              </a:rPr>
              <a:t>Misunderstanding in professional settings.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500" dirty="0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3466078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14436B-32F6-98A8-8A6C-81C2C70036FF}"/>
              </a:ext>
            </a:extLst>
          </p:cNvPr>
          <p:cNvSpPr txBox="1"/>
          <p:nvPr/>
        </p:nvSpPr>
        <p:spPr>
          <a:xfrm>
            <a:off x="973899" y="773962"/>
            <a:ext cx="4681668" cy="49228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u="sng">
                <a:latin typeface="Arial Nova"/>
              </a:rPr>
              <a:t>Leverage strengths to overcome weaknesses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Strength : Customer Service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Weakness : Nervous when speaking in public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Action : Use confidence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Strength : Communication Skills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Weakness : Not a thinker on the spot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Action : Practice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Strength : Teamwork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Weakness : Hesitant to meet new people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Action : Attend group events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Strength : Time Management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Weakness : Over-Commitment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>
                <a:latin typeface="Arial Nova"/>
              </a:rPr>
              <a:t>Action : Use schedules</a:t>
            </a:r>
            <a:endParaRPr lang="en-US" sz="16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988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One in a crowd">
            <a:extLst>
              <a:ext uri="{FF2B5EF4-FFF2-40B4-BE49-F238E27FC236}">
                <a16:creationId xmlns:a16="http://schemas.microsoft.com/office/drawing/2014/main" id="{AA1A5A99-BB1B-2B7E-4172-53C5B21CD5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65" r="7957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818BD6-653B-8A46-B10F-7958FB7D5725}"/>
              </a:ext>
            </a:extLst>
          </p:cNvPr>
          <p:cNvSpPr txBox="1"/>
          <p:nvPr/>
        </p:nvSpPr>
        <p:spPr>
          <a:xfrm>
            <a:off x="7393036" y="751745"/>
            <a:ext cx="4140013" cy="55414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u="sng"/>
              <a:t>Opportunities and How to use them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Opportunity : Public speaking Courses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Strength Used : Communication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Action Plan : Practice and gain feedback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Opportunity : Networking Events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Strength Used : Teamwork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Action Plan : Attend with a peer to boost confidence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Opportunity : Time Management Training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Strength Used : Time Management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Action Plan : Optimise Work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Opportunity : Real-world Experiences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Strength Used : Customer Service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Action Plan : Build resilience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Opportunity : Debate Classes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Strength Used : Communication &amp; Teamwork</a:t>
            </a:r>
            <a:endParaRPr lang="en-US" sz="1400" dirty="0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 Nova"/>
              </a:rPr>
              <a:t>Action Plan : Improve thinking on the spot</a:t>
            </a:r>
            <a:endParaRPr lang="en-US" sz="14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909561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6E906-8E2B-A2B2-DEEB-BD5183641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940" y="2024825"/>
            <a:ext cx="10515600" cy="3726384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br>
              <a:rPr lang="en-US" dirty="0"/>
            </a:br>
            <a:r>
              <a:rPr lang="en-US" dirty="0"/>
              <a:t>References</a:t>
            </a:r>
            <a:br>
              <a:rPr lang="en-US" dirty="0"/>
            </a:br>
            <a:br>
              <a:rPr lang="en-US" dirty="0"/>
            </a:br>
            <a:r>
              <a:rPr lang="en-US" sz="2000" dirty="0">
                <a:latin typeface="Arial Nova"/>
                <a:ea typeface="Calibri"/>
                <a:cs typeface="Calibri"/>
              </a:rPr>
              <a:t>Businessballs.com (2020). </a:t>
            </a:r>
            <a:r>
              <a:rPr lang="en-US" sz="2000" i="1" dirty="0">
                <a:latin typeface="Arial Nova"/>
                <a:ea typeface="Calibri"/>
                <a:cs typeface="Calibri"/>
              </a:rPr>
              <a:t>SWOT Analysis: Strengths, Weaknesses, Opportunities, Threats - BusinessBalls.com</a:t>
            </a:r>
            <a:r>
              <a:rPr lang="en-US" sz="2000" dirty="0">
                <a:latin typeface="Arial Nova"/>
                <a:ea typeface="Calibri"/>
                <a:cs typeface="Calibri"/>
              </a:rPr>
              <a:t>. [online] Businessballs.com. Available at: https://www.businessballs.com/strategy-innovation/swot-analysis/.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latin typeface="Arial Nova"/>
                <a:ea typeface="Calibri"/>
                <a:cs typeface="Calibri"/>
              </a:rPr>
              <a:t>‌</a:t>
            </a:r>
            <a:br>
              <a:rPr lang="en-US" sz="2000" dirty="0">
                <a:latin typeface="Arial Nova"/>
                <a:ea typeface="Calibri"/>
                <a:cs typeface="Calibri"/>
              </a:rPr>
            </a:br>
            <a:r>
              <a:rPr lang="en-US" sz="2000" dirty="0">
                <a:latin typeface="Arial Nova"/>
                <a:ea typeface="Calibri"/>
                <a:cs typeface="Calibri"/>
              </a:rPr>
              <a:t>Care Learning (2024). </a:t>
            </a:r>
            <a:r>
              <a:rPr lang="en-US" sz="2000" i="1" dirty="0">
                <a:latin typeface="Arial Nova"/>
                <a:ea typeface="Calibri"/>
                <a:cs typeface="Calibri"/>
              </a:rPr>
              <a:t>How to Use a SWOT Analysis in Health and Social Care - Care Learning</a:t>
            </a:r>
            <a:r>
              <a:rPr lang="en-US" sz="2000" dirty="0">
                <a:latin typeface="Arial Nova"/>
                <a:ea typeface="Calibri"/>
                <a:cs typeface="Calibri"/>
              </a:rPr>
              <a:t>. [online] Care Learning. Available at: </a:t>
            </a:r>
            <a:r>
              <a:rPr lang="en-US" sz="2000" dirty="0">
                <a:latin typeface="Arial Nova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https://carelearning.org.uk/blog/feedback-and-improvement/how-to-use-a-swot-analysis-in-health-and-social-care/</a:t>
            </a:r>
            <a:r>
              <a:rPr lang="en-US" sz="2000" dirty="0">
                <a:latin typeface="Arial Nova"/>
                <a:ea typeface="Calibri"/>
                <a:cs typeface="Calibri"/>
              </a:rPr>
              <a:t>.</a:t>
            </a:r>
          </a:p>
          <a:p>
            <a:r>
              <a:rPr lang="en-US" sz="2000" dirty="0">
                <a:latin typeface="Arial Nova"/>
                <a:ea typeface="Calibri"/>
                <a:cs typeface="Calibri"/>
              </a:rPr>
              <a:t>‌</a:t>
            </a:r>
            <a:br>
              <a:rPr lang="en-US" sz="2000" dirty="0">
                <a:latin typeface="Arial Nova"/>
                <a:ea typeface="Calibri"/>
                <a:cs typeface="Calibri"/>
              </a:rPr>
            </a:br>
            <a:r>
              <a:rPr lang="en-US" sz="2000" dirty="0">
                <a:latin typeface="Arial Nova"/>
                <a:ea typeface="Calibri"/>
                <a:cs typeface="Calibri"/>
              </a:rPr>
              <a:t>nationalcareers.service.gov.uk. (n.d.). </a:t>
            </a:r>
            <a:r>
              <a:rPr lang="en-US" sz="2000" i="1" dirty="0">
                <a:latin typeface="Arial Nova"/>
                <a:ea typeface="Calibri"/>
                <a:cs typeface="Calibri"/>
              </a:rPr>
              <a:t>Pharmacy technician | Explore careers | National Careers Service</a:t>
            </a:r>
            <a:r>
              <a:rPr lang="en-US" sz="2000" dirty="0">
                <a:latin typeface="Arial Nova"/>
                <a:ea typeface="Calibri"/>
                <a:cs typeface="Calibri"/>
              </a:rPr>
              <a:t>. [online] Available at: </a:t>
            </a:r>
            <a:r>
              <a:rPr lang="en-US" sz="2000" dirty="0">
                <a:latin typeface="Arial Nova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https://nationalcareers.service.gov.uk/job-profiles/pharmacy-technician</a:t>
            </a:r>
            <a:r>
              <a:rPr lang="en-US" sz="2000" dirty="0">
                <a:latin typeface="Arial Nova"/>
                <a:ea typeface="Calibri"/>
                <a:cs typeface="Calibri"/>
              </a:rPr>
              <a:t>.</a:t>
            </a:r>
            <a:br>
              <a:rPr lang="en-US" sz="2000" dirty="0">
                <a:latin typeface="Arial Nova"/>
                <a:ea typeface="Calibri"/>
                <a:cs typeface="Calibri"/>
              </a:rPr>
            </a:br>
            <a:br>
              <a:rPr lang="en-US" sz="2000" dirty="0">
                <a:latin typeface="Arial Nova"/>
                <a:ea typeface="Calibri"/>
                <a:cs typeface="Calibri"/>
              </a:rPr>
            </a:br>
            <a:r>
              <a:rPr lang="en-US" sz="2000" dirty="0">
                <a:latin typeface="Arial Nova"/>
                <a:ea typeface="Calibri"/>
                <a:cs typeface="Calibri"/>
              </a:rPr>
              <a:t>NHS England (2021). </a:t>
            </a:r>
            <a:r>
              <a:rPr lang="en-US" sz="2000" i="1" dirty="0">
                <a:latin typeface="Arial Nova"/>
                <a:ea typeface="Calibri"/>
                <a:cs typeface="Calibri"/>
              </a:rPr>
              <a:t>Personal Skills</a:t>
            </a:r>
            <a:r>
              <a:rPr lang="en-US" sz="2000" dirty="0">
                <a:latin typeface="Arial Nova"/>
                <a:ea typeface="Calibri"/>
                <a:cs typeface="Calibri"/>
              </a:rPr>
              <a:t>. [online] Health Education England. Available at: </a:t>
            </a:r>
            <a:r>
              <a:rPr lang="en-US" sz="2000" dirty="0">
                <a:latin typeface="Arial Nova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https://www.hee.nhs.uk/our-work/talent-care-widening-participation/support-worker-help-resources/healthcare-support-worker-learning-development-roadmap/personal-skills</a:t>
            </a:r>
            <a:r>
              <a:rPr lang="en-US" sz="2000" dirty="0">
                <a:latin typeface="Arial Nova"/>
                <a:ea typeface="Calibri"/>
                <a:cs typeface="Calibri"/>
              </a:rPr>
              <a:t>.</a:t>
            </a:r>
            <a:br>
              <a:rPr lang="en-US" sz="2000" dirty="0">
                <a:latin typeface="Arial Nova"/>
                <a:ea typeface="Calibri"/>
                <a:cs typeface="Calibri"/>
              </a:rPr>
            </a:br>
            <a:br>
              <a:rPr lang="en-US" sz="2000" dirty="0">
                <a:latin typeface="Arial Nova"/>
                <a:ea typeface="Calibri"/>
                <a:cs typeface="Calibri"/>
              </a:rPr>
            </a:br>
            <a:endParaRPr lang="en-US" sz="2000" dirty="0">
              <a:latin typeface="Arial Nova"/>
              <a:ea typeface="Calibri"/>
              <a:cs typeface="Calibri"/>
            </a:endParaRPr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‌</a:t>
            </a:r>
            <a:endParaRPr lang="en-US" dirty="0"/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dirty="0">
                <a:latin typeface="Calibri"/>
                <a:ea typeface="Calibri"/>
                <a:cs typeface="Calibri"/>
              </a:rPr>
              <a:t>‌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445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Personal SWOT Analysis</vt:lpstr>
      <vt:lpstr>My Strengths  Customer Service  Communcation skills  Teamwork  Time Management </vt:lpstr>
      <vt:lpstr>Weaknesses </vt:lpstr>
      <vt:lpstr>Opportunities  </vt:lpstr>
      <vt:lpstr>Threat</vt:lpstr>
      <vt:lpstr>PowerPoint Presentation</vt:lpstr>
      <vt:lpstr>PowerPoint Presentation</vt:lpstr>
      <vt:lpstr> References  Businessballs.com (2020). SWOT Analysis: Strengths, Weaknesses, Opportunities, Threats - BusinessBalls.com. [online] Businessballs.com. Available at: https://www.businessballs.com/strategy-innovation/swot-analysis/. ‌ Care Learning (2024). How to Use a SWOT Analysis in Health and Social Care - Care Learning. [online] Care Learning. Available at: https://carelearning.org.uk/blog/feedback-and-improvement/how-to-use-a-swot-analysis-in-health-and-social-care/. ‌ nationalcareers.service.gov.uk. (n.d.). Pharmacy technician | Explore careers | National Careers Service. [online] Available at: https://nationalcareers.service.gov.uk/job-profiles/pharmacy-technician.  NHS England (2021). Personal Skills. [online] Health Education England. Available at: https://www.hee.nhs.uk/our-work/talent-care-widening-participation/support-worker-help-resources/healthcare-support-worker-learning-development-roadmap/personal-skills.   ‌  ‌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390</cp:revision>
  <dcterms:created xsi:type="dcterms:W3CDTF">2025-10-05T08:06:17Z</dcterms:created>
  <dcterms:modified xsi:type="dcterms:W3CDTF">2025-10-19T18:39:51Z</dcterms:modified>
</cp:coreProperties>
</file>