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Lst>
  <p:notesMasterIdLst>
    <p:notesMasterId r:id="rId20"/>
  </p:notesMasterIdLst>
  <p:handoutMasterIdLst>
    <p:handoutMasterId r:id="rId21"/>
  </p:handoutMasterIdLst>
  <p:sldIdLst>
    <p:sldId id="2593" r:id="rId5"/>
    <p:sldId id="2542" r:id="rId6"/>
    <p:sldId id="2544" r:id="rId7"/>
    <p:sldId id="2582" r:id="rId8"/>
    <p:sldId id="2554" r:id="rId9"/>
    <p:sldId id="2594" r:id="rId10"/>
    <p:sldId id="2576" r:id="rId11"/>
    <p:sldId id="2595" r:id="rId12"/>
    <p:sldId id="2596" r:id="rId13"/>
    <p:sldId id="2597" r:id="rId14"/>
    <p:sldId id="2588" r:id="rId15"/>
    <p:sldId id="2598" r:id="rId16"/>
    <p:sldId id="2590" r:id="rId17"/>
    <p:sldId id="2552" r:id="rId18"/>
    <p:sldId id="2591"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userDrawn="1">
          <p15:clr>
            <a:srgbClr val="A4A3A4"/>
          </p15:clr>
        </p15:guide>
        <p15:guide id="3" orient="horz" pos="216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3" name="Автор"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DAAB0"/>
    <a:srgbClr val="418287"/>
    <a:srgbClr val="3B7579"/>
    <a:srgbClr val="AAD3D6"/>
    <a:srgbClr val="DFE3E9"/>
    <a:srgbClr val="1F1F26"/>
    <a:srgbClr val="D6DBE2"/>
    <a:srgbClr val="CCD2DA"/>
    <a:srgbClr val="BBC3CD"/>
    <a:srgbClr val="D3D8D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4" autoAdjust="0"/>
    <p:restoredTop sz="84293" autoAdjust="0"/>
  </p:normalViewPr>
  <p:slideViewPr>
    <p:cSldViewPr snapToGrid="0" snapToObjects="1" showGuides="1">
      <p:cViewPr varScale="1">
        <p:scale>
          <a:sx n="77" d="100"/>
          <a:sy n="77" d="100"/>
        </p:scale>
        <p:origin x="1098" y="84"/>
      </p:cViewPr>
      <p:guideLst>
        <p:guide pos="3840"/>
        <p:guide orient="horz" pos="2160"/>
      </p:guideLst>
    </p:cSldViewPr>
  </p:slideViewPr>
  <p:outlineViewPr>
    <p:cViewPr>
      <p:scale>
        <a:sx n="33" d="100"/>
        <a:sy n="33" d="100"/>
      </p:scale>
      <p:origin x="0" y="-274"/>
    </p:cViewPr>
  </p:outlineViewPr>
  <p:notesTextViewPr>
    <p:cViewPr>
      <p:scale>
        <a:sx n="1" d="1"/>
        <a:sy n="1" d="1"/>
      </p:scale>
      <p:origin x="0" y="0"/>
    </p:cViewPr>
  </p:notesTextViewPr>
  <p:sorterViewPr>
    <p:cViewPr>
      <p:scale>
        <a:sx n="66" d="100"/>
        <a:sy n="66" d="100"/>
      </p:scale>
      <p:origin x="0" y="-5136"/>
    </p:cViewPr>
  </p:sorterViewPr>
  <p:notesViewPr>
    <p:cSldViewPr snapToGrid="0" snapToObjects="1">
      <p:cViewPr varScale="1">
        <p:scale>
          <a:sx n="60" d="100"/>
          <a:sy n="60" d="100"/>
        </p:scale>
        <p:origin x="3187"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commentAuthors" Target="commentAuthor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C02C4E1-588C-4054-A94E-DF3D2D664D76}"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904046E7-ACCB-41A1-8300-79AFF5A8B86B}">
      <dgm:prSet phldrT="[Text]" custT="1"/>
      <dgm:spPr/>
      <dgm:t>
        <a:bodyPr/>
        <a:lstStyle/>
        <a:p>
          <a:r>
            <a:rPr lang="en-US" sz="1800" dirty="0" smtClean="0">
              <a:latin typeface="Times New Roman" panose="02020603050405020304" pitchFamily="18" charset="0"/>
              <a:cs typeface="Times New Roman" panose="02020603050405020304" pitchFamily="18" charset="0"/>
            </a:rPr>
            <a:t>The FMCG market in the country earned a revenue of around 123 billion Euro in 2022.</a:t>
          </a:r>
          <a:endParaRPr lang="en-US" sz="1800" dirty="0">
            <a:latin typeface="Times New Roman" panose="02020603050405020304" pitchFamily="18" charset="0"/>
            <a:cs typeface="Times New Roman" panose="02020603050405020304" pitchFamily="18" charset="0"/>
          </a:endParaRPr>
        </a:p>
      </dgm:t>
    </dgm:pt>
    <dgm:pt modelId="{CA14B8BD-CAFB-49B7-B0A2-B4165ED3B48E}" type="parTrans" cxnId="{D4D098DE-A3A9-4A24-B247-90975AE05C98}">
      <dgm:prSet/>
      <dgm:spPr/>
      <dgm:t>
        <a:bodyPr/>
        <a:lstStyle/>
        <a:p>
          <a:endParaRPr lang="en-US"/>
        </a:p>
      </dgm:t>
    </dgm:pt>
    <dgm:pt modelId="{0138D1EA-0B72-4A08-B49E-3FD5247816F8}" type="sibTrans" cxnId="{D4D098DE-A3A9-4A24-B247-90975AE05C98}">
      <dgm:prSet/>
      <dgm:spPr/>
      <dgm:t>
        <a:bodyPr/>
        <a:lstStyle/>
        <a:p>
          <a:endParaRPr lang="en-US"/>
        </a:p>
      </dgm:t>
    </dgm:pt>
    <dgm:pt modelId="{42C178E5-EB7B-4BE5-83A9-F3D1283ECE09}">
      <dgm:prSet phldrT="[Text]" custT="1"/>
      <dgm:spPr/>
      <dgm:t>
        <a:bodyPr/>
        <a:lstStyle/>
        <a:p>
          <a:r>
            <a:rPr lang="en-US" sz="1800" dirty="0" smtClean="0">
              <a:latin typeface="Times New Roman" panose="02020603050405020304" pitchFamily="18" charset="0"/>
              <a:cs typeface="Times New Roman" panose="02020603050405020304" pitchFamily="18" charset="0"/>
            </a:rPr>
            <a:t>It provides an opportunity for Unilever to strengthen its roots in Europe and a lucrative location easing further expansion.</a:t>
          </a:r>
          <a:endParaRPr lang="en-US" sz="1800" dirty="0">
            <a:latin typeface="Times New Roman" panose="02020603050405020304" pitchFamily="18" charset="0"/>
            <a:cs typeface="Times New Roman" panose="02020603050405020304" pitchFamily="18" charset="0"/>
          </a:endParaRPr>
        </a:p>
      </dgm:t>
    </dgm:pt>
    <dgm:pt modelId="{3447DFB8-8A7F-4825-8375-EE823D9C28FE}" type="parTrans" cxnId="{DDDE9389-B76A-463E-88E0-72ECFCCFFA03}">
      <dgm:prSet/>
      <dgm:spPr/>
      <dgm:t>
        <a:bodyPr/>
        <a:lstStyle/>
        <a:p>
          <a:endParaRPr lang="en-US"/>
        </a:p>
      </dgm:t>
    </dgm:pt>
    <dgm:pt modelId="{0D8B2781-86AF-4141-AB7F-4DE3F44D13B6}" type="sibTrans" cxnId="{DDDE9389-B76A-463E-88E0-72ECFCCFFA03}">
      <dgm:prSet/>
      <dgm:spPr/>
      <dgm:t>
        <a:bodyPr/>
        <a:lstStyle/>
        <a:p>
          <a:endParaRPr lang="en-US"/>
        </a:p>
      </dgm:t>
    </dgm:pt>
    <dgm:pt modelId="{5C4947C4-C3AD-4220-99CA-558A3784A62B}">
      <dgm:prSet phldrT="[Text]" custT="1"/>
      <dgm:spPr/>
      <dgm:t>
        <a:bodyPr/>
        <a:lstStyle/>
        <a:p>
          <a:r>
            <a:rPr lang="en-US" sz="1800" dirty="0" smtClean="0">
              <a:latin typeface="Times New Roman" panose="02020603050405020304" pitchFamily="18" charset="0"/>
              <a:cs typeface="Times New Roman" panose="02020603050405020304" pitchFamily="18" charset="0"/>
            </a:rPr>
            <a:t>With a population of 84.4 million, Germany provides a vast consumer pool for deeper market penetration.</a:t>
          </a:r>
          <a:endParaRPr lang="en-US" sz="1800" dirty="0">
            <a:latin typeface="Times New Roman" panose="02020603050405020304" pitchFamily="18" charset="0"/>
            <a:cs typeface="Times New Roman" panose="02020603050405020304" pitchFamily="18" charset="0"/>
          </a:endParaRPr>
        </a:p>
      </dgm:t>
    </dgm:pt>
    <dgm:pt modelId="{CE2B503B-0EBF-4C88-B6AE-B0EBFECC219C}" type="parTrans" cxnId="{D16C5D79-DF12-4E74-9A0B-D734FEF46ED4}">
      <dgm:prSet/>
      <dgm:spPr/>
      <dgm:t>
        <a:bodyPr/>
        <a:lstStyle/>
        <a:p>
          <a:endParaRPr lang="en-US"/>
        </a:p>
      </dgm:t>
    </dgm:pt>
    <dgm:pt modelId="{7759AAAC-4333-4B09-B31E-8E4AAAAA3873}" type="sibTrans" cxnId="{D16C5D79-DF12-4E74-9A0B-D734FEF46ED4}">
      <dgm:prSet/>
      <dgm:spPr/>
      <dgm:t>
        <a:bodyPr/>
        <a:lstStyle/>
        <a:p>
          <a:endParaRPr lang="en-US"/>
        </a:p>
      </dgm:t>
    </dgm:pt>
    <dgm:pt modelId="{2241C4B1-FDF0-4F14-9274-3C18F6FFDD8D}">
      <dgm:prSet custT="1"/>
      <dgm:spPr/>
      <dgm:t>
        <a:bodyPr/>
        <a:lstStyle/>
        <a:p>
          <a:r>
            <a:rPr lang="en-US" sz="1800" dirty="0" smtClean="0">
              <a:latin typeface="Times New Roman" panose="02020603050405020304" pitchFamily="18" charset="0"/>
              <a:cs typeface="Times New Roman" panose="02020603050405020304" pitchFamily="18" charset="0"/>
            </a:rPr>
            <a:t>The FMCG market is forecasted to reach about 310 billion USD by 2026 </a:t>
          </a:r>
          <a:r>
            <a:rPr lang="en-US" sz="1800" dirty="0" smtClean="0">
              <a:solidFill>
                <a:schemeClr val="bg1"/>
              </a:solidFill>
              <a:latin typeface="Times New Roman" panose="02020603050405020304" pitchFamily="18" charset="0"/>
              <a:cs typeface="Times New Roman" panose="02020603050405020304" pitchFamily="18" charset="0"/>
            </a:rPr>
            <a:t>(Niedermeier, Emberger and Menrad, 2021).</a:t>
          </a:r>
          <a:endParaRPr lang="en-US" sz="1800" dirty="0">
            <a:latin typeface="Times New Roman" panose="02020603050405020304" pitchFamily="18" charset="0"/>
            <a:cs typeface="Times New Roman" panose="02020603050405020304" pitchFamily="18" charset="0"/>
          </a:endParaRPr>
        </a:p>
      </dgm:t>
    </dgm:pt>
    <dgm:pt modelId="{CA1A6BF8-1F02-4370-AE0F-E27C56DC0DA0}" type="parTrans" cxnId="{8B6B1704-5332-45CE-A005-91176689B7BE}">
      <dgm:prSet/>
      <dgm:spPr/>
      <dgm:t>
        <a:bodyPr/>
        <a:lstStyle/>
        <a:p>
          <a:endParaRPr lang="en-US"/>
        </a:p>
      </dgm:t>
    </dgm:pt>
    <dgm:pt modelId="{9412C026-06C3-492A-A672-92B86C945615}" type="sibTrans" cxnId="{8B6B1704-5332-45CE-A005-91176689B7BE}">
      <dgm:prSet/>
      <dgm:spPr/>
      <dgm:t>
        <a:bodyPr/>
        <a:lstStyle/>
        <a:p>
          <a:endParaRPr lang="en-US"/>
        </a:p>
      </dgm:t>
    </dgm:pt>
    <dgm:pt modelId="{1B116283-ADA8-4B85-98C5-CAE00C24F5AC}" type="pres">
      <dgm:prSet presAssocID="{5C02C4E1-588C-4054-A94E-DF3D2D664D76}" presName="linear" presStyleCnt="0">
        <dgm:presLayoutVars>
          <dgm:dir/>
          <dgm:animLvl val="lvl"/>
          <dgm:resizeHandles val="exact"/>
        </dgm:presLayoutVars>
      </dgm:prSet>
      <dgm:spPr/>
      <dgm:t>
        <a:bodyPr/>
        <a:lstStyle/>
        <a:p>
          <a:endParaRPr lang="ru-RU"/>
        </a:p>
      </dgm:t>
    </dgm:pt>
    <dgm:pt modelId="{9EA6A058-2D6C-4C6B-9B15-B40709FD613E}" type="pres">
      <dgm:prSet presAssocID="{904046E7-ACCB-41A1-8300-79AFF5A8B86B}" presName="parentLin" presStyleCnt="0"/>
      <dgm:spPr/>
    </dgm:pt>
    <dgm:pt modelId="{591FE736-C404-459A-B3C4-6D888F7A5D16}" type="pres">
      <dgm:prSet presAssocID="{904046E7-ACCB-41A1-8300-79AFF5A8B86B}" presName="parentLeftMargin" presStyleLbl="node1" presStyleIdx="0" presStyleCnt="4"/>
      <dgm:spPr/>
      <dgm:t>
        <a:bodyPr/>
        <a:lstStyle/>
        <a:p>
          <a:endParaRPr lang="ru-RU"/>
        </a:p>
      </dgm:t>
    </dgm:pt>
    <dgm:pt modelId="{AD1F4747-4B7F-4C2B-8F02-615C6DA9BFB2}" type="pres">
      <dgm:prSet presAssocID="{904046E7-ACCB-41A1-8300-79AFF5A8B86B}" presName="parentText" presStyleLbl="node1" presStyleIdx="0" presStyleCnt="4" custScaleY="137358">
        <dgm:presLayoutVars>
          <dgm:chMax val="0"/>
          <dgm:bulletEnabled val="1"/>
        </dgm:presLayoutVars>
      </dgm:prSet>
      <dgm:spPr/>
      <dgm:t>
        <a:bodyPr/>
        <a:lstStyle/>
        <a:p>
          <a:endParaRPr lang="en-US"/>
        </a:p>
      </dgm:t>
    </dgm:pt>
    <dgm:pt modelId="{871B88D8-04EE-4468-8A4E-E4D298B458E9}" type="pres">
      <dgm:prSet presAssocID="{904046E7-ACCB-41A1-8300-79AFF5A8B86B}" presName="negativeSpace" presStyleCnt="0"/>
      <dgm:spPr/>
    </dgm:pt>
    <dgm:pt modelId="{8C948258-2994-4CBB-A6D8-2DDD05114950}" type="pres">
      <dgm:prSet presAssocID="{904046E7-ACCB-41A1-8300-79AFF5A8B86B}" presName="childText" presStyleLbl="conFgAcc1" presStyleIdx="0" presStyleCnt="4">
        <dgm:presLayoutVars>
          <dgm:bulletEnabled val="1"/>
        </dgm:presLayoutVars>
      </dgm:prSet>
      <dgm:spPr/>
    </dgm:pt>
    <dgm:pt modelId="{6636FD2A-5169-4D65-8DFE-D7EF6F7443AB}" type="pres">
      <dgm:prSet presAssocID="{0138D1EA-0B72-4A08-B49E-3FD5247816F8}" presName="spaceBetweenRectangles" presStyleCnt="0"/>
      <dgm:spPr/>
    </dgm:pt>
    <dgm:pt modelId="{3AF1B1E3-7107-4C3D-A5D7-02977877E2B5}" type="pres">
      <dgm:prSet presAssocID="{2241C4B1-FDF0-4F14-9274-3C18F6FFDD8D}" presName="parentLin" presStyleCnt="0"/>
      <dgm:spPr/>
    </dgm:pt>
    <dgm:pt modelId="{6CF91D40-54CA-49FA-9207-EAAC420B0538}" type="pres">
      <dgm:prSet presAssocID="{2241C4B1-FDF0-4F14-9274-3C18F6FFDD8D}" presName="parentLeftMargin" presStyleLbl="node1" presStyleIdx="0" presStyleCnt="4"/>
      <dgm:spPr/>
      <dgm:t>
        <a:bodyPr/>
        <a:lstStyle/>
        <a:p>
          <a:endParaRPr lang="ru-RU"/>
        </a:p>
      </dgm:t>
    </dgm:pt>
    <dgm:pt modelId="{C27094DF-E5C7-4437-82B8-38FD6CB46E02}" type="pres">
      <dgm:prSet presAssocID="{2241C4B1-FDF0-4F14-9274-3C18F6FFDD8D}" presName="parentText" presStyleLbl="node1" presStyleIdx="1" presStyleCnt="4" custScaleY="151472">
        <dgm:presLayoutVars>
          <dgm:chMax val="0"/>
          <dgm:bulletEnabled val="1"/>
        </dgm:presLayoutVars>
      </dgm:prSet>
      <dgm:spPr/>
      <dgm:t>
        <a:bodyPr/>
        <a:lstStyle/>
        <a:p>
          <a:endParaRPr lang="en-US"/>
        </a:p>
      </dgm:t>
    </dgm:pt>
    <dgm:pt modelId="{DCC36AAD-4829-48B9-A321-C7F48897D16C}" type="pres">
      <dgm:prSet presAssocID="{2241C4B1-FDF0-4F14-9274-3C18F6FFDD8D}" presName="negativeSpace" presStyleCnt="0"/>
      <dgm:spPr/>
    </dgm:pt>
    <dgm:pt modelId="{4AEF727C-AF97-48F9-943B-2FC20203189D}" type="pres">
      <dgm:prSet presAssocID="{2241C4B1-FDF0-4F14-9274-3C18F6FFDD8D}" presName="childText" presStyleLbl="conFgAcc1" presStyleIdx="1" presStyleCnt="4">
        <dgm:presLayoutVars>
          <dgm:bulletEnabled val="1"/>
        </dgm:presLayoutVars>
      </dgm:prSet>
      <dgm:spPr/>
    </dgm:pt>
    <dgm:pt modelId="{2493C4D7-B81A-47C1-B6C8-DEE484B8AC3A}" type="pres">
      <dgm:prSet presAssocID="{9412C026-06C3-492A-A672-92B86C945615}" presName="spaceBetweenRectangles" presStyleCnt="0"/>
      <dgm:spPr/>
    </dgm:pt>
    <dgm:pt modelId="{C63A21D4-2359-4BDE-B22B-0F72B1ACC60F}" type="pres">
      <dgm:prSet presAssocID="{42C178E5-EB7B-4BE5-83A9-F3D1283ECE09}" presName="parentLin" presStyleCnt="0"/>
      <dgm:spPr/>
    </dgm:pt>
    <dgm:pt modelId="{FB22133D-CEC6-4A53-B6A8-4C422B228D73}" type="pres">
      <dgm:prSet presAssocID="{42C178E5-EB7B-4BE5-83A9-F3D1283ECE09}" presName="parentLeftMargin" presStyleLbl="node1" presStyleIdx="1" presStyleCnt="4"/>
      <dgm:spPr/>
      <dgm:t>
        <a:bodyPr/>
        <a:lstStyle/>
        <a:p>
          <a:endParaRPr lang="ru-RU"/>
        </a:p>
      </dgm:t>
    </dgm:pt>
    <dgm:pt modelId="{968C96A6-E1D6-4965-ADE2-46C4361C52A0}" type="pres">
      <dgm:prSet presAssocID="{42C178E5-EB7B-4BE5-83A9-F3D1283ECE09}" presName="parentText" presStyleLbl="node1" presStyleIdx="2" presStyleCnt="4" custScaleY="158405">
        <dgm:presLayoutVars>
          <dgm:chMax val="0"/>
          <dgm:bulletEnabled val="1"/>
        </dgm:presLayoutVars>
      </dgm:prSet>
      <dgm:spPr/>
      <dgm:t>
        <a:bodyPr/>
        <a:lstStyle/>
        <a:p>
          <a:endParaRPr lang="en-US"/>
        </a:p>
      </dgm:t>
    </dgm:pt>
    <dgm:pt modelId="{C42447E1-AB63-4113-A024-3809B562AD66}" type="pres">
      <dgm:prSet presAssocID="{42C178E5-EB7B-4BE5-83A9-F3D1283ECE09}" presName="negativeSpace" presStyleCnt="0"/>
      <dgm:spPr/>
    </dgm:pt>
    <dgm:pt modelId="{8BAB9EEE-1A99-4259-B44D-47CD55F7D934}" type="pres">
      <dgm:prSet presAssocID="{42C178E5-EB7B-4BE5-83A9-F3D1283ECE09}" presName="childText" presStyleLbl="conFgAcc1" presStyleIdx="2" presStyleCnt="4">
        <dgm:presLayoutVars>
          <dgm:bulletEnabled val="1"/>
        </dgm:presLayoutVars>
      </dgm:prSet>
      <dgm:spPr/>
    </dgm:pt>
    <dgm:pt modelId="{82CD3AFD-B66F-445D-9958-2F93968A7479}" type="pres">
      <dgm:prSet presAssocID="{0D8B2781-86AF-4141-AB7F-4DE3F44D13B6}" presName="spaceBetweenRectangles" presStyleCnt="0"/>
      <dgm:spPr/>
    </dgm:pt>
    <dgm:pt modelId="{2E2014BA-B74D-4033-9813-043B435ABDAB}" type="pres">
      <dgm:prSet presAssocID="{5C4947C4-C3AD-4220-99CA-558A3784A62B}" presName="parentLin" presStyleCnt="0"/>
      <dgm:spPr/>
    </dgm:pt>
    <dgm:pt modelId="{899A3960-6BB9-4D32-9A7C-92B26D212970}" type="pres">
      <dgm:prSet presAssocID="{5C4947C4-C3AD-4220-99CA-558A3784A62B}" presName="parentLeftMargin" presStyleLbl="node1" presStyleIdx="2" presStyleCnt="4"/>
      <dgm:spPr/>
      <dgm:t>
        <a:bodyPr/>
        <a:lstStyle/>
        <a:p>
          <a:endParaRPr lang="ru-RU"/>
        </a:p>
      </dgm:t>
    </dgm:pt>
    <dgm:pt modelId="{7E4014F7-971B-4DB0-846B-98460ECC690E}" type="pres">
      <dgm:prSet presAssocID="{5C4947C4-C3AD-4220-99CA-558A3784A62B}" presName="parentText" presStyleLbl="node1" presStyleIdx="3" presStyleCnt="4" custScaleY="141003">
        <dgm:presLayoutVars>
          <dgm:chMax val="0"/>
          <dgm:bulletEnabled val="1"/>
        </dgm:presLayoutVars>
      </dgm:prSet>
      <dgm:spPr/>
      <dgm:t>
        <a:bodyPr/>
        <a:lstStyle/>
        <a:p>
          <a:endParaRPr lang="en-US"/>
        </a:p>
      </dgm:t>
    </dgm:pt>
    <dgm:pt modelId="{7DD6DBB9-EBA9-4731-9224-4AB390EC0639}" type="pres">
      <dgm:prSet presAssocID="{5C4947C4-C3AD-4220-99CA-558A3784A62B}" presName="negativeSpace" presStyleCnt="0"/>
      <dgm:spPr/>
    </dgm:pt>
    <dgm:pt modelId="{3F7A6E75-9737-45E0-9A12-B123B1748A61}" type="pres">
      <dgm:prSet presAssocID="{5C4947C4-C3AD-4220-99CA-558A3784A62B}" presName="childText" presStyleLbl="conFgAcc1" presStyleIdx="3" presStyleCnt="4">
        <dgm:presLayoutVars>
          <dgm:bulletEnabled val="1"/>
        </dgm:presLayoutVars>
      </dgm:prSet>
      <dgm:spPr/>
    </dgm:pt>
  </dgm:ptLst>
  <dgm:cxnLst>
    <dgm:cxn modelId="{0F6F3EC8-0A13-4F2D-8F2C-B078656CF15C}" type="presOf" srcId="{2241C4B1-FDF0-4F14-9274-3C18F6FFDD8D}" destId="{6CF91D40-54CA-49FA-9207-EAAC420B0538}" srcOrd="0" destOrd="0" presId="urn:microsoft.com/office/officeart/2005/8/layout/list1"/>
    <dgm:cxn modelId="{ADBC61B9-7964-4785-9681-707812D6928F}" type="presOf" srcId="{5C4947C4-C3AD-4220-99CA-558A3784A62B}" destId="{7E4014F7-971B-4DB0-846B-98460ECC690E}" srcOrd="1" destOrd="0" presId="urn:microsoft.com/office/officeart/2005/8/layout/list1"/>
    <dgm:cxn modelId="{D4D098DE-A3A9-4A24-B247-90975AE05C98}" srcId="{5C02C4E1-588C-4054-A94E-DF3D2D664D76}" destId="{904046E7-ACCB-41A1-8300-79AFF5A8B86B}" srcOrd="0" destOrd="0" parTransId="{CA14B8BD-CAFB-49B7-B0A2-B4165ED3B48E}" sibTransId="{0138D1EA-0B72-4A08-B49E-3FD5247816F8}"/>
    <dgm:cxn modelId="{DDDE9389-B76A-463E-88E0-72ECFCCFFA03}" srcId="{5C02C4E1-588C-4054-A94E-DF3D2D664D76}" destId="{42C178E5-EB7B-4BE5-83A9-F3D1283ECE09}" srcOrd="2" destOrd="0" parTransId="{3447DFB8-8A7F-4825-8375-EE823D9C28FE}" sibTransId="{0D8B2781-86AF-4141-AB7F-4DE3F44D13B6}"/>
    <dgm:cxn modelId="{D16C5D79-DF12-4E74-9A0B-D734FEF46ED4}" srcId="{5C02C4E1-588C-4054-A94E-DF3D2D664D76}" destId="{5C4947C4-C3AD-4220-99CA-558A3784A62B}" srcOrd="3" destOrd="0" parTransId="{CE2B503B-0EBF-4C88-B6AE-B0EBFECC219C}" sibTransId="{7759AAAC-4333-4B09-B31E-8E4AAAAA3873}"/>
    <dgm:cxn modelId="{7ED855FF-D612-4189-8DD7-EFF2678B9F4A}" type="presOf" srcId="{42C178E5-EB7B-4BE5-83A9-F3D1283ECE09}" destId="{FB22133D-CEC6-4A53-B6A8-4C422B228D73}" srcOrd="0" destOrd="0" presId="urn:microsoft.com/office/officeart/2005/8/layout/list1"/>
    <dgm:cxn modelId="{C1085D89-86E1-462A-A315-C4F1C37CF053}" type="presOf" srcId="{904046E7-ACCB-41A1-8300-79AFF5A8B86B}" destId="{AD1F4747-4B7F-4C2B-8F02-615C6DA9BFB2}" srcOrd="1" destOrd="0" presId="urn:microsoft.com/office/officeart/2005/8/layout/list1"/>
    <dgm:cxn modelId="{301ECC41-A025-499B-BD52-394F3BBE0176}" type="presOf" srcId="{904046E7-ACCB-41A1-8300-79AFF5A8B86B}" destId="{591FE736-C404-459A-B3C4-6D888F7A5D16}" srcOrd="0" destOrd="0" presId="urn:microsoft.com/office/officeart/2005/8/layout/list1"/>
    <dgm:cxn modelId="{33493BDC-AC99-4824-A98C-42978FF02621}" type="presOf" srcId="{2241C4B1-FDF0-4F14-9274-3C18F6FFDD8D}" destId="{C27094DF-E5C7-4437-82B8-38FD6CB46E02}" srcOrd="1" destOrd="0" presId="urn:microsoft.com/office/officeart/2005/8/layout/list1"/>
    <dgm:cxn modelId="{E3A739A1-E633-4F40-A638-13FC85C50A32}" type="presOf" srcId="{42C178E5-EB7B-4BE5-83A9-F3D1283ECE09}" destId="{968C96A6-E1D6-4965-ADE2-46C4361C52A0}" srcOrd="1" destOrd="0" presId="urn:microsoft.com/office/officeart/2005/8/layout/list1"/>
    <dgm:cxn modelId="{ED416E61-1C94-45DC-B8BF-3C58737D98EC}" type="presOf" srcId="{5C02C4E1-588C-4054-A94E-DF3D2D664D76}" destId="{1B116283-ADA8-4B85-98C5-CAE00C24F5AC}" srcOrd="0" destOrd="0" presId="urn:microsoft.com/office/officeart/2005/8/layout/list1"/>
    <dgm:cxn modelId="{77DFD9D6-B270-434D-95E5-502081250D34}" type="presOf" srcId="{5C4947C4-C3AD-4220-99CA-558A3784A62B}" destId="{899A3960-6BB9-4D32-9A7C-92B26D212970}" srcOrd="0" destOrd="0" presId="urn:microsoft.com/office/officeart/2005/8/layout/list1"/>
    <dgm:cxn modelId="{8B6B1704-5332-45CE-A005-91176689B7BE}" srcId="{5C02C4E1-588C-4054-A94E-DF3D2D664D76}" destId="{2241C4B1-FDF0-4F14-9274-3C18F6FFDD8D}" srcOrd="1" destOrd="0" parTransId="{CA1A6BF8-1F02-4370-AE0F-E27C56DC0DA0}" sibTransId="{9412C026-06C3-492A-A672-92B86C945615}"/>
    <dgm:cxn modelId="{2F74FC75-2ABE-4EAA-926E-FCF298264140}" type="presParOf" srcId="{1B116283-ADA8-4B85-98C5-CAE00C24F5AC}" destId="{9EA6A058-2D6C-4C6B-9B15-B40709FD613E}" srcOrd="0" destOrd="0" presId="urn:microsoft.com/office/officeart/2005/8/layout/list1"/>
    <dgm:cxn modelId="{508267F9-9F31-46ED-A55C-A01046C60C90}" type="presParOf" srcId="{9EA6A058-2D6C-4C6B-9B15-B40709FD613E}" destId="{591FE736-C404-459A-B3C4-6D888F7A5D16}" srcOrd="0" destOrd="0" presId="urn:microsoft.com/office/officeart/2005/8/layout/list1"/>
    <dgm:cxn modelId="{BA6EDC99-197C-4999-B073-AC66340BE446}" type="presParOf" srcId="{9EA6A058-2D6C-4C6B-9B15-B40709FD613E}" destId="{AD1F4747-4B7F-4C2B-8F02-615C6DA9BFB2}" srcOrd="1" destOrd="0" presId="urn:microsoft.com/office/officeart/2005/8/layout/list1"/>
    <dgm:cxn modelId="{EDE53067-29A8-4356-9E18-160E2CE07FBD}" type="presParOf" srcId="{1B116283-ADA8-4B85-98C5-CAE00C24F5AC}" destId="{871B88D8-04EE-4468-8A4E-E4D298B458E9}" srcOrd="1" destOrd="0" presId="urn:microsoft.com/office/officeart/2005/8/layout/list1"/>
    <dgm:cxn modelId="{1D7124C7-C012-4988-B21B-93D76A705B57}" type="presParOf" srcId="{1B116283-ADA8-4B85-98C5-CAE00C24F5AC}" destId="{8C948258-2994-4CBB-A6D8-2DDD05114950}" srcOrd="2" destOrd="0" presId="urn:microsoft.com/office/officeart/2005/8/layout/list1"/>
    <dgm:cxn modelId="{C74F045A-DBFD-4014-9923-AC8BDD3A44BD}" type="presParOf" srcId="{1B116283-ADA8-4B85-98C5-CAE00C24F5AC}" destId="{6636FD2A-5169-4D65-8DFE-D7EF6F7443AB}" srcOrd="3" destOrd="0" presId="urn:microsoft.com/office/officeart/2005/8/layout/list1"/>
    <dgm:cxn modelId="{23AF6841-6B05-4A54-9050-407752C5D2BF}" type="presParOf" srcId="{1B116283-ADA8-4B85-98C5-CAE00C24F5AC}" destId="{3AF1B1E3-7107-4C3D-A5D7-02977877E2B5}" srcOrd="4" destOrd="0" presId="urn:microsoft.com/office/officeart/2005/8/layout/list1"/>
    <dgm:cxn modelId="{409775E8-83BD-4F62-9CCE-3CBDACB5E9FF}" type="presParOf" srcId="{3AF1B1E3-7107-4C3D-A5D7-02977877E2B5}" destId="{6CF91D40-54CA-49FA-9207-EAAC420B0538}" srcOrd="0" destOrd="0" presId="urn:microsoft.com/office/officeart/2005/8/layout/list1"/>
    <dgm:cxn modelId="{3B87EF8A-ED6C-41E2-8DEF-859870DE0003}" type="presParOf" srcId="{3AF1B1E3-7107-4C3D-A5D7-02977877E2B5}" destId="{C27094DF-E5C7-4437-82B8-38FD6CB46E02}" srcOrd="1" destOrd="0" presId="urn:microsoft.com/office/officeart/2005/8/layout/list1"/>
    <dgm:cxn modelId="{C373CE1C-683B-45CC-BC93-032C38135E59}" type="presParOf" srcId="{1B116283-ADA8-4B85-98C5-CAE00C24F5AC}" destId="{DCC36AAD-4829-48B9-A321-C7F48897D16C}" srcOrd="5" destOrd="0" presId="urn:microsoft.com/office/officeart/2005/8/layout/list1"/>
    <dgm:cxn modelId="{FE204371-41EB-43D8-AB74-9B84A7FE8F31}" type="presParOf" srcId="{1B116283-ADA8-4B85-98C5-CAE00C24F5AC}" destId="{4AEF727C-AF97-48F9-943B-2FC20203189D}" srcOrd="6" destOrd="0" presId="urn:microsoft.com/office/officeart/2005/8/layout/list1"/>
    <dgm:cxn modelId="{D2D974BC-BD38-4DC5-9B3F-456E43CD0B97}" type="presParOf" srcId="{1B116283-ADA8-4B85-98C5-CAE00C24F5AC}" destId="{2493C4D7-B81A-47C1-B6C8-DEE484B8AC3A}" srcOrd="7" destOrd="0" presId="urn:microsoft.com/office/officeart/2005/8/layout/list1"/>
    <dgm:cxn modelId="{AF74D3A3-4CB3-4616-AB92-5184DB3A8B09}" type="presParOf" srcId="{1B116283-ADA8-4B85-98C5-CAE00C24F5AC}" destId="{C63A21D4-2359-4BDE-B22B-0F72B1ACC60F}" srcOrd="8" destOrd="0" presId="urn:microsoft.com/office/officeart/2005/8/layout/list1"/>
    <dgm:cxn modelId="{0D609B9D-EB37-4109-A916-89166D35AA05}" type="presParOf" srcId="{C63A21D4-2359-4BDE-B22B-0F72B1ACC60F}" destId="{FB22133D-CEC6-4A53-B6A8-4C422B228D73}" srcOrd="0" destOrd="0" presId="urn:microsoft.com/office/officeart/2005/8/layout/list1"/>
    <dgm:cxn modelId="{458E12FD-D58B-46B9-B80F-8C1165CB6CEF}" type="presParOf" srcId="{C63A21D4-2359-4BDE-B22B-0F72B1ACC60F}" destId="{968C96A6-E1D6-4965-ADE2-46C4361C52A0}" srcOrd="1" destOrd="0" presId="urn:microsoft.com/office/officeart/2005/8/layout/list1"/>
    <dgm:cxn modelId="{3B0F0337-0521-4693-A99D-ADA4B74A3E5F}" type="presParOf" srcId="{1B116283-ADA8-4B85-98C5-CAE00C24F5AC}" destId="{C42447E1-AB63-4113-A024-3809B562AD66}" srcOrd="9" destOrd="0" presId="urn:microsoft.com/office/officeart/2005/8/layout/list1"/>
    <dgm:cxn modelId="{1A148985-8422-4392-A826-C4AD1C0CBC76}" type="presParOf" srcId="{1B116283-ADA8-4B85-98C5-CAE00C24F5AC}" destId="{8BAB9EEE-1A99-4259-B44D-47CD55F7D934}" srcOrd="10" destOrd="0" presId="urn:microsoft.com/office/officeart/2005/8/layout/list1"/>
    <dgm:cxn modelId="{B127801C-47F3-4594-8E1D-5F61F96B24CF}" type="presParOf" srcId="{1B116283-ADA8-4B85-98C5-CAE00C24F5AC}" destId="{82CD3AFD-B66F-445D-9958-2F93968A7479}" srcOrd="11" destOrd="0" presId="urn:microsoft.com/office/officeart/2005/8/layout/list1"/>
    <dgm:cxn modelId="{A1C18C79-EB04-44EC-AEE2-B8D7BCD06484}" type="presParOf" srcId="{1B116283-ADA8-4B85-98C5-CAE00C24F5AC}" destId="{2E2014BA-B74D-4033-9813-043B435ABDAB}" srcOrd="12" destOrd="0" presId="urn:microsoft.com/office/officeart/2005/8/layout/list1"/>
    <dgm:cxn modelId="{D787BD67-AB21-4D95-808F-622A116DD2A6}" type="presParOf" srcId="{2E2014BA-B74D-4033-9813-043B435ABDAB}" destId="{899A3960-6BB9-4D32-9A7C-92B26D212970}" srcOrd="0" destOrd="0" presId="urn:microsoft.com/office/officeart/2005/8/layout/list1"/>
    <dgm:cxn modelId="{FDC0FEDE-134B-4A25-BA0F-91D5C13C98A4}" type="presParOf" srcId="{2E2014BA-B74D-4033-9813-043B435ABDAB}" destId="{7E4014F7-971B-4DB0-846B-98460ECC690E}" srcOrd="1" destOrd="0" presId="urn:microsoft.com/office/officeart/2005/8/layout/list1"/>
    <dgm:cxn modelId="{0B0B1648-C226-4E71-8C8A-AE32DCBD07BA}" type="presParOf" srcId="{1B116283-ADA8-4B85-98C5-CAE00C24F5AC}" destId="{7DD6DBB9-EBA9-4731-9224-4AB390EC0639}" srcOrd="13" destOrd="0" presId="urn:microsoft.com/office/officeart/2005/8/layout/list1"/>
    <dgm:cxn modelId="{5017F9C8-B88B-4DBF-83F4-8C0BAD9CDA5B}" type="presParOf" srcId="{1B116283-ADA8-4B85-98C5-CAE00C24F5AC}" destId="{3F7A6E75-9737-45E0-9A12-B123B1748A61}" srcOrd="14"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948258-2994-4CBB-A6D8-2DDD05114950}">
      <dsp:nvSpPr>
        <dsp:cNvPr id="0" name=""/>
        <dsp:cNvSpPr/>
      </dsp:nvSpPr>
      <dsp:spPr>
        <a:xfrm>
          <a:off x="0" y="461797"/>
          <a:ext cx="8128000" cy="4032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D1F4747-4B7F-4C2B-8F02-615C6DA9BFB2}">
      <dsp:nvSpPr>
        <dsp:cNvPr id="0" name=""/>
        <dsp:cNvSpPr/>
      </dsp:nvSpPr>
      <dsp:spPr>
        <a:xfrm>
          <a:off x="406400" y="49188"/>
          <a:ext cx="5689600" cy="64876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lvl="0" algn="l" defTabSz="800100">
            <a:lnSpc>
              <a:spcPct val="90000"/>
            </a:lnSpc>
            <a:spcBef>
              <a:spcPct val="0"/>
            </a:spcBef>
            <a:spcAft>
              <a:spcPct val="35000"/>
            </a:spcAft>
          </a:pPr>
          <a:r>
            <a:rPr lang="en-US" sz="1800" kern="1200" dirty="0" smtClean="0">
              <a:latin typeface="Times New Roman" panose="02020603050405020304" pitchFamily="18" charset="0"/>
              <a:cs typeface="Times New Roman" panose="02020603050405020304" pitchFamily="18" charset="0"/>
            </a:rPr>
            <a:t>The FMCG market in the country earned a revenue of around 123 billion Euro in 2022.</a:t>
          </a:r>
          <a:endParaRPr lang="en-US" sz="1800" kern="1200" dirty="0">
            <a:latin typeface="Times New Roman" panose="02020603050405020304" pitchFamily="18" charset="0"/>
            <a:cs typeface="Times New Roman" panose="02020603050405020304" pitchFamily="18" charset="0"/>
          </a:endParaRPr>
        </a:p>
      </dsp:txBody>
      <dsp:txXfrm>
        <a:off x="438070" y="80858"/>
        <a:ext cx="5626260" cy="585429"/>
      </dsp:txXfrm>
    </dsp:sp>
    <dsp:sp modelId="{4AEF727C-AF97-48F9-943B-2FC20203189D}">
      <dsp:nvSpPr>
        <dsp:cNvPr id="0" name=""/>
        <dsp:cNvSpPr/>
      </dsp:nvSpPr>
      <dsp:spPr>
        <a:xfrm>
          <a:off x="0" y="1430669"/>
          <a:ext cx="8128000" cy="4032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27094DF-E5C7-4437-82B8-38FD6CB46E02}">
      <dsp:nvSpPr>
        <dsp:cNvPr id="0" name=""/>
        <dsp:cNvSpPr/>
      </dsp:nvSpPr>
      <dsp:spPr>
        <a:xfrm>
          <a:off x="406400" y="951397"/>
          <a:ext cx="5689600" cy="71543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lvl="0" algn="l" defTabSz="800100">
            <a:lnSpc>
              <a:spcPct val="90000"/>
            </a:lnSpc>
            <a:spcBef>
              <a:spcPct val="0"/>
            </a:spcBef>
            <a:spcAft>
              <a:spcPct val="35000"/>
            </a:spcAft>
          </a:pPr>
          <a:r>
            <a:rPr lang="en-US" sz="1800" kern="1200" dirty="0" smtClean="0">
              <a:latin typeface="Times New Roman" panose="02020603050405020304" pitchFamily="18" charset="0"/>
              <a:cs typeface="Times New Roman" panose="02020603050405020304" pitchFamily="18" charset="0"/>
            </a:rPr>
            <a:t>The FMCG market is forecasted to reach about 310 billion USD by 2026 </a:t>
          </a:r>
          <a:r>
            <a:rPr lang="en-US" sz="1800" kern="1200" dirty="0" smtClean="0">
              <a:solidFill>
                <a:schemeClr val="bg1"/>
              </a:solidFill>
              <a:latin typeface="Times New Roman" panose="02020603050405020304" pitchFamily="18" charset="0"/>
              <a:cs typeface="Times New Roman" panose="02020603050405020304" pitchFamily="18" charset="0"/>
            </a:rPr>
            <a:t>(Niedermeier, Emberger and Menrad, 2021).</a:t>
          </a:r>
          <a:endParaRPr lang="en-US" sz="1800" kern="1200" dirty="0">
            <a:latin typeface="Times New Roman" panose="02020603050405020304" pitchFamily="18" charset="0"/>
            <a:cs typeface="Times New Roman" panose="02020603050405020304" pitchFamily="18" charset="0"/>
          </a:endParaRPr>
        </a:p>
      </dsp:txBody>
      <dsp:txXfrm>
        <a:off x="441325" y="986322"/>
        <a:ext cx="5619750" cy="645582"/>
      </dsp:txXfrm>
    </dsp:sp>
    <dsp:sp modelId="{8BAB9EEE-1A99-4259-B44D-47CD55F7D934}">
      <dsp:nvSpPr>
        <dsp:cNvPr id="0" name=""/>
        <dsp:cNvSpPr/>
      </dsp:nvSpPr>
      <dsp:spPr>
        <a:xfrm>
          <a:off x="0" y="2432288"/>
          <a:ext cx="8128000" cy="4032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68C96A6-E1D6-4965-ADE2-46C4361C52A0}">
      <dsp:nvSpPr>
        <dsp:cNvPr id="0" name=""/>
        <dsp:cNvSpPr/>
      </dsp:nvSpPr>
      <dsp:spPr>
        <a:xfrm>
          <a:off x="406400" y="1920269"/>
          <a:ext cx="5689600" cy="74817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lvl="0" algn="l" defTabSz="800100">
            <a:lnSpc>
              <a:spcPct val="90000"/>
            </a:lnSpc>
            <a:spcBef>
              <a:spcPct val="0"/>
            </a:spcBef>
            <a:spcAft>
              <a:spcPct val="35000"/>
            </a:spcAft>
          </a:pPr>
          <a:r>
            <a:rPr lang="en-US" sz="1800" kern="1200" dirty="0" smtClean="0">
              <a:latin typeface="Times New Roman" panose="02020603050405020304" pitchFamily="18" charset="0"/>
              <a:cs typeface="Times New Roman" panose="02020603050405020304" pitchFamily="18" charset="0"/>
            </a:rPr>
            <a:t>It provides an opportunity for Unilever to strengthen its roots in Europe and a lucrative location easing further expansion.</a:t>
          </a:r>
          <a:endParaRPr lang="en-US" sz="1800" kern="1200" dirty="0">
            <a:latin typeface="Times New Roman" panose="02020603050405020304" pitchFamily="18" charset="0"/>
            <a:cs typeface="Times New Roman" panose="02020603050405020304" pitchFamily="18" charset="0"/>
          </a:endParaRPr>
        </a:p>
      </dsp:txBody>
      <dsp:txXfrm>
        <a:off x="442923" y="1956792"/>
        <a:ext cx="5616554" cy="675132"/>
      </dsp:txXfrm>
    </dsp:sp>
    <dsp:sp modelId="{3F7A6E75-9737-45E0-9A12-B123B1748A61}">
      <dsp:nvSpPr>
        <dsp:cNvPr id="0" name=""/>
        <dsp:cNvSpPr/>
      </dsp:nvSpPr>
      <dsp:spPr>
        <a:xfrm>
          <a:off x="0" y="3351713"/>
          <a:ext cx="8128000" cy="4032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E4014F7-971B-4DB0-846B-98460ECC690E}">
      <dsp:nvSpPr>
        <dsp:cNvPr id="0" name=""/>
        <dsp:cNvSpPr/>
      </dsp:nvSpPr>
      <dsp:spPr>
        <a:xfrm>
          <a:off x="406400" y="2921888"/>
          <a:ext cx="5689600" cy="66598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lvl="0" algn="l" defTabSz="800100">
            <a:lnSpc>
              <a:spcPct val="90000"/>
            </a:lnSpc>
            <a:spcBef>
              <a:spcPct val="0"/>
            </a:spcBef>
            <a:spcAft>
              <a:spcPct val="35000"/>
            </a:spcAft>
          </a:pPr>
          <a:r>
            <a:rPr lang="en-US" sz="1800" kern="1200" dirty="0" smtClean="0">
              <a:latin typeface="Times New Roman" panose="02020603050405020304" pitchFamily="18" charset="0"/>
              <a:cs typeface="Times New Roman" panose="02020603050405020304" pitchFamily="18" charset="0"/>
            </a:rPr>
            <a:t>With a population of 84.4 million, Germany provides a vast consumer pool for deeper market penetration.</a:t>
          </a:r>
          <a:endParaRPr lang="en-US" sz="1800" kern="1200" dirty="0">
            <a:latin typeface="Times New Roman" panose="02020603050405020304" pitchFamily="18" charset="0"/>
            <a:cs typeface="Times New Roman" panose="02020603050405020304" pitchFamily="18" charset="0"/>
          </a:endParaRPr>
        </a:p>
      </dsp:txBody>
      <dsp:txXfrm>
        <a:off x="438911" y="2954399"/>
        <a:ext cx="5624578" cy="600963"/>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2018837-64B5-4E20-83A5-89B993CB3C9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99C2A4FB-A56B-4413-A08B-0E9894B98B4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248B25D-8766-427E-8C9E-4845048D8DFC}" type="datetimeFigureOut">
              <a:rPr lang="en-US" smtClean="0"/>
              <a:t>11/20/2023</a:t>
            </a:fld>
            <a:endParaRPr lang="en-US" dirty="0"/>
          </a:p>
        </p:txBody>
      </p:sp>
      <p:sp>
        <p:nvSpPr>
          <p:cNvPr id="4" name="Footer Placeholder 3">
            <a:extLst>
              <a:ext uri="{FF2B5EF4-FFF2-40B4-BE49-F238E27FC236}">
                <a16:creationId xmlns:a16="http://schemas.microsoft.com/office/drawing/2014/main" id="{A3977F36-950D-4655-BC4A-F80BE1DBF79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56C246FD-229D-4B04-9855-212AD8D784A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DA8A28B-0568-4092-BB1A-13C9B073E3A0}" type="slidenum">
              <a:rPr lang="en-US" smtClean="0"/>
              <a:t>‹#›</a:t>
            </a:fld>
            <a:endParaRPr lang="en-US" dirty="0"/>
          </a:p>
        </p:txBody>
      </p:sp>
    </p:spTree>
    <p:extLst>
      <p:ext uri="{BB962C8B-B14F-4D97-AF65-F5344CB8AC3E}">
        <p14:creationId xmlns:p14="http://schemas.microsoft.com/office/powerpoint/2010/main" val="1640525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6F439B-391B-4B41-826A-951FCF412C34}" type="datetimeFigureOut">
              <a:rPr lang="en-US" smtClean="0"/>
              <a:t>11/20/2023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FA0038-7055-434C-B6C4-B8C69565C600}" type="slidenum">
              <a:rPr lang="en-US" smtClean="0"/>
              <a:t>‹#›</a:t>
            </a:fld>
            <a:endParaRPr lang="en-US" dirty="0"/>
          </a:p>
        </p:txBody>
      </p:sp>
    </p:spTree>
    <p:extLst>
      <p:ext uri="{BB962C8B-B14F-4D97-AF65-F5344CB8AC3E}">
        <p14:creationId xmlns:p14="http://schemas.microsoft.com/office/powerpoint/2010/main" val="13908641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Unilever</a:t>
            </a:r>
            <a:r>
              <a:rPr lang="en-US" baseline="0" dirty="0" smtClean="0"/>
              <a:t> is one of the leading organizations in the fast-moving consumer goods segment, owing to its diverse product line and efficient management processes. Though the organization is present in more than 190 countries, having a management office in Germany, can aid it in gaining a larger market share. </a:t>
            </a:r>
            <a:endParaRPr lang="en-US" dirty="0"/>
          </a:p>
        </p:txBody>
      </p:sp>
      <p:sp>
        <p:nvSpPr>
          <p:cNvPr id="4" name="Slide Number Placeholder 3"/>
          <p:cNvSpPr>
            <a:spLocks noGrp="1"/>
          </p:cNvSpPr>
          <p:nvPr>
            <p:ph type="sldNum" sz="quarter" idx="5"/>
          </p:nvPr>
        </p:nvSpPr>
        <p:spPr/>
        <p:txBody>
          <a:bodyPr/>
          <a:lstStyle/>
          <a:p>
            <a:fld id="{3CFA0038-7055-434C-B6C4-B8C69565C600}" type="slidenum">
              <a:rPr lang="en-US" smtClean="0"/>
              <a:t>2</a:t>
            </a:fld>
            <a:endParaRPr lang="en-US" dirty="0"/>
          </a:p>
        </p:txBody>
      </p:sp>
    </p:spTree>
    <p:extLst>
      <p:ext uri="{BB962C8B-B14F-4D97-AF65-F5344CB8AC3E}">
        <p14:creationId xmlns:p14="http://schemas.microsoft.com/office/powerpoint/2010/main" val="7822053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Germany</a:t>
            </a:r>
            <a:r>
              <a:rPr lang="en-US" baseline="0" dirty="0" smtClean="0"/>
              <a:t> presents the perfect opportunity for Unilever to have a management office in the country. With the FMCG industry growing at a rapid pace, and strengthen its presence across the European Union, The nations also provides a consumer base if around 84.4 million. The growing economic stability and profit avenues makes it a perfect market for Unilever’s expansion.</a:t>
            </a:r>
            <a:endParaRPr lang="en-US" dirty="0"/>
          </a:p>
        </p:txBody>
      </p:sp>
      <p:sp>
        <p:nvSpPr>
          <p:cNvPr id="4" name="Slide Number Placeholder 3"/>
          <p:cNvSpPr>
            <a:spLocks noGrp="1"/>
          </p:cNvSpPr>
          <p:nvPr>
            <p:ph type="sldNum" sz="quarter" idx="5"/>
          </p:nvPr>
        </p:nvSpPr>
        <p:spPr/>
        <p:txBody>
          <a:bodyPr/>
          <a:lstStyle/>
          <a:p>
            <a:fld id="{3CFA0038-7055-434C-B6C4-B8C69565C600}" type="slidenum">
              <a:rPr lang="en-US" smtClean="0"/>
              <a:t>3</a:t>
            </a:fld>
            <a:endParaRPr lang="en-US" dirty="0"/>
          </a:p>
        </p:txBody>
      </p:sp>
    </p:spTree>
    <p:extLst>
      <p:ext uri="{BB962C8B-B14F-4D97-AF65-F5344CB8AC3E}">
        <p14:creationId xmlns:p14="http://schemas.microsoft.com/office/powerpoint/2010/main" val="5255501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a:t>
            </a:r>
            <a:r>
              <a:rPr lang="en-US" baseline="0" dirty="0" smtClean="0"/>
              <a:t> model is appropriate to seek the cultural information about both brand. Both organizations have a low power distance index, owing to egalitarian approach. While the UK focuses more on autonomy, Germans are more calm, and understanding. Both the companies focus on the short-term, and are used to a lifestyle enjoying indulgence. The model reflects that both the countries have some similarities and difficulties </a:t>
            </a:r>
            <a:endParaRPr lang="en-US" dirty="0"/>
          </a:p>
        </p:txBody>
      </p:sp>
      <p:sp>
        <p:nvSpPr>
          <p:cNvPr id="4" name="Slide Number Placeholder 3"/>
          <p:cNvSpPr>
            <a:spLocks noGrp="1"/>
          </p:cNvSpPr>
          <p:nvPr>
            <p:ph type="sldNum" sz="quarter" idx="5"/>
          </p:nvPr>
        </p:nvSpPr>
        <p:spPr/>
        <p:txBody>
          <a:bodyPr/>
          <a:lstStyle/>
          <a:p>
            <a:fld id="{3CFA0038-7055-434C-B6C4-B8C69565C600}" type="slidenum">
              <a:rPr lang="en-US" smtClean="0"/>
              <a:t>4</a:t>
            </a:fld>
            <a:endParaRPr lang="en-US" dirty="0"/>
          </a:p>
        </p:txBody>
      </p:sp>
    </p:spTree>
    <p:extLst>
      <p:ext uri="{BB962C8B-B14F-4D97-AF65-F5344CB8AC3E}">
        <p14:creationId xmlns:p14="http://schemas.microsoft.com/office/powerpoint/2010/main" val="4005310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a:t>
            </a:r>
            <a:r>
              <a:rPr lang="en-US" baseline="0" dirty="0" smtClean="0"/>
              <a:t> religious and ethnic population is different in both countries. 80% of the UK population comprises of White British. The major religion followed in both nations is Christianity. Unilever might </a:t>
            </a:r>
            <a:r>
              <a:rPr lang="en-US" baseline="0" smtClean="0"/>
              <a:t>face problems </a:t>
            </a:r>
            <a:r>
              <a:rPr lang="en-US" baseline="0" dirty="0" smtClean="0"/>
              <a:t>in adjusting to the German marketplace owing to differences in the ethnic and religious backgrounds of the general public.</a:t>
            </a:r>
            <a:endParaRPr lang="en-US" dirty="0"/>
          </a:p>
        </p:txBody>
      </p:sp>
      <p:sp>
        <p:nvSpPr>
          <p:cNvPr id="4" name="Slide Number Placeholder 3"/>
          <p:cNvSpPr>
            <a:spLocks noGrp="1"/>
          </p:cNvSpPr>
          <p:nvPr>
            <p:ph type="sldNum" sz="quarter" idx="5"/>
          </p:nvPr>
        </p:nvSpPr>
        <p:spPr/>
        <p:txBody>
          <a:bodyPr/>
          <a:lstStyle/>
          <a:p>
            <a:fld id="{3CFA0038-7055-434C-B6C4-B8C69565C600}" type="slidenum">
              <a:rPr lang="en-US" smtClean="0"/>
              <a:t>5</a:t>
            </a:fld>
            <a:endParaRPr lang="en-US" dirty="0"/>
          </a:p>
        </p:txBody>
      </p:sp>
    </p:spTree>
    <p:extLst>
      <p:ext uri="{BB962C8B-B14F-4D97-AF65-F5344CB8AC3E}">
        <p14:creationId xmlns:p14="http://schemas.microsoft.com/office/powerpoint/2010/main" val="26634387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US" dirty="0" smtClean="0"/>
              <a:t>The social structure of</a:t>
            </a:r>
            <a:r>
              <a:rPr lang="en-US" baseline="0" dirty="0" smtClean="0"/>
              <a:t> a nation plays a critical role in an organization’s success, as it also impact the target customers, </a:t>
            </a:r>
            <a:r>
              <a:rPr lang="en-US" dirty="0" smtClean="0"/>
              <a:t>Both the UK and Germany are encouraging lucidity in the social structure.</a:t>
            </a:r>
            <a:r>
              <a:rPr lang="en-US" baseline="0" dirty="0" smtClean="0"/>
              <a:t> </a:t>
            </a:r>
            <a:r>
              <a:rPr lang="en-US" dirty="0" smtClean="0"/>
              <a:t>The UK is influenced by its cast-distinction, while Germans focuses on meritocracy and quality education.</a:t>
            </a:r>
          </a:p>
          <a:p>
            <a:pPr marL="0" indent="0">
              <a:buFont typeface="Arial" panose="020B0604020202020204" pitchFamily="34" charset="0"/>
              <a:buNone/>
            </a:pPr>
            <a:r>
              <a:rPr lang="en-US" dirty="0" smtClean="0"/>
              <a:t>UK has a significantly a vast diversity ratio as compared to Germany.</a:t>
            </a:r>
            <a:r>
              <a:rPr lang="en-US" baseline="0" dirty="0" smtClean="0"/>
              <a:t> </a:t>
            </a:r>
            <a:r>
              <a:rPr lang="en-US" dirty="0" smtClean="0"/>
              <a:t>Germany has comparatively more stringent rules and regulations, while the British prefers achieving work-life balance.</a:t>
            </a:r>
            <a:r>
              <a:rPr lang="en-US" baseline="0" dirty="0" smtClean="0"/>
              <a:t> </a:t>
            </a:r>
            <a:r>
              <a:rPr lang="en-US" dirty="0" smtClean="0"/>
              <a:t>Both the nations regards the importance of Family and Social ties.</a:t>
            </a:r>
            <a:endParaRPr lang="en-GB" dirty="0" smtClean="0"/>
          </a:p>
        </p:txBody>
      </p:sp>
      <p:sp>
        <p:nvSpPr>
          <p:cNvPr id="4" name="Slide Number Placeholder 3"/>
          <p:cNvSpPr>
            <a:spLocks noGrp="1"/>
          </p:cNvSpPr>
          <p:nvPr>
            <p:ph type="sldNum" sz="quarter" idx="5"/>
          </p:nvPr>
        </p:nvSpPr>
        <p:spPr/>
        <p:txBody>
          <a:bodyPr/>
          <a:lstStyle/>
          <a:p>
            <a:fld id="{3CFA0038-7055-434C-B6C4-B8C69565C600}" type="slidenum">
              <a:rPr lang="en-US" smtClean="0"/>
              <a:t>7</a:t>
            </a:fld>
            <a:endParaRPr lang="en-US" dirty="0"/>
          </a:p>
        </p:txBody>
      </p:sp>
    </p:spTree>
    <p:extLst>
      <p:ext uri="{BB962C8B-B14F-4D97-AF65-F5344CB8AC3E}">
        <p14:creationId xmlns:p14="http://schemas.microsoft.com/office/powerpoint/2010/main" val="31868001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Unilever</a:t>
            </a:r>
            <a:r>
              <a:rPr lang="en-US" baseline="0" dirty="0" smtClean="0"/>
              <a:t> might face a multitude of challenges relating to setting a management office in Germany. These may include compliance to regulatory standards, navigating thorough economic, and political stability, difficulty in market research, localization, and distribution of products and services. The company might not be able to provide efficient customer services owing to language barriers, and surviving amidst the intense competition.</a:t>
            </a:r>
            <a:endParaRPr lang="en-GB" dirty="0"/>
          </a:p>
        </p:txBody>
      </p:sp>
      <p:sp>
        <p:nvSpPr>
          <p:cNvPr id="4" name="Slide Number Placeholder 3"/>
          <p:cNvSpPr>
            <a:spLocks noGrp="1"/>
          </p:cNvSpPr>
          <p:nvPr>
            <p:ph type="sldNum" sz="quarter" idx="10"/>
          </p:nvPr>
        </p:nvSpPr>
        <p:spPr/>
        <p:txBody>
          <a:bodyPr/>
          <a:lstStyle/>
          <a:p>
            <a:fld id="{3CFA0038-7055-434C-B6C4-B8C69565C600}" type="slidenum">
              <a:rPr lang="en-US" smtClean="0"/>
              <a:t>11</a:t>
            </a:fld>
            <a:endParaRPr lang="en-US" dirty="0"/>
          </a:p>
        </p:txBody>
      </p:sp>
    </p:spTree>
    <p:extLst>
      <p:ext uri="{BB962C8B-B14F-4D97-AF65-F5344CB8AC3E}">
        <p14:creationId xmlns:p14="http://schemas.microsoft.com/office/powerpoint/2010/main" val="33576557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CFA0038-7055-434C-B6C4-B8C69565C600}" type="slidenum">
              <a:rPr lang="en-US" smtClean="0"/>
              <a:t>13</a:t>
            </a:fld>
            <a:endParaRPr lang="en-US" dirty="0"/>
          </a:p>
        </p:txBody>
      </p:sp>
    </p:spTree>
    <p:extLst>
      <p:ext uri="{BB962C8B-B14F-4D97-AF65-F5344CB8AC3E}">
        <p14:creationId xmlns:p14="http://schemas.microsoft.com/office/powerpoint/2010/main" val="7537155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CFA0038-7055-434C-B6C4-B8C69565C600}" type="slidenum">
              <a:rPr lang="en-US" smtClean="0"/>
              <a:t>14</a:t>
            </a:fld>
            <a:endParaRPr lang="en-US" dirty="0"/>
          </a:p>
        </p:txBody>
      </p:sp>
    </p:spTree>
    <p:extLst>
      <p:ext uri="{BB962C8B-B14F-4D97-AF65-F5344CB8AC3E}">
        <p14:creationId xmlns:p14="http://schemas.microsoft.com/office/powerpoint/2010/main" val="16990449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8CBA09E-664D-42AC-81A8-E6756A655750}"/>
              </a:ext>
            </a:extLst>
          </p:cNvPr>
          <p:cNvSpPr/>
          <p:nvPr userDrawn="1"/>
        </p:nvSpPr>
        <p:spPr>
          <a:xfrm>
            <a:off x="0" y="1539433"/>
            <a:ext cx="8866207" cy="531856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Picture Placeholder 11">
            <a:extLst>
              <a:ext uri="{FF2B5EF4-FFF2-40B4-BE49-F238E27FC236}">
                <a16:creationId xmlns:a16="http://schemas.microsoft.com/office/drawing/2014/main" id="{82CAE461-C0B1-40CE-96C7-BF817A2EA315}"/>
              </a:ext>
            </a:extLst>
          </p:cNvPr>
          <p:cNvSpPr>
            <a:spLocks noGrp="1"/>
          </p:cNvSpPr>
          <p:nvPr>
            <p:ph type="pic" sz="quarter" idx="15"/>
          </p:nvPr>
        </p:nvSpPr>
        <p:spPr>
          <a:xfrm>
            <a:off x="0" y="0"/>
            <a:ext cx="12191995" cy="6857999"/>
          </a:xfrm>
          <a:custGeom>
            <a:avLst/>
            <a:gdLst>
              <a:gd name="connsiteX0" fmla="*/ 0 w 12191995"/>
              <a:gd name="connsiteY0" fmla="*/ 0 h 6857999"/>
              <a:gd name="connsiteX1" fmla="*/ 12191995 w 12191995"/>
              <a:gd name="connsiteY1" fmla="*/ 0 h 6857999"/>
              <a:gd name="connsiteX2" fmla="*/ 12191995 w 12191995"/>
              <a:gd name="connsiteY2" fmla="*/ 6857999 h 6857999"/>
              <a:gd name="connsiteX3" fmla="*/ 8866207 w 12191995"/>
              <a:gd name="connsiteY3" fmla="*/ 6857999 h 6857999"/>
              <a:gd name="connsiteX4" fmla="*/ 8866207 w 12191995"/>
              <a:gd name="connsiteY4" fmla="*/ 1539432 h 6857999"/>
              <a:gd name="connsiteX5" fmla="*/ 0 w 12191995"/>
              <a:gd name="connsiteY5" fmla="*/ 1539432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1995" h="6857999">
                <a:moveTo>
                  <a:pt x="0" y="0"/>
                </a:moveTo>
                <a:lnTo>
                  <a:pt x="12191995" y="0"/>
                </a:lnTo>
                <a:lnTo>
                  <a:pt x="12191995" y="6857999"/>
                </a:lnTo>
                <a:lnTo>
                  <a:pt x="8866207" y="6857999"/>
                </a:lnTo>
                <a:lnTo>
                  <a:pt x="8866207" y="1539432"/>
                </a:lnTo>
                <a:lnTo>
                  <a:pt x="0" y="1539432"/>
                </a:lnTo>
                <a:close/>
              </a:path>
            </a:pathLst>
          </a:custGeom>
          <a:solidFill>
            <a:schemeClr val="bg1">
              <a:lumMod val="95000"/>
            </a:schemeClr>
          </a:solidFill>
        </p:spPr>
        <p:txBody>
          <a:bodyPr wrap="square">
            <a:noAutofit/>
          </a:bodyPr>
          <a:lstStyle/>
          <a:p>
            <a:r>
              <a:rPr lang="en-US" smtClean="0"/>
              <a:t>Click icon to add picture</a:t>
            </a:r>
            <a:endParaRPr lang="en-US" dirty="0"/>
          </a:p>
        </p:txBody>
      </p:sp>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838199" y="2002421"/>
            <a:ext cx="7252505" cy="891250"/>
          </a:xfrm>
        </p:spPr>
        <p:txBody>
          <a:bodyPr anchor="t">
            <a:noAutofit/>
          </a:bodyPr>
          <a:lstStyle>
            <a:lvl1pPr>
              <a:defRPr sz="5000" b="1">
                <a:solidFill>
                  <a:schemeClr val="bg1"/>
                </a:solidFill>
                <a:latin typeface="+mj-lt"/>
              </a:defRPr>
            </a:lvl1pPr>
          </a:lstStyle>
          <a:p>
            <a:r>
              <a:rPr lang="en-US" dirty="0"/>
              <a:t>CLICK TO ADD TITLE</a:t>
            </a:r>
          </a:p>
        </p:txBody>
      </p:sp>
      <p:sp>
        <p:nvSpPr>
          <p:cNvPr id="13" name="Text Placeholder 12">
            <a:extLst>
              <a:ext uri="{FF2B5EF4-FFF2-40B4-BE49-F238E27FC236}">
                <a16:creationId xmlns:a16="http://schemas.microsoft.com/office/drawing/2014/main" id="{1221857D-ECFA-4D4D-91DF-E36500791501}"/>
              </a:ext>
            </a:extLst>
          </p:cNvPr>
          <p:cNvSpPr>
            <a:spLocks noGrp="1"/>
          </p:cNvSpPr>
          <p:nvPr>
            <p:ph type="body" sz="quarter" idx="14" hasCustomPrompt="1"/>
          </p:nvPr>
        </p:nvSpPr>
        <p:spPr>
          <a:xfrm>
            <a:off x="838200" y="3090444"/>
            <a:ext cx="7252504" cy="338549"/>
          </a:xfrm>
        </p:spPr>
        <p:txBody>
          <a:bodyPr>
            <a:normAutofit/>
          </a:bodyPr>
          <a:lstStyle>
            <a:lvl1pPr marL="0" indent="0">
              <a:buNone/>
              <a:defRPr sz="1600" spc="300">
                <a:solidFill>
                  <a:schemeClr val="bg1"/>
                </a:solidFill>
                <a:latin typeface="+mn-lt"/>
                <a:cs typeface="Arial" panose="020B0604020202020204" pitchFamily="34" charset="0"/>
              </a:defRPr>
            </a:lvl1pPr>
          </a:lstStyle>
          <a:p>
            <a:pPr lvl="0"/>
            <a:r>
              <a:rPr lang="en-US" dirty="0"/>
              <a:t>SUBTITLE GOES HERE</a:t>
            </a:r>
          </a:p>
        </p:txBody>
      </p:sp>
      <p:sp>
        <p:nvSpPr>
          <p:cNvPr id="5" name="Shape 62">
            <a:extLst>
              <a:ext uri="{FF2B5EF4-FFF2-40B4-BE49-F238E27FC236}">
                <a16:creationId xmlns:a16="http://schemas.microsoft.com/office/drawing/2014/main" id="{E1A23DB6-E067-4A30-8C4B-98B452428518}"/>
              </a:ext>
            </a:extLst>
          </p:cNvPr>
          <p:cNvSpPr/>
          <p:nvPr userDrawn="1"/>
        </p:nvSpPr>
        <p:spPr>
          <a:xfrm rot="16200000" flipV="1">
            <a:off x="1094402" y="1819845"/>
            <a:ext cx="1" cy="2188805"/>
          </a:xfrm>
          <a:prstGeom prst="line">
            <a:avLst/>
          </a:prstGeom>
          <a:ln w="25400">
            <a:solidFill>
              <a:schemeClr val="bg1"/>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13994676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8CBA09E-664D-42AC-81A8-E6756A655750}"/>
              </a:ext>
            </a:extLst>
          </p:cNvPr>
          <p:cNvSpPr/>
          <p:nvPr userDrawn="1"/>
        </p:nvSpPr>
        <p:spPr>
          <a:xfrm>
            <a:off x="-1" y="1539432"/>
            <a:ext cx="8866207" cy="531856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Picture Placeholder 11">
            <a:extLst>
              <a:ext uri="{FF2B5EF4-FFF2-40B4-BE49-F238E27FC236}">
                <a16:creationId xmlns:a16="http://schemas.microsoft.com/office/drawing/2014/main" id="{82CAE461-C0B1-40CE-96C7-BF817A2EA315}"/>
              </a:ext>
            </a:extLst>
          </p:cNvPr>
          <p:cNvSpPr>
            <a:spLocks noGrp="1"/>
          </p:cNvSpPr>
          <p:nvPr>
            <p:ph type="pic" sz="quarter" idx="15"/>
          </p:nvPr>
        </p:nvSpPr>
        <p:spPr>
          <a:xfrm>
            <a:off x="0" y="0"/>
            <a:ext cx="12191995" cy="6857999"/>
          </a:xfrm>
          <a:custGeom>
            <a:avLst/>
            <a:gdLst>
              <a:gd name="connsiteX0" fmla="*/ 0 w 12191995"/>
              <a:gd name="connsiteY0" fmla="*/ 0 h 6857999"/>
              <a:gd name="connsiteX1" fmla="*/ 12191995 w 12191995"/>
              <a:gd name="connsiteY1" fmla="*/ 0 h 6857999"/>
              <a:gd name="connsiteX2" fmla="*/ 12191995 w 12191995"/>
              <a:gd name="connsiteY2" fmla="*/ 6857999 h 6857999"/>
              <a:gd name="connsiteX3" fmla="*/ 8866207 w 12191995"/>
              <a:gd name="connsiteY3" fmla="*/ 6857999 h 6857999"/>
              <a:gd name="connsiteX4" fmla="*/ 8866207 w 12191995"/>
              <a:gd name="connsiteY4" fmla="*/ 1539432 h 6857999"/>
              <a:gd name="connsiteX5" fmla="*/ 0 w 12191995"/>
              <a:gd name="connsiteY5" fmla="*/ 1539432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1995" h="6857999">
                <a:moveTo>
                  <a:pt x="0" y="0"/>
                </a:moveTo>
                <a:lnTo>
                  <a:pt x="12191995" y="0"/>
                </a:lnTo>
                <a:lnTo>
                  <a:pt x="12191995" y="6857999"/>
                </a:lnTo>
                <a:lnTo>
                  <a:pt x="8866207" y="6857999"/>
                </a:lnTo>
                <a:lnTo>
                  <a:pt x="8866207" y="1539432"/>
                </a:lnTo>
                <a:lnTo>
                  <a:pt x="0" y="1539432"/>
                </a:lnTo>
                <a:close/>
              </a:path>
            </a:pathLst>
          </a:custGeom>
          <a:solidFill>
            <a:schemeClr val="bg1">
              <a:lumMod val="95000"/>
            </a:schemeClr>
          </a:solidFill>
        </p:spPr>
        <p:txBody>
          <a:bodyPr wrap="square">
            <a:noAutofit/>
          </a:bodyPr>
          <a:lstStyle/>
          <a:p>
            <a:r>
              <a:rPr lang="en-US" smtClean="0"/>
              <a:t>Click icon to add picture</a:t>
            </a:r>
            <a:endParaRPr lang="en-US" dirty="0"/>
          </a:p>
        </p:txBody>
      </p:sp>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838199" y="2002421"/>
            <a:ext cx="7252505" cy="891250"/>
          </a:xfrm>
        </p:spPr>
        <p:txBody>
          <a:bodyPr anchor="t">
            <a:noAutofit/>
          </a:bodyPr>
          <a:lstStyle>
            <a:lvl1pPr>
              <a:defRPr sz="5000" b="1">
                <a:solidFill>
                  <a:schemeClr val="bg1"/>
                </a:solidFill>
                <a:latin typeface="+mj-lt"/>
              </a:defRPr>
            </a:lvl1pPr>
          </a:lstStyle>
          <a:p>
            <a:r>
              <a:rPr lang="en-US" dirty="0"/>
              <a:t>THANK YOU</a:t>
            </a:r>
          </a:p>
        </p:txBody>
      </p:sp>
      <p:sp>
        <p:nvSpPr>
          <p:cNvPr id="13" name="Text Placeholder 12">
            <a:extLst>
              <a:ext uri="{FF2B5EF4-FFF2-40B4-BE49-F238E27FC236}">
                <a16:creationId xmlns:a16="http://schemas.microsoft.com/office/drawing/2014/main" id="{1221857D-ECFA-4D4D-91DF-E36500791501}"/>
              </a:ext>
            </a:extLst>
          </p:cNvPr>
          <p:cNvSpPr>
            <a:spLocks noGrp="1"/>
          </p:cNvSpPr>
          <p:nvPr>
            <p:ph type="body" sz="quarter" idx="14" hasCustomPrompt="1"/>
          </p:nvPr>
        </p:nvSpPr>
        <p:spPr>
          <a:xfrm>
            <a:off x="838200" y="3090444"/>
            <a:ext cx="7252504" cy="338549"/>
          </a:xfrm>
        </p:spPr>
        <p:txBody>
          <a:bodyPr>
            <a:normAutofit/>
          </a:bodyPr>
          <a:lstStyle>
            <a:lvl1pPr marL="0" indent="0">
              <a:buNone/>
              <a:defRPr sz="1600" spc="300">
                <a:solidFill>
                  <a:schemeClr val="bg1"/>
                </a:solidFill>
                <a:latin typeface="+mn-lt"/>
                <a:cs typeface="Arial" panose="020B0604020202020204" pitchFamily="34" charset="0"/>
              </a:defRPr>
            </a:lvl1pPr>
          </a:lstStyle>
          <a:p>
            <a:pPr lvl="0"/>
            <a:r>
              <a:rPr lang="en-US" dirty="0"/>
              <a:t>WWW.WEBSITENAME.COM</a:t>
            </a:r>
          </a:p>
        </p:txBody>
      </p:sp>
      <p:sp>
        <p:nvSpPr>
          <p:cNvPr id="5" name="Shape 62">
            <a:extLst>
              <a:ext uri="{FF2B5EF4-FFF2-40B4-BE49-F238E27FC236}">
                <a16:creationId xmlns:a16="http://schemas.microsoft.com/office/drawing/2014/main" id="{E1A23DB6-E067-4A30-8C4B-98B452428518}"/>
              </a:ext>
            </a:extLst>
          </p:cNvPr>
          <p:cNvSpPr/>
          <p:nvPr userDrawn="1"/>
        </p:nvSpPr>
        <p:spPr>
          <a:xfrm rot="16200000" flipV="1">
            <a:off x="1094402" y="1819845"/>
            <a:ext cx="1" cy="2188805"/>
          </a:xfrm>
          <a:prstGeom prst="line">
            <a:avLst/>
          </a:prstGeom>
          <a:ln w="25400">
            <a:solidFill>
              <a:schemeClr val="bg1"/>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30916583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with Image">
    <p:bg>
      <p:bgPr>
        <a:solidFill>
          <a:schemeClr val="accent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8CBA09E-664D-42AC-81A8-E6756A655750}"/>
              </a:ext>
            </a:extLst>
          </p:cNvPr>
          <p:cNvSpPr/>
          <p:nvPr userDrawn="1"/>
        </p:nvSpPr>
        <p:spPr>
          <a:xfrm>
            <a:off x="0" y="1539433"/>
            <a:ext cx="8866207" cy="531856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Picture Placeholder 11">
            <a:extLst>
              <a:ext uri="{FF2B5EF4-FFF2-40B4-BE49-F238E27FC236}">
                <a16:creationId xmlns:a16="http://schemas.microsoft.com/office/drawing/2014/main" id="{82CAE461-C0B1-40CE-96C7-BF817A2EA315}"/>
              </a:ext>
            </a:extLst>
          </p:cNvPr>
          <p:cNvSpPr>
            <a:spLocks noGrp="1"/>
          </p:cNvSpPr>
          <p:nvPr>
            <p:ph type="pic" sz="quarter" idx="15"/>
          </p:nvPr>
        </p:nvSpPr>
        <p:spPr>
          <a:xfrm>
            <a:off x="0" y="0"/>
            <a:ext cx="12191995" cy="6857999"/>
          </a:xfrm>
          <a:custGeom>
            <a:avLst/>
            <a:gdLst>
              <a:gd name="connsiteX0" fmla="*/ 0 w 12191995"/>
              <a:gd name="connsiteY0" fmla="*/ 0 h 6857999"/>
              <a:gd name="connsiteX1" fmla="*/ 12191995 w 12191995"/>
              <a:gd name="connsiteY1" fmla="*/ 0 h 6857999"/>
              <a:gd name="connsiteX2" fmla="*/ 12191995 w 12191995"/>
              <a:gd name="connsiteY2" fmla="*/ 6857999 h 6857999"/>
              <a:gd name="connsiteX3" fmla="*/ 8866207 w 12191995"/>
              <a:gd name="connsiteY3" fmla="*/ 6857999 h 6857999"/>
              <a:gd name="connsiteX4" fmla="*/ 8866207 w 12191995"/>
              <a:gd name="connsiteY4" fmla="*/ 1539432 h 6857999"/>
              <a:gd name="connsiteX5" fmla="*/ 0 w 12191995"/>
              <a:gd name="connsiteY5" fmla="*/ 1539432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1995" h="6857999">
                <a:moveTo>
                  <a:pt x="0" y="0"/>
                </a:moveTo>
                <a:lnTo>
                  <a:pt x="12191995" y="0"/>
                </a:lnTo>
                <a:lnTo>
                  <a:pt x="12191995" y="6857999"/>
                </a:lnTo>
                <a:lnTo>
                  <a:pt x="8866207" y="6857999"/>
                </a:lnTo>
                <a:lnTo>
                  <a:pt x="8866207" y="1539432"/>
                </a:lnTo>
                <a:lnTo>
                  <a:pt x="0" y="1539432"/>
                </a:lnTo>
                <a:close/>
              </a:path>
            </a:pathLst>
          </a:custGeom>
          <a:solidFill>
            <a:schemeClr val="bg1">
              <a:lumMod val="95000"/>
            </a:schemeClr>
          </a:solidFill>
        </p:spPr>
        <p:txBody>
          <a:bodyPr wrap="square">
            <a:noAutofit/>
          </a:bodyPr>
          <a:lstStyle/>
          <a:p>
            <a:r>
              <a:rPr lang="en-US" smtClean="0"/>
              <a:t>Click icon to add picture</a:t>
            </a:r>
            <a:endParaRPr lang="en-US" dirty="0"/>
          </a:p>
        </p:txBody>
      </p:sp>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838199" y="2002421"/>
            <a:ext cx="7252505" cy="891250"/>
          </a:xfrm>
        </p:spPr>
        <p:txBody>
          <a:bodyPr anchor="t">
            <a:noAutofit/>
          </a:bodyPr>
          <a:lstStyle>
            <a:lvl1pPr>
              <a:defRPr sz="5000" b="1">
                <a:solidFill>
                  <a:schemeClr val="bg1"/>
                </a:solidFill>
                <a:latin typeface="+mj-lt"/>
              </a:defRPr>
            </a:lvl1pPr>
          </a:lstStyle>
          <a:p>
            <a:r>
              <a:rPr lang="en-US" dirty="0"/>
              <a:t>CLICK TO ADD TITLE</a:t>
            </a:r>
          </a:p>
        </p:txBody>
      </p:sp>
      <p:sp>
        <p:nvSpPr>
          <p:cNvPr id="13" name="Text Placeholder 12">
            <a:extLst>
              <a:ext uri="{FF2B5EF4-FFF2-40B4-BE49-F238E27FC236}">
                <a16:creationId xmlns:a16="http://schemas.microsoft.com/office/drawing/2014/main" id="{1221857D-ECFA-4D4D-91DF-E36500791501}"/>
              </a:ext>
            </a:extLst>
          </p:cNvPr>
          <p:cNvSpPr>
            <a:spLocks noGrp="1"/>
          </p:cNvSpPr>
          <p:nvPr>
            <p:ph type="body" sz="quarter" idx="14" hasCustomPrompt="1"/>
          </p:nvPr>
        </p:nvSpPr>
        <p:spPr>
          <a:xfrm>
            <a:off x="838200" y="3090444"/>
            <a:ext cx="7252504" cy="338549"/>
          </a:xfrm>
        </p:spPr>
        <p:txBody>
          <a:bodyPr>
            <a:normAutofit/>
          </a:bodyPr>
          <a:lstStyle>
            <a:lvl1pPr marL="0" indent="0">
              <a:buNone/>
              <a:defRPr sz="1600" spc="300">
                <a:solidFill>
                  <a:schemeClr val="bg1"/>
                </a:solidFill>
                <a:latin typeface="+mn-lt"/>
                <a:cs typeface="Arial" panose="020B0604020202020204" pitchFamily="34" charset="0"/>
              </a:defRPr>
            </a:lvl1pPr>
          </a:lstStyle>
          <a:p>
            <a:pPr lvl="0"/>
            <a:r>
              <a:rPr lang="en-US" dirty="0"/>
              <a:t>SUBTITLE GOES HERE</a:t>
            </a:r>
          </a:p>
        </p:txBody>
      </p:sp>
      <p:sp>
        <p:nvSpPr>
          <p:cNvPr id="5" name="Shape 62">
            <a:extLst>
              <a:ext uri="{FF2B5EF4-FFF2-40B4-BE49-F238E27FC236}">
                <a16:creationId xmlns:a16="http://schemas.microsoft.com/office/drawing/2014/main" id="{E1A23DB6-E067-4A30-8C4B-98B452428518}"/>
              </a:ext>
            </a:extLst>
          </p:cNvPr>
          <p:cNvSpPr/>
          <p:nvPr userDrawn="1"/>
        </p:nvSpPr>
        <p:spPr>
          <a:xfrm rot="16200000" flipV="1">
            <a:off x="1094402" y="1819845"/>
            <a:ext cx="1" cy="2188805"/>
          </a:xfrm>
          <a:prstGeom prst="line">
            <a:avLst/>
          </a:prstGeom>
          <a:ln w="25400">
            <a:solidFill>
              <a:schemeClr val="bg1"/>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15588500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Title Slide with Image">
    <p:bg>
      <p:bgPr>
        <a:solidFill>
          <a:schemeClr val="accent1"/>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838199" y="578736"/>
            <a:ext cx="7252505" cy="891250"/>
          </a:xfrm>
        </p:spPr>
        <p:txBody>
          <a:bodyPr anchor="t">
            <a:noAutofit/>
          </a:bodyPr>
          <a:lstStyle>
            <a:lvl1pPr>
              <a:defRPr sz="5000" b="1">
                <a:solidFill>
                  <a:schemeClr val="bg1"/>
                </a:solidFill>
                <a:latin typeface="+mj-lt"/>
              </a:defRPr>
            </a:lvl1pPr>
          </a:lstStyle>
          <a:p>
            <a:r>
              <a:rPr lang="en-US" dirty="0"/>
              <a:t>CLICK TO ADD TITLE</a:t>
            </a:r>
          </a:p>
        </p:txBody>
      </p:sp>
      <p:sp>
        <p:nvSpPr>
          <p:cNvPr id="13" name="Text Placeholder 12">
            <a:extLst>
              <a:ext uri="{FF2B5EF4-FFF2-40B4-BE49-F238E27FC236}">
                <a16:creationId xmlns:a16="http://schemas.microsoft.com/office/drawing/2014/main" id="{1221857D-ECFA-4D4D-91DF-E36500791501}"/>
              </a:ext>
            </a:extLst>
          </p:cNvPr>
          <p:cNvSpPr>
            <a:spLocks noGrp="1"/>
          </p:cNvSpPr>
          <p:nvPr>
            <p:ph type="body" sz="quarter" idx="14" hasCustomPrompt="1"/>
          </p:nvPr>
        </p:nvSpPr>
        <p:spPr>
          <a:xfrm>
            <a:off x="838200" y="1666759"/>
            <a:ext cx="7252504" cy="338549"/>
          </a:xfrm>
        </p:spPr>
        <p:txBody>
          <a:bodyPr>
            <a:normAutofit/>
          </a:bodyPr>
          <a:lstStyle>
            <a:lvl1pPr marL="0" indent="0">
              <a:buNone/>
              <a:defRPr sz="1600" spc="300">
                <a:solidFill>
                  <a:schemeClr val="bg1"/>
                </a:solidFill>
                <a:latin typeface="+mn-lt"/>
                <a:cs typeface="Arial" panose="020B0604020202020204" pitchFamily="34" charset="0"/>
              </a:defRPr>
            </a:lvl1pPr>
          </a:lstStyle>
          <a:p>
            <a:pPr lvl="0"/>
            <a:r>
              <a:rPr lang="en-US" dirty="0"/>
              <a:t>SUBTITLE GOES HERE</a:t>
            </a:r>
          </a:p>
        </p:txBody>
      </p:sp>
      <p:sp>
        <p:nvSpPr>
          <p:cNvPr id="5" name="Shape 62">
            <a:extLst>
              <a:ext uri="{FF2B5EF4-FFF2-40B4-BE49-F238E27FC236}">
                <a16:creationId xmlns:a16="http://schemas.microsoft.com/office/drawing/2014/main" id="{E1A23DB6-E067-4A30-8C4B-98B452428518}"/>
              </a:ext>
            </a:extLst>
          </p:cNvPr>
          <p:cNvSpPr/>
          <p:nvPr userDrawn="1"/>
        </p:nvSpPr>
        <p:spPr>
          <a:xfrm rot="16200000" flipV="1">
            <a:off x="1094402" y="396160"/>
            <a:ext cx="1" cy="2188805"/>
          </a:xfrm>
          <a:prstGeom prst="line">
            <a:avLst/>
          </a:prstGeom>
          <a:ln w="25400">
            <a:solidFill>
              <a:schemeClr val="bg1"/>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
        <p:nvSpPr>
          <p:cNvPr id="20" name="Picture Placeholder 4">
            <a:extLst>
              <a:ext uri="{FF2B5EF4-FFF2-40B4-BE49-F238E27FC236}">
                <a16:creationId xmlns:a16="http://schemas.microsoft.com/office/drawing/2014/main" id="{99E7C9A1-D1C2-4923-B0AE-127044646A05}"/>
              </a:ext>
            </a:extLst>
          </p:cNvPr>
          <p:cNvSpPr>
            <a:spLocks noGrp="1"/>
          </p:cNvSpPr>
          <p:nvPr>
            <p:ph type="pic" sz="quarter" idx="10"/>
          </p:nvPr>
        </p:nvSpPr>
        <p:spPr>
          <a:xfrm>
            <a:off x="8866207" y="0"/>
            <a:ext cx="3325792" cy="6858000"/>
          </a:xfrm>
          <a:solidFill>
            <a:schemeClr val="bg1"/>
          </a:solidFill>
        </p:spPr>
        <p:txBody>
          <a:bodyPr/>
          <a:lstStyle/>
          <a:p>
            <a:r>
              <a:rPr lang="en-US" smtClean="0"/>
              <a:t>Click icon to add picture</a:t>
            </a:r>
            <a:endParaRPr lang="en-US" dirty="0"/>
          </a:p>
        </p:txBody>
      </p:sp>
    </p:spTree>
    <p:extLst>
      <p:ext uri="{BB962C8B-B14F-4D97-AF65-F5344CB8AC3E}">
        <p14:creationId xmlns:p14="http://schemas.microsoft.com/office/powerpoint/2010/main" val="8533285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Slide Divider with Image">
    <p:bg>
      <p:bgPr>
        <a:solidFill>
          <a:schemeClr val="accent1"/>
        </a:solid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0E919B9B-5D3F-4FF0-A499-8925E9560B94}"/>
              </a:ext>
            </a:extLst>
          </p:cNvPr>
          <p:cNvSpPr>
            <a:spLocks noGrp="1"/>
          </p:cNvSpPr>
          <p:nvPr>
            <p:ph type="title" hasCustomPrompt="1"/>
          </p:nvPr>
        </p:nvSpPr>
        <p:spPr>
          <a:xfrm>
            <a:off x="838199" y="2708475"/>
            <a:ext cx="7252505" cy="891250"/>
          </a:xfrm>
        </p:spPr>
        <p:txBody>
          <a:bodyPr anchor="t">
            <a:noAutofit/>
          </a:bodyPr>
          <a:lstStyle>
            <a:lvl1pPr>
              <a:defRPr sz="5000" b="1">
                <a:solidFill>
                  <a:schemeClr val="bg1"/>
                </a:solidFill>
                <a:latin typeface="+mj-lt"/>
              </a:defRPr>
            </a:lvl1pPr>
          </a:lstStyle>
          <a:p>
            <a:r>
              <a:rPr lang="en-US" dirty="0"/>
              <a:t>CLICK TO ADD TITLE</a:t>
            </a:r>
          </a:p>
        </p:txBody>
      </p:sp>
      <p:sp>
        <p:nvSpPr>
          <p:cNvPr id="9" name="Text Placeholder 12">
            <a:extLst>
              <a:ext uri="{FF2B5EF4-FFF2-40B4-BE49-F238E27FC236}">
                <a16:creationId xmlns:a16="http://schemas.microsoft.com/office/drawing/2014/main" id="{89A80859-BDA6-44AA-A750-4E06108B9B2B}"/>
              </a:ext>
            </a:extLst>
          </p:cNvPr>
          <p:cNvSpPr>
            <a:spLocks noGrp="1"/>
          </p:cNvSpPr>
          <p:nvPr>
            <p:ph type="body" sz="quarter" idx="14" hasCustomPrompt="1"/>
          </p:nvPr>
        </p:nvSpPr>
        <p:spPr>
          <a:xfrm>
            <a:off x="838200" y="3796498"/>
            <a:ext cx="7252504" cy="338549"/>
          </a:xfrm>
        </p:spPr>
        <p:txBody>
          <a:bodyPr>
            <a:normAutofit/>
          </a:bodyPr>
          <a:lstStyle>
            <a:lvl1pPr marL="0" indent="0">
              <a:buNone/>
              <a:defRPr sz="1600" spc="300">
                <a:solidFill>
                  <a:schemeClr val="bg1"/>
                </a:solidFill>
                <a:latin typeface="+mn-lt"/>
                <a:cs typeface="Arial" panose="020B0604020202020204" pitchFamily="34" charset="0"/>
              </a:defRPr>
            </a:lvl1pPr>
          </a:lstStyle>
          <a:p>
            <a:pPr lvl="0"/>
            <a:r>
              <a:rPr lang="en-US" dirty="0"/>
              <a:t>SUBTITLE GOES HERE</a:t>
            </a:r>
          </a:p>
        </p:txBody>
      </p:sp>
      <p:sp>
        <p:nvSpPr>
          <p:cNvPr id="10" name="Shape 62">
            <a:extLst>
              <a:ext uri="{FF2B5EF4-FFF2-40B4-BE49-F238E27FC236}">
                <a16:creationId xmlns:a16="http://schemas.microsoft.com/office/drawing/2014/main" id="{171AB7B1-2963-43C8-84A5-2FCF188ACF42}"/>
              </a:ext>
            </a:extLst>
          </p:cNvPr>
          <p:cNvSpPr/>
          <p:nvPr userDrawn="1"/>
        </p:nvSpPr>
        <p:spPr>
          <a:xfrm rot="16200000" flipV="1">
            <a:off x="1094402" y="2525899"/>
            <a:ext cx="1" cy="2188805"/>
          </a:xfrm>
          <a:prstGeom prst="line">
            <a:avLst/>
          </a:prstGeom>
          <a:ln w="25400">
            <a:solidFill>
              <a:schemeClr val="bg1"/>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
        <p:nvSpPr>
          <p:cNvPr id="7" name="Picture Placeholder 6">
            <a:extLst>
              <a:ext uri="{FF2B5EF4-FFF2-40B4-BE49-F238E27FC236}">
                <a16:creationId xmlns:a16="http://schemas.microsoft.com/office/drawing/2014/main" id="{DAA0C5BA-C2D3-4A68-8EDE-1831408789D6}"/>
              </a:ext>
            </a:extLst>
          </p:cNvPr>
          <p:cNvSpPr>
            <a:spLocks noGrp="1"/>
          </p:cNvSpPr>
          <p:nvPr>
            <p:ph type="pic" sz="quarter" idx="13"/>
          </p:nvPr>
        </p:nvSpPr>
        <p:spPr>
          <a:xfrm>
            <a:off x="0" y="0"/>
            <a:ext cx="12191999" cy="6858000"/>
          </a:xfrm>
          <a:custGeom>
            <a:avLst/>
            <a:gdLst>
              <a:gd name="connsiteX0" fmla="*/ 0 w 11933381"/>
              <a:gd name="connsiteY0" fmla="*/ 0 h 6858000"/>
              <a:gd name="connsiteX1" fmla="*/ 11933381 w 11933381"/>
              <a:gd name="connsiteY1" fmla="*/ 0 h 6858000"/>
              <a:gd name="connsiteX2" fmla="*/ 11933381 w 11933381"/>
              <a:gd name="connsiteY2" fmla="*/ 6858000 h 6858000"/>
              <a:gd name="connsiteX3" fmla="*/ 0 w 11933381"/>
              <a:gd name="connsiteY3" fmla="*/ 6858000 h 6858000"/>
              <a:gd name="connsiteX4" fmla="*/ 0 w 11933381"/>
              <a:gd name="connsiteY4" fmla="*/ 5854361 h 6858000"/>
              <a:gd name="connsiteX5" fmla="*/ 8109878 w 11933381"/>
              <a:gd name="connsiteY5" fmla="*/ 5854361 h 6858000"/>
              <a:gd name="connsiteX6" fmla="*/ 8109878 w 11933381"/>
              <a:gd name="connsiteY6" fmla="*/ 1949923 h 6858000"/>
              <a:gd name="connsiteX7" fmla="*/ 0 w 11933381"/>
              <a:gd name="connsiteY7" fmla="*/ 194992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933381" h="6858000">
                <a:moveTo>
                  <a:pt x="0" y="0"/>
                </a:moveTo>
                <a:lnTo>
                  <a:pt x="11933381" y="0"/>
                </a:lnTo>
                <a:lnTo>
                  <a:pt x="11933381" y="6858000"/>
                </a:lnTo>
                <a:lnTo>
                  <a:pt x="0" y="6858000"/>
                </a:lnTo>
                <a:lnTo>
                  <a:pt x="0" y="5854361"/>
                </a:lnTo>
                <a:lnTo>
                  <a:pt x="8109878" y="5854361"/>
                </a:lnTo>
                <a:lnTo>
                  <a:pt x="8109878" y="1949923"/>
                </a:lnTo>
                <a:lnTo>
                  <a:pt x="0" y="1949923"/>
                </a:lnTo>
                <a:close/>
              </a:path>
            </a:pathLst>
          </a:custGeom>
          <a:solidFill>
            <a:schemeClr val="bg1"/>
          </a:solidFill>
        </p:spPr>
        <p:txBody>
          <a:bodyPr wrap="square">
            <a:noAutofit/>
          </a:bodyPr>
          <a:lstStyle/>
          <a:p>
            <a:r>
              <a:rPr lang="en-US" smtClean="0"/>
              <a:t>Click icon to add picture</a:t>
            </a:r>
            <a:endParaRPr lang="en-US" dirty="0"/>
          </a:p>
        </p:txBody>
      </p:sp>
    </p:spTree>
    <p:extLst>
      <p:ext uri="{BB962C8B-B14F-4D97-AF65-F5344CB8AC3E}">
        <p14:creationId xmlns:p14="http://schemas.microsoft.com/office/powerpoint/2010/main" val="11327372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Slide Divider with Image">
    <p:bg>
      <p:bgPr>
        <a:solidFill>
          <a:schemeClr val="accent1"/>
        </a:solidFill>
        <a:effectLst/>
      </p:bgPr>
    </p:bg>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D373C762-8092-4F49-BC46-91BCA0557F23}"/>
              </a:ext>
            </a:extLst>
          </p:cNvPr>
          <p:cNvSpPr>
            <a:spLocks noGrp="1"/>
          </p:cNvSpPr>
          <p:nvPr>
            <p:ph type="pic" sz="quarter" idx="10"/>
          </p:nvPr>
        </p:nvSpPr>
        <p:spPr>
          <a:xfrm>
            <a:off x="0" y="0"/>
            <a:ext cx="12191999" cy="6858000"/>
          </a:xfrm>
          <a:custGeom>
            <a:avLst/>
            <a:gdLst>
              <a:gd name="connsiteX0" fmla="*/ 0 w 12191999"/>
              <a:gd name="connsiteY0" fmla="*/ 0 h 6858000"/>
              <a:gd name="connsiteX1" fmla="*/ 12191999 w 12191999"/>
              <a:gd name="connsiteY1" fmla="*/ 0 h 6858000"/>
              <a:gd name="connsiteX2" fmla="*/ 12191999 w 12191999"/>
              <a:gd name="connsiteY2" fmla="*/ 2430682 h 6858000"/>
              <a:gd name="connsiteX3" fmla="*/ 3823504 w 12191999"/>
              <a:gd name="connsiteY3" fmla="*/ 2430682 h 6858000"/>
              <a:gd name="connsiteX4" fmla="*/ 3823504 w 12191999"/>
              <a:gd name="connsiteY4" fmla="*/ 6335120 h 6858000"/>
              <a:gd name="connsiteX5" fmla="*/ 12191999 w 12191999"/>
              <a:gd name="connsiteY5" fmla="*/ 6335120 h 6858000"/>
              <a:gd name="connsiteX6" fmla="*/ 12191999 w 12191999"/>
              <a:gd name="connsiteY6" fmla="*/ 6858000 h 6858000"/>
              <a:gd name="connsiteX7" fmla="*/ 0 w 12191999"/>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1999" h="6858000">
                <a:moveTo>
                  <a:pt x="0" y="0"/>
                </a:moveTo>
                <a:lnTo>
                  <a:pt x="12191999" y="0"/>
                </a:lnTo>
                <a:lnTo>
                  <a:pt x="12191999" y="2430682"/>
                </a:lnTo>
                <a:lnTo>
                  <a:pt x="3823504" y="2430682"/>
                </a:lnTo>
                <a:lnTo>
                  <a:pt x="3823504" y="6335120"/>
                </a:lnTo>
                <a:lnTo>
                  <a:pt x="12191999" y="6335120"/>
                </a:lnTo>
                <a:lnTo>
                  <a:pt x="12191999" y="6858000"/>
                </a:lnTo>
                <a:lnTo>
                  <a:pt x="0" y="6858000"/>
                </a:lnTo>
                <a:close/>
              </a:path>
            </a:pathLst>
          </a:custGeom>
          <a:solidFill>
            <a:schemeClr val="bg1"/>
          </a:solidFill>
        </p:spPr>
        <p:txBody>
          <a:bodyPr wrap="square">
            <a:noAutofit/>
          </a:bodyPr>
          <a:lstStyle/>
          <a:p>
            <a:r>
              <a:rPr lang="en-US" smtClean="0"/>
              <a:t>Click icon to add picture</a:t>
            </a:r>
            <a:endParaRPr lang="en-US" dirty="0"/>
          </a:p>
        </p:txBody>
      </p:sp>
      <p:sp>
        <p:nvSpPr>
          <p:cNvPr id="8" name="Title 1">
            <a:extLst>
              <a:ext uri="{FF2B5EF4-FFF2-40B4-BE49-F238E27FC236}">
                <a16:creationId xmlns:a16="http://schemas.microsoft.com/office/drawing/2014/main" id="{0E919B9B-5D3F-4FF0-A499-8925E9560B94}"/>
              </a:ext>
            </a:extLst>
          </p:cNvPr>
          <p:cNvSpPr>
            <a:spLocks noGrp="1"/>
          </p:cNvSpPr>
          <p:nvPr>
            <p:ph type="title" hasCustomPrompt="1"/>
          </p:nvPr>
        </p:nvSpPr>
        <p:spPr>
          <a:xfrm>
            <a:off x="4403208" y="2870519"/>
            <a:ext cx="7252505" cy="891250"/>
          </a:xfrm>
        </p:spPr>
        <p:txBody>
          <a:bodyPr anchor="t">
            <a:noAutofit/>
          </a:bodyPr>
          <a:lstStyle>
            <a:lvl1pPr>
              <a:defRPr sz="5000" b="1">
                <a:solidFill>
                  <a:schemeClr val="bg1"/>
                </a:solidFill>
                <a:latin typeface="+mj-lt"/>
              </a:defRPr>
            </a:lvl1pPr>
          </a:lstStyle>
          <a:p>
            <a:r>
              <a:rPr lang="en-US" dirty="0"/>
              <a:t>CLICK TO ADD TITLE</a:t>
            </a:r>
          </a:p>
        </p:txBody>
      </p:sp>
      <p:sp>
        <p:nvSpPr>
          <p:cNvPr id="9" name="Text Placeholder 12">
            <a:extLst>
              <a:ext uri="{FF2B5EF4-FFF2-40B4-BE49-F238E27FC236}">
                <a16:creationId xmlns:a16="http://schemas.microsoft.com/office/drawing/2014/main" id="{89A80859-BDA6-44AA-A750-4E06108B9B2B}"/>
              </a:ext>
            </a:extLst>
          </p:cNvPr>
          <p:cNvSpPr>
            <a:spLocks noGrp="1"/>
          </p:cNvSpPr>
          <p:nvPr>
            <p:ph type="body" sz="quarter" idx="14" hasCustomPrompt="1"/>
          </p:nvPr>
        </p:nvSpPr>
        <p:spPr>
          <a:xfrm>
            <a:off x="4403209" y="3958542"/>
            <a:ext cx="7252504" cy="338549"/>
          </a:xfrm>
        </p:spPr>
        <p:txBody>
          <a:bodyPr>
            <a:normAutofit/>
          </a:bodyPr>
          <a:lstStyle>
            <a:lvl1pPr marL="0" indent="0">
              <a:buNone/>
              <a:defRPr sz="1600" spc="300">
                <a:solidFill>
                  <a:schemeClr val="bg1"/>
                </a:solidFill>
                <a:latin typeface="+mn-lt"/>
                <a:cs typeface="Arial" panose="020B0604020202020204" pitchFamily="34" charset="0"/>
              </a:defRPr>
            </a:lvl1pPr>
          </a:lstStyle>
          <a:p>
            <a:pPr lvl="0"/>
            <a:r>
              <a:rPr lang="en-US" dirty="0"/>
              <a:t>SUBTITLE GOES HERE</a:t>
            </a:r>
          </a:p>
        </p:txBody>
      </p:sp>
      <p:sp>
        <p:nvSpPr>
          <p:cNvPr id="10" name="Shape 62">
            <a:extLst>
              <a:ext uri="{FF2B5EF4-FFF2-40B4-BE49-F238E27FC236}">
                <a16:creationId xmlns:a16="http://schemas.microsoft.com/office/drawing/2014/main" id="{171AB7B1-2963-43C8-84A5-2FCF188ACF42}"/>
              </a:ext>
            </a:extLst>
          </p:cNvPr>
          <p:cNvSpPr/>
          <p:nvPr userDrawn="1"/>
        </p:nvSpPr>
        <p:spPr>
          <a:xfrm rot="16200000" flipV="1">
            <a:off x="4788658" y="2817190"/>
            <a:ext cx="0" cy="1930310"/>
          </a:xfrm>
          <a:prstGeom prst="line">
            <a:avLst/>
          </a:prstGeom>
          <a:ln w="25400">
            <a:solidFill>
              <a:schemeClr val="bg1"/>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42356504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lide Divider 2">
    <p:bg>
      <p:bgPr>
        <a:solidFill>
          <a:schemeClr val="accent1"/>
        </a:solidFill>
        <a:effectLst/>
      </p:bgPr>
    </p:bg>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B652B907-27B2-46E0-B157-E5617EF0413D}"/>
              </a:ext>
            </a:extLst>
          </p:cNvPr>
          <p:cNvSpPr>
            <a:spLocks noGrp="1"/>
          </p:cNvSpPr>
          <p:nvPr>
            <p:ph type="pic" sz="quarter" idx="10"/>
          </p:nvPr>
        </p:nvSpPr>
        <p:spPr>
          <a:xfrm>
            <a:off x="0" y="0"/>
            <a:ext cx="12191999" cy="6858000"/>
          </a:xfrm>
          <a:custGeom>
            <a:avLst/>
            <a:gdLst>
              <a:gd name="connsiteX0" fmla="*/ 0 w 12191999"/>
              <a:gd name="connsiteY0" fmla="*/ 0 h 6553196"/>
              <a:gd name="connsiteX1" fmla="*/ 12191999 w 12191999"/>
              <a:gd name="connsiteY1" fmla="*/ 0 h 6553196"/>
              <a:gd name="connsiteX2" fmla="*/ 12191999 w 12191999"/>
              <a:gd name="connsiteY2" fmla="*/ 6553196 h 6553196"/>
              <a:gd name="connsiteX3" fmla="*/ 9099630 w 12191999"/>
              <a:gd name="connsiteY3" fmla="*/ 6553196 h 6553196"/>
              <a:gd name="connsiteX4" fmla="*/ 9099630 w 12191999"/>
              <a:gd name="connsiteY4" fmla="*/ 2953562 h 6553196"/>
              <a:gd name="connsiteX5" fmla="*/ 731134 w 12191999"/>
              <a:gd name="connsiteY5" fmla="*/ 2953562 h 6553196"/>
              <a:gd name="connsiteX6" fmla="*/ 731134 w 12191999"/>
              <a:gd name="connsiteY6" fmla="*/ 6553196 h 6553196"/>
              <a:gd name="connsiteX7" fmla="*/ 0 w 12191999"/>
              <a:gd name="connsiteY7" fmla="*/ 6553196 h 6553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1999" h="6553196">
                <a:moveTo>
                  <a:pt x="0" y="0"/>
                </a:moveTo>
                <a:lnTo>
                  <a:pt x="12191999" y="0"/>
                </a:lnTo>
                <a:lnTo>
                  <a:pt x="12191999" y="6553196"/>
                </a:lnTo>
                <a:lnTo>
                  <a:pt x="9099630" y="6553196"/>
                </a:lnTo>
                <a:lnTo>
                  <a:pt x="9099630" y="2953562"/>
                </a:lnTo>
                <a:lnTo>
                  <a:pt x="731134" y="2953562"/>
                </a:lnTo>
                <a:lnTo>
                  <a:pt x="731134" y="6553196"/>
                </a:lnTo>
                <a:lnTo>
                  <a:pt x="0" y="6553196"/>
                </a:lnTo>
                <a:close/>
              </a:path>
            </a:pathLst>
          </a:custGeom>
          <a:solidFill>
            <a:schemeClr val="bg1"/>
          </a:solidFill>
        </p:spPr>
        <p:txBody>
          <a:bodyPr wrap="square">
            <a:noAutofit/>
          </a:bodyPr>
          <a:lstStyle>
            <a:lvl1pPr>
              <a:defRPr>
                <a:latin typeface="+mn-lt"/>
              </a:defRPr>
            </a:lvl1pPr>
          </a:lstStyle>
          <a:p>
            <a:r>
              <a:rPr lang="en-US" smtClean="0"/>
              <a:t>Click icon to add picture</a:t>
            </a:r>
            <a:endParaRPr lang="en-US" dirty="0"/>
          </a:p>
        </p:txBody>
      </p:sp>
      <p:sp>
        <p:nvSpPr>
          <p:cNvPr id="7" name="Title 1">
            <a:extLst>
              <a:ext uri="{FF2B5EF4-FFF2-40B4-BE49-F238E27FC236}">
                <a16:creationId xmlns:a16="http://schemas.microsoft.com/office/drawing/2014/main" id="{81AEE170-55AC-411A-B257-BD682DE716D0}"/>
              </a:ext>
            </a:extLst>
          </p:cNvPr>
          <p:cNvSpPr>
            <a:spLocks noGrp="1"/>
          </p:cNvSpPr>
          <p:nvPr>
            <p:ph type="title" hasCustomPrompt="1"/>
          </p:nvPr>
        </p:nvSpPr>
        <p:spPr>
          <a:xfrm>
            <a:off x="1220164" y="3379810"/>
            <a:ext cx="7252505" cy="891250"/>
          </a:xfrm>
        </p:spPr>
        <p:txBody>
          <a:bodyPr anchor="t">
            <a:noAutofit/>
          </a:bodyPr>
          <a:lstStyle>
            <a:lvl1pPr algn="l">
              <a:defRPr sz="5000" b="1">
                <a:solidFill>
                  <a:schemeClr val="bg1"/>
                </a:solidFill>
                <a:latin typeface="+mj-lt"/>
              </a:defRPr>
            </a:lvl1pPr>
          </a:lstStyle>
          <a:p>
            <a:r>
              <a:rPr lang="en-US" dirty="0"/>
              <a:t>CLICK TO ADD TITLE</a:t>
            </a:r>
          </a:p>
        </p:txBody>
      </p:sp>
      <p:sp>
        <p:nvSpPr>
          <p:cNvPr id="8" name="Text Placeholder 12">
            <a:extLst>
              <a:ext uri="{FF2B5EF4-FFF2-40B4-BE49-F238E27FC236}">
                <a16:creationId xmlns:a16="http://schemas.microsoft.com/office/drawing/2014/main" id="{92D701DC-3803-4D06-BFB3-A9F78E4022EF}"/>
              </a:ext>
            </a:extLst>
          </p:cNvPr>
          <p:cNvSpPr>
            <a:spLocks noGrp="1"/>
          </p:cNvSpPr>
          <p:nvPr>
            <p:ph type="body" sz="quarter" idx="14" hasCustomPrompt="1"/>
          </p:nvPr>
        </p:nvSpPr>
        <p:spPr>
          <a:xfrm>
            <a:off x="1220165" y="4467833"/>
            <a:ext cx="7252504" cy="338549"/>
          </a:xfrm>
        </p:spPr>
        <p:txBody>
          <a:bodyPr>
            <a:normAutofit/>
          </a:bodyPr>
          <a:lstStyle>
            <a:lvl1pPr marL="0" indent="0" algn="l">
              <a:buNone/>
              <a:defRPr sz="1600" spc="300">
                <a:solidFill>
                  <a:schemeClr val="bg1"/>
                </a:solidFill>
                <a:latin typeface="+mn-lt"/>
                <a:cs typeface="Arial" panose="020B0604020202020204" pitchFamily="34" charset="0"/>
              </a:defRPr>
            </a:lvl1pPr>
          </a:lstStyle>
          <a:p>
            <a:pPr lvl="0"/>
            <a:r>
              <a:rPr lang="en-US" dirty="0"/>
              <a:t>SUBTITLE GOES HERE</a:t>
            </a:r>
          </a:p>
        </p:txBody>
      </p:sp>
      <p:sp>
        <p:nvSpPr>
          <p:cNvPr id="9" name="Shape 62">
            <a:extLst>
              <a:ext uri="{FF2B5EF4-FFF2-40B4-BE49-F238E27FC236}">
                <a16:creationId xmlns:a16="http://schemas.microsoft.com/office/drawing/2014/main" id="{71FB5177-8D30-4482-99E2-8BFEB1D37D9E}"/>
              </a:ext>
            </a:extLst>
          </p:cNvPr>
          <p:cNvSpPr/>
          <p:nvPr userDrawn="1"/>
        </p:nvSpPr>
        <p:spPr>
          <a:xfrm rot="16200000" flipV="1">
            <a:off x="1285385" y="3006251"/>
            <a:ext cx="0" cy="2570770"/>
          </a:xfrm>
          <a:prstGeom prst="line">
            <a:avLst/>
          </a:prstGeom>
          <a:ln w="25400">
            <a:solidFill>
              <a:schemeClr val="bg1"/>
            </a:solidFill>
            <a:miter lim="400000"/>
          </a:ln>
        </p:spPr>
        <p:txBody>
          <a:bodyPr lIns="19050" tIns="19050" rIns="19050" bIns="19050" anchor="ctr"/>
          <a:lstStyle/>
          <a:p>
            <a:pPr algn="l">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934178817"/>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4_Custom Layou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AC775-D0E4-4AE8-B104-8AF0CC99549B}"/>
              </a:ext>
            </a:extLst>
          </p:cNvPr>
          <p:cNvSpPr>
            <a:spLocks noGrp="1"/>
          </p:cNvSpPr>
          <p:nvPr>
            <p:ph type="title" hasCustomPrompt="1"/>
          </p:nvPr>
        </p:nvSpPr>
        <p:spPr>
          <a:xfrm>
            <a:off x="826626" y="4867539"/>
            <a:ext cx="2275389" cy="1025525"/>
          </a:xfrm>
          <a:noFill/>
        </p:spPr>
        <p:txBody>
          <a:bodyPr vert="horz" lIns="0" tIns="45720" rIns="91440" bIns="0" rtlCol="0" anchor="b">
            <a:noAutofit/>
          </a:bodyPr>
          <a:lstStyle>
            <a:lvl1pPr>
              <a:defRPr lang="en-US" sz="5000" b="1">
                <a:solidFill>
                  <a:schemeClr val="tx2"/>
                </a:solidFill>
                <a:latin typeface="+mj-lt"/>
              </a:defRPr>
            </a:lvl1pPr>
          </a:lstStyle>
          <a:p>
            <a:pPr marL="0" lvl="0"/>
            <a:r>
              <a:rPr lang="en-US" dirty="0"/>
              <a:t>Agenda</a:t>
            </a:r>
          </a:p>
        </p:txBody>
      </p:sp>
      <p:sp>
        <p:nvSpPr>
          <p:cNvPr id="29" name="Picture Placeholder 28">
            <a:extLst>
              <a:ext uri="{FF2B5EF4-FFF2-40B4-BE49-F238E27FC236}">
                <a16:creationId xmlns:a16="http://schemas.microsoft.com/office/drawing/2014/main" id="{AA648B5A-E380-4E42-882E-71EBF6838E22}"/>
              </a:ext>
            </a:extLst>
          </p:cNvPr>
          <p:cNvSpPr>
            <a:spLocks noGrp="1"/>
          </p:cNvSpPr>
          <p:nvPr>
            <p:ph type="pic" sz="quarter" idx="12"/>
          </p:nvPr>
        </p:nvSpPr>
        <p:spPr>
          <a:xfrm>
            <a:off x="8634413" y="812800"/>
            <a:ext cx="3557587" cy="5232400"/>
          </a:xfrm>
        </p:spPr>
        <p:txBody>
          <a:bodyPr/>
          <a:lstStyle>
            <a:lvl1pPr>
              <a:defRPr>
                <a:latin typeface="+mn-lt"/>
              </a:defRPr>
            </a:lvl1pPr>
          </a:lstStyle>
          <a:p>
            <a:r>
              <a:rPr lang="en-US" smtClean="0"/>
              <a:t>Click icon to add picture</a:t>
            </a:r>
            <a:endParaRPr lang="en-US" dirty="0"/>
          </a:p>
        </p:txBody>
      </p:sp>
      <p:sp>
        <p:nvSpPr>
          <p:cNvPr id="32" name="Text Placeholder 30">
            <a:extLst>
              <a:ext uri="{FF2B5EF4-FFF2-40B4-BE49-F238E27FC236}">
                <a16:creationId xmlns:a16="http://schemas.microsoft.com/office/drawing/2014/main" id="{A0A47E85-3BCA-460F-8AB1-52D89AC152B5}"/>
              </a:ext>
            </a:extLst>
          </p:cNvPr>
          <p:cNvSpPr>
            <a:spLocks noGrp="1"/>
          </p:cNvSpPr>
          <p:nvPr>
            <p:ph type="body" sz="quarter" idx="11" hasCustomPrompt="1"/>
          </p:nvPr>
        </p:nvSpPr>
        <p:spPr>
          <a:xfrm>
            <a:off x="4155313" y="879710"/>
            <a:ext cx="4294206" cy="755650"/>
          </a:xfrm>
        </p:spPr>
        <p:txBody>
          <a:bodyPr anchor="ctr">
            <a:normAutofit/>
          </a:bodyPr>
          <a:lstStyle>
            <a:lvl1pPr marL="0" indent="0">
              <a:buNone/>
              <a:defRPr sz="16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3" name="Text Placeholder 30">
            <a:extLst>
              <a:ext uri="{FF2B5EF4-FFF2-40B4-BE49-F238E27FC236}">
                <a16:creationId xmlns:a16="http://schemas.microsoft.com/office/drawing/2014/main" id="{D357C748-EEC9-489A-BCC6-CA3A91E3F2AD}"/>
              </a:ext>
            </a:extLst>
          </p:cNvPr>
          <p:cNvSpPr>
            <a:spLocks noGrp="1"/>
          </p:cNvSpPr>
          <p:nvPr>
            <p:ph type="body" sz="quarter" idx="13" hasCustomPrompt="1"/>
          </p:nvPr>
        </p:nvSpPr>
        <p:spPr>
          <a:xfrm>
            <a:off x="4155313" y="1956155"/>
            <a:ext cx="4294206"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4" name="Text Placeholder 30">
            <a:extLst>
              <a:ext uri="{FF2B5EF4-FFF2-40B4-BE49-F238E27FC236}">
                <a16:creationId xmlns:a16="http://schemas.microsoft.com/office/drawing/2014/main" id="{59136E3C-98E8-457D-ABD1-BA278DBB491B}"/>
              </a:ext>
            </a:extLst>
          </p:cNvPr>
          <p:cNvSpPr>
            <a:spLocks noGrp="1"/>
          </p:cNvSpPr>
          <p:nvPr>
            <p:ph type="body" sz="quarter" idx="14" hasCustomPrompt="1"/>
          </p:nvPr>
        </p:nvSpPr>
        <p:spPr>
          <a:xfrm>
            <a:off x="4155313" y="3032600"/>
            <a:ext cx="4294206"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5" name="Text Placeholder 30">
            <a:extLst>
              <a:ext uri="{FF2B5EF4-FFF2-40B4-BE49-F238E27FC236}">
                <a16:creationId xmlns:a16="http://schemas.microsoft.com/office/drawing/2014/main" id="{3F9938E0-7CFD-4C1C-88B0-388D25B8B1B8}"/>
              </a:ext>
            </a:extLst>
          </p:cNvPr>
          <p:cNvSpPr>
            <a:spLocks noGrp="1"/>
          </p:cNvSpPr>
          <p:nvPr>
            <p:ph type="body" sz="quarter" idx="15" hasCustomPrompt="1"/>
          </p:nvPr>
        </p:nvSpPr>
        <p:spPr>
          <a:xfrm>
            <a:off x="4155313" y="4109045"/>
            <a:ext cx="4294206"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6" name="Text Placeholder 30">
            <a:extLst>
              <a:ext uri="{FF2B5EF4-FFF2-40B4-BE49-F238E27FC236}">
                <a16:creationId xmlns:a16="http://schemas.microsoft.com/office/drawing/2014/main" id="{D274E9A2-3272-442A-A247-A383255C45F7}"/>
              </a:ext>
            </a:extLst>
          </p:cNvPr>
          <p:cNvSpPr>
            <a:spLocks noGrp="1"/>
          </p:cNvSpPr>
          <p:nvPr>
            <p:ph type="body" sz="quarter" idx="16" hasCustomPrompt="1"/>
          </p:nvPr>
        </p:nvSpPr>
        <p:spPr>
          <a:xfrm>
            <a:off x="4155313" y="5185490"/>
            <a:ext cx="4294206"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42" name="Shape 62">
            <a:extLst>
              <a:ext uri="{FF2B5EF4-FFF2-40B4-BE49-F238E27FC236}">
                <a16:creationId xmlns:a16="http://schemas.microsoft.com/office/drawing/2014/main" id="{2683CBB0-468F-4DD2-853B-FBFFA91B662E}"/>
              </a:ext>
            </a:extLst>
          </p:cNvPr>
          <p:cNvSpPr/>
          <p:nvPr userDrawn="1"/>
        </p:nvSpPr>
        <p:spPr>
          <a:xfrm rot="16200000" flipV="1">
            <a:off x="965155" y="3899540"/>
            <a:ext cx="0" cy="1930310"/>
          </a:xfrm>
          <a:prstGeom prst="line">
            <a:avLst/>
          </a:prstGeom>
          <a:ln w="19050">
            <a:solidFill>
              <a:schemeClr val="tx2"/>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12260604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8_Custom Layou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AC775-D0E4-4AE8-B104-8AF0CC99549B}"/>
              </a:ext>
            </a:extLst>
          </p:cNvPr>
          <p:cNvSpPr>
            <a:spLocks noGrp="1"/>
          </p:cNvSpPr>
          <p:nvPr>
            <p:ph type="title" hasCustomPrompt="1"/>
          </p:nvPr>
        </p:nvSpPr>
        <p:spPr>
          <a:xfrm>
            <a:off x="826626" y="4867539"/>
            <a:ext cx="2356412" cy="1025525"/>
          </a:xfrm>
          <a:noFill/>
        </p:spPr>
        <p:txBody>
          <a:bodyPr vert="horz" lIns="0" tIns="45720" rIns="91440" bIns="0" rtlCol="0" anchor="b">
            <a:noAutofit/>
          </a:bodyPr>
          <a:lstStyle>
            <a:lvl1pPr>
              <a:defRPr lang="en-US" sz="5000" b="1">
                <a:solidFill>
                  <a:schemeClr val="tx2"/>
                </a:solidFill>
                <a:latin typeface="+mj-lt"/>
              </a:defRPr>
            </a:lvl1pPr>
          </a:lstStyle>
          <a:p>
            <a:pPr marL="0" lvl="0"/>
            <a:r>
              <a:rPr lang="en-US" dirty="0"/>
              <a:t>Agenda</a:t>
            </a:r>
          </a:p>
        </p:txBody>
      </p:sp>
      <p:sp>
        <p:nvSpPr>
          <p:cNvPr id="29" name="Picture Placeholder 28">
            <a:extLst>
              <a:ext uri="{FF2B5EF4-FFF2-40B4-BE49-F238E27FC236}">
                <a16:creationId xmlns:a16="http://schemas.microsoft.com/office/drawing/2014/main" id="{AA648B5A-E380-4E42-882E-71EBF6838E22}"/>
              </a:ext>
            </a:extLst>
          </p:cNvPr>
          <p:cNvSpPr>
            <a:spLocks noGrp="1"/>
          </p:cNvSpPr>
          <p:nvPr>
            <p:ph type="pic" sz="quarter" idx="12"/>
          </p:nvPr>
        </p:nvSpPr>
        <p:spPr>
          <a:xfrm>
            <a:off x="3778137" y="2225040"/>
            <a:ext cx="3557587" cy="3668025"/>
          </a:xfrm>
        </p:spPr>
        <p:txBody>
          <a:bodyPr/>
          <a:lstStyle>
            <a:lvl1pPr>
              <a:defRPr>
                <a:latin typeface="+mn-lt"/>
              </a:defRPr>
            </a:lvl1pPr>
          </a:lstStyle>
          <a:p>
            <a:r>
              <a:rPr lang="en-US" smtClean="0"/>
              <a:t>Click icon to add picture</a:t>
            </a:r>
            <a:endParaRPr lang="en-US" dirty="0"/>
          </a:p>
        </p:txBody>
      </p:sp>
      <p:sp>
        <p:nvSpPr>
          <p:cNvPr id="32" name="Text Placeholder 30">
            <a:extLst>
              <a:ext uri="{FF2B5EF4-FFF2-40B4-BE49-F238E27FC236}">
                <a16:creationId xmlns:a16="http://schemas.microsoft.com/office/drawing/2014/main" id="{A0A47E85-3BCA-460F-8AB1-52D89AC152B5}"/>
              </a:ext>
            </a:extLst>
          </p:cNvPr>
          <p:cNvSpPr>
            <a:spLocks noGrp="1"/>
          </p:cNvSpPr>
          <p:nvPr>
            <p:ph type="body" sz="quarter" idx="11" hasCustomPrompt="1"/>
          </p:nvPr>
        </p:nvSpPr>
        <p:spPr>
          <a:xfrm>
            <a:off x="7559432" y="2055335"/>
            <a:ext cx="4294206" cy="755650"/>
          </a:xfrm>
        </p:spPr>
        <p:txBody>
          <a:bodyPr anchor="ctr">
            <a:normAutofit/>
          </a:bodyPr>
          <a:lstStyle>
            <a:lvl1pPr marL="0" indent="0">
              <a:buNone/>
              <a:defRPr sz="14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3" name="Text Placeholder 30">
            <a:extLst>
              <a:ext uri="{FF2B5EF4-FFF2-40B4-BE49-F238E27FC236}">
                <a16:creationId xmlns:a16="http://schemas.microsoft.com/office/drawing/2014/main" id="{D357C748-EEC9-489A-BCC6-CA3A91E3F2AD}"/>
              </a:ext>
            </a:extLst>
          </p:cNvPr>
          <p:cNvSpPr>
            <a:spLocks noGrp="1"/>
          </p:cNvSpPr>
          <p:nvPr>
            <p:ph type="body" sz="quarter" idx="13" hasCustomPrompt="1"/>
          </p:nvPr>
        </p:nvSpPr>
        <p:spPr>
          <a:xfrm>
            <a:off x="7559432" y="2782449"/>
            <a:ext cx="4294206" cy="755650"/>
          </a:xfrm>
        </p:spPr>
        <p:txBody>
          <a:bodyPr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4" name="Text Placeholder 30">
            <a:extLst>
              <a:ext uri="{FF2B5EF4-FFF2-40B4-BE49-F238E27FC236}">
                <a16:creationId xmlns:a16="http://schemas.microsoft.com/office/drawing/2014/main" id="{59136E3C-98E8-457D-ABD1-BA278DBB491B}"/>
              </a:ext>
            </a:extLst>
          </p:cNvPr>
          <p:cNvSpPr>
            <a:spLocks noGrp="1"/>
          </p:cNvSpPr>
          <p:nvPr>
            <p:ph type="body" sz="quarter" idx="14" hasCustomPrompt="1"/>
          </p:nvPr>
        </p:nvSpPr>
        <p:spPr>
          <a:xfrm>
            <a:off x="7559432" y="4352427"/>
            <a:ext cx="4294206" cy="755650"/>
          </a:xfrm>
        </p:spPr>
        <p:txBody>
          <a:bodyPr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5" name="Text Placeholder 30">
            <a:extLst>
              <a:ext uri="{FF2B5EF4-FFF2-40B4-BE49-F238E27FC236}">
                <a16:creationId xmlns:a16="http://schemas.microsoft.com/office/drawing/2014/main" id="{3F9938E0-7CFD-4C1C-88B0-388D25B8B1B8}"/>
              </a:ext>
            </a:extLst>
          </p:cNvPr>
          <p:cNvSpPr>
            <a:spLocks noGrp="1"/>
          </p:cNvSpPr>
          <p:nvPr>
            <p:ph type="body" sz="quarter" idx="15" hasCustomPrompt="1"/>
          </p:nvPr>
        </p:nvSpPr>
        <p:spPr>
          <a:xfrm>
            <a:off x="7559432" y="3567438"/>
            <a:ext cx="4294206" cy="755650"/>
          </a:xfrm>
        </p:spPr>
        <p:txBody>
          <a:bodyPr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6" name="Text Placeholder 30">
            <a:extLst>
              <a:ext uri="{FF2B5EF4-FFF2-40B4-BE49-F238E27FC236}">
                <a16:creationId xmlns:a16="http://schemas.microsoft.com/office/drawing/2014/main" id="{D274E9A2-3272-442A-A247-A383255C45F7}"/>
              </a:ext>
            </a:extLst>
          </p:cNvPr>
          <p:cNvSpPr>
            <a:spLocks noGrp="1"/>
          </p:cNvSpPr>
          <p:nvPr>
            <p:ph type="body" sz="quarter" idx="16" hasCustomPrompt="1"/>
          </p:nvPr>
        </p:nvSpPr>
        <p:spPr>
          <a:xfrm>
            <a:off x="7559432" y="5137415"/>
            <a:ext cx="4294206" cy="755650"/>
          </a:xfrm>
        </p:spPr>
        <p:txBody>
          <a:bodyPr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42" name="Shape 62">
            <a:extLst>
              <a:ext uri="{FF2B5EF4-FFF2-40B4-BE49-F238E27FC236}">
                <a16:creationId xmlns:a16="http://schemas.microsoft.com/office/drawing/2014/main" id="{2683CBB0-468F-4DD2-853B-FBFFA91B662E}"/>
              </a:ext>
            </a:extLst>
          </p:cNvPr>
          <p:cNvSpPr/>
          <p:nvPr userDrawn="1"/>
        </p:nvSpPr>
        <p:spPr>
          <a:xfrm rot="16200000" flipV="1">
            <a:off x="965155" y="3899540"/>
            <a:ext cx="0" cy="1930310"/>
          </a:xfrm>
          <a:prstGeom prst="line">
            <a:avLst/>
          </a:prstGeom>
          <a:ln w="19050">
            <a:solidFill>
              <a:schemeClr val="tx2"/>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
        <p:nvSpPr>
          <p:cNvPr id="3" name="Rectangle 2">
            <a:extLst>
              <a:ext uri="{FF2B5EF4-FFF2-40B4-BE49-F238E27FC236}">
                <a16:creationId xmlns:a16="http://schemas.microsoft.com/office/drawing/2014/main" id="{E2F3CED5-D6C7-4A0B-B731-FDB78F4E3341}"/>
              </a:ext>
            </a:extLst>
          </p:cNvPr>
          <p:cNvSpPr/>
          <p:nvPr userDrawn="1"/>
        </p:nvSpPr>
        <p:spPr>
          <a:xfrm>
            <a:off x="3778137" y="0"/>
            <a:ext cx="3586162" cy="205930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5950430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7_Custom Layou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AC775-D0E4-4AE8-B104-8AF0CC99549B}"/>
              </a:ext>
            </a:extLst>
          </p:cNvPr>
          <p:cNvSpPr>
            <a:spLocks noGrp="1"/>
          </p:cNvSpPr>
          <p:nvPr>
            <p:ph type="title" hasCustomPrompt="1"/>
          </p:nvPr>
        </p:nvSpPr>
        <p:spPr>
          <a:xfrm>
            <a:off x="826626" y="4867539"/>
            <a:ext cx="2239803" cy="1025525"/>
          </a:xfrm>
          <a:noFill/>
        </p:spPr>
        <p:txBody>
          <a:bodyPr vert="horz" lIns="0" tIns="45720" rIns="91440" bIns="0" rtlCol="0" anchor="b">
            <a:noAutofit/>
          </a:bodyPr>
          <a:lstStyle>
            <a:lvl1pPr>
              <a:defRPr lang="en-US" sz="5000" b="1">
                <a:solidFill>
                  <a:schemeClr val="tx2"/>
                </a:solidFill>
                <a:latin typeface="+mj-lt"/>
              </a:defRPr>
            </a:lvl1pPr>
          </a:lstStyle>
          <a:p>
            <a:pPr marL="0" lvl="0"/>
            <a:r>
              <a:rPr lang="en-US" noProof="0"/>
              <a:t>Agenda</a:t>
            </a:r>
          </a:p>
        </p:txBody>
      </p:sp>
      <p:sp>
        <p:nvSpPr>
          <p:cNvPr id="29" name="Picture Placeholder 28">
            <a:extLst>
              <a:ext uri="{FF2B5EF4-FFF2-40B4-BE49-F238E27FC236}">
                <a16:creationId xmlns:a16="http://schemas.microsoft.com/office/drawing/2014/main" id="{AA648B5A-E380-4E42-882E-71EBF6838E22}"/>
              </a:ext>
            </a:extLst>
          </p:cNvPr>
          <p:cNvSpPr>
            <a:spLocks noGrp="1"/>
          </p:cNvSpPr>
          <p:nvPr>
            <p:ph type="pic" sz="quarter" idx="12"/>
          </p:nvPr>
        </p:nvSpPr>
        <p:spPr>
          <a:xfrm>
            <a:off x="8634413" y="812800"/>
            <a:ext cx="3557587" cy="5232400"/>
          </a:xfrm>
        </p:spPr>
        <p:txBody>
          <a:bodyPr/>
          <a:lstStyle>
            <a:lvl1pPr>
              <a:defRPr>
                <a:latin typeface="+mn-lt"/>
              </a:defRPr>
            </a:lvl1pPr>
          </a:lstStyle>
          <a:p>
            <a:r>
              <a:rPr lang="en-US" noProof="0" smtClean="0"/>
              <a:t>Click icon to add picture</a:t>
            </a:r>
            <a:endParaRPr lang="en-US" noProof="0" dirty="0"/>
          </a:p>
        </p:txBody>
      </p:sp>
      <p:sp>
        <p:nvSpPr>
          <p:cNvPr id="32" name="Text Placeholder 30">
            <a:extLst>
              <a:ext uri="{FF2B5EF4-FFF2-40B4-BE49-F238E27FC236}">
                <a16:creationId xmlns:a16="http://schemas.microsoft.com/office/drawing/2014/main" id="{A0A47E85-3BCA-460F-8AB1-52D89AC152B5}"/>
              </a:ext>
            </a:extLst>
          </p:cNvPr>
          <p:cNvSpPr>
            <a:spLocks noGrp="1"/>
          </p:cNvSpPr>
          <p:nvPr>
            <p:ph type="body" sz="quarter" idx="11" hasCustomPrompt="1"/>
          </p:nvPr>
        </p:nvSpPr>
        <p:spPr>
          <a:xfrm>
            <a:off x="4476854" y="879710"/>
            <a:ext cx="3983858" cy="755650"/>
          </a:xfrm>
        </p:spPr>
        <p:txBody>
          <a:bodyPr anchor="ctr">
            <a:normAutofit/>
          </a:bodyPr>
          <a:lstStyle>
            <a:lvl1pPr marL="0" indent="0">
              <a:buNone/>
              <a:defRPr sz="1600">
                <a:solidFill>
                  <a:schemeClr val="tx2"/>
                </a:solidFill>
                <a:latin typeface="+mn-lt"/>
                <a:cs typeface="Arial" panose="020B0604020202020204" pitchFamily="34" charset="0"/>
              </a:defRPr>
            </a:lvl1pPr>
            <a:lvl2pPr marL="457200" indent="0">
              <a:buNone/>
              <a:defRPr/>
            </a:lvl2pPr>
          </a:lstStyle>
          <a:p>
            <a:pPr lvl="0"/>
            <a:r>
              <a:rPr lang="en-US" noProof="0"/>
              <a:t>Click to edit Master </a:t>
            </a:r>
            <a:br>
              <a:rPr lang="en-US" noProof="0"/>
            </a:br>
            <a:r>
              <a:rPr lang="en-US" noProof="0"/>
              <a:t>text styles</a:t>
            </a:r>
          </a:p>
        </p:txBody>
      </p:sp>
      <p:sp>
        <p:nvSpPr>
          <p:cNvPr id="33" name="Text Placeholder 30">
            <a:extLst>
              <a:ext uri="{FF2B5EF4-FFF2-40B4-BE49-F238E27FC236}">
                <a16:creationId xmlns:a16="http://schemas.microsoft.com/office/drawing/2014/main" id="{D357C748-EEC9-489A-BCC6-CA3A91E3F2AD}"/>
              </a:ext>
            </a:extLst>
          </p:cNvPr>
          <p:cNvSpPr>
            <a:spLocks noGrp="1"/>
          </p:cNvSpPr>
          <p:nvPr>
            <p:ph type="body" sz="quarter" idx="13" hasCustomPrompt="1"/>
          </p:nvPr>
        </p:nvSpPr>
        <p:spPr>
          <a:xfrm>
            <a:off x="4476854" y="1956155"/>
            <a:ext cx="3983858"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noProof="0"/>
              <a:t>Click to edit Master </a:t>
            </a:r>
            <a:br>
              <a:rPr lang="en-US" noProof="0"/>
            </a:br>
            <a:r>
              <a:rPr lang="en-US" noProof="0"/>
              <a:t>text styles</a:t>
            </a:r>
          </a:p>
        </p:txBody>
      </p:sp>
      <p:sp>
        <p:nvSpPr>
          <p:cNvPr id="34" name="Text Placeholder 30">
            <a:extLst>
              <a:ext uri="{FF2B5EF4-FFF2-40B4-BE49-F238E27FC236}">
                <a16:creationId xmlns:a16="http://schemas.microsoft.com/office/drawing/2014/main" id="{59136E3C-98E8-457D-ABD1-BA278DBB491B}"/>
              </a:ext>
            </a:extLst>
          </p:cNvPr>
          <p:cNvSpPr>
            <a:spLocks noGrp="1"/>
          </p:cNvSpPr>
          <p:nvPr>
            <p:ph type="body" sz="quarter" idx="14" hasCustomPrompt="1"/>
          </p:nvPr>
        </p:nvSpPr>
        <p:spPr>
          <a:xfrm>
            <a:off x="4476854" y="3032600"/>
            <a:ext cx="3983858"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noProof="0"/>
              <a:t>Click to edit Master </a:t>
            </a:r>
            <a:br>
              <a:rPr lang="en-US" noProof="0"/>
            </a:br>
            <a:r>
              <a:rPr lang="en-US" noProof="0"/>
              <a:t>text styles</a:t>
            </a:r>
          </a:p>
        </p:txBody>
      </p:sp>
      <p:sp>
        <p:nvSpPr>
          <p:cNvPr id="35" name="Text Placeholder 30">
            <a:extLst>
              <a:ext uri="{FF2B5EF4-FFF2-40B4-BE49-F238E27FC236}">
                <a16:creationId xmlns:a16="http://schemas.microsoft.com/office/drawing/2014/main" id="{3F9938E0-7CFD-4C1C-88B0-388D25B8B1B8}"/>
              </a:ext>
            </a:extLst>
          </p:cNvPr>
          <p:cNvSpPr>
            <a:spLocks noGrp="1"/>
          </p:cNvSpPr>
          <p:nvPr>
            <p:ph type="body" sz="quarter" idx="15" hasCustomPrompt="1"/>
          </p:nvPr>
        </p:nvSpPr>
        <p:spPr>
          <a:xfrm>
            <a:off x="4476854" y="4109045"/>
            <a:ext cx="3983858"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noProof="0"/>
              <a:t>Click to edit Master </a:t>
            </a:r>
            <a:br>
              <a:rPr lang="en-US" noProof="0"/>
            </a:br>
            <a:r>
              <a:rPr lang="en-US" noProof="0"/>
              <a:t>text styles</a:t>
            </a:r>
          </a:p>
        </p:txBody>
      </p:sp>
      <p:sp>
        <p:nvSpPr>
          <p:cNvPr id="36" name="Text Placeholder 30">
            <a:extLst>
              <a:ext uri="{FF2B5EF4-FFF2-40B4-BE49-F238E27FC236}">
                <a16:creationId xmlns:a16="http://schemas.microsoft.com/office/drawing/2014/main" id="{D274E9A2-3272-442A-A247-A383255C45F7}"/>
              </a:ext>
            </a:extLst>
          </p:cNvPr>
          <p:cNvSpPr>
            <a:spLocks noGrp="1"/>
          </p:cNvSpPr>
          <p:nvPr>
            <p:ph type="body" sz="quarter" idx="16" hasCustomPrompt="1"/>
          </p:nvPr>
        </p:nvSpPr>
        <p:spPr>
          <a:xfrm>
            <a:off x="4476854" y="5185490"/>
            <a:ext cx="3983858"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noProof="0"/>
              <a:t>Click to edit Master </a:t>
            </a:r>
            <a:br>
              <a:rPr lang="en-US" noProof="0"/>
            </a:br>
            <a:r>
              <a:rPr lang="en-US" noProof="0"/>
              <a:t>text styles</a:t>
            </a:r>
          </a:p>
        </p:txBody>
      </p:sp>
      <p:sp>
        <p:nvSpPr>
          <p:cNvPr id="37" name="Text Placeholder 30">
            <a:extLst>
              <a:ext uri="{FF2B5EF4-FFF2-40B4-BE49-F238E27FC236}">
                <a16:creationId xmlns:a16="http://schemas.microsoft.com/office/drawing/2014/main" id="{2D435A30-7C8E-4847-B027-91CBFA159229}"/>
              </a:ext>
            </a:extLst>
          </p:cNvPr>
          <p:cNvSpPr>
            <a:spLocks noGrp="1"/>
          </p:cNvSpPr>
          <p:nvPr>
            <p:ph type="body" sz="quarter" idx="17" hasCustomPrompt="1"/>
          </p:nvPr>
        </p:nvSpPr>
        <p:spPr>
          <a:xfrm>
            <a:off x="3527730" y="879710"/>
            <a:ext cx="741082" cy="755650"/>
          </a:xfrm>
        </p:spPr>
        <p:txBody>
          <a:bodyPr rIns="0" anchor="ctr">
            <a:noAutofit/>
          </a:bodyPr>
          <a:lstStyle>
            <a:lvl1pPr marL="0" indent="0" algn="r">
              <a:buNone/>
              <a:defRPr sz="6000">
                <a:solidFill>
                  <a:schemeClr val="accent2"/>
                </a:solidFill>
                <a:latin typeface="+mj-lt"/>
                <a:cs typeface="Arial" panose="020B0604020202020204" pitchFamily="34" charset="0"/>
              </a:defRPr>
            </a:lvl1pPr>
            <a:lvl2pPr marL="457200" indent="0">
              <a:buNone/>
              <a:defRPr/>
            </a:lvl2pPr>
          </a:lstStyle>
          <a:p>
            <a:pPr lvl="0"/>
            <a:r>
              <a:rPr lang="en-US" noProof="0"/>
              <a:t>1</a:t>
            </a:r>
          </a:p>
        </p:txBody>
      </p:sp>
      <p:sp>
        <p:nvSpPr>
          <p:cNvPr id="38" name="Text Placeholder 30">
            <a:extLst>
              <a:ext uri="{FF2B5EF4-FFF2-40B4-BE49-F238E27FC236}">
                <a16:creationId xmlns:a16="http://schemas.microsoft.com/office/drawing/2014/main" id="{819BB324-34C6-4FF7-8780-D294AC6EC5AC}"/>
              </a:ext>
            </a:extLst>
          </p:cNvPr>
          <p:cNvSpPr>
            <a:spLocks noGrp="1"/>
          </p:cNvSpPr>
          <p:nvPr>
            <p:ph type="body" sz="quarter" idx="18" hasCustomPrompt="1"/>
          </p:nvPr>
        </p:nvSpPr>
        <p:spPr>
          <a:xfrm>
            <a:off x="3527730" y="1956155"/>
            <a:ext cx="741082" cy="755650"/>
          </a:xfrm>
        </p:spPr>
        <p:txBody>
          <a:bodyPr rIns="0" anchor="ctr">
            <a:noAutofit/>
          </a:bodyPr>
          <a:lstStyle>
            <a:lvl1pPr marL="0" indent="0" algn="r">
              <a:buNone/>
              <a:defRPr sz="6000">
                <a:solidFill>
                  <a:schemeClr val="accent2"/>
                </a:solidFill>
                <a:latin typeface="+mj-lt"/>
                <a:cs typeface="Arial" panose="020B0604020202020204" pitchFamily="34" charset="0"/>
              </a:defRPr>
            </a:lvl1pPr>
            <a:lvl2pPr marL="457200" indent="0">
              <a:buNone/>
              <a:defRPr/>
            </a:lvl2pPr>
          </a:lstStyle>
          <a:p>
            <a:pPr lvl="0"/>
            <a:r>
              <a:rPr lang="en-US" noProof="0"/>
              <a:t>2</a:t>
            </a:r>
          </a:p>
        </p:txBody>
      </p:sp>
      <p:sp>
        <p:nvSpPr>
          <p:cNvPr id="39" name="Text Placeholder 30">
            <a:extLst>
              <a:ext uri="{FF2B5EF4-FFF2-40B4-BE49-F238E27FC236}">
                <a16:creationId xmlns:a16="http://schemas.microsoft.com/office/drawing/2014/main" id="{43B3C496-FB0A-4924-A341-696D17E2D9C5}"/>
              </a:ext>
            </a:extLst>
          </p:cNvPr>
          <p:cNvSpPr>
            <a:spLocks noGrp="1"/>
          </p:cNvSpPr>
          <p:nvPr>
            <p:ph type="body" sz="quarter" idx="19" hasCustomPrompt="1"/>
          </p:nvPr>
        </p:nvSpPr>
        <p:spPr>
          <a:xfrm>
            <a:off x="3527730" y="3032600"/>
            <a:ext cx="741082" cy="755650"/>
          </a:xfrm>
        </p:spPr>
        <p:txBody>
          <a:bodyPr rIns="0" anchor="ctr">
            <a:noAutofit/>
          </a:bodyPr>
          <a:lstStyle>
            <a:lvl1pPr marL="0" indent="0" algn="r">
              <a:buNone/>
              <a:defRPr sz="6000">
                <a:solidFill>
                  <a:schemeClr val="accent2"/>
                </a:solidFill>
                <a:latin typeface="+mj-lt"/>
                <a:cs typeface="Arial" panose="020B0604020202020204" pitchFamily="34" charset="0"/>
              </a:defRPr>
            </a:lvl1pPr>
            <a:lvl2pPr marL="457200" indent="0">
              <a:buNone/>
              <a:defRPr/>
            </a:lvl2pPr>
          </a:lstStyle>
          <a:p>
            <a:pPr lvl="0"/>
            <a:r>
              <a:rPr lang="en-US" noProof="0"/>
              <a:t>3</a:t>
            </a:r>
          </a:p>
        </p:txBody>
      </p:sp>
      <p:sp>
        <p:nvSpPr>
          <p:cNvPr id="40" name="Text Placeholder 30">
            <a:extLst>
              <a:ext uri="{FF2B5EF4-FFF2-40B4-BE49-F238E27FC236}">
                <a16:creationId xmlns:a16="http://schemas.microsoft.com/office/drawing/2014/main" id="{FEACD5FF-800E-4BB0-82F3-2E0AEF1215D5}"/>
              </a:ext>
            </a:extLst>
          </p:cNvPr>
          <p:cNvSpPr>
            <a:spLocks noGrp="1"/>
          </p:cNvSpPr>
          <p:nvPr>
            <p:ph type="body" sz="quarter" idx="20" hasCustomPrompt="1"/>
          </p:nvPr>
        </p:nvSpPr>
        <p:spPr>
          <a:xfrm>
            <a:off x="3527730" y="4109045"/>
            <a:ext cx="741082" cy="755650"/>
          </a:xfrm>
        </p:spPr>
        <p:txBody>
          <a:bodyPr rIns="0" anchor="ctr">
            <a:noAutofit/>
          </a:bodyPr>
          <a:lstStyle>
            <a:lvl1pPr marL="0" indent="0" algn="r">
              <a:buNone/>
              <a:defRPr sz="6000">
                <a:solidFill>
                  <a:schemeClr val="accent2"/>
                </a:solidFill>
                <a:latin typeface="+mj-lt"/>
                <a:cs typeface="Arial" panose="020B0604020202020204" pitchFamily="34" charset="0"/>
              </a:defRPr>
            </a:lvl1pPr>
            <a:lvl2pPr marL="457200" indent="0">
              <a:buNone/>
              <a:defRPr/>
            </a:lvl2pPr>
          </a:lstStyle>
          <a:p>
            <a:pPr lvl="0"/>
            <a:r>
              <a:rPr lang="en-US" noProof="0"/>
              <a:t>4</a:t>
            </a:r>
          </a:p>
        </p:txBody>
      </p:sp>
      <p:sp>
        <p:nvSpPr>
          <p:cNvPr id="41" name="Text Placeholder 30">
            <a:extLst>
              <a:ext uri="{FF2B5EF4-FFF2-40B4-BE49-F238E27FC236}">
                <a16:creationId xmlns:a16="http://schemas.microsoft.com/office/drawing/2014/main" id="{58B97284-E1BE-4DCD-9CC1-C441D1A8573A}"/>
              </a:ext>
            </a:extLst>
          </p:cNvPr>
          <p:cNvSpPr>
            <a:spLocks noGrp="1"/>
          </p:cNvSpPr>
          <p:nvPr>
            <p:ph type="body" sz="quarter" idx="21" hasCustomPrompt="1"/>
          </p:nvPr>
        </p:nvSpPr>
        <p:spPr>
          <a:xfrm>
            <a:off x="3527730" y="5185490"/>
            <a:ext cx="741082" cy="755650"/>
          </a:xfrm>
        </p:spPr>
        <p:txBody>
          <a:bodyPr rIns="0" anchor="ctr">
            <a:noAutofit/>
          </a:bodyPr>
          <a:lstStyle>
            <a:lvl1pPr marL="0" indent="0" algn="r">
              <a:buNone/>
              <a:defRPr sz="6000">
                <a:solidFill>
                  <a:schemeClr val="accent2"/>
                </a:solidFill>
                <a:latin typeface="+mj-lt"/>
                <a:cs typeface="Arial" panose="020B0604020202020204" pitchFamily="34" charset="0"/>
              </a:defRPr>
            </a:lvl1pPr>
            <a:lvl2pPr marL="457200" indent="0">
              <a:buNone/>
              <a:defRPr/>
            </a:lvl2pPr>
          </a:lstStyle>
          <a:p>
            <a:pPr lvl="0"/>
            <a:r>
              <a:rPr lang="en-US" noProof="0"/>
              <a:t>5</a:t>
            </a:r>
          </a:p>
        </p:txBody>
      </p:sp>
      <p:sp>
        <p:nvSpPr>
          <p:cNvPr id="42" name="Shape 62">
            <a:extLst>
              <a:ext uri="{FF2B5EF4-FFF2-40B4-BE49-F238E27FC236}">
                <a16:creationId xmlns:a16="http://schemas.microsoft.com/office/drawing/2014/main" id="{79517603-8FAC-41C9-B5BE-3F8BA7D93CE6}"/>
              </a:ext>
            </a:extLst>
          </p:cNvPr>
          <p:cNvSpPr/>
          <p:nvPr userDrawn="1"/>
        </p:nvSpPr>
        <p:spPr>
          <a:xfrm rot="16200000" flipV="1">
            <a:off x="965155" y="3899540"/>
            <a:ext cx="0" cy="1930310"/>
          </a:xfrm>
          <a:prstGeom prst="line">
            <a:avLst/>
          </a:prstGeom>
          <a:ln w="19050">
            <a:solidFill>
              <a:schemeClr val="tx2"/>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dirty="0"/>
          </a:p>
        </p:txBody>
      </p:sp>
    </p:spTree>
    <p:extLst>
      <p:ext uri="{BB962C8B-B14F-4D97-AF65-F5344CB8AC3E}">
        <p14:creationId xmlns:p14="http://schemas.microsoft.com/office/powerpoint/2010/main" val="4283145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731EC-67BA-493B-B1C7-6258DD2B6042}"/>
              </a:ext>
            </a:extLst>
          </p:cNvPr>
          <p:cNvSpPr>
            <a:spLocks noGrp="1"/>
          </p:cNvSpPr>
          <p:nvPr>
            <p:ph type="title"/>
          </p:nvPr>
        </p:nvSpPr>
        <p:spPr>
          <a:xfrm>
            <a:off x="2812643" y="1691472"/>
            <a:ext cx="4385841" cy="1325563"/>
          </a:xfrm>
        </p:spPr>
        <p:txBody>
          <a:bodyPr anchor="b"/>
          <a:lstStyle>
            <a:lvl1pPr algn="r">
              <a:defRPr>
                <a:latin typeface="+mj-lt"/>
              </a:defRPr>
            </a:lvl1pPr>
          </a:lstStyle>
          <a:p>
            <a:r>
              <a:rPr lang="en-US" smtClean="0"/>
              <a:t>Click to edit Master title style</a:t>
            </a:r>
            <a:endParaRPr lang="en-US" dirty="0"/>
          </a:p>
        </p:txBody>
      </p:sp>
      <p:sp>
        <p:nvSpPr>
          <p:cNvPr id="5" name="Picture Placeholder 4">
            <a:extLst>
              <a:ext uri="{FF2B5EF4-FFF2-40B4-BE49-F238E27FC236}">
                <a16:creationId xmlns:a16="http://schemas.microsoft.com/office/drawing/2014/main" id="{BE84B7CE-D997-4F92-BD9D-3F9DE2782EF8}"/>
              </a:ext>
            </a:extLst>
          </p:cNvPr>
          <p:cNvSpPr>
            <a:spLocks noGrp="1"/>
          </p:cNvSpPr>
          <p:nvPr>
            <p:ph type="pic" sz="quarter" idx="10"/>
          </p:nvPr>
        </p:nvSpPr>
        <p:spPr>
          <a:xfrm>
            <a:off x="0" y="3500437"/>
            <a:ext cx="12192000" cy="3357563"/>
          </a:xfrm>
        </p:spPr>
        <p:txBody>
          <a:bodyPr/>
          <a:lstStyle>
            <a:lvl1pPr>
              <a:defRPr>
                <a:latin typeface="+mn-lt"/>
              </a:defRPr>
            </a:lvl1pPr>
          </a:lstStyle>
          <a:p>
            <a:r>
              <a:rPr lang="en-US" smtClean="0"/>
              <a:t>Click icon to add picture</a:t>
            </a:r>
            <a:endParaRPr lang="en-US" dirty="0"/>
          </a:p>
        </p:txBody>
      </p:sp>
      <p:sp>
        <p:nvSpPr>
          <p:cNvPr id="7" name="Text Placeholder 6">
            <a:extLst>
              <a:ext uri="{FF2B5EF4-FFF2-40B4-BE49-F238E27FC236}">
                <a16:creationId xmlns:a16="http://schemas.microsoft.com/office/drawing/2014/main" id="{233D39E2-2188-4621-B115-A912A057E8AC}"/>
              </a:ext>
            </a:extLst>
          </p:cNvPr>
          <p:cNvSpPr>
            <a:spLocks noGrp="1"/>
          </p:cNvSpPr>
          <p:nvPr>
            <p:ph type="body" sz="quarter" idx="11"/>
          </p:nvPr>
        </p:nvSpPr>
        <p:spPr>
          <a:xfrm>
            <a:off x="7569843" y="1690688"/>
            <a:ext cx="4155432" cy="1325562"/>
          </a:xfrm>
        </p:spPr>
        <p:txBody>
          <a:bodyPr>
            <a:noAutofit/>
          </a:bodyPr>
          <a:lstStyle>
            <a:lvl1pPr marL="0" indent="0">
              <a:lnSpc>
                <a:spcPct val="100000"/>
              </a:lnSpc>
              <a:buNone/>
              <a:defRPr sz="1400">
                <a:latin typeface="+mn-lt"/>
                <a:cs typeface="Arial" panose="020B0604020202020204" pitchFamily="34" charset="0"/>
              </a:defRPr>
            </a:lvl1pPr>
          </a:lstStyle>
          <a:p>
            <a:pPr lvl="0"/>
            <a:r>
              <a:rPr lang="en-US" smtClean="0"/>
              <a:t>Edit Master text styles</a:t>
            </a:r>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p:nvPr>
        </p:nvSpPr>
        <p:spPr>
          <a:xfrm>
            <a:off x="7569843" y="1227698"/>
            <a:ext cx="4155432" cy="382749"/>
          </a:xfrm>
        </p:spPr>
        <p:txBody>
          <a:bodyPr anchor="b">
            <a:normAutofit/>
          </a:bodyPr>
          <a:lstStyle>
            <a:lvl1pPr marL="0" indent="0">
              <a:buNone/>
              <a:defRPr sz="1600" b="1">
                <a:latin typeface="+mn-lt"/>
                <a:cs typeface="Arial" panose="020B0604020202020204" pitchFamily="34" charset="0"/>
              </a:defRPr>
            </a:lvl1pPr>
          </a:lstStyle>
          <a:p>
            <a:pPr lvl="0"/>
            <a:r>
              <a:rPr lang="en-US" smtClean="0"/>
              <a:t>Edit Master text styles</a:t>
            </a:r>
          </a:p>
        </p:txBody>
      </p:sp>
    </p:spTree>
    <p:extLst>
      <p:ext uri="{BB962C8B-B14F-4D97-AF65-F5344CB8AC3E}">
        <p14:creationId xmlns:p14="http://schemas.microsoft.com/office/powerpoint/2010/main" val="19849342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4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731EC-67BA-493B-B1C7-6258DD2B6042}"/>
              </a:ext>
            </a:extLst>
          </p:cNvPr>
          <p:cNvSpPr>
            <a:spLocks noGrp="1"/>
          </p:cNvSpPr>
          <p:nvPr>
            <p:ph type="title"/>
          </p:nvPr>
        </p:nvSpPr>
        <p:spPr>
          <a:xfrm>
            <a:off x="844948" y="1193765"/>
            <a:ext cx="4385841" cy="1325563"/>
          </a:xfrm>
        </p:spPr>
        <p:txBody>
          <a:bodyPr anchor="b">
            <a:normAutofit/>
          </a:bodyPr>
          <a:lstStyle>
            <a:lvl1pPr algn="r">
              <a:defRPr sz="4000">
                <a:latin typeface="+mj-lt"/>
              </a:defRPr>
            </a:lvl1pPr>
          </a:lstStyle>
          <a:p>
            <a:r>
              <a:rPr lang="en-US" smtClean="0"/>
              <a:t>Click to edit Master title style</a:t>
            </a:r>
            <a:endParaRPr lang="en-US" dirty="0"/>
          </a:p>
        </p:txBody>
      </p:sp>
      <p:sp>
        <p:nvSpPr>
          <p:cNvPr id="5" name="Picture Placeholder 4">
            <a:extLst>
              <a:ext uri="{FF2B5EF4-FFF2-40B4-BE49-F238E27FC236}">
                <a16:creationId xmlns:a16="http://schemas.microsoft.com/office/drawing/2014/main" id="{BE84B7CE-D997-4F92-BD9D-3F9DE2782EF8}"/>
              </a:ext>
            </a:extLst>
          </p:cNvPr>
          <p:cNvSpPr>
            <a:spLocks noGrp="1"/>
          </p:cNvSpPr>
          <p:nvPr>
            <p:ph type="pic" sz="quarter" idx="10"/>
          </p:nvPr>
        </p:nvSpPr>
        <p:spPr>
          <a:xfrm>
            <a:off x="844947" y="2632337"/>
            <a:ext cx="4385841" cy="3357563"/>
          </a:xfrm>
        </p:spPr>
        <p:txBody>
          <a:bodyPr/>
          <a:lstStyle>
            <a:lvl1pPr>
              <a:defRPr>
                <a:latin typeface="+mn-lt"/>
              </a:defRPr>
            </a:lvl1pPr>
          </a:lstStyle>
          <a:p>
            <a:r>
              <a:rPr lang="en-US" smtClean="0"/>
              <a:t>Click icon to add picture</a:t>
            </a:r>
            <a:endParaRPr lang="en-US" dirty="0"/>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5470816" y="2540529"/>
            <a:ext cx="3046302" cy="382749"/>
          </a:xfrm>
        </p:spPr>
        <p:txBody>
          <a:bodyPr lIns="0" anchor="b">
            <a:normAutofit/>
          </a:bodyPr>
          <a:lstStyle>
            <a:lvl1pPr marL="0" indent="0">
              <a:buNone/>
              <a:defRPr sz="1600" b="1">
                <a:latin typeface="+mn-lt"/>
                <a:cs typeface="Arial" panose="020B0604020202020204" pitchFamily="34" charset="0"/>
              </a:defRPr>
            </a:lvl1pPr>
          </a:lstStyle>
          <a:p>
            <a:pPr lvl="0"/>
            <a:r>
              <a:rPr lang="en-US" dirty="0"/>
              <a:t>Click to add title here</a:t>
            </a:r>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8769606" y="2540529"/>
            <a:ext cx="3023149" cy="382749"/>
          </a:xfrm>
        </p:spPr>
        <p:txBody>
          <a:bodyPr vert="horz" lIns="0" tIns="45720" rIns="91440" bIns="45720" rtlCol="0" anchor="b">
            <a:normAutofit/>
          </a:bodyPr>
          <a:lstStyle>
            <a:lvl1pPr>
              <a:defRPr lang="en-US" sz="1600" b="1" dirty="0">
                <a:latin typeface="+mn-lt"/>
              </a:defRPr>
            </a:lvl1pPr>
          </a:lstStyle>
          <a:p>
            <a:pPr marL="0" lvl="0" indent="0">
              <a:buNone/>
            </a:pPr>
            <a:r>
              <a:rPr lang="en-US" dirty="0"/>
              <a:t>Click to add title here</a:t>
            </a:r>
          </a:p>
        </p:txBody>
      </p:sp>
      <p:sp>
        <p:nvSpPr>
          <p:cNvPr id="4" name="Text Placeholder 3">
            <a:extLst>
              <a:ext uri="{FF2B5EF4-FFF2-40B4-BE49-F238E27FC236}">
                <a16:creationId xmlns:a16="http://schemas.microsoft.com/office/drawing/2014/main" id="{9B53E20B-DD70-4AFB-9D9B-17969F880C06}"/>
              </a:ext>
            </a:extLst>
          </p:cNvPr>
          <p:cNvSpPr>
            <a:spLocks noGrp="1"/>
          </p:cNvSpPr>
          <p:nvPr>
            <p:ph type="body" sz="quarter" idx="15"/>
          </p:nvPr>
        </p:nvSpPr>
        <p:spPr>
          <a:xfrm>
            <a:off x="5470525" y="2944813"/>
            <a:ext cx="3046413" cy="3044825"/>
          </a:xfrm>
        </p:spPr>
        <p:txBody>
          <a:bodyPr lIns="0" tIns="72000">
            <a:normAutofit/>
          </a:bodyPr>
          <a:lstStyle>
            <a:lvl1pPr>
              <a:defRPr sz="1400">
                <a:latin typeface="+mn-lt"/>
              </a:defRPr>
            </a:lvl1pPr>
            <a:lvl2pPr>
              <a:defRPr sz="1200">
                <a:latin typeface="+mn-lt"/>
              </a:defRPr>
            </a:lvl2pPr>
            <a:lvl3pPr>
              <a:defRPr sz="1100">
                <a:latin typeface="+mn-lt"/>
              </a:defRPr>
            </a:lvl3pPr>
            <a:lvl4pPr>
              <a:defRPr sz="1050">
                <a:latin typeface="+mn-lt"/>
              </a:defRPr>
            </a:lvl4pPr>
            <a:lvl5pPr>
              <a:defRPr sz="1050">
                <a:latin typeface="+mn-lt"/>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0" name="Text Placeholder 3">
            <a:extLst>
              <a:ext uri="{FF2B5EF4-FFF2-40B4-BE49-F238E27FC236}">
                <a16:creationId xmlns:a16="http://schemas.microsoft.com/office/drawing/2014/main" id="{37EBF543-63D2-4169-AB73-3F4BD242FA61}"/>
              </a:ext>
            </a:extLst>
          </p:cNvPr>
          <p:cNvSpPr>
            <a:spLocks noGrp="1"/>
          </p:cNvSpPr>
          <p:nvPr>
            <p:ph type="body" sz="quarter" idx="16"/>
          </p:nvPr>
        </p:nvSpPr>
        <p:spPr>
          <a:xfrm>
            <a:off x="8769606" y="2944813"/>
            <a:ext cx="3023149" cy="3044825"/>
          </a:xfrm>
        </p:spPr>
        <p:txBody>
          <a:bodyPr lIns="0" tIns="72000">
            <a:normAutofit/>
          </a:bodyPr>
          <a:lstStyle>
            <a:lvl1pPr>
              <a:defRPr sz="1400">
                <a:latin typeface="+mn-lt"/>
              </a:defRPr>
            </a:lvl1pPr>
            <a:lvl2pPr>
              <a:defRPr sz="1200">
                <a:latin typeface="+mn-lt"/>
              </a:defRPr>
            </a:lvl2pPr>
            <a:lvl3pPr>
              <a:defRPr sz="1100">
                <a:latin typeface="+mn-lt"/>
              </a:defRPr>
            </a:lvl3pPr>
            <a:lvl4pPr>
              <a:defRPr sz="1050">
                <a:latin typeface="+mn-lt"/>
              </a:defRPr>
            </a:lvl4pPr>
            <a:lvl5pPr>
              <a:defRPr sz="1050">
                <a:latin typeface="+mn-lt"/>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41144141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0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731EC-67BA-493B-B1C7-6258DD2B6042}"/>
              </a:ext>
            </a:extLst>
          </p:cNvPr>
          <p:cNvSpPr>
            <a:spLocks noGrp="1"/>
          </p:cNvSpPr>
          <p:nvPr>
            <p:ph type="title"/>
          </p:nvPr>
        </p:nvSpPr>
        <p:spPr>
          <a:xfrm>
            <a:off x="5470525" y="1193765"/>
            <a:ext cx="6322230" cy="1325563"/>
          </a:xfrm>
        </p:spPr>
        <p:txBody>
          <a:bodyPr lIns="0" anchor="b">
            <a:normAutofit/>
          </a:bodyPr>
          <a:lstStyle>
            <a:lvl1pPr algn="l">
              <a:defRPr sz="4000">
                <a:latin typeface="+mj-lt"/>
              </a:defRPr>
            </a:lvl1pPr>
          </a:lstStyle>
          <a:p>
            <a:r>
              <a:rPr lang="en-US" smtClean="0"/>
              <a:t>Click to edit Master title style</a:t>
            </a:r>
            <a:endParaRPr lang="en-US" dirty="0"/>
          </a:p>
        </p:txBody>
      </p:sp>
      <p:sp>
        <p:nvSpPr>
          <p:cNvPr id="5" name="Picture Placeholder 4">
            <a:extLst>
              <a:ext uri="{FF2B5EF4-FFF2-40B4-BE49-F238E27FC236}">
                <a16:creationId xmlns:a16="http://schemas.microsoft.com/office/drawing/2014/main" id="{BE84B7CE-D997-4F92-BD9D-3F9DE2782EF8}"/>
              </a:ext>
            </a:extLst>
          </p:cNvPr>
          <p:cNvSpPr>
            <a:spLocks noGrp="1"/>
          </p:cNvSpPr>
          <p:nvPr>
            <p:ph type="pic" sz="quarter" idx="10"/>
          </p:nvPr>
        </p:nvSpPr>
        <p:spPr>
          <a:xfrm>
            <a:off x="1" y="1193765"/>
            <a:ext cx="5230788" cy="4796135"/>
          </a:xfrm>
        </p:spPr>
        <p:txBody>
          <a:bodyPr/>
          <a:lstStyle>
            <a:lvl1pPr>
              <a:defRPr>
                <a:latin typeface="+mn-lt"/>
              </a:defRPr>
            </a:lvl1pPr>
          </a:lstStyle>
          <a:p>
            <a:r>
              <a:rPr lang="en-US" smtClean="0"/>
              <a:t>Click icon to add picture</a:t>
            </a:r>
            <a:endParaRPr lang="en-US" dirty="0"/>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5470816" y="2540529"/>
            <a:ext cx="3046302" cy="382749"/>
          </a:xfrm>
        </p:spPr>
        <p:txBody>
          <a:bodyPr lIns="0" anchor="b">
            <a:normAutofit/>
          </a:bodyPr>
          <a:lstStyle>
            <a:lvl1pPr marL="0" indent="0">
              <a:buNone/>
              <a:defRPr sz="1600" b="1">
                <a:latin typeface="+mn-lt"/>
                <a:cs typeface="Arial" panose="020B0604020202020204" pitchFamily="34" charset="0"/>
              </a:defRPr>
            </a:lvl1pPr>
          </a:lstStyle>
          <a:p>
            <a:pPr lvl="0"/>
            <a:r>
              <a:rPr lang="en-US" dirty="0"/>
              <a:t>Click to add title here</a:t>
            </a:r>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8769606" y="2540529"/>
            <a:ext cx="3023149" cy="382749"/>
          </a:xfrm>
        </p:spPr>
        <p:txBody>
          <a:bodyPr vert="horz" lIns="0" tIns="45720" rIns="91440" bIns="45720" rtlCol="0" anchor="b">
            <a:normAutofit/>
          </a:bodyPr>
          <a:lstStyle>
            <a:lvl1pPr>
              <a:defRPr lang="en-US" sz="1600" b="1" dirty="0">
                <a:latin typeface="+mn-lt"/>
              </a:defRPr>
            </a:lvl1pPr>
          </a:lstStyle>
          <a:p>
            <a:pPr marL="0" lvl="0" indent="0">
              <a:buNone/>
            </a:pPr>
            <a:r>
              <a:rPr lang="en-US" dirty="0"/>
              <a:t>Click to add title here</a:t>
            </a:r>
          </a:p>
        </p:txBody>
      </p:sp>
      <p:sp>
        <p:nvSpPr>
          <p:cNvPr id="4" name="Text Placeholder 3">
            <a:extLst>
              <a:ext uri="{FF2B5EF4-FFF2-40B4-BE49-F238E27FC236}">
                <a16:creationId xmlns:a16="http://schemas.microsoft.com/office/drawing/2014/main" id="{9B53E20B-DD70-4AFB-9D9B-17969F880C06}"/>
              </a:ext>
            </a:extLst>
          </p:cNvPr>
          <p:cNvSpPr>
            <a:spLocks noGrp="1"/>
          </p:cNvSpPr>
          <p:nvPr>
            <p:ph type="body" sz="quarter" idx="15"/>
          </p:nvPr>
        </p:nvSpPr>
        <p:spPr>
          <a:xfrm>
            <a:off x="5470525" y="2944813"/>
            <a:ext cx="3046413" cy="3044825"/>
          </a:xfrm>
        </p:spPr>
        <p:txBody>
          <a:bodyPr lIns="0" tIns="72000">
            <a:normAutofit/>
          </a:bodyPr>
          <a:lstStyle>
            <a:lvl1pPr>
              <a:defRPr sz="1400">
                <a:latin typeface="+mn-lt"/>
              </a:defRPr>
            </a:lvl1pPr>
            <a:lvl2pPr>
              <a:defRPr sz="1200">
                <a:latin typeface="+mn-lt"/>
              </a:defRPr>
            </a:lvl2pPr>
            <a:lvl3pPr>
              <a:defRPr sz="1100">
                <a:latin typeface="+mn-lt"/>
              </a:defRPr>
            </a:lvl3pPr>
            <a:lvl4pPr>
              <a:defRPr sz="1050">
                <a:latin typeface="+mn-lt"/>
              </a:defRPr>
            </a:lvl4pPr>
            <a:lvl5pPr>
              <a:defRPr sz="1050">
                <a:latin typeface="+mn-lt"/>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0" name="Text Placeholder 3">
            <a:extLst>
              <a:ext uri="{FF2B5EF4-FFF2-40B4-BE49-F238E27FC236}">
                <a16:creationId xmlns:a16="http://schemas.microsoft.com/office/drawing/2014/main" id="{37EBF543-63D2-4169-AB73-3F4BD242FA61}"/>
              </a:ext>
            </a:extLst>
          </p:cNvPr>
          <p:cNvSpPr>
            <a:spLocks noGrp="1"/>
          </p:cNvSpPr>
          <p:nvPr>
            <p:ph type="body" sz="quarter" idx="16"/>
          </p:nvPr>
        </p:nvSpPr>
        <p:spPr>
          <a:xfrm>
            <a:off x="8769606" y="2944813"/>
            <a:ext cx="3023149" cy="3044825"/>
          </a:xfrm>
        </p:spPr>
        <p:txBody>
          <a:bodyPr lIns="0" tIns="72000">
            <a:normAutofit/>
          </a:bodyPr>
          <a:lstStyle>
            <a:lvl1pPr>
              <a:defRPr sz="1400">
                <a:latin typeface="+mn-lt"/>
              </a:defRPr>
            </a:lvl1pPr>
            <a:lvl2pPr>
              <a:defRPr sz="1200">
                <a:latin typeface="+mn-lt"/>
              </a:defRPr>
            </a:lvl2pPr>
            <a:lvl3pPr>
              <a:defRPr sz="1100">
                <a:latin typeface="+mn-lt"/>
              </a:defRPr>
            </a:lvl3pPr>
            <a:lvl4pPr>
              <a:defRPr sz="1050">
                <a:latin typeface="+mn-lt"/>
              </a:defRPr>
            </a:lvl4pPr>
            <a:lvl5pPr>
              <a:defRPr sz="1050">
                <a:latin typeface="+mn-lt"/>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26166034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2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731EC-67BA-493B-B1C7-6258DD2B6042}"/>
              </a:ext>
            </a:extLst>
          </p:cNvPr>
          <p:cNvSpPr>
            <a:spLocks noGrp="1"/>
          </p:cNvSpPr>
          <p:nvPr>
            <p:ph type="title"/>
          </p:nvPr>
        </p:nvSpPr>
        <p:spPr>
          <a:xfrm>
            <a:off x="838200" y="1809009"/>
            <a:ext cx="3416928" cy="2884911"/>
          </a:xfrm>
        </p:spPr>
        <p:txBody>
          <a:bodyPr lIns="0" anchor="t">
            <a:normAutofit/>
          </a:bodyPr>
          <a:lstStyle>
            <a:lvl1pPr algn="r">
              <a:defRPr sz="4000">
                <a:solidFill>
                  <a:schemeClr val="accent1"/>
                </a:solidFill>
                <a:latin typeface="+mj-lt"/>
              </a:defRPr>
            </a:lvl1pPr>
          </a:lstStyle>
          <a:p>
            <a:r>
              <a:rPr lang="en-US" smtClean="0"/>
              <a:t>Click to edit Master title style</a:t>
            </a:r>
            <a:endParaRPr lang="en-US" dirty="0"/>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4510875" y="1809009"/>
            <a:ext cx="3686025" cy="382749"/>
          </a:xfrm>
        </p:spPr>
        <p:txBody>
          <a:bodyPr lIns="0" anchor="b">
            <a:normAutofit/>
          </a:bodyPr>
          <a:lstStyle>
            <a:lvl1pPr marL="0" indent="0">
              <a:buNone/>
              <a:defRPr sz="1600" b="1">
                <a:latin typeface="+mn-lt"/>
                <a:cs typeface="Arial" panose="020B0604020202020204" pitchFamily="34" charset="0"/>
              </a:defRPr>
            </a:lvl1pPr>
          </a:lstStyle>
          <a:p>
            <a:pPr lvl="0"/>
            <a:r>
              <a:rPr lang="en-US" dirty="0"/>
              <a:t>Click to add title here</a:t>
            </a:r>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8452175" y="1809009"/>
            <a:ext cx="3658010" cy="382749"/>
          </a:xfrm>
        </p:spPr>
        <p:txBody>
          <a:bodyPr vert="horz" lIns="0" tIns="45720" rIns="91440" bIns="45720" rtlCol="0" anchor="b">
            <a:normAutofit/>
          </a:bodyPr>
          <a:lstStyle>
            <a:lvl1pPr>
              <a:defRPr lang="en-US" sz="1600" b="1" dirty="0">
                <a:latin typeface="+mn-lt"/>
              </a:defRPr>
            </a:lvl1pPr>
          </a:lstStyle>
          <a:p>
            <a:pPr marL="0" lvl="0" indent="0">
              <a:buNone/>
            </a:pPr>
            <a:r>
              <a:rPr lang="en-US" dirty="0"/>
              <a:t>Click to add title here</a:t>
            </a:r>
          </a:p>
        </p:txBody>
      </p:sp>
      <p:sp>
        <p:nvSpPr>
          <p:cNvPr id="4" name="Text Placeholder 3">
            <a:extLst>
              <a:ext uri="{FF2B5EF4-FFF2-40B4-BE49-F238E27FC236}">
                <a16:creationId xmlns:a16="http://schemas.microsoft.com/office/drawing/2014/main" id="{9B53E20B-DD70-4AFB-9D9B-17969F880C06}"/>
              </a:ext>
            </a:extLst>
          </p:cNvPr>
          <p:cNvSpPr>
            <a:spLocks noGrp="1"/>
          </p:cNvSpPr>
          <p:nvPr>
            <p:ph type="body" sz="quarter" idx="15"/>
          </p:nvPr>
        </p:nvSpPr>
        <p:spPr>
          <a:xfrm>
            <a:off x="4510572" y="2213293"/>
            <a:ext cx="3686159" cy="3044825"/>
          </a:xfrm>
        </p:spPr>
        <p:txBody>
          <a:bodyPr lIns="0" tIns="72000">
            <a:normAutofit/>
          </a:bodyPr>
          <a:lstStyle>
            <a:lvl1pPr>
              <a:defRPr sz="1400">
                <a:latin typeface="+mn-lt"/>
              </a:defRPr>
            </a:lvl1pPr>
            <a:lvl2pPr>
              <a:defRPr sz="1200">
                <a:latin typeface="+mn-lt"/>
              </a:defRPr>
            </a:lvl2pPr>
            <a:lvl3pPr>
              <a:defRPr sz="1100">
                <a:latin typeface="+mn-lt"/>
              </a:defRPr>
            </a:lvl3pPr>
            <a:lvl4pPr>
              <a:defRPr sz="1050">
                <a:latin typeface="+mn-lt"/>
              </a:defRPr>
            </a:lvl4pPr>
            <a:lvl5pPr>
              <a:defRPr sz="1050">
                <a:latin typeface="+mn-lt"/>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0" name="Text Placeholder 3">
            <a:extLst>
              <a:ext uri="{FF2B5EF4-FFF2-40B4-BE49-F238E27FC236}">
                <a16:creationId xmlns:a16="http://schemas.microsoft.com/office/drawing/2014/main" id="{37EBF543-63D2-4169-AB73-3F4BD242FA61}"/>
              </a:ext>
            </a:extLst>
          </p:cNvPr>
          <p:cNvSpPr>
            <a:spLocks noGrp="1"/>
          </p:cNvSpPr>
          <p:nvPr>
            <p:ph type="body" sz="quarter" idx="16"/>
          </p:nvPr>
        </p:nvSpPr>
        <p:spPr>
          <a:xfrm>
            <a:off x="8452175" y="2213293"/>
            <a:ext cx="3658010" cy="3044825"/>
          </a:xfrm>
        </p:spPr>
        <p:txBody>
          <a:bodyPr lIns="0" tIns="72000">
            <a:normAutofit/>
          </a:bodyPr>
          <a:lstStyle>
            <a:lvl1pPr>
              <a:defRPr sz="1400">
                <a:latin typeface="+mn-lt"/>
              </a:defRPr>
            </a:lvl1pPr>
            <a:lvl2pPr>
              <a:defRPr sz="1200">
                <a:latin typeface="+mn-lt"/>
              </a:defRPr>
            </a:lvl2pPr>
            <a:lvl3pPr>
              <a:defRPr sz="1100">
                <a:latin typeface="+mn-lt"/>
              </a:defRPr>
            </a:lvl3pPr>
            <a:lvl4pPr>
              <a:defRPr sz="1050">
                <a:latin typeface="+mn-lt"/>
              </a:defRPr>
            </a:lvl4pPr>
            <a:lvl5pPr>
              <a:defRPr sz="1050">
                <a:latin typeface="+mn-lt"/>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31550643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22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731EC-67BA-493B-B1C7-6258DD2B6042}"/>
              </a:ext>
            </a:extLst>
          </p:cNvPr>
          <p:cNvSpPr>
            <a:spLocks noGrp="1"/>
          </p:cNvSpPr>
          <p:nvPr>
            <p:ph type="title" hasCustomPrompt="1"/>
          </p:nvPr>
        </p:nvSpPr>
        <p:spPr>
          <a:xfrm>
            <a:off x="0" y="1687089"/>
            <a:ext cx="4297212" cy="3449109"/>
          </a:xfrm>
          <a:solidFill>
            <a:schemeClr val="accent2"/>
          </a:solidFill>
        </p:spPr>
        <p:txBody>
          <a:bodyPr vert="horz" lIns="0" tIns="45720" rIns="324000" bIns="45720" rtlCol="0" anchor="ctr">
            <a:normAutofit/>
          </a:bodyPr>
          <a:lstStyle>
            <a:lvl1pPr>
              <a:defRPr lang="en-US" sz="4000" dirty="0">
                <a:latin typeface="+mj-lt"/>
              </a:defRPr>
            </a:lvl1pPr>
          </a:lstStyle>
          <a:p>
            <a:pPr marL="0" lvl="0" algn="r"/>
            <a:r>
              <a:rPr lang="en-US" dirty="0"/>
              <a:t>Click to edit Master title </a:t>
            </a:r>
            <a:br>
              <a:rPr lang="en-US" dirty="0"/>
            </a:br>
            <a:r>
              <a:rPr lang="en-US" dirty="0"/>
              <a:t>style</a:t>
            </a:r>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4568750" y="1687089"/>
            <a:ext cx="3686025" cy="382749"/>
          </a:xfrm>
        </p:spPr>
        <p:txBody>
          <a:bodyPr lIns="0" anchor="b">
            <a:normAutofit/>
          </a:bodyPr>
          <a:lstStyle>
            <a:lvl1pPr marL="0" indent="0">
              <a:buNone/>
              <a:defRPr sz="1600" b="1">
                <a:latin typeface="+mn-lt"/>
                <a:cs typeface="Arial" panose="020B0604020202020204" pitchFamily="34" charset="0"/>
              </a:defRPr>
            </a:lvl1pPr>
          </a:lstStyle>
          <a:p>
            <a:pPr lvl="0"/>
            <a:r>
              <a:rPr lang="en-US" dirty="0"/>
              <a:t>Click to add title here</a:t>
            </a:r>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8452175" y="1687089"/>
            <a:ext cx="3658010" cy="382749"/>
          </a:xfrm>
        </p:spPr>
        <p:txBody>
          <a:bodyPr vert="horz" lIns="0" tIns="45720" rIns="91440" bIns="45720" rtlCol="0" anchor="b">
            <a:normAutofit/>
          </a:bodyPr>
          <a:lstStyle>
            <a:lvl1pPr marL="0" indent="0">
              <a:buNone/>
              <a:defRPr lang="en-US" sz="1600" b="1" dirty="0">
                <a:latin typeface="+mn-lt"/>
              </a:defRPr>
            </a:lvl1pPr>
          </a:lstStyle>
          <a:p>
            <a:pPr marL="228600" lvl="0" indent="-228600"/>
            <a:r>
              <a:rPr lang="en-US" dirty="0"/>
              <a:t>Click to add title here</a:t>
            </a:r>
          </a:p>
        </p:txBody>
      </p:sp>
      <p:sp>
        <p:nvSpPr>
          <p:cNvPr id="4" name="Text Placeholder 3">
            <a:extLst>
              <a:ext uri="{FF2B5EF4-FFF2-40B4-BE49-F238E27FC236}">
                <a16:creationId xmlns:a16="http://schemas.microsoft.com/office/drawing/2014/main" id="{9B53E20B-DD70-4AFB-9D9B-17969F880C06}"/>
              </a:ext>
            </a:extLst>
          </p:cNvPr>
          <p:cNvSpPr>
            <a:spLocks noGrp="1"/>
          </p:cNvSpPr>
          <p:nvPr>
            <p:ph type="body" sz="quarter" idx="15"/>
          </p:nvPr>
        </p:nvSpPr>
        <p:spPr>
          <a:xfrm>
            <a:off x="4568447" y="2091373"/>
            <a:ext cx="3686159" cy="3044825"/>
          </a:xfrm>
        </p:spPr>
        <p:txBody>
          <a:bodyPr lIns="0" tIns="72000">
            <a:normAutofit/>
          </a:bodyPr>
          <a:lstStyle>
            <a:lvl1pPr>
              <a:defRPr sz="1400">
                <a:latin typeface="+mn-lt"/>
              </a:defRPr>
            </a:lvl1pPr>
            <a:lvl2pPr>
              <a:defRPr sz="1200">
                <a:latin typeface="+mn-lt"/>
              </a:defRPr>
            </a:lvl2pPr>
            <a:lvl3pPr>
              <a:defRPr sz="1100">
                <a:latin typeface="+mn-lt"/>
              </a:defRPr>
            </a:lvl3pPr>
            <a:lvl4pPr>
              <a:defRPr sz="1050">
                <a:latin typeface="+mn-lt"/>
              </a:defRPr>
            </a:lvl4pPr>
            <a:lvl5pPr>
              <a:defRPr sz="1050">
                <a:latin typeface="+mn-lt"/>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0" name="Text Placeholder 3">
            <a:extLst>
              <a:ext uri="{FF2B5EF4-FFF2-40B4-BE49-F238E27FC236}">
                <a16:creationId xmlns:a16="http://schemas.microsoft.com/office/drawing/2014/main" id="{37EBF543-63D2-4169-AB73-3F4BD242FA61}"/>
              </a:ext>
            </a:extLst>
          </p:cNvPr>
          <p:cNvSpPr>
            <a:spLocks noGrp="1"/>
          </p:cNvSpPr>
          <p:nvPr>
            <p:ph type="body" sz="quarter" idx="16"/>
          </p:nvPr>
        </p:nvSpPr>
        <p:spPr>
          <a:xfrm>
            <a:off x="8452175" y="2091373"/>
            <a:ext cx="3658010" cy="3044825"/>
          </a:xfrm>
        </p:spPr>
        <p:txBody>
          <a:bodyPr lIns="0" tIns="72000">
            <a:normAutofit/>
          </a:bodyPr>
          <a:lstStyle>
            <a:lvl1pPr>
              <a:defRPr sz="1400">
                <a:latin typeface="+mn-lt"/>
              </a:defRPr>
            </a:lvl1pPr>
            <a:lvl2pPr>
              <a:defRPr sz="1200">
                <a:latin typeface="+mn-lt"/>
              </a:defRPr>
            </a:lvl2pPr>
            <a:lvl3pPr>
              <a:defRPr sz="1100">
                <a:latin typeface="+mn-lt"/>
              </a:defRPr>
            </a:lvl3pPr>
            <a:lvl4pPr>
              <a:defRPr sz="1050">
                <a:latin typeface="+mn-lt"/>
              </a:defRPr>
            </a:lvl4pPr>
            <a:lvl5pPr>
              <a:defRPr sz="1050">
                <a:latin typeface="+mn-lt"/>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Shape 62">
            <a:extLst>
              <a:ext uri="{FF2B5EF4-FFF2-40B4-BE49-F238E27FC236}">
                <a16:creationId xmlns:a16="http://schemas.microsoft.com/office/drawing/2014/main" id="{22325F4A-8191-45D3-B031-5847B1E4B3AA}"/>
              </a:ext>
            </a:extLst>
          </p:cNvPr>
          <p:cNvSpPr/>
          <p:nvPr userDrawn="1"/>
        </p:nvSpPr>
        <p:spPr>
          <a:xfrm rot="16200000" flipV="1">
            <a:off x="3332057" y="1331831"/>
            <a:ext cx="0" cy="1930310"/>
          </a:xfrm>
          <a:prstGeom prst="line">
            <a:avLst/>
          </a:prstGeom>
          <a:ln w="19050">
            <a:solidFill>
              <a:schemeClr val="tx2"/>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
        <p:nvSpPr>
          <p:cNvPr id="3" name="Rectangle 2">
            <a:extLst>
              <a:ext uri="{FF2B5EF4-FFF2-40B4-BE49-F238E27FC236}">
                <a16:creationId xmlns:a16="http://schemas.microsoft.com/office/drawing/2014/main" id="{60EEF041-4EFF-410A-AFB4-25A65B462B2D}"/>
              </a:ext>
            </a:extLst>
          </p:cNvPr>
          <p:cNvSpPr/>
          <p:nvPr userDrawn="1"/>
        </p:nvSpPr>
        <p:spPr>
          <a:xfrm>
            <a:off x="12087828" y="1675514"/>
            <a:ext cx="115747" cy="344910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mn-lt"/>
            </a:endParaRPr>
          </a:p>
        </p:txBody>
      </p:sp>
    </p:spTree>
    <p:extLst>
      <p:ext uri="{BB962C8B-B14F-4D97-AF65-F5344CB8AC3E}">
        <p14:creationId xmlns:p14="http://schemas.microsoft.com/office/powerpoint/2010/main" val="39044906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23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731EC-67BA-493B-B1C7-6258DD2B6042}"/>
              </a:ext>
            </a:extLst>
          </p:cNvPr>
          <p:cNvSpPr>
            <a:spLocks noGrp="1"/>
          </p:cNvSpPr>
          <p:nvPr>
            <p:ph type="title" hasCustomPrompt="1"/>
          </p:nvPr>
        </p:nvSpPr>
        <p:spPr>
          <a:xfrm>
            <a:off x="1" y="1687090"/>
            <a:ext cx="4568750" cy="1721802"/>
          </a:xfrm>
          <a:noFill/>
        </p:spPr>
        <p:txBody>
          <a:bodyPr lIns="0" rIns="324000" anchor="ctr">
            <a:normAutofit/>
          </a:bodyPr>
          <a:lstStyle>
            <a:lvl1pPr algn="r">
              <a:defRPr sz="4000">
                <a:latin typeface="+mj-lt"/>
              </a:defRPr>
            </a:lvl1pPr>
          </a:lstStyle>
          <a:p>
            <a:r>
              <a:rPr lang="en-US" dirty="0"/>
              <a:t>Click to edit </a:t>
            </a:r>
            <a:br>
              <a:rPr lang="en-US" dirty="0"/>
            </a:br>
            <a:r>
              <a:rPr lang="en-US" dirty="0"/>
              <a:t>Master title style</a:t>
            </a:r>
          </a:p>
        </p:txBody>
      </p:sp>
      <p:sp>
        <p:nvSpPr>
          <p:cNvPr id="11" name="Title 1">
            <a:extLst>
              <a:ext uri="{FF2B5EF4-FFF2-40B4-BE49-F238E27FC236}">
                <a16:creationId xmlns:a16="http://schemas.microsoft.com/office/drawing/2014/main" id="{FC8F08DC-8736-4BFE-8B72-8DD4184DEBE1}"/>
              </a:ext>
            </a:extLst>
          </p:cNvPr>
          <p:cNvSpPr txBox="1">
            <a:spLocks/>
          </p:cNvSpPr>
          <p:nvPr userDrawn="1"/>
        </p:nvSpPr>
        <p:spPr>
          <a:xfrm>
            <a:off x="-1" y="3408891"/>
            <a:ext cx="12203575" cy="3449109"/>
          </a:xfrm>
          <a:prstGeom prst="rect">
            <a:avLst/>
          </a:prstGeom>
          <a:solidFill>
            <a:schemeClr val="accent2"/>
          </a:solidFill>
        </p:spPr>
        <p:txBody>
          <a:bodyPr vert="horz" lIns="0" tIns="45720" rIns="324000" bIns="45720" rtlCol="0" anchor="ctr">
            <a:normAutofit/>
          </a:bodyPr>
          <a:lstStyle>
            <a:lvl1pPr algn="r">
              <a:lnSpc>
                <a:spcPct val="90000"/>
              </a:lnSpc>
              <a:spcBef>
                <a:spcPct val="0"/>
              </a:spcBef>
              <a:buNone/>
              <a:defRPr sz="4000" b="1" i="0" spc="-150">
                <a:solidFill>
                  <a:schemeClr val="tx2"/>
                </a:solidFill>
                <a:latin typeface="Constantia" panose="02030602050306030303" pitchFamily="18" charset="0"/>
                <a:ea typeface="+mj-ea"/>
                <a:cs typeface="Gill Sans" panose="020B0502020104020203" pitchFamily="34" charset="-79"/>
              </a:defRPr>
            </a:lvl1pPr>
          </a:lstStyle>
          <a:p>
            <a:pPr lvl="0"/>
            <a:endParaRPr lang="en-US" dirty="0">
              <a:latin typeface="+mn-lt"/>
            </a:endParaRPr>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4568750" y="3666354"/>
            <a:ext cx="3448800" cy="382749"/>
          </a:xfrm>
        </p:spPr>
        <p:txBody>
          <a:bodyPr lIns="0" anchor="b">
            <a:normAutofit/>
          </a:bodyPr>
          <a:lstStyle>
            <a:lvl1pPr marL="0" indent="0">
              <a:buNone/>
              <a:defRPr sz="1600" b="1">
                <a:latin typeface="+mn-lt"/>
                <a:cs typeface="Arial" panose="020B0604020202020204" pitchFamily="34" charset="0"/>
              </a:defRPr>
            </a:lvl1pPr>
          </a:lstStyle>
          <a:p>
            <a:pPr lvl="0"/>
            <a:r>
              <a:rPr lang="en-US" dirty="0"/>
              <a:t>Click to add title here</a:t>
            </a:r>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8254055" y="3666354"/>
            <a:ext cx="3450265" cy="382749"/>
          </a:xfrm>
        </p:spPr>
        <p:txBody>
          <a:bodyPr vert="horz" lIns="0" tIns="45720" rIns="91440" bIns="45720" rtlCol="0" anchor="b">
            <a:normAutofit/>
          </a:bodyPr>
          <a:lstStyle>
            <a:lvl1pPr marL="0" indent="0">
              <a:buNone/>
              <a:defRPr lang="en-US" sz="1600" b="1" dirty="0">
                <a:latin typeface="+mn-lt"/>
              </a:defRPr>
            </a:lvl1pPr>
          </a:lstStyle>
          <a:p>
            <a:pPr marL="228600" lvl="0" indent="-228600"/>
            <a:r>
              <a:rPr lang="en-US" dirty="0"/>
              <a:t>Click to add title here</a:t>
            </a:r>
          </a:p>
        </p:txBody>
      </p:sp>
      <p:sp>
        <p:nvSpPr>
          <p:cNvPr id="4" name="Text Placeholder 3">
            <a:extLst>
              <a:ext uri="{FF2B5EF4-FFF2-40B4-BE49-F238E27FC236}">
                <a16:creationId xmlns:a16="http://schemas.microsoft.com/office/drawing/2014/main" id="{9B53E20B-DD70-4AFB-9D9B-17969F880C06}"/>
              </a:ext>
            </a:extLst>
          </p:cNvPr>
          <p:cNvSpPr>
            <a:spLocks noGrp="1"/>
          </p:cNvSpPr>
          <p:nvPr>
            <p:ph type="body" sz="quarter" idx="15"/>
          </p:nvPr>
        </p:nvSpPr>
        <p:spPr>
          <a:xfrm>
            <a:off x="4568447" y="4070639"/>
            <a:ext cx="3448800" cy="2253961"/>
          </a:xfrm>
        </p:spPr>
        <p:txBody>
          <a:bodyPr lIns="0" tIns="72000">
            <a:normAutofit/>
          </a:bodyPr>
          <a:lstStyle>
            <a:lvl1pPr>
              <a:defRPr sz="1400">
                <a:latin typeface="+mn-lt"/>
              </a:defRPr>
            </a:lvl1pPr>
            <a:lvl2pPr>
              <a:defRPr sz="1200">
                <a:latin typeface="+mn-lt"/>
              </a:defRPr>
            </a:lvl2pPr>
            <a:lvl3pPr>
              <a:defRPr sz="1100">
                <a:latin typeface="+mn-lt"/>
              </a:defRPr>
            </a:lvl3pPr>
            <a:lvl4pPr>
              <a:defRPr sz="1050">
                <a:latin typeface="+mn-lt"/>
              </a:defRPr>
            </a:lvl4pPr>
            <a:lvl5pPr>
              <a:defRPr sz="1050">
                <a:latin typeface="+mn-lt"/>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0" name="Text Placeholder 3">
            <a:extLst>
              <a:ext uri="{FF2B5EF4-FFF2-40B4-BE49-F238E27FC236}">
                <a16:creationId xmlns:a16="http://schemas.microsoft.com/office/drawing/2014/main" id="{37EBF543-63D2-4169-AB73-3F4BD242FA61}"/>
              </a:ext>
            </a:extLst>
          </p:cNvPr>
          <p:cNvSpPr>
            <a:spLocks noGrp="1"/>
          </p:cNvSpPr>
          <p:nvPr>
            <p:ph type="body" sz="quarter" idx="16"/>
          </p:nvPr>
        </p:nvSpPr>
        <p:spPr>
          <a:xfrm>
            <a:off x="8254055" y="4070639"/>
            <a:ext cx="3450265" cy="2253961"/>
          </a:xfrm>
        </p:spPr>
        <p:txBody>
          <a:bodyPr lIns="0" tIns="72000">
            <a:normAutofit/>
          </a:bodyPr>
          <a:lstStyle>
            <a:lvl1pPr>
              <a:defRPr sz="1400">
                <a:latin typeface="+mn-lt"/>
              </a:defRPr>
            </a:lvl1pPr>
            <a:lvl2pPr>
              <a:defRPr sz="1200">
                <a:latin typeface="+mn-lt"/>
              </a:defRPr>
            </a:lvl2pPr>
            <a:lvl3pPr>
              <a:defRPr sz="1100">
                <a:latin typeface="+mn-lt"/>
              </a:defRPr>
            </a:lvl3pPr>
            <a:lvl4pPr>
              <a:defRPr sz="1050">
                <a:latin typeface="+mn-lt"/>
              </a:defRPr>
            </a:lvl4pPr>
            <a:lvl5pPr>
              <a:defRPr sz="1050">
                <a:latin typeface="+mn-lt"/>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2" name="Shape 62">
            <a:extLst>
              <a:ext uri="{FF2B5EF4-FFF2-40B4-BE49-F238E27FC236}">
                <a16:creationId xmlns:a16="http://schemas.microsoft.com/office/drawing/2014/main" id="{DADD8B14-6C18-4FC5-89FD-62D525A444DB}"/>
              </a:ext>
            </a:extLst>
          </p:cNvPr>
          <p:cNvSpPr/>
          <p:nvPr userDrawn="1"/>
        </p:nvSpPr>
        <p:spPr>
          <a:xfrm rot="16200000" flipV="1">
            <a:off x="3332057" y="729943"/>
            <a:ext cx="0" cy="1930310"/>
          </a:xfrm>
          <a:prstGeom prst="line">
            <a:avLst/>
          </a:prstGeom>
          <a:ln w="19050">
            <a:solidFill>
              <a:schemeClr val="tx2"/>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
        <p:nvSpPr>
          <p:cNvPr id="6" name="Picture Placeholder 5">
            <a:extLst>
              <a:ext uri="{FF2B5EF4-FFF2-40B4-BE49-F238E27FC236}">
                <a16:creationId xmlns:a16="http://schemas.microsoft.com/office/drawing/2014/main" id="{09156155-C47D-47A0-A08D-DCAC4D742D3F}"/>
              </a:ext>
            </a:extLst>
          </p:cNvPr>
          <p:cNvSpPr>
            <a:spLocks noGrp="1"/>
          </p:cNvSpPr>
          <p:nvPr>
            <p:ph type="pic" sz="quarter" idx="17"/>
          </p:nvPr>
        </p:nvSpPr>
        <p:spPr>
          <a:xfrm>
            <a:off x="2214412" y="3805254"/>
            <a:ext cx="1935925" cy="1854770"/>
          </a:xfrm>
        </p:spPr>
        <p:txBody>
          <a:bodyPr/>
          <a:lstStyle>
            <a:lvl1pPr>
              <a:defRPr>
                <a:latin typeface="+mn-lt"/>
              </a:defRPr>
            </a:lvl1pPr>
          </a:lstStyle>
          <a:p>
            <a:r>
              <a:rPr lang="en-US" smtClean="0"/>
              <a:t>Click icon to add picture</a:t>
            </a:r>
            <a:endParaRPr lang="en-US" dirty="0"/>
          </a:p>
        </p:txBody>
      </p:sp>
    </p:spTree>
    <p:extLst>
      <p:ext uri="{BB962C8B-B14F-4D97-AF65-F5344CB8AC3E}">
        <p14:creationId xmlns:p14="http://schemas.microsoft.com/office/powerpoint/2010/main" val="10072104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5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731EC-67BA-493B-B1C7-6258DD2B6042}"/>
              </a:ext>
            </a:extLst>
          </p:cNvPr>
          <p:cNvSpPr>
            <a:spLocks noGrp="1"/>
          </p:cNvSpPr>
          <p:nvPr>
            <p:ph type="title"/>
          </p:nvPr>
        </p:nvSpPr>
        <p:spPr>
          <a:xfrm>
            <a:off x="844948" y="1193765"/>
            <a:ext cx="4385841" cy="1325563"/>
          </a:xfrm>
        </p:spPr>
        <p:txBody>
          <a:bodyPr anchor="b">
            <a:normAutofit/>
          </a:bodyPr>
          <a:lstStyle>
            <a:lvl1pPr algn="r">
              <a:defRPr sz="4000">
                <a:latin typeface="+mj-lt"/>
              </a:defRPr>
            </a:lvl1pPr>
          </a:lstStyle>
          <a:p>
            <a:r>
              <a:rPr lang="en-US" smtClean="0"/>
              <a:t>Click to edit Master title style</a:t>
            </a:r>
            <a:endParaRPr lang="en-US" dirty="0"/>
          </a:p>
        </p:txBody>
      </p:sp>
      <p:sp>
        <p:nvSpPr>
          <p:cNvPr id="5" name="Picture Placeholder 4">
            <a:extLst>
              <a:ext uri="{FF2B5EF4-FFF2-40B4-BE49-F238E27FC236}">
                <a16:creationId xmlns:a16="http://schemas.microsoft.com/office/drawing/2014/main" id="{BE84B7CE-D997-4F92-BD9D-3F9DE2782EF8}"/>
              </a:ext>
            </a:extLst>
          </p:cNvPr>
          <p:cNvSpPr>
            <a:spLocks noGrp="1"/>
          </p:cNvSpPr>
          <p:nvPr>
            <p:ph type="pic" sz="quarter" idx="10"/>
          </p:nvPr>
        </p:nvSpPr>
        <p:spPr>
          <a:xfrm>
            <a:off x="844947" y="2632337"/>
            <a:ext cx="4385841" cy="3357563"/>
          </a:xfrm>
        </p:spPr>
        <p:txBody>
          <a:bodyPr/>
          <a:lstStyle>
            <a:lvl1pPr>
              <a:defRPr>
                <a:latin typeface="+mn-lt"/>
              </a:defRPr>
            </a:lvl1pPr>
          </a:lstStyle>
          <a:p>
            <a:r>
              <a:rPr lang="en-US" smtClean="0"/>
              <a:t>Click icon to add picture</a:t>
            </a:r>
            <a:endParaRPr lang="en-US" dirty="0"/>
          </a:p>
        </p:txBody>
      </p:sp>
      <p:sp>
        <p:nvSpPr>
          <p:cNvPr id="7" name="Text Placeholder 6">
            <a:extLst>
              <a:ext uri="{FF2B5EF4-FFF2-40B4-BE49-F238E27FC236}">
                <a16:creationId xmlns:a16="http://schemas.microsoft.com/office/drawing/2014/main" id="{233D39E2-2188-4621-B115-A912A057E8AC}"/>
              </a:ext>
            </a:extLst>
          </p:cNvPr>
          <p:cNvSpPr>
            <a:spLocks noGrp="1"/>
          </p:cNvSpPr>
          <p:nvPr>
            <p:ph type="body" sz="quarter" idx="11"/>
          </p:nvPr>
        </p:nvSpPr>
        <p:spPr>
          <a:xfrm>
            <a:off x="5470816" y="2944854"/>
            <a:ext cx="3046302" cy="3045045"/>
          </a:xfrm>
        </p:spPr>
        <p:txBody>
          <a:bodyPr lIns="0">
            <a:noAutofit/>
          </a:bodyPr>
          <a:lstStyle>
            <a:lvl1pPr marL="0" indent="0">
              <a:lnSpc>
                <a:spcPct val="100000"/>
              </a:lnSpc>
              <a:buNone/>
              <a:defRPr sz="1400">
                <a:latin typeface="+mn-lt"/>
                <a:cs typeface="Arial" panose="020B0604020202020204" pitchFamily="34" charset="0"/>
              </a:defRPr>
            </a:lvl1pPr>
          </a:lstStyle>
          <a:p>
            <a:pPr lvl="0"/>
            <a:r>
              <a:rPr lang="en-US" smtClean="0"/>
              <a:t>Edit Master text styles</a:t>
            </a:r>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5470816" y="2540529"/>
            <a:ext cx="3046302" cy="382749"/>
          </a:xfrm>
        </p:spPr>
        <p:txBody>
          <a:bodyPr lIns="0" anchor="b">
            <a:noAutofit/>
          </a:bodyPr>
          <a:lstStyle>
            <a:lvl1pPr marL="0" indent="0">
              <a:buNone/>
              <a:defRPr sz="1600" b="1">
                <a:latin typeface="+mn-lt"/>
                <a:cs typeface="Arial" panose="020B0604020202020204" pitchFamily="34" charset="0"/>
              </a:defRPr>
            </a:lvl1pPr>
          </a:lstStyle>
          <a:p>
            <a:pPr lvl="0"/>
            <a:r>
              <a:rPr lang="en-US" dirty="0"/>
              <a:t>Click to add title here</a:t>
            </a:r>
          </a:p>
        </p:txBody>
      </p:sp>
      <p:sp>
        <p:nvSpPr>
          <p:cNvPr id="6" name="Text Placeholder 6">
            <a:extLst>
              <a:ext uri="{FF2B5EF4-FFF2-40B4-BE49-F238E27FC236}">
                <a16:creationId xmlns:a16="http://schemas.microsoft.com/office/drawing/2014/main" id="{B2C5FA2F-DD81-4A72-AB26-A4C663724F42}"/>
              </a:ext>
            </a:extLst>
          </p:cNvPr>
          <p:cNvSpPr>
            <a:spLocks noGrp="1"/>
          </p:cNvSpPr>
          <p:nvPr>
            <p:ph type="body" sz="quarter" idx="13"/>
          </p:nvPr>
        </p:nvSpPr>
        <p:spPr>
          <a:xfrm>
            <a:off x="8769607" y="2944854"/>
            <a:ext cx="3046302" cy="3045045"/>
          </a:xfrm>
        </p:spPr>
        <p:txBody>
          <a:bodyPr lIns="0">
            <a:noAutofit/>
          </a:bodyPr>
          <a:lstStyle>
            <a:lvl1pPr marL="0" indent="0">
              <a:lnSpc>
                <a:spcPct val="100000"/>
              </a:lnSpc>
              <a:buNone/>
              <a:defRPr sz="1400">
                <a:latin typeface="+mn-lt"/>
                <a:cs typeface="Arial" panose="020B0604020202020204" pitchFamily="34" charset="0"/>
              </a:defRPr>
            </a:lvl1pPr>
          </a:lstStyle>
          <a:p>
            <a:pPr lvl="0"/>
            <a:r>
              <a:rPr lang="en-US" smtClean="0"/>
              <a:t>Edit Master text styles</a:t>
            </a:r>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8769606" y="2540529"/>
            <a:ext cx="3023149" cy="382749"/>
          </a:xfrm>
        </p:spPr>
        <p:txBody>
          <a:bodyPr lIns="0" anchor="b">
            <a:noAutofit/>
          </a:bodyPr>
          <a:lstStyle>
            <a:lvl1pPr marL="0" indent="0">
              <a:buNone/>
              <a:defRPr sz="1600" b="1">
                <a:latin typeface="+mn-lt"/>
                <a:cs typeface="Arial" panose="020B0604020202020204" pitchFamily="34" charset="0"/>
              </a:defRPr>
            </a:lvl1pPr>
          </a:lstStyle>
          <a:p>
            <a:pPr lvl="0"/>
            <a:r>
              <a:rPr lang="en-US" dirty="0"/>
              <a:t>Click to add title here</a:t>
            </a:r>
          </a:p>
        </p:txBody>
      </p:sp>
    </p:spTree>
    <p:extLst>
      <p:ext uri="{BB962C8B-B14F-4D97-AF65-F5344CB8AC3E}">
        <p14:creationId xmlns:p14="http://schemas.microsoft.com/office/powerpoint/2010/main" val="39708105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3_Custom Layout">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BE84B7CE-D997-4F92-BD9D-3F9DE2782EF8}"/>
              </a:ext>
            </a:extLst>
          </p:cNvPr>
          <p:cNvSpPr>
            <a:spLocks noGrp="1"/>
          </p:cNvSpPr>
          <p:nvPr>
            <p:ph type="pic" sz="quarter" idx="10"/>
          </p:nvPr>
        </p:nvSpPr>
        <p:spPr>
          <a:xfrm>
            <a:off x="7928658" y="836271"/>
            <a:ext cx="4263342" cy="5185458"/>
          </a:xfrm>
        </p:spPr>
        <p:txBody>
          <a:bodyPr/>
          <a:lstStyle>
            <a:lvl1pPr>
              <a:defRPr>
                <a:latin typeface="+mn-lt"/>
              </a:defRPr>
            </a:lvl1pPr>
          </a:lstStyle>
          <a:p>
            <a:r>
              <a:rPr lang="en-US" smtClean="0"/>
              <a:t>Click icon to add picture</a:t>
            </a:r>
            <a:endParaRPr lang="en-US" dirty="0"/>
          </a:p>
        </p:txBody>
      </p:sp>
      <p:sp>
        <p:nvSpPr>
          <p:cNvPr id="7" name="Text Placeholder 6">
            <a:extLst>
              <a:ext uri="{FF2B5EF4-FFF2-40B4-BE49-F238E27FC236}">
                <a16:creationId xmlns:a16="http://schemas.microsoft.com/office/drawing/2014/main" id="{233D39E2-2188-4621-B115-A912A057E8AC}"/>
              </a:ext>
            </a:extLst>
          </p:cNvPr>
          <p:cNvSpPr>
            <a:spLocks noGrp="1"/>
          </p:cNvSpPr>
          <p:nvPr>
            <p:ph type="body" sz="quarter" idx="11"/>
          </p:nvPr>
        </p:nvSpPr>
        <p:spPr>
          <a:xfrm>
            <a:off x="3657597" y="836271"/>
            <a:ext cx="4262400" cy="5185458"/>
          </a:xfrm>
          <a:solidFill>
            <a:schemeClr val="accent2"/>
          </a:solidFill>
        </p:spPr>
        <p:txBody>
          <a:bodyPr lIns="252000" tIns="144000" rIns="144000">
            <a:noAutofit/>
          </a:bodyPr>
          <a:lstStyle>
            <a:lvl1pPr marL="0" indent="0">
              <a:lnSpc>
                <a:spcPct val="100000"/>
              </a:lnSpc>
              <a:buNone/>
              <a:defRPr sz="1400">
                <a:solidFill>
                  <a:schemeClr val="tx2"/>
                </a:solidFill>
                <a:latin typeface="+mn-lt"/>
                <a:cs typeface="Arial" panose="020B0604020202020204" pitchFamily="34" charset="0"/>
              </a:defRPr>
            </a:lvl1pPr>
          </a:lstStyle>
          <a:p>
            <a:pPr lvl="0"/>
            <a:r>
              <a:rPr lang="en-US" smtClean="0"/>
              <a:t>Edit Master text styles</a:t>
            </a:r>
          </a:p>
        </p:txBody>
      </p:sp>
      <p:sp>
        <p:nvSpPr>
          <p:cNvPr id="2" name="Title 1">
            <a:extLst>
              <a:ext uri="{FF2B5EF4-FFF2-40B4-BE49-F238E27FC236}">
                <a16:creationId xmlns:a16="http://schemas.microsoft.com/office/drawing/2014/main" id="{110731EC-67BA-493B-B1C7-6258DD2B6042}"/>
              </a:ext>
            </a:extLst>
          </p:cNvPr>
          <p:cNvSpPr>
            <a:spLocks noGrp="1"/>
          </p:cNvSpPr>
          <p:nvPr>
            <p:ph type="title" hasCustomPrompt="1"/>
          </p:nvPr>
        </p:nvSpPr>
        <p:spPr>
          <a:xfrm>
            <a:off x="625033" y="1659770"/>
            <a:ext cx="2558005" cy="1325563"/>
          </a:xfrm>
        </p:spPr>
        <p:txBody>
          <a:bodyPr anchor="t"/>
          <a:lstStyle>
            <a:lvl1pPr algn="r">
              <a:defRPr>
                <a:latin typeface="+mj-lt"/>
              </a:defRPr>
            </a:lvl1pPr>
          </a:lstStyle>
          <a:p>
            <a:r>
              <a:rPr lang="en-US" dirty="0"/>
              <a:t>Click to </a:t>
            </a:r>
            <a:br>
              <a:rPr lang="en-US" dirty="0"/>
            </a:br>
            <a:r>
              <a:rPr lang="en-US" dirty="0"/>
              <a:t>Add Title</a:t>
            </a:r>
          </a:p>
        </p:txBody>
      </p:sp>
      <p:sp>
        <p:nvSpPr>
          <p:cNvPr id="6" name="Shape 62">
            <a:extLst>
              <a:ext uri="{FF2B5EF4-FFF2-40B4-BE49-F238E27FC236}">
                <a16:creationId xmlns:a16="http://schemas.microsoft.com/office/drawing/2014/main" id="{9EDA533D-03E6-4B64-A81C-A6F9E3301AB5}"/>
              </a:ext>
            </a:extLst>
          </p:cNvPr>
          <p:cNvSpPr/>
          <p:nvPr userDrawn="1"/>
        </p:nvSpPr>
        <p:spPr>
          <a:xfrm rot="16200000" flipV="1">
            <a:off x="965155" y="434980"/>
            <a:ext cx="0" cy="1930310"/>
          </a:xfrm>
          <a:prstGeom prst="line">
            <a:avLst/>
          </a:prstGeom>
          <a:ln w="19050">
            <a:solidFill>
              <a:schemeClr val="tx2"/>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321740742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24_Custom Layout">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233D39E2-2188-4621-B115-A912A057E8AC}"/>
              </a:ext>
            </a:extLst>
          </p:cNvPr>
          <p:cNvSpPr>
            <a:spLocks noGrp="1"/>
          </p:cNvSpPr>
          <p:nvPr>
            <p:ph type="body" sz="quarter" idx="11"/>
          </p:nvPr>
        </p:nvSpPr>
        <p:spPr>
          <a:xfrm>
            <a:off x="0" y="3206186"/>
            <a:ext cx="12192000" cy="3651813"/>
          </a:xfrm>
          <a:solidFill>
            <a:schemeClr val="accent2"/>
          </a:solidFill>
        </p:spPr>
        <p:txBody>
          <a:bodyPr lIns="5400000" tIns="216000" rIns="1800000">
            <a:noAutofit/>
          </a:bodyPr>
          <a:lstStyle>
            <a:lvl1pPr marL="0" indent="0">
              <a:lnSpc>
                <a:spcPct val="100000"/>
              </a:lnSpc>
              <a:buNone/>
              <a:defRPr sz="1400">
                <a:solidFill>
                  <a:schemeClr val="tx2"/>
                </a:solidFill>
                <a:latin typeface="+mn-lt"/>
                <a:cs typeface="Arial" panose="020B0604020202020204" pitchFamily="34" charset="0"/>
              </a:defRPr>
            </a:lvl1pPr>
          </a:lstStyle>
          <a:p>
            <a:pPr lvl="0"/>
            <a:r>
              <a:rPr lang="en-US" smtClean="0"/>
              <a:t>Edit Master text styles</a:t>
            </a:r>
          </a:p>
        </p:txBody>
      </p:sp>
      <p:sp>
        <p:nvSpPr>
          <p:cNvPr id="2" name="Title 1">
            <a:extLst>
              <a:ext uri="{FF2B5EF4-FFF2-40B4-BE49-F238E27FC236}">
                <a16:creationId xmlns:a16="http://schemas.microsoft.com/office/drawing/2014/main" id="{110731EC-67BA-493B-B1C7-6258DD2B6042}"/>
              </a:ext>
            </a:extLst>
          </p:cNvPr>
          <p:cNvSpPr>
            <a:spLocks noGrp="1"/>
          </p:cNvSpPr>
          <p:nvPr>
            <p:ph type="title" hasCustomPrompt="1"/>
          </p:nvPr>
        </p:nvSpPr>
        <p:spPr>
          <a:xfrm>
            <a:off x="5278053" y="1775520"/>
            <a:ext cx="6435524" cy="1325563"/>
          </a:xfrm>
        </p:spPr>
        <p:txBody>
          <a:bodyPr anchor="b"/>
          <a:lstStyle>
            <a:lvl1pPr algn="l">
              <a:defRPr>
                <a:latin typeface="+mj-lt"/>
              </a:defRPr>
            </a:lvl1pPr>
          </a:lstStyle>
          <a:p>
            <a:r>
              <a:rPr lang="en-US" dirty="0"/>
              <a:t>Click to Add Title</a:t>
            </a:r>
          </a:p>
        </p:txBody>
      </p:sp>
      <p:sp>
        <p:nvSpPr>
          <p:cNvPr id="5" name="Picture Placeholder 4">
            <a:extLst>
              <a:ext uri="{FF2B5EF4-FFF2-40B4-BE49-F238E27FC236}">
                <a16:creationId xmlns:a16="http://schemas.microsoft.com/office/drawing/2014/main" id="{BE84B7CE-D997-4F92-BD9D-3F9DE2782EF8}"/>
              </a:ext>
            </a:extLst>
          </p:cNvPr>
          <p:cNvSpPr>
            <a:spLocks noGrp="1"/>
          </p:cNvSpPr>
          <p:nvPr>
            <p:ph type="pic" sz="quarter" idx="10"/>
          </p:nvPr>
        </p:nvSpPr>
        <p:spPr>
          <a:xfrm>
            <a:off x="971836" y="836271"/>
            <a:ext cx="3523423" cy="5185458"/>
          </a:xfrm>
          <a:solidFill>
            <a:schemeClr val="bg1">
              <a:lumMod val="95000"/>
            </a:schemeClr>
          </a:solidFill>
        </p:spPr>
        <p:txBody>
          <a:bodyPr/>
          <a:lstStyle>
            <a:lvl1pPr>
              <a:defRPr>
                <a:latin typeface="+mn-lt"/>
              </a:defRPr>
            </a:lvl1pPr>
          </a:lstStyle>
          <a:p>
            <a:r>
              <a:rPr lang="en-US" smtClean="0"/>
              <a:t>Click icon to add picture</a:t>
            </a:r>
            <a:endParaRPr lang="en-US" dirty="0"/>
          </a:p>
        </p:txBody>
      </p:sp>
    </p:spTree>
    <p:extLst>
      <p:ext uri="{BB962C8B-B14F-4D97-AF65-F5344CB8AC3E}">
        <p14:creationId xmlns:p14="http://schemas.microsoft.com/office/powerpoint/2010/main" val="99722714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5_Custom Layout">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233D39E2-2188-4621-B115-A912A057E8AC}"/>
              </a:ext>
            </a:extLst>
          </p:cNvPr>
          <p:cNvSpPr>
            <a:spLocks noGrp="1"/>
          </p:cNvSpPr>
          <p:nvPr>
            <p:ph type="body" sz="quarter" idx="11"/>
          </p:nvPr>
        </p:nvSpPr>
        <p:spPr>
          <a:xfrm>
            <a:off x="5278052" y="3206186"/>
            <a:ext cx="6435525" cy="2815543"/>
          </a:xfrm>
          <a:noFill/>
          <a:ln>
            <a:noFill/>
          </a:ln>
        </p:spPr>
        <p:txBody>
          <a:bodyPr lIns="0" tIns="216000" rIns="1800000">
            <a:noAutofit/>
          </a:bodyPr>
          <a:lstStyle>
            <a:lvl1pPr marL="0" indent="0">
              <a:lnSpc>
                <a:spcPct val="100000"/>
              </a:lnSpc>
              <a:buNone/>
              <a:defRPr sz="1400">
                <a:latin typeface="+mn-lt"/>
                <a:cs typeface="Arial" panose="020B0604020202020204" pitchFamily="34" charset="0"/>
              </a:defRPr>
            </a:lvl1pPr>
          </a:lstStyle>
          <a:p>
            <a:pPr lvl="0"/>
            <a:r>
              <a:rPr lang="en-US" smtClean="0"/>
              <a:t>Edit Master text styles</a:t>
            </a:r>
          </a:p>
        </p:txBody>
      </p:sp>
      <p:sp>
        <p:nvSpPr>
          <p:cNvPr id="2" name="Title 1">
            <a:extLst>
              <a:ext uri="{FF2B5EF4-FFF2-40B4-BE49-F238E27FC236}">
                <a16:creationId xmlns:a16="http://schemas.microsoft.com/office/drawing/2014/main" id="{110731EC-67BA-493B-B1C7-6258DD2B6042}"/>
              </a:ext>
            </a:extLst>
          </p:cNvPr>
          <p:cNvSpPr>
            <a:spLocks noGrp="1"/>
          </p:cNvSpPr>
          <p:nvPr>
            <p:ph type="title" hasCustomPrompt="1"/>
          </p:nvPr>
        </p:nvSpPr>
        <p:spPr>
          <a:xfrm>
            <a:off x="5278053" y="1775520"/>
            <a:ext cx="6435524" cy="1325563"/>
          </a:xfrm>
        </p:spPr>
        <p:txBody>
          <a:bodyPr lIns="0" anchor="b"/>
          <a:lstStyle>
            <a:lvl1pPr algn="l">
              <a:defRPr>
                <a:latin typeface="+mj-lt"/>
              </a:defRPr>
            </a:lvl1pPr>
          </a:lstStyle>
          <a:p>
            <a:r>
              <a:rPr lang="en-US" dirty="0"/>
              <a:t>Click to Add Title</a:t>
            </a:r>
          </a:p>
        </p:txBody>
      </p:sp>
      <p:sp>
        <p:nvSpPr>
          <p:cNvPr id="5" name="Picture Placeholder 4">
            <a:extLst>
              <a:ext uri="{FF2B5EF4-FFF2-40B4-BE49-F238E27FC236}">
                <a16:creationId xmlns:a16="http://schemas.microsoft.com/office/drawing/2014/main" id="{BE84B7CE-D997-4F92-BD9D-3F9DE2782EF8}"/>
              </a:ext>
            </a:extLst>
          </p:cNvPr>
          <p:cNvSpPr>
            <a:spLocks noGrp="1"/>
          </p:cNvSpPr>
          <p:nvPr>
            <p:ph type="pic" sz="quarter" idx="10"/>
          </p:nvPr>
        </p:nvSpPr>
        <p:spPr>
          <a:xfrm>
            <a:off x="838200" y="836271"/>
            <a:ext cx="3657059" cy="5185458"/>
          </a:xfrm>
          <a:solidFill>
            <a:schemeClr val="bg1">
              <a:lumMod val="95000"/>
            </a:schemeClr>
          </a:solidFill>
        </p:spPr>
        <p:txBody>
          <a:bodyPr/>
          <a:lstStyle>
            <a:lvl1pPr>
              <a:defRPr>
                <a:latin typeface="+mn-lt"/>
              </a:defRPr>
            </a:lvl1pPr>
          </a:lstStyle>
          <a:p>
            <a:r>
              <a:rPr lang="en-US" smtClean="0"/>
              <a:t>Click icon to add picture</a:t>
            </a:r>
            <a:endParaRPr lang="en-US" dirty="0"/>
          </a:p>
        </p:txBody>
      </p:sp>
    </p:spTree>
    <p:extLst>
      <p:ext uri="{BB962C8B-B14F-4D97-AF65-F5344CB8AC3E}">
        <p14:creationId xmlns:p14="http://schemas.microsoft.com/office/powerpoint/2010/main" val="58312820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6_Custom Layout">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BE84B7CE-D997-4F92-BD9D-3F9DE2782EF8}"/>
              </a:ext>
            </a:extLst>
          </p:cNvPr>
          <p:cNvSpPr>
            <a:spLocks noGrp="1"/>
          </p:cNvSpPr>
          <p:nvPr>
            <p:ph type="pic" sz="quarter" idx="10"/>
          </p:nvPr>
        </p:nvSpPr>
        <p:spPr>
          <a:xfrm>
            <a:off x="4745620" y="3428990"/>
            <a:ext cx="7446380" cy="3429009"/>
          </a:xfrm>
        </p:spPr>
        <p:txBody>
          <a:bodyPr/>
          <a:lstStyle>
            <a:lvl1pPr>
              <a:defRPr>
                <a:latin typeface="+mn-lt"/>
              </a:defRPr>
            </a:lvl1pPr>
          </a:lstStyle>
          <a:p>
            <a:r>
              <a:rPr lang="en-US" smtClean="0"/>
              <a:t>Click icon to add picture</a:t>
            </a:r>
            <a:endParaRPr lang="en-US" dirty="0"/>
          </a:p>
        </p:txBody>
      </p:sp>
      <p:sp>
        <p:nvSpPr>
          <p:cNvPr id="2" name="Title 1">
            <a:extLst>
              <a:ext uri="{FF2B5EF4-FFF2-40B4-BE49-F238E27FC236}">
                <a16:creationId xmlns:a16="http://schemas.microsoft.com/office/drawing/2014/main" id="{110731EC-67BA-493B-B1C7-6258DD2B6042}"/>
              </a:ext>
            </a:extLst>
          </p:cNvPr>
          <p:cNvSpPr>
            <a:spLocks noGrp="1"/>
          </p:cNvSpPr>
          <p:nvPr>
            <p:ph type="title" hasCustomPrompt="1"/>
          </p:nvPr>
        </p:nvSpPr>
        <p:spPr>
          <a:xfrm>
            <a:off x="838200" y="1659770"/>
            <a:ext cx="3085618" cy="1325563"/>
          </a:xfrm>
        </p:spPr>
        <p:txBody>
          <a:bodyPr lIns="0" anchor="t"/>
          <a:lstStyle>
            <a:lvl1pPr algn="l">
              <a:defRPr>
                <a:latin typeface="+mj-lt"/>
              </a:defRPr>
            </a:lvl1pPr>
          </a:lstStyle>
          <a:p>
            <a:r>
              <a:rPr lang="en-US" dirty="0"/>
              <a:t>Click to </a:t>
            </a:r>
            <a:br>
              <a:rPr lang="en-US" dirty="0"/>
            </a:br>
            <a:r>
              <a:rPr lang="en-US" dirty="0"/>
              <a:t>Add Title</a:t>
            </a:r>
          </a:p>
        </p:txBody>
      </p:sp>
      <p:sp>
        <p:nvSpPr>
          <p:cNvPr id="6" name="Shape 62">
            <a:extLst>
              <a:ext uri="{FF2B5EF4-FFF2-40B4-BE49-F238E27FC236}">
                <a16:creationId xmlns:a16="http://schemas.microsoft.com/office/drawing/2014/main" id="{9EDA533D-03E6-4B64-A81C-A6F9E3301AB5}"/>
              </a:ext>
            </a:extLst>
          </p:cNvPr>
          <p:cNvSpPr/>
          <p:nvPr userDrawn="1"/>
        </p:nvSpPr>
        <p:spPr>
          <a:xfrm rot="16200000" flipV="1">
            <a:off x="965155" y="434980"/>
            <a:ext cx="0" cy="1930310"/>
          </a:xfrm>
          <a:prstGeom prst="line">
            <a:avLst/>
          </a:prstGeom>
          <a:ln w="19050">
            <a:solidFill>
              <a:schemeClr val="tx2"/>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
        <p:nvSpPr>
          <p:cNvPr id="3" name="Rectangle 2">
            <a:extLst>
              <a:ext uri="{FF2B5EF4-FFF2-40B4-BE49-F238E27FC236}">
                <a16:creationId xmlns:a16="http://schemas.microsoft.com/office/drawing/2014/main" id="{9DF8596F-E730-47C4-86C3-F4A9B3F78268}"/>
              </a:ext>
            </a:extLst>
          </p:cNvPr>
          <p:cNvSpPr/>
          <p:nvPr userDrawn="1"/>
        </p:nvSpPr>
        <p:spPr>
          <a:xfrm>
            <a:off x="4745620" y="0"/>
            <a:ext cx="7446380" cy="3428990"/>
          </a:xfrm>
          <a:prstGeom prst="rect">
            <a:avLst/>
          </a:prstGeom>
          <a:solidFill>
            <a:schemeClr val="accent2"/>
          </a:solidFill>
        </p:spPr>
        <p:txBody>
          <a:bodyPr vert="horz" lIns="252000" tIns="144000" rIns="144000" bIns="45720" rtlCol="0">
            <a:noAutofit/>
          </a:bodyPr>
          <a:lstStyle/>
          <a:p>
            <a:pPr lvl="0" indent="0">
              <a:lnSpc>
                <a:spcPct val="100000"/>
              </a:lnSpc>
              <a:spcBef>
                <a:spcPts val="1000"/>
              </a:spcBef>
              <a:buFont typeface="Arial" panose="020B0604020202020204" pitchFamily="34" charset="0"/>
              <a:buNone/>
            </a:pPr>
            <a:endParaRPr lang="en-US" sz="1400" b="0" i="0" dirty="0">
              <a:solidFill>
                <a:schemeClr val="tx2"/>
              </a:solidFill>
              <a:latin typeface="+mn-lt"/>
              <a:cs typeface="Arial" panose="020B0604020202020204" pitchFamily="34" charset="0"/>
            </a:endParaRPr>
          </a:p>
        </p:txBody>
      </p:sp>
      <p:sp>
        <p:nvSpPr>
          <p:cNvPr id="8" name="Text Placeholder 6">
            <a:extLst>
              <a:ext uri="{FF2B5EF4-FFF2-40B4-BE49-F238E27FC236}">
                <a16:creationId xmlns:a16="http://schemas.microsoft.com/office/drawing/2014/main" id="{2E0AB4DF-4264-4631-9A72-72B25F9BEED8}"/>
              </a:ext>
            </a:extLst>
          </p:cNvPr>
          <p:cNvSpPr>
            <a:spLocks noGrp="1"/>
          </p:cNvSpPr>
          <p:nvPr>
            <p:ph type="body" sz="quarter" idx="12" hasCustomPrompt="1"/>
          </p:nvPr>
        </p:nvSpPr>
        <p:spPr>
          <a:xfrm>
            <a:off x="5359078" y="987207"/>
            <a:ext cx="2837822" cy="382749"/>
          </a:xfrm>
        </p:spPr>
        <p:txBody>
          <a:bodyPr lIns="0" tIns="0" anchor="t">
            <a:normAutofit/>
          </a:bodyPr>
          <a:lstStyle>
            <a:lvl1pPr marL="0" indent="0">
              <a:buNone/>
              <a:defRPr sz="1600" b="1">
                <a:solidFill>
                  <a:schemeClr val="tx2"/>
                </a:solidFill>
                <a:latin typeface="+mn-lt"/>
                <a:cs typeface="Arial" panose="020B0604020202020204" pitchFamily="34" charset="0"/>
              </a:defRPr>
            </a:lvl1pPr>
          </a:lstStyle>
          <a:p>
            <a:pPr lvl="0"/>
            <a:r>
              <a:rPr lang="en-US" dirty="0"/>
              <a:t>Click to add title here</a:t>
            </a:r>
          </a:p>
        </p:txBody>
      </p:sp>
      <p:sp>
        <p:nvSpPr>
          <p:cNvPr id="9" name="Text Placeholder 3">
            <a:extLst>
              <a:ext uri="{FF2B5EF4-FFF2-40B4-BE49-F238E27FC236}">
                <a16:creationId xmlns:a16="http://schemas.microsoft.com/office/drawing/2014/main" id="{0E3F0CD0-D764-45BB-9798-E9046593B3AC}"/>
              </a:ext>
            </a:extLst>
          </p:cNvPr>
          <p:cNvSpPr>
            <a:spLocks noGrp="1"/>
          </p:cNvSpPr>
          <p:nvPr>
            <p:ph type="body" sz="quarter" idx="15"/>
          </p:nvPr>
        </p:nvSpPr>
        <p:spPr>
          <a:xfrm>
            <a:off x="8351371" y="987208"/>
            <a:ext cx="3501106" cy="1397178"/>
          </a:xfrm>
        </p:spPr>
        <p:txBody>
          <a:bodyPr lIns="0" tIns="0">
            <a:normAutofit/>
          </a:bodyPr>
          <a:lstStyle>
            <a:lvl1pPr marL="0" indent="0">
              <a:lnSpc>
                <a:spcPct val="100000"/>
              </a:lnSpc>
              <a:buNone/>
              <a:defRPr sz="1400">
                <a:solidFill>
                  <a:schemeClr val="tx2"/>
                </a:solidFill>
                <a:latin typeface="+mn-lt"/>
              </a:defRPr>
            </a:lvl1pPr>
            <a:lvl2pPr marL="457200" indent="0">
              <a:buNone/>
              <a:defRPr sz="1200"/>
            </a:lvl2pPr>
            <a:lvl3pPr marL="914400" indent="0">
              <a:buNone/>
              <a:defRPr sz="1100"/>
            </a:lvl3pPr>
            <a:lvl4pPr>
              <a:defRPr sz="1050"/>
            </a:lvl4pPr>
            <a:lvl5pPr>
              <a:defRPr sz="1050"/>
            </a:lvl5pPr>
          </a:lstStyle>
          <a:p>
            <a:pPr lvl="0"/>
            <a:r>
              <a:rPr lang="en-US" smtClean="0"/>
              <a:t>Edit Master text styles</a:t>
            </a:r>
          </a:p>
        </p:txBody>
      </p:sp>
    </p:spTree>
    <p:extLst>
      <p:ext uri="{BB962C8B-B14F-4D97-AF65-F5344CB8AC3E}">
        <p14:creationId xmlns:p14="http://schemas.microsoft.com/office/powerpoint/2010/main" val="333636220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9B9B3BD2-24FF-4E30-B0DA-4DCD6E57D9FC}"/>
              </a:ext>
            </a:extLst>
          </p:cNvPr>
          <p:cNvSpPr>
            <a:spLocks noGrp="1"/>
          </p:cNvSpPr>
          <p:nvPr>
            <p:ph type="pic" sz="quarter" idx="10"/>
          </p:nvPr>
        </p:nvSpPr>
        <p:spPr>
          <a:xfrm>
            <a:off x="838200" y="0"/>
            <a:ext cx="11353800" cy="6858000"/>
          </a:xfrm>
        </p:spPr>
        <p:txBody>
          <a:bodyPr/>
          <a:lstStyle/>
          <a:p>
            <a:r>
              <a:rPr lang="en-US" smtClean="0"/>
              <a:t>Click icon to add picture</a:t>
            </a:r>
            <a:endParaRPr lang="en-US" dirty="0"/>
          </a:p>
        </p:txBody>
      </p:sp>
      <p:sp>
        <p:nvSpPr>
          <p:cNvPr id="2" name="Title 1">
            <a:extLst>
              <a:ext uri="{FF2B5EF4-FFF2-40B4-BE49-F238E27FC236}">
                <a16:creationId xmlns:a16="http://schemas.microsoft.com/office/drawing/2014/main" id="{C7F92C0C-7E68-45AE-8824-6858C6874760}"/>
              </a:ext>
            </a:extLst>
          </p:cNvPr>
          <p:cNvSpPr>
            <a:spLocks noGrp="1"/>
          </p:cNvSpPr>
          <p:nvPr>
            <p:ph type="title" hasCustomPrompt="1"/>
          </p:nvPr>
        </p:nvSpPr>
        <p:spPr>
          <a:xfrm>
            <a:off x="838200" y="4566452"/>
            <a:ext cx="5007015" cy="1440000"/>
          </a:xfrm>
          <a:solidFill>
            <a:schemeClr val="bg1"/>
          </a:solidFill>
        </p:spPr>
        <p:txBody>
          <a:bodyPr lIns="216000">
            <a:normAutofit/>
          </a:bodyPr>
          <a:lstStyle>
            <a:lvl1pPr>
              <a:defRPr sz="4000">
                <a:latin typeface="+mj-lt"/>
              </a:defRPr>
            </a:lvl1pPr>
          </a:lstStyle>
          <a:p>
            <a:r>
              <a:rPr lang="en-US" dirty="0"/>
              <a:t>Click to edit </a:t>
            </a:r>
            <a:br>
              <a:rPr lang="en-US" dirty="0"/>
            </a:br>
            <a:r>
              <a:rPr lang="en-US" dirty="0"/>
              <a:t>Master title style</a:t>
            </a:r>
          </a:p>
        </p:txBody>
      </p:sp>
    </p:spTree>
    <p:extLst>
      <p:ext uri="{BB962C8B-B14F-4D97-AF65-F5344CB8AC3E}">
        <p14:creationId xmlns:p14="http://schemas.microsoft.com/office/powerpoint/2010/main" val="95360238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9B9B3BD2-24FF-4E30-B0DA-4DCD6E57D9FC}"/>
              </a:ext>
            </a:extLst>
          </p:cNvPr>
          <p:cNvSpPr>
            <a:spLocks noGrp="1"/>
          </p:cNvSpPr>
          <p:nvPr>
            <p:ph type="pic" sz="quarter" idx="10"/>
          </p:nvPr>
        </p:nvSpPr>
        <p:spPr>
          <a:xfrm>
            <a:off x="838200" y="0"/>
            <a:ext cx="11353800" cy="6858000"/>
          </a:xfrm>
        </p:spPr>
        <p:txBody>
          <a:bodyPr/>
          <a:lstStyle/>
          <a:p>
            <a:r>
              <a:rPr lang="en-US" smtClean="0"/>
              <a:t>Click icon to add picture</a:t>
            </a:r>
            <a:endParaRPr lang="en-US" dirty="0"/>
          </a:p>
        </p:txBody>
      </p:sp>
      <p:sp>
        <p:nvSpPr>
          <p:cNvPr id="4" name="Text Placeholder 3">
            <a:extLst>
              <a:ext uri="{FF2B5EF4-FFF2-40B4-BE49-F238E27FC236}">
                <a16:creationId xmlns:a16="http://schemas.microsoft.com/office/drawing/2014/main" id="{049A10FA-D831-43AB-9DF1-EDB14480E3E1}"/>
              </a:ext>
            </a:extLst>
          </p:cNvPr>
          <p:cNvSpPr>
            <a:spLocks noGrp="1"/>
          </p:cNvSpPr>
          <p:nvPr>
            <p:ph type="body" sz="quarter" idx="11" hasCustomPrompt="1"/>
          </p:nvPr>
        </p:nvSpPr>
        <p:spPr>
          <a:xfrm>
            <a:off x="0" y="-1478756"/>
            <a:ext cx="4572000" cy="1189037"/>
          </a:xfrm>
        </p:spPr>
        <p:txBody>
          <a:bodyPr anchor="b">
            <a:normAutofit/>
          </a:bodyPr>
          <a:lstStyle>
            <a:lvl1pPr marL="0" indent="0">
              <a:buNone/>
              <a:defRPr sz="2800">
                <a:solidFill>
                  <a:schemeClr val="bg1">
                    <a:lumMod val="85000"/>
                  </a:schemeClr>
                </a:solidFill>
              </a:defRPr>
            </a:lvl1pPr>
          </a:lstStyle>
          <a:p>
            <a:pPr lvl="0"/>
            <a:r>
              <a:rPr lang="en-US" dirty="0"/>
              <a:t>Slide Title</a:t>
            </a:r>
          </a:p>
        </p:txBody>
      </p:sp>
    </p:spTree>
    <p:extLst>
      <p:ext uri="{BB962C8B-B14F-4D97-AF65-F5344CB8AC3E}">
        <p14:creationId xmlns:p14="http://schemas.microsoft.com/office/powerpoint/2010/main" val="263202713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9_Custom Layout">
    <p:spTree>
      <p:nvGrpSpPr>
        <p:cNvPr id="1" name=""/>
        <p:cNvGrpSpPr/>
        <p:nvPr/>
      </p:nvGrpSpPr>
      <p:grpSpPr>
        <a:xfrm>
          <a:off x="0" y="0"/>
          <a:ext cx="0" cy="0"/>
          <a:chOff x="0" y="0"/>
          <a:chExt cx="0" cy="0"/>
        </a:xfrm>
      </p:grpSpPr>
      <p:sp>
        <p:nvSpPr>
          <p:cNvPr id="4" name="Picture Placeholder 4">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6858000"/>
          </a:xfrm>
        </p:spPr>
        <p:txBody>
          <a:bodyPr/>
          <a:lstStyle/>
          <a:p>
            <a:r>
              <a:rPr lang="en-US" smtClean="0"/>
              <a:t>Click icon to add picture</a:t>
            </a:r>
            <a:endParaRPr lang="en-US" dirty="0"/>
          </a:p>
        </p:txBody>
      </p:sp>
      <p:sp>
        <p:nvSpPr>
          <p:cNvPr id="3" name="Title 4">
            <a:extLst>
              <a:ext uri="{FF2B5EF4-FFF2-40B4-BE49-F238E27FC236}">
                <a16:creationId xmlns:a16="http://schemas.microsoft.com/office/drawing/2014/main" id="{7FBD120B-8377-4641-9618-9DD682652CAA}"/>
              </a:ext>
            </a:extLst>
          </p:cNvPr>
          <p:cNvSpPr>
            <a:spLocks noGrp="1"/>
          </p:cNvSpPr>
          <p:nvPr>
            <p:ph type="title"/>
          </p:nvPr>
        </p:nvSpPr>
        <p:spPr>
          <a:xfrm>
            <a:off x="0" y="4705635"/>
            <a:ext cx="5845215" cy="1440000"/>
          </a:xfrm>
          <a:solidFill>
            <a:schemeClr val="bg1"/>
          </a:solidFill>
        </p:spPr>
        <p:txBody>
          <a:bodyPr lIns="792000">
            <a:normAutofit/>
          </a:bodyPr>
          <a:lstStyle>
            <a:lvl1pPr>
              <a:defRPr sz="4000">
                <a:latin typeface="+mj-lt"/>
              </a:defRPr>
            </a:lvl1pPr>
          </a:lstStyle>
          <a:p>
            <a:r>
              <a:rPr lang="en-US" smtClean="0"/>
              <a:t>Click to edit Master title style</a:t>
            </a:r>
            <a:endParaRPr lang="en-US" dirty="0"/>
          </a:p>
        </p:txBody>
      </p:sp>
    </p:spTree>
    <p:extLst>
      <p:ext uri="{BB962C8B-B14F-4D97-AF65-F5344CB8AC3E}">
        <p14:creationId xmlns:p14="http://schemas.microsoft.com/office/powerpoint/2010/main" val="425974026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9_Custom Layout">
    <p:spTree>
      <p:nvGrpSpPr>
        <p:cNvPr id="1" name=""/>
        <p:cNvGrpSpPr/>
        <p:nvPr/>
      </p:nvGrpSpPr>
      <p:grpSpPr>
        <a:xfrm>
          <a:off x="0" y="0"/>
          <a:ext cx="0" cy="0"/>
          <a:chOff x="0" y="0"/>
          <a:chExt cx="0" cy="0"/>
        </a:xfrm>
      </p:grpSpPr>
      <p:sp>
        <p:nvSpPr>
          <p:cNvPr id="4" name="Picture Placeholder 4">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6858000"/>
          </a:xfrm>
        </p:spPr>
        <p:txBody>
          <a:bodyPr/>
          <a:lstStyle/>
          <a:p>
            <a:r>
              <a:rPr lang="en-US" smtClean="0"/>
              <a:t>Click icon to add picture</a:t>
            </a:r>
            <a:endParaRPr lang="en-US" dirty="0"/>
          </a:p>
        </p:txBody>
      </p:sp>
    </p:spTree>
    <p:extLst>
      <p:ext uri="{BB962C8B-B14F-4D97-AF65-F5344CB8AC3E}">
        <p14:creationId xmlns:p14="http://schemas.microsoft.com/office/powerpoint/2010/main" val="295594173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0_Custom Layout">
    <p:spTree>
      <p:nvGrpSpPr>
        <p:cNvPr id="1" name=""/>
        <p:cNvGrpSpPr/>
        <p:nvPr/>
      </p:nvGrpSpPr>
      <p:grpSpPr>
        <a:xfrm>
          <a:off x="0" y="0"/>
          <a:ext cx="0" cy="0"/>
          <a:chOff x="0" y="0"/>
          <a:chExt cx="0" cy="0"/>
        </a:xfrm>
      </p:grpSpPr>
      <p:sp>
        <p:nvSpPr>
          <p:cNvPr id="4" name="Picture Placeholder 4">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5497975"/>
          </a:xfrm>
        </p:spPr>
        <p:txBody>
          <a:bodyPr/>
          <a:lstStyle/>
          <a:p>
            <a:r>
              <a:rPr lang="en-US" smtClean="0"/>
              <a:t>Click icon to add picture</a:t>
            </a:r>
            <a:endParaRPr lang="en-US" dirty="0"/>
          </a:p>
        </p:txBody>
      </p:sp>
      <p:sp>
        <p:nvSpPr>
          <p:cNvPr id="3" name="Title 4">
            <a:extLst>
              <a:ext uri="{FF2B5EF4-FFF2-40B4-BE49-F238E27FC236}">
                <a16:creationId xmlns:a16="http://schemas.microsoft.com/office/drawing/2014/main" id="{8DF09845-7890-4D10-A53B-2A4D05316878}"/>
              </a:ext>
            </a:extLst>
          </p:cNvPr>
          <p:cNvSpPr>
            <a:spLocks noGrp="1"/>
          </p:cNvSpPr>
          <p:nvPr>
            <p:ph type="title"/>
          </p:nvPr>
        </p:nvSpPr>
        <p:spPr>
          <a:xfrm>
            <a:off x="853440" y="5688402"/>
            <a:ext cx="8717280" cy="823070"/>
          </a:xfrm>
          <a:solidFill>
            <a:schemeClr val="bg1"/>
          </a:solidFill>
        </p:spPr>
        <p:txBody>
          <a:bodyPr lIns="0"/>
          <a:lstStyle>
            <a:lvl1pPr>
              <a:defRPr>
                <a:latin typeface="+mj-lt"/>
              </a:defRPr>
            </a:lvl1pPr>
          </a:lstStyle>
          <a:p>
            <a:r>
              <a:rPr lang="en-US" smtClean="0"/>
              <a:t>Click to edit Master title style</a:t>
            </a:r>
            <a:endParaRPr lang="en-US" dirty="0"/>
          </a:p>
        </p:txBody>
      </p:sp>
    </p:spTree>
    <p:extLst>
      <p:ext uri="{BB962C8B-B14F-4D97-AF65-F5344CB8AC3E}">
        <p14:creationId xmlns:p14="http://schemas.microsoft.com/office/powerpoint/2010/main" val="36614727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30_Custom Layout">
    <p:spTree>
      <p:nvGrpSpPr>
        <p:cNvPr id="1" name=""/>
        <p:cNvGrpSpPr/>
        <p:nvPr/>
      </p:nvGrpSpPr>
      <p:grpSpPr>
        <a:xfrm>
          <a:off x="0" y="0"/>
          <a:ext cx="0" cy="0"/>
          <a:chOff x="0" y="0"/>
          <a:chExt cx="0" cy="0"/>
        </a:xfrm>
      </p:grpSpPr>
      <p:sp>
        <p:nvSpPr>
          <p:cNvPr id="4" name="Picture Placeholder 4">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5497975"/>
          </a:xfrm>
        </p:spPr>
        <p:txBody>
          <a:bodyPr/>
          <a:lstStyle/>
          <a:p>
            <a:r>
              <a:rPr lang="en-US" smtClean="0"/>
              <a:t>Click icon to add picture</a:t>
            </a:r>
            <a:endParaRPr lang="en-US" dirty="0"/>
          </a:p>
        </p:txBody>
      </p:sp>
    </p:spTree>
    <p:extLst>
      <p:ext uri="{BB962C8B-B14F-4D97-AF65-F5344CB8AC3E}">
        <p14:creationId xmlns:p14="http://schemas.microsoft.com/office/powerpoint/2010/main" val="212595410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11_Custom Layout">
    <p:spTree>
      <p:nvGrpSpPr>
        <p:cNvPr id="1" name=""/>
        <p:cNvGrpSpPr/>
        <p:nvPr/>
      </p:nvGrpSpPr>
      <p:grpSpPr>
        <a:xfrm>
          <a:off x="0" y="0"/>
          <a:ext cx="0" cy="0"/>
          <a:chOff x="0" y="0"/>
          <a:chExt cx="0" cy="0"/>
        </a:xfrm>
      </p:grpSpPr>
      <p:sp>
        <p:nvSpPr>
          <p:cNvPr id="4" name="Picture Placeholder 4">
            <a:extLst>
              <a:ext uri="{FF2B5EF4-FFF2-40B4-BE49-F238E27FC236}">
                <a16:creationId xmlns:a16="http://schemas.microsoft.com/office/drawing/2014/main" id="{8DE1C71F-8DD3-4FFB-B233-CF08AE5260F8}"/>
              </a:ext>
            </a:extLst>
          </p:cNvPr>
          <p:cNvSpPr>
            <a:spLocks noGrp="1"/>
          </p:cNvSpPr>
          <p:nvPr>
            <p:ph type="pic" sz="quarter" idx="10"/>
          </p:nvPr>
        </p:nvSpPr>
        <p:spPr>
          <a:xfrm>
            <a:off x="838200" y="1"/>
            <a:ext cx="11353800" cy="5547360"/>
          </a:xfrm>
        </p:spPr>
        <p:txBody>
          <a:bodyPr/>
          <a:lstStyle/>
          <a:p>
            <a:r>
              <a:rPr lang="en-US" smtClean="0"/>
              <a:t>Click icon to add picture</a:t>
            </a:r>
            <a:endParaRPr lang="en-US" dirty="0"/>
          </a:p>
        </p:txBody>
      </p:sp>
      <p:sp>
        <p:nvSpPr>
          <p:cNvPr id="3" name="Title 4">
            <a:extLst>
              <a:ext uri="{FF2B5EF4-FFF2-40B4-BE49-F238E27FC236}">
                <a16:creationId xmlns:a16="http://schemas.microsoft.com/office/drawing/2014/main" id="{7EBB9618-FC05-4C85-8241-A1EFCE8127AD}"/>
              </a:ext>
            </a:extLst>
          </p:cNvPr>
          <p:cNvSpPr>
            <a:spLocks noGrp="1"/>
          </p:cNvSpPr>
          <p:nvPr>
            <p:ph type="title"/>
          </p:nvPr>
        </p:nvSpPr>
        <p:spPr>
          <a:xfrm>
            <a:off x="853440" y="5688402"/>
            <a:ext cx="8717280" cy="823070"/>
          </a:xfrm>
          <a:solidFill>
            <a:schemeClr val="bg1"/>
          </a:solidFill>
        </p:spPr>
        <p:txBody>
          <a:bodyPr lIns="0"/>
          <a:lstStyle>
            <a:lvl1pPr>
              <a:defRPr>
                <a:latin typeface="+mj-lt"/>
              </a:defRPr>
            </a:lvl1pPr>
          </a:lstStyle>
          <a:p>
            <a:r>
              <a:rPr lang="en-US" smtClean="0"/>
              <a:t>Click to edit Master title style</a:t>
            </a:r>
            <a:endParaRPr lang="en-US" dirty="0"/>
          </a:p>
        </p:txBody>
      </p:sp>
    </p:spTree>
    <p:extLst>
      <p:ext uri="{BB962C8B-B14F-4D97-AF65-F5344CB8AC3E}">
        <p14:creationId xmlns:p14="http://schemas.microsoft.com/office/powerpoint/2010/main" val="271366114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31_Custom Layout">
    <p:spTree>
      <p:nvGrpSpPr>
        <p:cNvPr id="1" name=""/>
        <p:cNvGrpSpPr/>
        <p:nvPr/>
      </p:nvGrpSpPr>
      <p:grpSpPr>
        <a:xfrm>
          <a:off x="0" y="0"/>
          <a:ext cx="0" cy="0"/>
          <a:chOff x="0" y="0"/>
          <a:chExt cx="0" cy="0"/>
        </a:xfrm>
      </p:grpSpPr>
      <p:sp>
        <p:nvSpPr>
          <p:cNvPr id="4" name="Picture Placeholder 4">
            <a:extLst>
              <a:ext uri="{FF2B5EF4-FFF2-40B4-BE49-F238E27FC236}">
                <a16:creationId xmlns:a16="http://schemas.microsoft.com/office/drawing/2014/main" id="{8DE1C71F-8DD3-4FFB-B233-CF08AE5260F8}"/>
              </a:ext>
            </a:extLst>
          </p:cNvPr>
          <p:cNvSpPr>
            <a:spLocks noGrp="1"/>
          </p:cNvSpPr>
          <p:nvPr>
            <p:ph type="pic" sz="quarter" idx="10"/>
          </p:nvPr>
        </p:nvSpPr>
        <p:spPr>
          <a:xfrm>
            <a:off x="838200" y="853441"/>
            <a:ext cx="11353800" cy="5151119"/>
          </a:xfrm>
        </p:spPr>
        <p:txBody>
          <a:bodyPr/>
          <a:lstStyle/>
          <a:p>
            <a:r>
              <a:rPr lang="en-US" smtClean="0"/>
              <a:t>Click icon to add picture</a:t>
            </a:r>
            <a:endParaRPr lang="en-US" dirty="0"/>
          </a:p>
        </p:txBody>
      </p:sp>
    </p:spTree>
    <p:extLst>
      <p:ext uri="{BB962C8B-B14F-4D97-AF65-F5344CB8AC3E}">
        <p14:creationId xmlns:p14="http://schemas.microsoft.com/office/powerpoint/2010/main" val="390898841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12_Custom Layout">
    <p:spTree>
      <p:nvGrpSpPr>
        <p:cNvPr id="1" name=""/>
        <p:cNvGrpSpPr/>
        <p:nvPr/>
      </p:nvGrpSpPr>
      <p:grpSpPr>
        <a:xfrm>
          <a:off x="0" y="0"/>
          <a:ext cx="0" cy="0"/>
          <a:chOff x="0" y="0"/>
          <a:chExt cx="0" cy="0"/>
        </a:xfrm>
      </p:grpSpPr>
      <p:sp>
        <p:nvSpPr>
          <p:cNvPr id="4" name="Picture Placeholder 4">
            <a:extLst>
              <a:ext uri="{FF2B5EF4-FFF2-40B4-BE49-F238E27FC236}">
                <a16:creationId xmlns:a16="http://schemas.microsoft.com/office/drawing/2014/main" id="{8DE1C71F-8DD3-4FFB-B233-CF08AE5260F8}"/>
              </a:ext>
            </a:extLst>
          </p:cNvPr>
          <p:cNvSpPr>
            <a:spLocks noGrp="1"/>
          </p:cNvSpPr>
          <p:nvPr>
            <p:ph type="pic" sz="quarter" idx="10"/>
          </p:nvPr>
        </p:nvSpPr>
        <p:spPr>
          <a:xfrm>
            <a:off x="1314209" y="1203769"/>
            <a:ext cx="9563582" cy="5060062"/>
          </a:xfrm>
          <a:solidFill>
            <a:schemeClr val="bg1"/>
          </a:solidFill>
        </p:spPr>
        <p:txBody>
          <a:bodyPr/>
          <a:lstStyle/>
          <a:p>
            <a:r>
              <a:rPr lang="en-US" smtClean="0"/>
              <a:t>Click icon to add picture</a:t>
            </a:r>
            <a:endParaRPr lang="en-US" dirty="0"/>
          </a:p>
        </p:txBody>
      </p:sp>
      <p:sp>
        <p:nvSpPr>
          <p:cNvPr id="3" name="Title 4">
            <a:extLst>
              <a:ext uri="{FF2B5EF4-FFF2-40B4-BE49-F238E27FC236}">
                <a16:creationId xmlns:a16="http://schemas.microsoft.com/office/drawing/2014/main" id="{F595BB60-922F-4254-AD20-DEA3FA4B75C4}"/>
              </a:ext>
            </a:extLst>
          </p:cNvPr>
          <p:cNvSpPr>
            <a:spLocks noGrp="1"/>
          </p:cNvSpPr>
          <p:nvPr>
            <p:ph type="title"/>
          </p:nvPr>
        </p:nvSpPr>
        <p:spPr>
          <a:xfrm>
            <a:off x="1314208" y="339162"/>
            <a:ext cx="9563581" cy="823070"/>
          </a:xfrm>
          <a:noFill/>
        </p:spPr>
        <p:txBody>
          <a:bodyPr lIns="0">
            <a:normAutofit/>
          </a:bodyPr>
          <a:lstStyle>
            <a:lvl1pPr>
              <a:defRPr sz="4000">
                <a:latin typeface="+mj-lt"/>
              </a:defRPr>
            </a:lvl1pPr>
          </a:lstStyle>
          <a:p>
            <a:r>
              <a:rPr lang="en-US" smtClean="0"/>
              <a:t>Click to edit Master title style</a:t>
            </a:r>
            <a:endParaRPr lang="en-US" dirty="0"/>
          </a:p>
        </p:txBody>
      </p:sp>
    </p:spTree>
    <p:extLst>
      <p:ext uri="{BB962C8B-B14F-4D97-AF65-F5344CB8AC3E}">
        <p14:creationId xmlns:p14="http://schemas.microsoft.com/office/powerpoint/2010/main" val="23234657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32_Custom Layout">
    <p:spTree>
      <p:nvGrpSpPr>
        <p:cNvPr id="1" name=""/>
        <p:cNvGrpSpPr/>
        <p:nvPr/>
      </p:nvGrpSpPr>
      <p:grpSpPr>
        <a:xfrm>
          <a:off x="0" y="0"/>
          <a:ext cx="0" cy="0"/>
          <a:chOff x="0" y="0"/>
          <a:chExt cx="0" cy="0"/>
        </a:xfrm>
      </p:grpSpPr>
      <p:sp>
        <p:nvSpPr>
          <p:cNvPr id="4" name="Picture Placeholder 4">
            <a:extLst>
              <a:ext uri="{FF2B5EF4-FFF2-40B4-BE49-F238E27FC236}">
                <a16:creationId xmlns:a16="http://schemas.microsoft.com/office/drawing/2014/main" id="{8DE1C71F-8DD3-4FFB-B233-CF08AE5260F8}"/>
              </a:ext>
            </a:extLst>
          </p:cNvPr>
          <p:cNvSpPr>
            <a:spLocks noGrp="1"/>
          </p:cNvSpPr>
          <p:nvPr>
            <p:ph type="pic" sz="quarter" idx="10"/>
          </p:nvPr>
        </p:nvSpPr>
        <p:spPr>
          <a:xfrm>
            <a:off x="836030" y="747000"/>
            <a:ext cx="10519940" cy="5364000"/>
          </a:xfrm>
          <a:solidFill>
            <a:schemeClr val="bg1"/>
          </a:solidFill>
        </p:spPr>
        <p:txBody>
          <a:bodyPr/>
          <a:lstStyle/>
          <a:p>
            <a:r>
              <a:rPr lang="en-US" smtClean="0"/>
              <a:t>Click icon to add picture</a:t>
            </a:r>
            <a:endParaRPr lang="en-US" dirty="0"/>
          </a:p>
        </p:txBody>
      </p:sp>
    </p:spTree>
    <p:extLst>
      <p:ext uri="{BB962C8B-B14F-4D97-AF65-F5344CB8AC3E}">
        <p14:creationId xmlns:p14="http://schemas.microsoft.com/office/powerpoint/2010/main" val="256226770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5_Custom Layout">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0729B41-53A1-4BDC-BF75-A9E553C70D89}"/>
              </a:ext>
            </a:extLst>
          </p:cNvPr>
          <p:cNvSpPr/>
          <p:nvPr userDrawn="1"/>
        </p:nvSpPr>
        <p:spPr>
          <a:xfrm>
            <a:off x="-16640" y="0"/>
            <a:ext cx="11370439"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7C2A57E-453E-4CB0-8392-79C88345290A}"/>
              </a:ext>
            </a:extLst>
          </p:cNvPr>
          <p:cNvSpPr>
            <a:spLocks noGrp="1"/>
          </p:cNvSpPr>
          <p:nvPr>
            <p:ph type="title" hasCustomPrompt="1"/>
          </p:nvPr>
        </p:nvSpPr>
        <p:spPr>
          <a:xfrm>
            <a:off x="838200" y="365125"/>
            <a:ext cx="7634288" cy="1325563"/>
          </a:xfrm>
        </p:spPr>
        <p:txBody>
          <a:bodyPr>
            <a:normAutofit/>
          </a:bodyPr>
          <a:lstStyle>
            <a:lvl1pPr>
              <a:defRPr sz="6000" b="1">
                <a:solidFill>
                  <a:schemeClr val="bg1"/>
                </a:solidFill>
                <a:latin typeface="+mj-lt"/>
              </a:defRPr>
            </a:lvl1pPr>
          </a:lstStyle>
          <a:p>
            <a:r>
              <a:rPr lang="en-US" dirty="0"/>
              <a:t>Section Header</a:t>
            </a:r>
          </a:p>
        </p:txBody>
      </p:sp>
      <p:sp>
        <p:nvSpPr>
          <p:cNvPr id="4" name="Text Placeholder 3">
            <a:extLst>
              <a:ext uri="{FF2B5EF4-FFF2-40B4-BE49-F238E27FC236}">
                <a16:creationId xmlns:a16="http://schemas.microsoft.com/office/drawing/2014/main" id="{D3710961-EE19-42C5-8B1B-B6C986226248}"/>
              </a:ext>
            </a:extLst>
          </p:cNvPr>
          <p:cNvSpPr>
            <a:spLocks noGrp="1"/>
          </p:cNvSpPr>
          <p:nvPr>
            <p:ph type="body" sz="quarter" idx="10" hasCustomPrompt="1"/>
          </p:nvPr>
        </p:nvSpPr>
        <p:spPr>
          <a:xfrm>
            <a:off x="8530361" y="4719574"/>
            <a:ext cx="2489200" cy="3124200"/>
          </a:xfrm>
        </p:spPr>
        <p:txBody>
          <a:bodyPr tIns="0" bIns="0" anchor="b">
            <a:noAutofit/>
          </a:bodyPr>
          <a:lstStyle>
            <a:lvl1pPr marL="0" indent="0" algn="r">
              <a:buNone/>
              <a:defRPr sz="30000">
                <a:solidFill>
                  <a:schemeClr val="bg1">
                    <a:alpha val="20000"/>
                  </a:schemeClr>
                </a:solidFill>
                <a:latin typeface="+mj-lt"/>
                <a:cs typeface="Arial" panose="020B0604020202020204" pitchFamily="34" charset="0"/>
              </a:defRPr>
            </a:lvl1pPr>
          </a:lstStyle>
          <a:p>
            <a:pPr lvl="0"/>
            <a:r>
              <a:rPr lang="en-US" dirty="0"/>
              <a:t>1</a:t>
            </a:r>
          </a:p>
        </p:txBody>
      </p:sp>
    </p:spTree>
    <p:extLst>
      <p:ext uri="{BB962C8B-B14F-4D97-AF65-F5344CB8AC3E}">
        <p14:creationId xmlns:p14="http://schemas.microsoft.com/office/powerpoint/2010/main" val="29480432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16_Custom Layout">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0729B41-53A1-4BDC-BF75-A9E553C70D89}"/>
              </a:ext>
            </a:extLst>
          </p:cNvPr>
          <p:cNvSpPr/>
          <p:nvPr userDrawn="1"/>
        </p:nvSpPr>
        <p:spPr>
          <a:xfrm>
            <a:off x="5831840" y="0"/>
            <a:ext cx="5521959"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7C2A57E-453E-4CB0-8392-79C88345290A}"/>
              </a:ext>
            </a:extLst>
          </p:cNvPr>
          <p:cNvSpPr>
            <a:spLocks noGrp="1"/>
          </p:cNvSpPr>
          <p:nvPr>
            <p:ph type="title" hasCustomPrompt="1"/>
          </p:nvPr>
        </p:nvSpPr>
        <p:spPr>
          <a:xfrm>
            <a:off x="838200" y="771525"/>
            <a:ext cx="4699000" cy="1694180"/>
          </a:xfrm>
        </p:spPr>
        <p:txBody>
          <a:bodyPr lIns="0" anchor="t">
            <a:noAutofit/>
          </a:bodyPr>
          <a:lstStyle>
            <a:lvl1pPr>
              <a:defRPr sz="6600" b="1">
                <a:solidFill>
                  <a:schemeClr val="tx2"/>
                </a:solidFill>
                <a:latin typeface="+mj-lt"/>
              </a:defRPr>
            </a:lvl1pPr>
          </a:lstStyle>
          <a:p>
            <a:r>
              <a:rPr lang="en-US" dirty="0"/>
              <a:t>Section </a:t>
            </a:r>
            <a:br>
              <a:rPr lang="en-US" dirty="0"/>
            </a:br>
            <a:r>
              <a:rPr lang="en-US" dirty="0"/>
              <a:t>Header</a:t>
            </a:r>
          </a:p>
        </p:txBody>
      </p:sp>
      <p:sp>
        <p:nvSpPr>
          <p:cNvPr id="18" name="Text Placeholder 3">
            <a:extLst>
              <a:ext uri="{FF2B5EF4-FFF2-40B4-BE49-F238E27FC236}">
                <a16:creationId xmlns:a16="http://schemas.microsoft.com/office/drawing/2014/main" id="{6E820AC0-D6D8-48F9-9D9F-A17400A404BB}"/>
              </a:ext>
            </a:extLst>
          </p:cNvPr>
          <p:cNvSpPr>
            <a:spLocks noGrp="1"/>
          </p:cNvSpPr>
          <p:nvPr>
            <p:ph type="body" sz="quarter" idx="10" hasCustomPrompt="1"/>
          </p:nvPr>
        </p:nvSpPr>
        <p:spPr>
          <a:xfrm>
            <a:off x="8530361" y="4554447"/>
            <a:ext cx="2489200" cy="3124198"/>
          </a:xfrm>
        </p:spPr>
        <p:txBody>
          <a:bodyPr bIns="0" anchor="b">
            <a:noAutofit/>
          </a:bodyPr>
          <a:lstStyle>
            <a:lvl1pPr marL="0" indent="0" algn="r">
              <a:buNone/>
              <a:defRPr sz="25000">
                <a:solidFill>
                  <a:schemeClr val="bg1">
                    <a:alpha val="20000"/>
                  </a:schemeClr>
                </a:solidFill>
                <a:latin typeface="+mj-lt"/>
                <a:cs typeface="Arial" panose="020B0604020202020204" pitchFamily="34" charset="0"/>
              </a:defRPr>
            </a:lvl1pPr>
          </a:lstStyle>
          <a:p>
            <a:pPr lvl="0"/>
            <a:r>
              <a:rPr lang="en-US" dirty="0"/>
              <a:t>2</a:t>
            </a:r>
          </a:p>
        </p:txBody>
      </p:sp>
    </p:spTree>
    <p:extLst>
      <p:ext uri="{BB962C8B-B14F-4D97-AF65-F5344CB8AC3E}">
        <p14:creationId xmlns:p14="http://schemas.microsoft.com/office/powerpoint/2010/main" val="117176887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17_Custom Layout">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0729B41-53A1-4BDC-BF75-A9E553C70D89}"/>
              </a:ext>
            </a:extLst>
          </p:cNvPr>
          <p:cNvSpPr/>
          <p:nvPr userDrawn="1"/>
        </p:nvSpPr>
        <p:spPr>
          <a:xfrm>
            <a:off x="1" y="0"/>
            <a:ext cx="705612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7C2A57E-453E-4CB0-8392-79C88345290A}"/>
              </a:ext>
            </a:extLst>
          </p:cNvPr>
          <p:cNvSpPr>
            <a:spLocks noGrp="1"/>
          </p:cNvSpPr>
          <p:nvPr>
            <p:ph type="title" hasCustomPrompt="1"/>
          </p:nvPr>
        </p:nvSpPr>
        <p:spPr>
          <a:xfrm>
            <a:off x="838200" y="771525"/>
            <a:ext cx="5257800" cy="1694180"/>
          </a:xfrm>
        </p:spPr>
        <p:txBody>
          <a:bodyPr lIns="0" anchor="t">
            <a:normAutofit/>
          </a:bodyPr>
          <a:lstStyle>
            <a:lvl1pPr>
              <a:defRPr sz="6000" b="1">
                <a:solidFill>
                  <a:schemeClr val="bg1"/>
                </a:solidFill>
                <a:latin typeface="+mj-lt"/>
              </a:defRPr>
            </a:lvl1pPr>
          </a:lstStyle>
          <a:p>
            <a:r>
              <a:rPr lang="en-US" dirty="0"/>
              <a:t>Section Header</a:t>
            </a:r>
          </a:p>
        </p:txBody>
      </p:sp>
      <p:sp>
        <p:nvSpPr>
          <p:cNvPr id="18" name="Text Placeholder 3">
            <a:extLst>
              <a:ext uri="{FF2B5EF4-FFF2-40B4-BE49-F238E27FC236}">
                <a16:creationId xmlns:a16="http://schemas.microsoft.com/office/drawing/2014/main" id="{88BD7D8D-4534-4674-90CD-5444E7502E2A}"/>
              </a:ext>
            </a:extLst>
          </p:cNvPr>
          <p:cNvSpPr>
            <a:spLocks noGrp="1"/>
          </p:cNvSpPr>
          <p:nvPr>
            <p:ph type="body" sz="quarter" idx="10" hasCustomPrompt="1"/>
          </p:nvPr>
        </p:nvSpPr>
        <p:spPr>
          <a:xfrm>
            <a:off x="9502636" y="4463007"/>
            <a:ext cx="2489200" cy="3124198"/>
          </a:xfrm>
        </p:spPr>
        <p:txBody>
          <a:bodyPr bIns="0" anchor="b">
            <a:noAutofit/>
          </a:bodyPr>
          <a:lstStyle>
            <a:lvl1pPr marL="0" indent="0" algn="r">
              <a:buNone/>
              <a:defRPr sz="25000">
                <a:solidFill>
                  <a:schemeClr val="bg1">
                    <a:lumMod val="85000"/>
                    <a:alpha val="20000"/>
                  </a:schemeClr>
                </a:solidFill>
                <a:latin typeface="+mj-lt"/>
                <a:cs typeface="Arial" panose="020B0604020202020204" pitchFamily="34" charset="0"/>
              </a:defRPr>
            </a:lvl1pPr>
          </a:lstStyle>
          <a:p>
            <a:pPr lvl="0"/>
            <a:r>
              <a:rPr lang="en-US" dirty="0"/>
              <a:t>#</a:t>
            </a:r>
          </a:p>
        </p:txBody>
      </p:sp>
    </p:spTree>
    <p:extLst>
      <p:ext uri="{BB962C8B-B14F-4D97-AF65-F5344CB8AC3E}">
        <p14:creationId xmlns:p14="http://schemas.microsoft.com/office/powerpoint/2010/main" val="424968793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18_Custom Layout">
    <p:bg>
      <p:bgPr>
        <a:solidFill>
          <a:schemeClr val="bg1"/>
        </a:solidFill>
        <a:effectLst/>
      </p:bgPr>
    </p:bg>
    <p:spTree>
      <p:nvGrpSpPr>
        <p:cNvPr id="1" name=""/>
        <p:cNvGrpSpPr/>
        <p:nvPr/>
      </p:nvGrpSpPr>
      <p:grpSpPr>
        <a:xfrm>
          <a:off x="0" y="0"/>
          <a:ext cx="0" cy="0"/>
          <a:chOff x="0" y="0"/>
          <a:chExt cx="0" cy="0"/>
        </a:xfrm>
      </p:grpSpPr>
      <p:sp>
        <p:nvSpPr>
          <p:cNvPr id="18" name="Text Placeholder 3">
            <a:extLst>
              <a:ext uri="{FF2B5EF4-FFF2-40B4-BE49-F238E27FC236}">
                <a16:creationId xmlns:a16="http://schemas.microsoft.com/office/drawing/2014/main" id="{FC75DEA4-0A76-480D-A95E-49B8E0DD9749}"/>
              </a:ext>
            </a:extLst>
          </p:cNvPr>
          <p:cNvSpPr>
            <a:spLocks noGrp="1"/>
          </p:cNvSpPr>
          <p:nvPr>
            <p:ph type="body" sz="quarter" idx="10" hasCustomPrompt="1"/>
          </p:nvPr>
        </p:nvSpPr>
        <p:spPr>
          <a:xfrm>
            <a:off x="7335647" y="3145492"/>
            <a:ext cx="2489200" cy="3124198"/>
          </a:xfrm>
        </p:spPr>
        <p:txBody>
          <a:bodyPr bIns="0" anchor="b">
            <a:noAutofit/>
          </a:bodyPr>
          <a:lstStyle>
            <a:lvl1pPr marL="0" indent="0" algn="l">
              <a:buNone/>
              <a:defRPr sz="25000">
                <a:solidFill>
                  <a:srgbClr val="5DAAB0">
                    <a:alpha val="20000"/>
                  </a:srgbClr>
                </a:solidFill>
                <a:latin typeface="+mj-lt"/>
                <a:cs typeface="Arial" panose="020B0604020202020204" pitchFamily="34" charset="0"/>
              </a:defRPr>
            </a:lvl1pPr>
          </a:lstStyle>
          <a:p>
            <a:pPr lvl="0"/>
            <a:r>
              <a:rPr lang="en-US" dirty="0"/>
              <a:t>#</a:t>
            </a:r>
          </a:p>
        </p:txBody>
      </p:sp>
      <p:sp>
        <p:nvSpPr>
          <p:cNvPr id="16" name="Rectangle 15">
            <a:extLst>
              <a:ext uri="{FF2B5EF4-FFF2-40B4-BE49-F238E27FC236}">
                <a16:creationId xmlns:a16="http://schemas.microsoft.com/office/drawing/2014/main" id="{E0729B41-53A1-4BDC-BF75-A9E553C70D89}"/>
              </a:ext>
            </a:extLst>
          </p:cNvPr>
          <p:cNvSpPr/>
          <p:nvPr userDrawn="1"/>
        </p:nvSpPr>
        <p:spPr>
          <a:xfrm>
            <a:off x="0" y="1394370"/>
            <a:ext cx="7056121" cy="406926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7C2A57E-453E-4CB0-8392-79C88345290A}"/>
              </a:ext>
            </a:extLst>
          </p:cNvPr>
          <p:cNvSpPr>
            <a:spLocks noGrp="1"/>
          </p:cNvSpPr>
          <p:nvPr>
            <p:ph type="title" hasCustomPrompt="1"/>
          </p:nvPr>
        </p:nvSpPr>
        <p:spPr>
          <a:xfrm>
            <a:off x="822960" y="1934210"/>
            <a:ext cx="5273040" cy="1694180"/>
          </a:xfrm>
        </p:spPr>
        <p:txBody>
          <a:bodyPr lIns="0" anchor="t">
            <a:normAutofit/>
          </a:bodyPr>
          <a:lstStyle>
            <a:lvl1pPr>
              <a:defRPr sz="6000" b="1">
                <a:solidFill>
                  <a:schemeClr val="bg1"/>
                </a:solidFill>
                <a:latin typeface="+mj-lt"/>
              </a:defRPr>
            </a:lvl1pPr>
          </a:lstStyle>
          <a:p>
            <a:r>
              <a:rPr lang="en-US" dirty="0"/>
              <a:t>Section Header</a:t>
            </a:r>
          </a:p>
        </p:txBody>
      </p:sp>
    </p:spTree>
    <p:extLst>
      <p:ext uri="{BB962C8B-B14F-4D97-AF65-F5344CB8AC3E}">
        <p14:creationId xmlns:p14="http://schemas.microsoft.com/office/powerpoint/2010/main" val="179353211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19_Custom Layout">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0729B41-53A1-4BDC-BF75-A9E553C70D89}"/>
              </a:ext>
            </a:extLst>
          </p:cNvPr>
          <p:cNvSpPr/>
          <p:nvPr userDrawn="1"/>
        </p:nvSpPr>
        <p:spPr>
          <a:xfrm>
            <a:off x="-16640" y="1"/>
            <a:ext cx="12208639" cy="490728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7C2A57E-453E-4CB0-8392-79C88345290A}"/>
              </a:ext>
            </a:extLst>
          </p:cNvPr>
          <p:cNvSpPr>
            <a:spLocks noGrp="1"/>
          </p:cNvSpPr>
          <p:nvPr>
            <p:ph type="title" hasCustomPrompt="1"/>
          </p:nvPr>
        </p:nvSpPr>
        <p:spPr>
          <a:xfrm>
            <a:off x="822959" y="2691447"/>
            <a:ext cx="6272321" cy="1694180"/>
          </a:xfrm>
        </p:spPr>
        <p:txBody>
          <a:bodyPr lIns="0" anchor="b">
            <a:noAutofit/>
          </a:bodyPr>
          <a:lstStyle>
            <a:lvl1pPr algn="l">
              <a:defRPr sz="6600" b="1">
                <a:solidFill>
                  <a:schemeClr val="bg1"/>
                </a:solidFill>
                <a:latin typeface="+mj-lt"/>
              </a:defRPr>
            </a:lvl1pPr>
          </a:lstStyle>
          <a:p>
            <a:r>
              <a:rPr lang="en-US" dirty="0"/>
              <a:t>Section Header</a:t>
            </a:r>
          </a:p>
        </p:txBody>
      </p:sp>
      <p:sp>
        <p:nvSpPr>
          <p:cNvPr id="19" name="Text Placeholder 3">
            <a:extLst>
              <a:ext uri="{FF2B5EF4-FFF2-40B4-BE49-F238E27FC236}">
                <a16:creationId xmlns:a16="http://schemas.microsoft.com/office/drawing/2014/main" id="{7A110188-91CF-42CE-9B0F-643DB15F9D8E}"/>
              </a:ext>
            </a:extLst>
          </p:cNvPr>
          <p:cNvSpPr>
            <a:spLocks noGrp="1"/>
          </p:cNvSpPr>
          <p:nvPr>
            <p:ph type="body" sz="quarter" idx="10" hasCustomPrompt="1"/>
          </p:nvPr>
        </p:nvSpPr>
        <p:spPr>
          <a:xfrm>
            <a:off x="7591826" y="2613057"/>
            <a:ext cx="2489200" cy="3124198"/>
          </a:xfrm>
        </p:spPr>
        <p:txBody>
          <a:bodyPr bIns="0" anchor="b">
            <a:noAutofit/>
          </a:bodyPr>
          <a:lstStyle>
            <a:lvl1pPr marL="0" indent="0" algn="l">
              <a:buNone/>
              <a:defRPr sz="25000">
                <a:solidFill>
                  <a:srgbClr val="3B7579"/>
                </a:solidFill>
                <a:latin typeface="+mj-lt"/>
                <a:cs typeface="Arial" panose="020B0604020202020204" pitchFamily="34" charset="0"/>
              </a:defRPr>
            </a:lvl1pPr>
          </a:lstStyle>
          <a:p>
            <a:pPr lvl="0"/>
            <a:r>
              <a:rPr lang="en-US" dirty="0"/>
              <a:t>#</a:t>
            </a:r>
          </a:p>
        </p:txBody>
      </p:sp>
    </p:spTree>
    <p:extLst>
      <p:ext uri="{BB962C8B-B14F-4D97-AF65-F5344CB8AC3E}">
        <p14:creationId xmlns:p14="http://schemas.microsoft.com/office/powerpoint/2010/main" val="376305242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73497916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userDrawn="1">
  <p:cSld name="Image and Conten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C0DB138-926E-4EF2-BFC2-93D610E35703}"/>
              </a:ext>
            </a:extLst>
          </p:cNvPr>
          <p:cNvSpPr/>
          <p:nvPr userDrawn="1"/>
        </p:nvSpPr>
        <p:spPr>
          <a:xfrm>
            <a:off x="6134100" y="0"/>
            <a:ext cx="6057900" cy="6857995"/>
          </a:xfrm>
          <a:prstGeom prst="rect">
            <a:avLst/>
          </a:prstGeom>
          <a:solidFill>
            <a:schemeClr val="accent2">
              <a:alpha val="99000"/>
            </a:schemeClr>
          </a:solidFill>
        </p:spPr>
        <p:txBody>
          <a:bodyPr vert="horz" lIns="1296000" tIns="45720" rIns="432000" bIns="45720" rtlCol="0" anchor="ctr">
            <a:normAutofit/>
          </a:bodyPr>
          <a:lstStyle/>
          <a:p>
            <a:pPr lvl="0" indent="0">
              <a:lnSpc>
                <a:spcPct val="100000"/>
              </a:lnSpc>
              <a:spcBef>
                <a:spcPts val="1000"/>
              </a:spcBef>
              <a:buFontTx/>
              <a:buNone/>
            </a:pPr>
            <a:endParaRPr lang="en-US" sz="1400" b="0" i="0" spc="0" noProof="0" dirty="0">
              <a:solidFill>
                <a:schemeClr val="tx2"/>
              </a:solidFill>
              <a:latin typeface="+mn-lt"/>
              <a:cs typeface="Arial" panose="020B0604020202020204" pitchFamily="34" charset="0"/>
            </a:endParaRPr>
          </a:p>
        </p:txBody>
      </p:sp>
      <p:sp>
        <p:nvSpPr>
          <p:cNvPr id="10" name="Title 1">
            <a:extLst>
              <a:ext uri="{FF2B5EF4-FFF2-40B4-BE49-F238E27FC236}">
                <a16:creationId xmlns:a16="http://schemas.microsoft.com/office/drawing/2014/main" id="{95B2C2DA-ADF3-D44B-8824-9B44E01F747F}"/>
              </a:ext>
            </a:extLst>
          </p:cNvPr>
          <p:cNvSpPr>
            <a:spLocks noGrp="1"/>
          </p:cNvSpPr>
          <p:nvPr>
            <p:ph type="title" hasCustomPrompt="1"/>
          </p:nvPr>
        </p:nvSpPr>
        <p:spPr>
          <a:xfrm>
            <a:off x="841057" y="1100290"/>
            <a:ext cx="4008437" cy="1395208"/>
          </a:xfrm>
        </p:spPr>
        <p:txBody>
          <a:bodyPr lIns="0" anchor="b"/>
          <a:lstStyle>
            <a:lvl1pPr>
              <a:defRPr b="1">
                <a:latin typeface="+mj-lt"/>
              </a:defRPr>
            </a:lvl1pPr>
          </a:lstStyle>
          <a:p>
            <a:r>
              <a:rPr lang="en-US" noProof="0"/>
              <a:t>Click to Add Slide Title Here</a:t>
            </a:r>
          </a:p>
        </p:txBody>
      </p:sp>
      <p:sp>
        <p:nvSpPr>
          <p:cNvPr id="17" name="Text Placeholder 11">
            <a:extLst>
              <a:ext uri="{FF2B5EF4-FFF2-40B4-BE49-F238E27FC236}">
                <a16:creationId xmlns:a16="http://schemas.microsoft.com/office/drawing/2014/main" id="{6CAA743B-32D9-CE44-9E46-D38DB57EFACE}"/>
              </a:ext>
            </a:extLst>
          </p:cNvPr>
          <p:cNvSpPr>
            <a:spLocks noGrp="1"/>
          </p:cNvSpPr>
          <p:nvPr>
            <p:ph type="body" sz="quarter" idx="12" hasCustomPrompt="1"/>
          </p:nvPr>
        </p:nvSpPr>
        <p:spPr>
          <a:xfrm>
            <a:off x="841058" y="2561159"/>
            <a:ext cx="4008437" cy="602887"/>
          </a:xfrm>
        </p:spPr>
        <p:txBody>
          <a:bodyPr lIns="0" anchor="t">
            <a:normAutofit/>
          </a:bodyPr>
          <a:lstStyle>
            <a:lvl1pPr marL="0" indent="0">
              <a:buNone/>
              <a:defRPr sz="1400" spc="300">
                <a:solidFill>
                  <a:schemeClr val="tx2"/>
                </a:solidFill>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noProof="0"/>
              <a:t>SUBTITLE HERE</a:t>
            </a:r>
          </a:p>
        </p:txBody>
      </p:sp>
      <p:sp>
        <p:nvSpPr>
          <p:cNvPr id="5" name="Shape 62">
            <a:extLst>
              <a:ext uri="{FF2B5EF4-FFF2-40B4-BE49-F238E27FC236}">
                <a16:creationId xmlns:a16="http://schemas.microsoft.com/office/drawing/2014/main" id="{00B58E1E-3AD1-467A-94AA-6578BE4756A3}"/>
              </a:ext>
            </a:extLst>
          </p:cNvPr>
          <p:cNvSpPr/>
          <p:nvPr userDrawn="1"/>
        </p:nvSpPr>
        <p:spPr>
          <a:xfrm rot="16200000" flipV="1">
            <a:off x="965155" y="18291"/>
            <a:ext cx="0" cy="1930310"/>
          </a:xfrm>
          <a:prstGeom prst="line">
            <a:avLst/>
          </a:prstGeom>
          <a:ln w="19050">
            <a:solidFill>
              <a:schemeClr val="tx2"/>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dirty="0"/>
          </a:p>
        </p:txBody>
      </p:sp>
      <p:sp>
        <p:nvSpPr>
          <p:cNvPr id="6" name="Picture Placeholder 5">
            <a:extLst>
              <a:ext uri="{FF2B5EF4-FFF2-40B4-BE49-F238E27FC236}">
                <a16:creationId xmlns:a16="http://schemas.microsoft.com/office/drawing/2014/main" id="{8C7AA169-6546-4620-BD7B-7B36553C28F7}"/>
              </a:ext>
            </a:extLst>
          </p:cNvPr>
          <p:cNvSpPr>
            <a:spLocks noGrp="1"/>
          </p:cNvSpPr>
          <p:nvPr>
            <p:ph type="pic" sz="quarter" idx="13"/>
          </p:nvPr>
        </p:nvSpPr>
        <p:spPr>
          <a:xfrm>
            <a:off x="6687422" y="1038724"/>
            <a:ext cx="804759" cy="804759"/>
          </a:xfrm>
          <a:prstGeom prst="ellipse">
            <a:avLst/>
          </a:prstGeom>
          <a:solidFill>
            <a:schemeClr val="bg1"/>
          </a:solidFill>
          <a:ln w="38100">
            <a:solidFill>
              <a:schemeClr val="bg1"/>
            </a:solidFill>
          </a:ln>
        </p:spPr>
        <p:txBody>
          <a:bodyPr>
            <a:normAutofit/>
          </a:bodyPr>
          <a:lstStyle>
            <a:lvl1pPr>
              <a:defRPr sz="800">
                <a:latin typeface="+mn-lt"/>
              </a:defRPr>
            </a:lvl1pPr>
          </a:lstStyle>
          <a:p>
            <a:r>
              <a:rPr lang="en-US" noProof="0" smtClean="0"/>
              <a:t>Click icon to add picture</a:t>
            </a:r>
            <a:endParaRPr lang="en-US" noProof="0" dirty="0"/>
          </a:p>
        </p:txBody>
      </p:sp>
      <p:sp>
        <p:nvSpPr>
          <p:cNvPr id="11" name="Picture Placeholder 5">
            <a:extLst>
              <a:ext uri="{FF2B5EF4-FFF2-40B4-BE49-F238E27FC236}">
                <a16:creationId xmlns:a16="http://schemas.microsoft.com/office/drawing/2014/main" id="{CE9C16DA-A24B-4516-BCC8-C747730478D8}"/>
              </a:ext>
            </a:extLst>
          </p:cNvPr>
          <p:cNvSpPr>
            <a:spLocks noGrp="1"/>
          </p:cNvSpPr>
          <p:nvPr>
            <p:ph type="pic" sz="quarter" idx="14"/>
          </p:nvPr>
        </p:nvSpPr>
        <p:spPr>
          <a:xfrm>
            <a:off x="6687422" y="2330235"/>
            <a:ext cx="804759" cy="804759"/>
          </a:xfrm>
          <a:prstGeom prst="ellipse">
            <a:avLst/>
          </a:prstGeom>
          <a:solidFill>
            <a:schemeClr val="bg1"/>
          </a:solidFill>
          <a:ln w="38100">
            <a:solidFill>
              <a:schemeClr val="bg1"/>
            </a:solidFill>
          </a:ln>
        </p:spPr>
        <p:txBody>
          <a:bodyPr vert="horz" lIns="91440" tIns="45720" rIns="91440" bIns="45720" rtlCol="0">
            <a:normAutofit/>
          </a:bodyPr>
          <a:lstStyle>
            <a:lvl1pPr>
              <a:defRPr lang="en-US" sz="800" dirty="0">
                <a:latin typeface="+mn-lt"/>
              </a:defRPr>
            </a:lvl1pPr>
          </a:lstStyle>
          <a:p>
            <a:pPr lvl="0"/>
            <a:r>
              <a:rPr lang="en-US" noProof="0" smtClean="0"/>
              <a:t>Click icon to add picture</a:t>
            </a:r>
            <a:endParaRPr lang="en-US" noProof="0" dirty="0"/>
          </a:p>
        </p:txBody>
      </p:sp>
      <p:sp>
        <p:nvSpPr>
          <p:cNvPr id="13" name="Picture Placeholder 5">
            <a:extLst>
              <a:ext uri="{FF2B5EF4-FFF2-40B4-BE49-F238E27FC236}">
                <a16:creationId xmlns:a16="http://schemas.microsoft.com/office/drawing/2014/main" id="{A498122E-BB6F-4765-B85E-6410B9CE17AC}"/>
              </a:ext>
            </a:extLst>
          </p:cNvPr>
          <p:cNvSpPr>
            <a:spLocks noGrp="1"/>
          </p:cNvSpPr>
          <p:nvPr>
            <p:ph type="pic" sz="quarter" idx="15"/>
          </p:nvPr>
        </p:nvSpPr>
        <p:spPr>
          <a:xfrm>
            <a:off x="6687422" y="3621746"/>
            <a:ext cx="804759" cy="804759"/>
          </a:xfrm>
          <a:prstGeom prst="ellipse">
            <a:avLst/>
          </a:prstGeom>
          <a:solidFill>
            <a:schemeClr val="bg1"/>
          </a:solidFill>
          <a:ln w="38100">
            <a:solidFill>
              <a:schemeClr val="bg1"/>
            </a:solidFill>
          </a:ln>
        </p:spPr>
        <p:txBody>
          <a:bodyPr vert="horz" lIns="91440" tIns="45720" rIns="91440" bIns="45720" rtlCol="0">
            <a:normAutofit/>
          </a:bodyPr>
          <a:lstStyle>
            <a:lvl1pPr>
              <a:defRPr lang="en-US" sz="800" dirty="0">
                <a:latin typeface="+mn-lt"/>
              </a:defRPr>
            </a:lvl1pPr>
          </a:lstStyle>
          <a:p>
            <a:pPr lvl="0"/>
            <a:r>
              <a:rPr lang="en-US" noProof="0" smtClean="0"/>
              <a:t>Click icon to add picture</a:t>
            </a:r>
            <a:endParaRPr lang="en-US" noProof="0" dirty="0"/>
          </a:p>
        </p:txBody>
      </p:sp>
      <p:sp>
        <p:nvSpPr>
          <p:cNvPr id="14" name="Picture Placeholder 5">
            <a:extLst>
              <a:ext uri="{FF2B5EF4-FFF2-40B4-BE49-F238E27FC236}">
                <a16:creationId xmlns:a16="http://schemas.microsoft.com/office/drawing/2014/main" id="{D19B2F25-5E98-4166-8476-BE599D16121D}"/>
              </a:ext>
            </a:extLst>
          </p:cNvPr>
          <p:cNvSpPr>
            <a:spLocks noGrp="1"/>
          </p:cNvSpPr>
          <p:nvPr>
            <p:ph type="pic" sz="quarter" idx="16"/>
          </p:nvPr>
        </p:nvSpPr>
        <p:spPr>
          <a:xfrm>
            <a:off x="6687422" y="4913257"/>
            <a:ext cx="804759" cy="804759"/>
          </a:xfrm>
          <a:prstGeom prst="ellipse">
            <a:avLst/>
          </a:prstGeom>
          <a:solidFill>
            <a:schemeClr val="bg1"/>
          </a:solidFill>
          <a:ln w="38100">
            <a:solidFill>
              <a:schemeClr val="bg1"/>
            </a:solidFill>
          </a:ln>
        </p:spPr>
        <p:txBody>
          <a:bodyPr vert="horz" lIns="91440" tIns="45720" rIns="91440" bIns="45720" rtlCol="0">
            <a:normAutofit/>
          </a:bodyPr>
          <a:lstStyle>
            <a:lvl1pPr>
              <a:defRPr lang="en-US" sz="800" dirty="0">
                <a:latin typeface="+mn-lt"/>
              </a:defRPr>
            </a:lvl1pPr>
          </a:lstStyle>
          <a:p>
            <a:pPr lvl="0"/>
            <a:r>
              <a:rPr lang="en-US" noProof="0" smtClean="0"/>
              <a:t>Click icon to add picture</a:t>
            </a:r>
            <a:endParaRPr lang="en-US" noProof="0" dirty="0"/>
          </a:p>
        </p:txBody>
      </p:sp>
      <p:sp>
        <p:nvSpPr>
          <p:cNvPr id="9" name="Text Placeholder 8">
            <a:extLst>
              <a:ext uri="{FF2B5EF4-FFF2-40B4-BE49-F238E27FC236}">
                <a16:creationId xmlns:a16="http://schemas.microsoft.com/office/drawing/2014/main" id="{A985C547-771F-4BD4-ADA8-B270DC50BDBC}"/>
              </a:ext>
            </a:extLst>
          </p:cNvPr>
          <p:cNvSpPr>
            <a:spLocks noGrp="1"/>
          </p:cNvSpPr>
          <p:nvPr>
            <p:ph type="body" sz="quarter" idx="17"/>
          </p:nvPr>
        </p:nvSpPr>
        <p:spPr>
          <a:xfrm>
            <a:off x="7718323" y="1074809"/>
            <a:ext cx="3977648" cy="731694"/>
          </a:xfrm>
        </p:spPr>
        <p:txBody>
          <a:bodyPr anchor="ctr">
            <a:normAutofit/>
          </a:bodyPr>
          <a:lstStyle>
            <a:lvl1pPr marL="0" indent="0">
              <a:buNone/>
              <a:defRPr sz="1400">
                <a:latin typeface="+mn-lt"/>
              </a:defRPr>
            </a:lvl1pPr>
          </a:lstStyle>
          <a:p>
            <a:pPr lvl="0"/>
            <a:r>
              <a:rPr lang="en-US" noProof="0" smtClean="0"/>
              <a:t>Edit Master text styles</a:t>
            </a:r>
          </a:p>
        </p:txBody>
      </p:sp>
      <p:sp>
        <p:nvSpPr>
          <p:cNvPr id="16" name="Text Placeholder 8">
            <a:extLst>
              <a:ext uri="{FF2B5EF4-FFF2-40B4-BE49-F238E27FC236}">
                <a16:creationId xmlns:a16="http://schemas.microsoft.com/office/drawing/2014/main" id="{5726DA1D-D34F-4505-9722-98586A88D858}"/>
              </a:ext>
            </a:extLst>
          </p:cNvPr>
          <p:cNvSpPr>
            <a:spLocks noGrp="1"/>
          </p:cNvSpPr>
          <p:nvPr>
            <p:ph type="body" sz="quarter" idx="18"/>
          </p:nvPr>
        </p:nvSpPr>
        <p:spPr>
          <a:xfrm>
            <a:off x="7718323" y="2365537"/>
            <a:ext cx="3977648" cy="731694"/>
          </a:xfrm>
        </p:spPr>
        <p:txBody>
          <a:bodyPr anchor="ctr">
            <a:normAutofit/>
          </a:bodyPr>
          <a:lstStyle>
            <a:lvl1pPr marL="0" indent="0">
              <a:buNone/>
              <a:defRPr sz="1400">
                <a:latin typeface="+mn-lt"/>
              </a:defRPr>
            </a:lvl1pPr>
          </a:lstStyle>
          <a:p>
            <a:pPr lvl="0"/>
            <a:r>
              <a:rPr lang="en-US" noProof="0" smtClean="0"/>
              <a:t>Edit Master text styles</a:t>
            </a:r>
          </a:p>
        </p:txBody>
      </p:sp>
      <p:sp>
        <p:nvSpPr>
          <p:cNvPr id="18" name="Text Placeholder 8">
            <a:extLst>
              <a:ext uri="{FF2B5EF4-FFF2-40B4-BE49-F238E27FC236}">
                <a16:creationId xmlns:a16="http://schemas.microsoft.com/office/drawing/2014/main" id="{DA05F0E8-C4BA-4839-9D3B-C830E7398021}"/>
              </a:ext>
            </a:extLst>
          </p:cNvPr>
          <p:cNvSpPr>
            <a:spLocks noGrp="1"/>
          </p:cNvSpPr>
          <p:nvPr>
            <p:ph type="body" sz="quarter" idx="19"/>
          </p:nvPr>
        </p:nvSpPr>
        <p:spPr>
          <a:xfrm>
            <a:off x="7718323" y="3656265"/>
            <a:ext cx="3977648" cy="731694"/>
          </a:xfrm>
        </p:spPr>
        <p:txBody>
          <a:bodyPr anchor="ctr">
            <a:normAutofit/>
          </a:bodyPr>
          <a:lstStyle>
            <a:lvl1pPr marL="0" indent="0">
              <a:buNone/>
              <a:defRPr sz="1400">
                <a:latin typeface="+mn-lt"/>
              </a:defRPr>
            </a:lvl1pPr>
          </a:lstStyle>
          <a:p>
            <a:pPr lvl="0"/>
            <a:r>
              <a:rPr lang="en-US" noProof="0" smtClean="0"/>
              <a:t>Edit Master text styles</a:t>
            </a:r>
          </a:p>
        </p:txBody>
      </p:sp>
      <p:sp>
        <p:nvSpPr>
          <p:cNvPr id="19" name="Text Placeholder 8">
            <a:extLst>
              <a:ext uri="{FF2B5EF4-FFF2-40B4-BE49-F238E27FC236}">
                <a16:creationId xmlns:a16="http://schemas.microsoft.com/office/drawing/2014/main" id="{3BDE5625-360A-435B-8812-2FFD30C937B1}"/>
              </a:ext>
            </a:extLst>
          </p:cNvPr>
          <p:cNvSpPr>
            <a:spLocks noGrp="1"/>
          </p:cNvSpPr>
          <p:nvPr>
            <p:ph type="body" sz="quarter" idx="20"/>
          </p:nvPr>
        </p:nvSpPr>
        <p:spPr>
          <a:xfrm>
            <a:off x="7718323" y="4946994"/>
            <a:ext cx="3977648" cy="731694"/>
          </a:xfrm>
        </p:spPr>
        <p:txBody>
          <a:bodyPr anchor="ctr">
            <a:normAutofit/>
          </a:bodyPr>
          <a:lstStyle>
            <a:lvl1pPr marL="0" indent="0">
              <a:buNone/>
              <a:defRPr sz="1400">
                <a:latin typeface="+mn-lt"/>
              </a:defRPr>
            </a:lvl1pPr>
          </a:lstStyle>
          <a:p>
            <a:pPr lvl="0"/>
            <a:r>
              <a:rPr lang="en-US" noProof="0" smtClean="0"/>
              <a:t>Edit Master text styles</a:t>
            </a:r>
          </a:p>
        </p:txBody>
      </p:sp>
      <p:sp>
        <p:nvSpPr>
          <p:cNvPr id="20" name="Text Placeholder 6">
            <a:extLst>
              <a:ext uri="{FF2B5EF4-FFF2-40B4-BE49-F238E27FC236}">
                <a16:creationId xmlns:a16="http://schemas.microsoft.com/office/drawing/2014/main" id="{A4E9B315-244E-41A8-B655-63FCC22CCF4C}"/>
              </a:ext>
            </a:extLst>
          </p:cNvPr>
          <p:cNvSpPr>
            <a:spLocks noGrp="1"/>
          </p:cNvSpPr>
          <p:nvPr>
            <p:ph type="body" sz="quarter" idx="11"/>
          </p:nvPr>
        </p:nvSpPr>
        <p:spPr>
          <a:xfrm>
            <a:off x="838200" y="3278528"/>
            <a:ext cx="4008438" cy="2560899"/>
          </a:xfrm>
        </p:spPr>
        <p:txBody>
          <a:bodyPr lIns="0">
            <a:noAutofit/>
          </a:bodyPr>
          <a:lstStyle>
            <a:lvl1pPr marL="0" indent="0">
              <a:lnSpc>
                <a:spcPct val="100000"/>
              </a:lnSpc>
              <a:buNone/>
              <a:defRPr sz="1400">
                <a:latin typeface="+mn-lt"/>
                <a:cs typeface="Arial" panose="020B0604020202020204" pitchFamily="34" charset="0"/>
              </a:defRPr>
            </a:lvl1pPr>
          </a:lstStyle>
          <a:p>
            <a:pPr lvl="0"/>
            <a:r>
              <a:rPr lang="en-US" noProof="0" smtClean="0"/>
              <a:t>Edit Master text styles</a:t>
            </a:r>
          </a:p>
        </p:txBody>
      </p:sp>
    </p:spTree>
    <p:extLst>
      <p:ext uri="{BB962C8B-B14F-4D97-AF65-F5344CB8AC3E}">
        <p14:creationId xmlns:p14="http://schemas.microsoft.com/office/powerpoint/2010/main" val="3836849831"/>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64" userDrawn="1">
          <p15:clr>
            <a:srgbClr val="FBAE40"/>
          </p15:clr>
        </p15:guide>
      </p15:sldGuideLst>
    </p:ext>
  </p:extLst>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3_Image and Conten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C0DB138-926E-4EF2-BFC2-93D610E35703}"/>
              </a:ext>
            </a:extLst>
          </p:cNvPr>
          <p:cNvSpPr/>
          <p:nvPr userDrawn="1"/>
        </p:nvSpPr>
        <p:spPr>
          <a:xfrm>
            <a:off x="0" y="0"/>
            <a:ext cx="6057900" cy="6857995"/>
          </a:xfrm>
          <a:prstGeom prst="rect">
            <a:avLst/>
          </a:prstGeom>
          <a:solidFill>
            <a:schemeClr val="accent2"/>
          </a:solidFill>
        </p:spPr>
        <p:txBody>
          <a:bodyPr vert="horz" lIns="1296000" tIns="45720" rIns="432000" bIns="45720" rtlCol="0" anchor="ctr">
            <a:normAutofit/>
          </a:bodyPr>
          <a:lstStyle/>
          <a:p>
            <a:pPr lvl="0" indent="0">
              <a:lnSpc>
                <a:spcPct val="100000"/>
              </a:lnSpc>
              <a:spcBef>
                <a:spcPts val="1000"/>
              </a:spcBef>
              <a:buFontTx/>
              <a:buNone/>
            </a:pPr>
            <a:endParaRPr lang="en-US" sz="1400" b="0" i="0" spc="0" noProof="0" dirty="0">
              <a:solidFill>
                <a:schemeClr val="tx2"/>
              </a:solidFill>
              <a:latin typeface="Arial" panose="020B0604020202020204" pitchFamily="34" charset="0"/>
              <a:cs typeface="Arial" panose="020B0604020202020204" pitchFamily="34" charset="0"/>
            </a:endParaRPr>
          </a:p>
        </p:txBody>
      </p:sp>
      <p:sp>
        <p:nvSpPr>
          <p:cNvPr id="10" name="Title 1">
            <a:extLst>
              <a:ext uri="{FF2B5EF4-FFF2-40B4-BE49-F238E27FC236}">
                <a16:creationId xmlns:a16="http://schemas.microsoft.com/office/drawing/2014/main" id="{95B2C2DA-ADF3-D44B-8824-9B44E01F747F}"/>
              </a:ext>
            </a:extLst>
          </p:cNvPr>
          <p:cNvSpPr>
            <a:spLocks noGrp="1"/>
          </p:cNvSpPr>
          <p:nvPr>
            <p:ph type="title" hasCustomPrompt="1"/>
          </p:nvPr>
        </p:nvSpPr>
        <p:spPr>
          <a:xfrm>
            <a:off x="841057" y="1100290"/>
            <a:ext cx="4008437" cy="1395208"/>
          </a:xfrm>
        </p:spPr>
        <p:txBody>
          <a:bodyPr lIns="0" anchor="b"/>
          <a:lstStyle>
            <a:lvl1pPr>
              <a:defRPr b="1">
                <a:latin typeface="+mj-lt"/>
              </a:defRPr>
            </a:lvl1pPr>
          </a:lstStyle>
          <a:p>
            <a:r>
              <a:rPr lang="en-US" noProof="0"/>
              <a:t>Click to Add Slide Title Here</a:t>
            </a:r>
          </a:p>
        </p:txBody>
      </p:sp>
      <p:sp>
        <p:nvSpPr>
          <p:cNvPr id="17" name="Text Placeholder 11">
            <a:extLst>
              <a:ext uri="{FF2B5EF4-FFF2-40B4-BE49-F238E27FC236}">
                <a16:creationId xmlns:a16="http://schemas.microsoft.com/office/drawing/2014/main" id="{6CAA743B-32D9-CE44-9E46-D38DB57EFACE}"/>
              </a:ext>
            </a:extLst>
          </p:cNvPr>
          <p:cNvSpPr>
            <a:spLocks noGrp="1"/>
          </p:cNvSpPr>
          <p:nvPr>
            <p:ph type="body" sz="quarter" idx="12" hasCustomPrompt="1"/>
          </p:nvPr>
        </p:nvSpPr>
        <p:spPr>
          <a:xfrm>
            <a:off x="841058" y="2561159"/>
            <a:ext cx="4008437" cy="602887"/>
          </a:xfrm>
        </p:spPr>
        <p:txBody>
          <a:bodyPr lIns="0" anchor="t">
            <a:normAutofit/>
          </a:bodyPr>
          <a:lstStyle>
            <a:lvl1pPr marL="0" indent="0">
              <a:buNone/>
              <a:defRPr sz="1400" spc="300">
                <a:solidFill>
                  <a:schemeClr val="tx2"/>
                </a:solidFill>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noProof="0"/>
              <a:t>SUBTITLE HERE</a:t>
            </a:r>
          </a:p>
        </p:txBody>
      </p:sp>
      <p:sp>
        <p:nvSpPr>
          <p:cNvPr id="5" name="Shape 62">
            <a:extLst>
              <a:ext uri="{FF2B5EF4-FFF2-40B4-BE49-F238E27FC236}">
                <a16:creationId xmlns:a16="http://schemas.microsoft.com/office/drawing/2014/main" id="{00B58E1E-3AD1-467A-94AA-6578BE4756A3}"/>
              </a:ext>
            </a:extLst>
          </p:cNvPr>
          <p:cNvSpPr/>
          <p:nvPr userDrawn="1"/>
        </p:nvSpPr>
        <p:spPr>
          <a:xfrm rot="16200000" flipV="1">
            <a:off x="965155" y="18291"/>
            <a:ext cx="0" cy="1930310"/>
          </a:xfrm>
          <a:prstGeom prst="line">
            <a:avLst/>
          </a:prstGeom>
          <a:ln w="19050">
            <a:solidFill>
              <a:schemeClr val="tx2"/>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dirty="0"/>
          </a:p>
        </p:txBody>
      </p:sp>
      <p:sp>
        <p:nvSpPr>
          <p:cNvPr id="9" name="Text Placeholder 8">
            <a:extLst>
              <a:ext uri="{FF2B5EF4-FFF2-40B4-BE49-F238E27FC236}">
                <a16:creationId xmlns:a16="http://schemas.microsoft.com/office/drawing/2014/main" id="{A985C547-771F-4BD4-ADA8-B270DC50BDBC}"/>
              </a:ext>
            </a:extLst>
          </p:cNvPr>
          <p:cNvSpPr>
            <a:spLocks noGrp="1"/>
          </p:cNvSpPr>
          <p:nvPr>
            <p:ph type="body" sz="quarter" idx="17"/>
          </p:nvPr>
        </p:nvSpPr>
        <p:spPr>
          <a:xfrm>
            <a:off x="7718323" y="1074809"/>
            <a:ext cx="3977648" cy="731694"/>
          </a:xfrm>
        </p:spPr>
        <p:txBody>
          <a:bodyPr anchor="ctr">
            <a:normAutofit/>
          </a:bodyPr>
          <a:lstStyle>
            <a:lvl1pPr marL="0" indent="0">
              <a:buNone/>
              <a:defRPr sz="1400"/>
            </a:lvl1pPr>
          </a:lstStyle>
          <a:p>
            <a:pPr lvl="0"/>
            <a:r>
              <a:rPr lang="en-US" noProof="0" smtClean="0"/>
              <a:t>Edit Master text styles</a:t>
            </a:r>
          </a:p>
        </p:txBody>
      </p:sp>
      <p:sp>
        <p:nvSpPr>
          <p:cNvPr id="16" name="Text Placeholder 8">
            <a:extLst>
              <a:ext uri="{FF2B5EF4-FFF2-40B4-BE49-F238E27FC236}">
                <a16:creationId xmlns:a16="http://schemas.microsoft.com/office/drawing/2014/main" id="{5726DA1D-D34F-4505-9722-98586A88D858}"/>
              </a:ext>
            </a:extLst>
          </p:cNvPr>
          <p:cNvSpPr>
            <a:spLocks noGrp="1"/>
          </p:cNvSpPr>
          <p:nvPr>
            <p:ph type="body" sz="quarter" idx="18"/>
          </p:nvPr>
        </p:nvSpPr>
        <p:spPr>
          <a:xfrm>
            <a:off x="7718323" y="2365537"/>
            <a:ext cx="3977648" cy="731694"/>
          </a:xfrm>
        </p:spPr>
        <p:txBody>
          <a:bodyPr anchor="ctr">
            <a:normAutofit/>
          </a:bodyPr>
          <a:lstStyle>
            <a:lvl1pPr marL="0" indent="0">
              <a:buNone/>
              <a:defRPr sz="1400"/>
            </a:lvl1pPr>
          </a:lstStyle>
          <a:p>
            <a:pPr lvl="0"/>
            <a:r>
              <a:rPr lang="en-US" noProof="0" smtClean="0"/>
              <a:t>Edit Master text styles</a:t>
            </a:r>
          </a:p>
        </p:txBody>
      </p:sp>
      <p:sp>
        <p:nvSpPr>
          <p:cNvPr id="18" name="Text Placeholder 8">
            <a:extLst>
              <a:ext uri="{FF2B5EF4-FFF2-40B4-BE49-F238E27FC236}">
                <a16:creationId xmlns:a16="http://schemas.microsoft.com/office/drawing/2014/main" id="{DA05F0E8-C4BA-4839-9D3B-C830E7398021}"/>
              </a:ext>
            </a:extLst>
          </p:cNvPr>
          <p:cNvSpPr>
            <a:spLocks noGrp="1"/>
          </p:cNvSpPr>
          <p:nvPr>
            <p:ph type="body" sz="quarter" idx="19"/>
          </p:nvPr>
        </p:nvSpPr>
        <p:spPr>
          <a:xfrm>
            <a:off x="7718323" y="3656265"/>
            <a:ext cx="3977648" cy="731694"/>
          </a:xfrm>
        </p:spPr>
        <p:txBody>
          <a:bodyPr anchor="ctr">
            <a:normAutofit/>
          </a:bodyPr>
          <a:lstStyle>
            <a:lvl1pPr marL="0" indent="0">
              <a:buNone/>
              <a:defRPr sz="1400"/>
            </a:lvl1pPr>
          </a:lstStyle>
          <a:p>
            <a:pPr lvl="0"/>
            <a:r>
              <a:rPr lang="en-US" noProof="0" smtClean="0"/>
              <a:t>Edit Master text styles</a:t>
            </a:r>
          </a:p>
        </p:txBody>
      </p:sp>
      <p:sp>
        <p:nvSpPr>
          <p:cNvPr id="19" name="Text Placeholder 8">
            <a:extLst>
              <a:ext uri="{FF2B5EF4-FFF2-40B4-BE49-F238E27FC236}">
                <a16:creationId xmlns:a16="http://schemas.microsoft.com/office/drawing/2014/main" id="{3BDE5625-360A-435B-8812-2FFD30C937B1}"/>
              </a:ext>
            </a:extLst>
          </p:cNvPr>
          <p:cNvSpPr>
            <a:spLocks noGrp="1"/>
          </p:cNvSpPr>
          <p:nvPr>
            <p:ph type="body" sz="quarter" idx="20"/>
          </p:nvPr>
        </p:nvSpPr>
        <p:spPr>
          <a:xfrm>
            <a:off x="7718323" y="4946994"/>
            <a:ext cx="3977648" cy="731694"/>
          </a:xfrm>
        </p:spPr>
        <p:txBody>
          <a:bodyPr anchor="ctr">
            <a:normAutofit/>
          </a:bodyPr>
          <a:lstStyle>
            <a:lvl1pPr marL="0" indent="0">
              <a:buNone/>
              <a:defRPr sz="1400"/>
            </a:lvl1pPr>
          </a:lstStyle>
          <a:p>
            <a:pPr lvl="0"/>
            <a:r>
              <a:rPr lang="en-US" noProof="0" smtClean="0"/>
              <a:t>Edit Master text styles</a:t>
            </a:r>
          </a:p>
        </p:txBody>
      </p:sp>
      <p:sp>
        <p:nvSpPr>
          <p:cNvPr id="20" name="Text Placeholder 6">
            <a:extLst>
              <a:ext uri="{FF2B5EF4-FFF2-40B4-BE49-F238E27FC236}">
                <a16:creationId xmlns:a16="http://schemas.microsoft.com/office/drawing/2014/main" id="{A4E9B315-244E-41A8-B655-63FCC22CCF4C}"/>
              </a:ext>
            </a:extLst>
          </p:cNvPr>
          <p:cNvSpPr>
            <a:spLocks noGrp="1"/>
          </p:cNvSpPr>
          <p:nvPr>
            <p:ph type="body" sz="quarter" idx="11"/>
          </p:nvPr>
        </p:nvSpPr>
        <p:spPr>
          <a:xfrm>
            <a:off x="838200" y="3278528"/>
            <a:ext cx="4008438" cy="2560899"/>
          </a:xfrm>
        </p:spPr>
        <p:txBody>
          <a:bodyPr lIns="0">
            <a:noAutofit/>
          </a:bodyPr>
          <a:lstStyle>
            <a:lvl1pPr marL="0" indent="0">
              <a:lnSpc>
                <a:spcPct val="100000"/>
              </a:lnSpc>
              <a:buNone/>
              <a:defRPr sz="1400">
                <a:latin typeface="+mn-lt"/>
                <a:cs typeface="Arial" panose="020B0604020202020204" pitchFamily="34" charset="0"/>
              </a:defRPr>
            </a:lvl1pPr>
          </a:lstStyle>
          <a:p>
            <a:pPr lvl="0"/>
            <a:r>
              <a:rPr lang="en-US" noProof="0" smtClean="0"/>
              <a:t>Edit Master text styles</a:t>
            </a:r>
          </a:p>
        </p:txBody>
      </p:sp>
      <p:sp>
        <p:nvSpPr>
          <p:cNvPr id="15" name="Picture Placeholder 5">
            <a:extLst>
              <a:ext uri="{FF2B5EF4-FFF2-40B4-BE49-F238E27FC236}">
                <a16:creationId xmlns:a16="http://schemas.microsoft.com/office/drawing/2014/main" id="{EADDC907-00BA-437D-8631-DCDAA19616AC}"/>
              </a:ext>
            </a:extLst>
          </p:cNvPr>
          <p:cNvSpPr>
            <a:spLocks noGrp="1"/>
          </p:cNvSpPr>
          <p:nvPr>
            <p:ph type="pic" sz="quarter" idx="13"/>
          </p:nvPr>
        </p:nvSpPr>
        <p:spPr>
          <a:xfrm>
            <a:off x="6790155" y="1042384"/>
            <a:ext cx="804759" cy="804759"/>
          </a:xfrm>
          <a:prstGeom prst="ellipse">
            <a:avLst/>
          </a:prstGeom>
          <a:solidFill>
            <a:schemeClr val="bg1"/>
          </a:solidFill>
          <a:ln w="19050">
            <a:solidFill>
              <a:srgbClr val="1F1F26"/>
            </a:solidFill>
          </a:ln>
        </p:spPr>
        <p:txBody>
          <a:bodyPr>
            <a:normAutofit/>
          </a:bodyPr>
          <a:lstStyle>
            <a:lvl1pPr>
              <a:defRPr sz="800"/>
            </a:lvl1pPr>
          </a:lstStyle>
          <a:p>
            <a:r>
              <a:rPr lang="en-US" noProof="0" smtClean="0"/>
              <a:t>Click icon to add picture</a:t>
            </a:r>
            <a:endParaRPr lang="en-US" noProof="0" dirty="0"/>
          </a:p>
        </p:txBody>
      </p:sp>
      <p:sp>
        <p:nvSpPr>
          <p:cNvPr id="21" name="Picture Placeholder 5">
            <a:extLst>
              <a:ext uri="{FF2B5EF4-FFF2-40B4-BE49-F238E27FC236}">
                <a16:creationId xmlns:a16="http://schemas.microsoft.com/office/drawing/2014/main" id="{44A0EDB5-B80A-4225-9741-99690ADBCE8D}"/>
              </a:ext>
            </a:extLst>
          </p:cNvPr>
          <p:cNvSpPr>
            <a:spLocks noGrp="1"/>
          </p:cNvSpPr>
          <p:nvPr>
            <p:ph type="pic" sz="quarter" idx="14"/>
          </p:nvPr>
        </p:nvSpPr>
        <p:spPr>
          <a:xfrm>
            <a:off x="6790155" y="2331743"/>
            <a:ext cx="804759" cy="804759"/>
          </a:xfrm>
          <a:prstGeom prst="ellipse">
            <a:avLst/>
          </a:prstGeom>
          <a:solidFill>
            <a:schemeClr val="bg1"/>
          </a:solidFill>
          <a:ln w="19050">
            <a:solidFill>
              <a:srgbClr val="1F1F26"/>
            </a:solidFill>
          </a:ln>
        </p:spPr>
        <p:txBody>
          <a:bodyPr vert="horz" lIns="91440" tIns="45720" rIns="91440" bIns="45720" rtlCol="0">
            <a:normAutofit/>
          </a:bodyPr>
          <a:lstStyle>
            <a:lvl1pPr>
              <a:defRPr lang="en-US" sz="800" dirty="0"/>
            </a:lvl1pPr>
          </a:lstStyle>
          <a:p>
            <a:pPr lvl="0"/>
            <a:r>
              <a:rPr lang="en-US" noProof="0" smtClean="0"/>
              <a:t>Click icon to add picture</a:t>
            </a:r>
            <a:endParaRPr lang="en-US" noProof="0" dirty="0"/>
          </a:p>
        </p:txBody>
      </p:sp>
      <p:sp>
        <p:nvSpPr>
          <p:cNvPr id="22" name="Picture Placeholder 5">
            <a:extLst>
              <a:ext uri="{FF2B5EF4-FFF2-40B4-BE49-F238E27FC236}">
                <a16:creationId xmlns:a16="http://schemas.microsoft.com/office/drawing/2014/main" id="{E5C18081-A6EE-421D-96AC-0A7FA46F744A}"/>
              </a:ext>
            </a:extLst>
          </p:cNvPr>
          <p:cNvSpPr>
            <a:spLocks noGrp="1"/>
          </p:cNvSpPr>
          <p:nvPr>
            <p:ph type="pic" sz="quarter" idx="15"/>
          </p:nvPr>
        </p:nvSpPr>
        <p:spPr>
          <a:xfrm>
            <a:off x="6790155" y="3621102"/>
            <a:ext cx="804759" cy="804759"/>
          </a:xfrm>
          <a:prstGeom prst="ellipse">
            <a:avLst/>
          </a:prstGeom>
          <a:solidFill>
            <a:schemeClr val="bg1"/>
          </a:solidFill>
          <a:ln w="19050">
            <a:solidFill>
              <a:srgbClr val="1F1F26"/>
            </a:solidFill>
          </a:ln>
        </p:spPr>
        <p:txBody>
          <a:bodyPr vert="horz" lIns="91440" tIns="45720" rIns="91440" bIns="45720" rtlCol="0">
            <a:normAutofit/>
          </a:bodyPr>
          <a:lstStyle>
            <a:lvl1pPr>
              <a:defRPr lang="en-US" sz="800" dirty="0"/>
            </a:lvl1pPr>
          </a:lstStyle>
          <a:p>
            <a:pPr lvl="0"/>
            <a:r>
              <a:rPr lang="en-US" noProof="0" smtClean="0"/>
              <a:t>Click icon to add picture</a:t>
            </a:r>
            <a:endParaRPr lang="en-US" noProof="0" dirty="0"/>
          </a:p>
        </p:txBody>
      </p:sp>
      <p:sp>
        <p:nvSpPr>
          <p:cNvPr id="23" name="Picture Placeholder 5">
            <a:extLst>
              <a:ext uri="{FF2B5EF4-FFF2-40B4-BE49-F238E27FC236}">
                <a16:creationId xmlns:a16="http://schemas.microsoft.com/office/drawing/2014/main" id="{1D21CB0A-3210-4B51-85A0-5111AEBA214F}"/>
              </a:ext>
            </a:extLst>
          </p:cNvPr>
          <p:cNvSpPr>
            <a:spLocks noGrp="1"/>
          </p:cNvSpPr>
          <p:nvPr>
            <p:ph type="pic" sz="quarter" idx="16"/>
          </p:nvPr>
        </p:nvSpPr>
        <p:spPr>
          <a:xfrm>
            <a:off x="6790155" y="4910461"/>
            <a:ext cx="804759" cy="804759"/>
          </a:xfrm>
          <a:prstGeom prst="ellipse">
            <a:avLst/>
          </a:prstGeom>
          <a:solidFill>
            <a:schemeClr val="bg1"/>
          </a:solidFill>
          <a:ln w="19050">
            <a:solidFill>
              <a:srgbClr val="1F1F26"/>
            </a:solidFill>
          </a:ln>
        </p:spPr>
        <p:txBody>
          <a:bodyPr vert="horz" lIns="91440" tIns="45720" rIns="91440" bIns="45720" rtlCol="0">
            <a:normAutofit/>
          </a:bodyPr>
          <a:lstStyle>
            <a:lvl1pPr>
              <a:defRPr lang="en-US" sz="800" dirty="0"/>
            </a:lvl1pPr>
          </a:lstStyle>
          <a:p>
            <a:pPr lvl="0"/>
            <a:r>
              <a:rPr lang="en-US" noProof="0" smtClean="0"/>
              <a:t>Click icon to add picture</a:t>
            </a:r>
            <a:endParaRPr lang="en-US" noProof="0" dirty="0"/>
          </a:p>
        </p:txBody>
      </p:sp>
    </p:spTree>
    <p:extLst>
      <p:ext uri="{BB962C8B-B14F-4D97-AF65-F5344CB8AC3E}">
        <p14:creationId xmlns:p14="http://schemas.microsoft.com/office/powerpoint/2010/main" val="4144426491"/>
      </p:ext>
    </p:extLst>
  </p:cSld>
  <p:clrMapOvr>
    <a:masterClrMapping/>
  </p:clrMapOvr>
  <p:extLst>
    <p:ext uri="{DCECCB84-F9BA-43D5-87BE-67443E8EF086}">
      <p15:sldGuideLst xmlns:p15="http://schemas.microsoft.com/office/powerpoint/2012/main">
        <p15:guide id="1" orient="horz" pos="2160">
          <p15:clr>
            <a:srgbClr val="FBAE40"/>
          </p15:clr>
        </p15:guide>
        <p15:guide id="2" pos="5382" userDrawn="1">
          <p15:clr>
            <a:srgbClr val="FBAE40"/>
          </p15:clr>
        </p15:guide>
      </p15:sldGuideLst>
    </p:ext>
  </p:extLst>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4_Image and Content">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3834DECF-152F-4E39-AD49-1ADCE9F759DB}"/>
              </a:ext>
            </a:extLst>
          </p:cNvPr>
          <p:cNvSpPr>
            <a:spLocks noGrp="1"/>
          </p:cNvSpPr>
          <p:nvPr>
            <p:ph type="pic" sz="quarter" idx="21"/>
          </p:nvPr>
        </p:nvSpPr>
        <p:spPr>
          <a:xfrm>
            <a:off x="841375" y="3097232"/>
            <a:ext cx="4008120" cy="2742196"/>
          </a:xfrm>
        </p:spPr>
        <p:txBody>
          <a:bodyPr>
            <a:normAutofit/>
          </a:bodyPr>
          <a:lstStyle>
            <a:lvl1pPr>
              <a:defRPr sz="1200"/>
            </a:lvl1pPr>
          </a:lstStyle>
          <a:p>
            <a:r>
              <a:rPr lang="en-US" noProof="0" smtClean="0"/>
              <a:t>Click icon to add picture</a:t>
            </a:r>
            <a:endParaRPr lang="en-US" noProof="0" dirty="0"/>
          </a:p>
        </p:txBody>
      </p:sp>
      <p:sp>
        <p:nvSpPr>
          <p:cNvPr id="10" name="Title 1">
            <a:extLst>
              <a:ext uri="{FF2B5EF4-FFF2-40B4-BE49-F238E27FC236}">
                <a16:creationId xmlns:a16="http://schemas.microsoft.com/office/drawing/2014/main" id="{95B2C2DA-ADF3-D44B-8824-9B44E01F747F}"/>
              </a:ext>
            </a:extLst>
          </p:cNvPr>
          <p:cNvSpPr>
            <a:spLocks noGrp="1"/>
          </p:cNvSpPr>
          <p:nvPr>
            <p:ph type="title" hasCustomPrompt="1"/>
          </p:nvPr>
        </p:nvSpPr>
        <p:spPr>
          <a:xfrm>
            <a:off x="841057" y="1100290"/>
            <a:ext cx="4008437" cy="1395208"/>
          </a:xfrm>
        </p:spPr>
        <p:txBody>
          <a:bodyPr lIns="0" anchor="b">
            <a:normAutofit/>
          </a:bodyPr>
          <a:lstStyle>
            <a:lvl1pPr>
              <a:defRPr sz="4000" b="1">
                <a:latin typeface="+mj-lt"/>
              </a:defRPr>
            </a:lvl1pPr>
          </a:lstStyle>
          <a:p>
            <a:r>
              <a:rPr lang="en-US" noProof="0"/>
              <a:t>Click to Add </a:t>
            </a:r>
            <a:br>
              <a:rPr lang="en-US" noProof="0"/>
            </a:br>
            <a:r>
              <a:rPr lang="en-US" noProof="0"/>
              <a:t>Slide Title Here</a:t>
            </a:r>
          </a:p>
        </p:txBody>
      </p:sp>
      <p:sp>
        <p:nvSpPr>
          <p:cNvPr id="17" name="Text Placeholder 11">
            <a:extLst>
              <a:ext uri="{FF2B5EF4-FFF2-40B4-BE49-F238E27FC236}">
                <a16:creationId xmlns:a16="http://schemas.microsoft.com/office/drawing/2014/main" id="{6CAA743B-32D9-CE44-9E46-D38DB57EFACE}"/>
              </a:ext>
            </a:extLst>
          </p:cNvPr>
          <p:cNvSpPr>
            <a:spLocks noGrp="1"/>
          </p:cNvSpPr>
          <p:nvPr>
            <p:ph type="body" sz="quarter" idx="12" hasCustomPrompt="1"/>
          </p:nvPr>
        </p:nvSpPr>
        <p:spPr>
          <a:xfrm>
            <a:off x="841058" y="2561159"/>
            <a:ext cx="4008437" cy="375081"/>
          </a:xfrm>
        </p:spPr>
        <p:txBody>
          <a:bodyPr lIns="0" anchor="t">
            <a:normAutofit/>
          </a:bodyPr>
          <a:lstStyle>
            <a:lvl1pPr marL="0" indent="0">
              <a:buNone/>
              <a:defRPr sz="1400" spc="300">
                <a:solidFill>
                  <a:schemeClr val="tx2"/>
                </a:solidFill>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noProof="0"/>
              <a:t>SUBTITLE HERE</a:t>
            </a:r>
          </a:p>
        </p:txBody>
      </p:sp>
      <p:sp>
        <p:nvSpPr>
          <p:cNvPr id="5" name="Shape 62">
            <a:extLst>
              <a:ext uri="{FF2B5EF4-FFF2-40B4-BE49-F238E27FC236}">
                <a16:creationId xmlns:a16="http://schemas.microsoft.com/office/drawing/2014/main" id="{00B58E1E-3AD1-467A-94AA-6578BE4756A3}"/>
              </a:ext>
            </a:extLst>
          </p:cNvPr>
          <p:cNvSpPr/>
          <p:nvPr userDrawn="1"/>
        </p:nvSpPr>
        <p:spPr>
          <a:xfrm rot="16200000" flipV="1">
            <a:off x="965155" y="18291"/>
            <a:ext cx="0" cy="1930310"/>
          </a:xfrm>
          <a:prstGeom prst="line">
            <a:avLst/>
          </a:prstGeom>
          <a:ln w="19050">
            <a:solidFill>
              <a:schemeClr val="tx2"/>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dirty="0"/>
          </a:p>
        </p:txBody>
      </p:sp>
      <p:sp>
        <p:nvSpPr>
          <p:cNvPr id="9" name="Text Placeholder 8">
            <a:extLst>
              <a:ext uri="{FF2B5EF4-FFF2-40B4-BE49-F238E27FC236}">
                <a16:creationId xmlns:a16="http://schemas.microsoft.com/office/drawing/2014/main" id="{A985C547-771F-4BD4-ADA8-B270DC50BDBC}"/>
              </a:ext>
            </a:extLst>
          </p:cNvPr>
          <p:cNvSpPr>
            <a:spLocks noGrp="1"/>
          </p:cNvSpPr>
          <p:nvPr>
            <p:ph type="body" sz="quarter" idx="17"/>
          </p:nvPr>
        </p:nvSpPr>
        <p:spPr>
          <a:xfrm>
            <a:off x="7718323" y="1074809"/>
            <a:ext cx="3977648" cy="731694"/>
          </a:xfrm>
        </p:spPr>
        <p:txBody>
          <a:bodyPr anchor="ctr">
            <a:normAutofit/>
          </a:bodyPr>
          <a:lstStyle>
            <a:lvl1pPr marL="0" indent="0">
              <a:buNone/>
              <a:defRPr sz="1400"/>
            </a:lvl1pPr>
          </a:lstStyle>
          <a:p>
            <a:pPr lvl="0"/>
            <a:r>
              <a:rPr lang="en-US" noProof="0" smtClean="0"/>
              <a:t>Edit Master text styles</a:t>
            </a:r>
          </a:p>
        </p:txBody>
      </p:sp>
      <p:sp>
        <p:nvSpPr>
          <p:cNvPr id="16" name="Text Placeholder 8">
            <a:extLst>
              <a:ext uri="{FF2B5EF4-FFF2-40B4-BE49-F238E27FC236}">
                <a16:creationId xmlns:a16="http://schemas.microsoft.com/office/drawing/2014/main" id="{5726DA1D-D34F-4505-9722-98586A88D858}"/>
              </a:ext>
            </a:extLst>
          </p:cNvPr>
          <p:cNvSpPr>
            <a:spLocks noGrp="1"/>
          </p:cNvSpPr>
          <p:nvPr>
            <p:ph type="body" sz="quarter" idx="18"/>
          </p:nvPr>
        </p:nvSpPr>
        <p:spPr>
          <a:xfrm>
            <a:off x="7718323" y="2365537"/>
            <a:ext cx="3977648" cy="731694"/>
          </a:xfrm>
        </p:spPr>
        <p:txBody>
          <a:bodyPr anchor="ctr">
            <a:normAutofit/>
          </a:bodyPr>
          <a:lstStyle>
            <a:lvl1pPr marL="0" indent="0">
              <a:buNone/>
              <a:defRPr sz="1400"/>
            </a:lvl1pPr>
          </a:lstStyle>
          <a:p>
            <a:pPr lvl="0"/>
            <a:r>
              <a:rPr lang="en-US" noProof="0" smtClean="0"/>
              <a:t>Edit Master text styles</a:t>
            </a:r>
          </a:p>
        </p:txBody>
      </p:sp>
      <p:sp>
        <p:nvSpPr>
          <p:cNvPr id="18" name="Text Placeholder 8">
            <a:extLst>
              <a:ext uri="{FF2B5EF4-FFF2-40B4-BE49-F238E27FC236}">
                <a16:creationId xmlns:a16="http://schemas.microsoft.com/office/drawing/2014/main" id="{DA05F0E8-C4BA-4839-9D3B-C830E7398021}"/>
              </a:ext>
            </a:extLst>
          </p:cNvPr>
          <p:cNvSpPr>
            <a:spLocks noGrp="1"/>
          </p:cNvSpPr>
          <p:nvPr>
            <p:ph type="body" sz="quarter" idx="19"/>
          </p:nvPr>
        </p:nvSpPr>
        <p:spPr>
          <a:xfrm>
            <a:off x="7718323" y="3656265"/>
            <a:ext cx="3977648" cy="731694"/>
          </a:xfrm>
        </p:spPr>
        <p:txBody>
          <a:bodyPr anchor="ctr">
            <a:normAutofit/>
          </a:bodyPr>
          <a:lstStyle>
            <a:lvl1pPr marL="0" indent="0">
              <a:buNone/>
              <a:defRPr sz="1400"/>
            </a:lvl1pPr>
          </a:lstStyle>
          <a:p>
            <a:pPr lvl="0"/>
            <a:r>
              <a:rPr lang="en-US" noProof="0" smtClean="0"/>
              <a:t>Edit Master text styles</a:t>
            </a:r>
          </a:p>
        </p:txBody>
      </p:sp>
      <p:sp>
        <p:nvSpPr>
          <p:cNvPr id="19" name="Text Placeholder 8">
            <a:extLst>
              <a:ext uri="{FF2B5EF4-FFF2-40B4-BE49-F238E27FC236}">
                <a16:creationId xmlns:a16="http://schemas.microsoft.com/office/drawing/2014/main" id="{3BDE5625-360A-435B-8812-2FFD30C937B1}"/>
              </a:ext>
            </a:extLst>
          </p:cNvPr>
          <p:cNvSpPr>
            <a:spLocks noGrp="1"/>
          </p:cNvSpPr>
          <p:nvPr>
            <p:ph type="body" sz="quarter" idx="20"/>
          </p:nvPr>
        </p:nvSpPr>
        <p:spPr>
          <a:xfrm>
            <a:off x="7718323" y="4946994"/>
            <a:ext cx="3977648" cy="731694"/>
          </a:xfrm>
        </p:spPr>
        <p:txBody>
          <a:bodyPr anchor="ctr">
            <a:normAutofit/>
          </a:bodyPr>
          <a:lstStyle>
            <a:lvl1pPr marL="0" indent="0">
              <a:buNone/>
              <a:defRPr sz="1400"/>
            </a:lvl1pPr>
          </a:lstStyle>
          <a:p>
            <a:pPr lvl="0"/>
            <a:r>
              <a:rPr lang="en-US" noProof="0" smtClean="0"/>
              <a:t>Edit Master text styles</a:t>
            </a:r>
          </a:p>
        </p:txBody>
      </p:sp>
      <p:sp>
        <p:nvSpPr>
          <p:cNvPr id="15" name="Picture Placeholder 5">
            <a:extLst>
              <a:ext uri="{FF2B5EF4-FFF2-40B4-BE49-F238E27FC236}">
                <a16:creationId xmlns:a16="http://schemas.microsoft.com/office/drawing/2014/main" id="{EADDC907-00BA-437D-8631-DCDAA19616AC}"/>
              </a:ext>
            </a:extLst>
          </p:cNvPr>
          <p:cNvSpPr>
            <a:spLocks noGrp="1"/>
          </p:cNvSpPr>
          <p:nvPr>
            <p:ph type="pic" sz="quarter" idx="13"/>
          </p:nvPr>
        </p:nvSpPr>
        <p:spPr>
          <a:xfrm>
            <a:off x="6790155" y="1042384"/>
            <a:ext cx="804759" cy="804759"/>
          </a:xfrm>
          <a:prstGeom prst="ellipse">
            <a:avLst/>
          </a:prstGeom>
          <a:solidFill>
            <a:schemeClr val="accent1"/>
          </a:solidFill>
          <a:ln w="19050">
            <a:noFill/>
          </a:ln>
        </p:spPr>
        <p:txBody>
          <a:bodyPr>
            <a:normAutofit/>
          </a:bodyPr>
          <a:lstStyle>
            <a:lvl1pPr>
              <a:defRPr sz="800"/>
            </a:lvl1pPr>
          </a:lstStyle>
          <a:p>
            <a:r>
              <a:rPr lang="en-US" noProof="0" smtClean="0"/>
              <a:t>Click icon to add picture</a:t>
            </a:r>
            <a:endParaRPr lang="en-US" noProof="0" dirty="0"/>
          </a:p>
        </p:txBody>
      </p:sp>
      <p:sp>
        <p:nvSpPr>
          <p:cNvPr id="21" name="Picture Placeholder 5">
            <a:extLst>
              <a:ext uri="{FF2B5EF4-FFF2-40B4-BE49-F238E27FC236}">
                <a16:creationId xmlns:a16="http://schemas.microsoft.com/office/drawing/2014/main" id="{44A0EDB5-B80A-4225-9741-99690ADBCE8D}"/>
              </a:ext>
            </a:extLst>
          </p:cNvPr>
          <p:cNvSpPr>
            <a:spLocks noGrp="1"/>
          </p:cNvSpPr>
          <p:nvPr>
            <p:ph type="pic" sz="quarter" idx="14"/>
          </p:nvPr>
        </p:nvSpPr>
        <p:spPr>
          <a:xfrm>
            <a:off x="6790155" y="2331743"/>
            <a:ext cx="804759" cy="804759"/>
          </a:xfrm>
          <a:prstGeom prst="ellipse">
            <a:avLst/>
          </a:prstGeom>
          <a:solidFill>
            <a:schemeClr val="accent1"/>
          </a:solidFill>
          <a:ln w="19050">
            <a:noFill/>
          </a:ln>
        </p:spPr>
        <p:txBody>
          <a:bodyPr vert="horz" lIns="91440" tIns="45720" rIns="91440" bIns="45720" rtlCol="0">
            <a:normAutofit/>
          </a:bodyPr>
          <a:lstStyle>
            <a:lvl1pPr>
              <a:defRPr lang="en-US" sz="800" dirty="0"/>
            </a:lvl1pPr>
          </a:lstStyle>
          <a:p>
            <a:pPr lvl="0"/>
            <a:r>
              <a:rPr lang="en-US" noProof="0" smtClean="0"/>
              <a:t>Click icon to add picture</a:t>
            </a:r>
            <a:endParaRPr lang="en-US" noProof="0" dirty="0"/>
          </a:p>
        </p:txBody>
      </p:sp>
      <p:sp>
        <p:nvSpPr>
          <p:cNvPr id="22" name="Picture Placeholder 5">
            <a:extLst>
              <a:ext uri="{FF2B5EF4-FFF2-40B4-BE49-F238E27FC236}">
                <a16:creationId xmlns:a16="http://schemas.microsoft.com/office/drawing/2014/main" id="{E5C18081-A6EE-421D-96AC-0A7FA46F744A}"/>
              </a:ext>
            </a:extLst>
          </p:cNvPr>
          <p:cNvSpPr>
            <a:spLocks noGrp="1"/>
          </p:cNvSpPr>
          <p:nvPr>
            <p:ph type="pic" sz="quarter" idx="15"/>
          </p:nvPr>
        </p:nvSpPr>
        <p:spPr>
          <a:xfrm>
            <a:off x="6790155" y="3621102"/>
            <a:ext cx="804759" cy="804759"/>
          </a:xfrm>
          <a:prstGeom prst="ellipse">
            <a:avLst/>
          </a:prstGeom>
          <a:solidFill>
            <a:schemeClr val="accent1"/>
          </a:solidFill>
          <a:ln w="19050">
            <a:noFill/>
          </a:ln>
        </p:spPr>
        <p:txBody>
          <a:bodyPr vert="horz" lIns="91440" tIns="45720" rIns="91440" bIns="45720" rtlCol="0">
            <a:normAutofit/>
          </a:bodyPr>
          <a:lstStyle>
            <a:lvl1pPr>
              <a:defRPr lang="en-US" sz="800" dirty="0"/>
            </a:lvl1pPr>
          </a:lstStyle>
          <a:p>
            <a:pPr lvl="0"/>
            <a:r>
              <a:rPr lang="en-US" noProof="0" smtClean="0"/>
              <a:t>Click icon to add picture</a:t>
            </a:r>
            <a:endParaRPr lang="en-US" noProof="0" dirty="0"/>
          </a:p>
        </p:txBody>
      </p:sp>
      <p:sp>
        <p:nvSpPr>
          <p:cNvPr id="23" name="Picture Placeholder 5">
            <a:extLst>
              <a:ext uri="{FF2B5EF4-FFF2-40B4-BE49-F238E27FC236}">
                <a16:creationId xmlns:a16="http://schemas.microsoft.com/office/drawing/2014/main" id="{1D21CB0A-3210-4B51-85A0-5111AEBA214F}"/>
              </a:ext>
            </a:extLst>
          </p:cNvPr>
          <p:cNvSpPr>
            <a:spLocks noGrp="1"/>
          </p:cNvSpPr>
          <p:nvPr>
            <p:ph type="pic" sz="quarter" idx="16"/>
          </p:nvPr>
        </p:nvSpPr>
        <p:spPr>
          <a:xfrm>
            <a:off x="6790155" y="4910461"/>
            <a:ext cx="804759" cy="804759"/>
          </a:xfrm>
          <a:prstGeom prst="ellipse">
            <a:avLst/>
          </a:prstGeom>
          <a:solidFill>
            <a:schemeClr val="accent1"/>
          </a:solidFill>
          <a:ln w="19050">
            <a:noFill/>
          </a:ln>
        </p:spPr>
        <p:txBody>
          <a:bodyPr vert="horz" lIns="91440" tIns="45720" rIns="91440" bIns="45720" rtlCol="0">
            <a:normAutofit/>
          </a:bodyPr>
          <a:lstStyle>
            <a:lvl1pPr>
              <a:defRPr lang="en-US" sz="800" dirty="0"/>
            </a:lvl1pPr>
          </a:lstStyle>
          <a:p>
            <a:pPr lvl="0"/>
            <a:r>
              <a:rPr lang="en-US" noProof="0" smtClean="0"/>
              <a:t>Click icon to add picture</a:t>
            </a:r>
            <a:endParaRPr lang="en-US" noProof="0" dirty="0"/>
          </a:p>
        </p:txBody>
      </p:sp>
    </p:spTree>
    <p:extLst>
      <p:ext uri="{BB962C8B-B14F-4D97-AF65-F5344CB8AC3E}">
        <p14:creationId xmlns:p14="http://schemas.microsoft.com/office/powerpoint/2010/main" val="2219225103"/>
      </p:ext>
    </p:extLst>
  </p:cSld>
  <p:clrMapOvr>
    <a:masterClrMapping/>
  </p:clrMapOvr>
  <p:extLst>
    <p:ext uri="{DCECCB84-F9BA-43D5-87BE-67443E8EF086}">
      <p15:sldGuideLst xmlns:p15="http://schemas.microsoft.com/office/powerpoint/2012/main">
        <p15:guide id="1" orient="horz" pos="2160">
          <p15:clr>
            <a:srgbClr val="FBAE40"/>
          </p15:clr>
        </p15:guide>
        <p15:guide id="2" pos="3863">
          <p15:clr>
            <a:srgbClr val="FBAE40"/>
          </p15:clr>
        </p15:guide>
      </p15:sldGuideLst>
    </p:ext>
  </p:extLst>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2_Image and Conten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C0DB138-926E-4EF2-BFC2-93D610E35703}"/>
              </a:ext>
            </a:extLst>
          </p:cNvPr>
          <p:cNvSpPr/>
          <p:nvPr userDrawn="1"/>
        </p:nvSpPr>
        <p:spPr>
          <a:xfrm>
            <a:off x="0" y="3721472"/>
            <a:ext cx="12192000" cy="3136523"/>
          </a:xfrm>
          <a:prstGeom prst="rect">
            <a:avLst/>
          </a:prstGeom>
          <a:solidFill>
            <a:schemeClr val="accent2"/>
          </a:solidFill>
        </p:spPr>
        <p:txBody>
          <a:bodyPr vert="horz" lIns="1296000" tIns="45720" rIns="432000" bIns="45720" rtlCol="0" anchor="ctr">
            <a:normAutofit/>
          </a:bodyPr>
          <a:lstStyle/>
          <a:p>
            <a:pPr lvl="0" indent="0">
              <a:lnSpc>
                <a:spcPct val="100000"/>
              </a:lnSpc>
              <a:spcBef>
                <a:spcPts val="1000"/>
              </a:spcBef>
              <a:buFontTx/>
              <a:buNone/>
            </a:pPr>
            <a:endParaRPr lang="en-US" sz="1400" b="0" i="0" spc="0" noProof="0" dirty="0">
              <a:solidFill>
                <a:schemeClr val="tx2"/>
              </a:solidFill>
              <a:latin typeface="Arial" panose="020B0604020202020204" pitchFamily="34" charset="0"/>
              <a:cs typeface="Arial" panose="020B0604020202020204" pitchFamily="34" charset="0"/>
            </a:endParaRPr>
          </a:p>
        </p:txBody>
      </p:sp>
      <p:sp>
        <p:nvSpPr>
          <p:cNvPr id="10" name="Title 1">
            <a:extLst>
              <a:ext uri="{FF2B5EF4-FFF2-40B4-BE49-F238E27FC236}">
                <a16:creationId xmlns:a16="http://schemas.microsoft.com/office/drawing/2014/main" id="{95B2C2DA-ADF3-D44B-8824-9B44E01F747F}"/>
              </a:ext>
            </a:extLst>
          </p:cNvPr>
          <p:cNvSpPr>
            <a:spLocks noGrp="1"/>
          </p:cNvSpPr>
          <p:nvPr>
            <p:ph type="title" hasCustomPrompt="1"/>
          </p:nvPr>
        </p:nvSpPr>
        <p:spPr>
          <a:xfrm>
            <a:off x="668543" y="358610"/>
            <a:ext cx="10854914" cy="804759"/>
          </a:xfrm>
        </p:spPr>
        <p:txBody>
          <a:bodyPr lIns="0" anchor="b">
            <a:normAutofit/>
          </a:bodyPr>
          <a:lstStyle>
            <a:lvl1pPr algn="ctr">
              <a:defRPr sz="4000" b="1">
                <a:latin typeface="+mj-lt"/>
              </a:defRPr>
            </a:lvl1pPr>
          </a:lstStyle>
          <a:p>
            <a:r>
              <a:rPr lang="en-US" noProof="0"/>
              <a:t>Click to Add Slide Title Here</a:t>
            </a:r>
          </a:p>
        </p:txBody>
      </p:sp>
      <p:sp>
        <p:nvSpPr>
          <p:cNvPr id="6" name="Picture Placeholder 5">
            <a:extLst>
              <a:ext uri="{FF2B5EF4-FFF2-40B4-BE49-F238E27FC236}">
                <a16:creationId xmlns:a16="http://schemas.microsoft.com/office/drawing/2014/main" id="{8C7AA169-6546-4620-BD7B-7B36553C28F7}"/>
              </a:ext>
            </a:extLst>
          </p:cNvPr>
          <p:cNvSpPr>
            <a:spLocks noGrp="1"/>
          </p:cNvSpPr>
          <p:nvPr>
            <p:ph type="pic" sz="quarter" idx="13"/>
          </p:nvPr>
        </p:nvSpPr>
        <p:spPr>
          <a:xfrm>
            <a:off x="1463303" y="2677210"/>
            <a:ext cx="804759" cy="804759"/>
          </a:xfrm>
          <a:prstGeom prst="ellipse">
            <a:avLst/>
          </a:prstGeom>
          <a:solidFill>
            <a:schemeClr val="bg1"/>
          </a:solidFill>
          <a:ln w="19050">
            <a:solidFill>
              <a:srgbClr val="1F1F26"/>
            </a:solidFill>
          </a:ln>
        </p:spPr>
        <p:txBody>
          <a:bodyPr>
            <a:normAutofit/>
          </a:bodyPr>
          <a:lstStyle>
            <a:lvl1pPr>
              <a:defRPr sz="800"/>
            </a:lvl1pPr>
          </a:lstStyle>
          <a:p>
            <a:r>
              <a:rPr lang="en-US" noProof="0" smtClean="0"/>
              <a:t>Click icon to add picture</a:t>
            </a:r>
            <a:endParaRPr lang="en-US" noProof="0" dirty="0"/>
          </a:p>
        </p:txBody>
      </p:sp>
      <p:sp>
        <p:nvSpPr>
          <p:cNvPr id="11" name="Picture Placeholder 5">
            <a:extLst>
              <a:ext uri="{FF2B5EF4-FFF2-40B4-BE49-F238E27FC236}">
                <a16:creationId xmlns:a16="http://schemas.microsoft.com/office/drawing/2014/main" id="{CE9C16DA-A24B-4516-BCC8-C747730478D8}"/>
              </a:ext>
            </a:extLst>
          </p:cNvPr>
          <p:cNvSpPr>
            <a:spLocks noGrp="1"/>
          </p:cNvSpPr>
          <p:nvPr>
            <p:ph type="pic" sz="quarter" idx="14"/>
          </p:nvPr>
        </p:nvSpPr>
        <p:spPr>
          <a:xfrm>
            <a:off x="4310608" y="2677210"/>
            <a:ext cx="804759" cy="804759"/>
          </a:xfrm>
          <a:prstGeom prst="ellipse">
            <a:avLst/>
          </a:prstGeom>
          <a:solidFill>
            <a:schemeClr val="bg1"/>
          </a:solidFill>
          <a:ln w="19050">
            <a:solidFill>
              <a:srgbClr val="1F1F26"/>
            </a:solidFill>
          </a:ln>
        </p:spPr>
        <p:txBody>
          <a:bodyPr vert="horz" lIns="91440" tIns="45720" rIns="91440" bIns="45720" rtlCol="0">
            <a:normAutofit/>
          </a:bodyPr>
          <a:lstStyle>
            <a:lvl1pPr>
              <a:defRPr lang="en-US" sz="800" dirty="0"/>
            </a:lvl1pPr>
          </a:lstStyle>
          <a:p>
            <a:pPr lvl="0"/>
            <a:r>
              <a:rPr lang="en-US" noProof="0" smtClean="0"/>
              <a:t>Click icon to add picture</a:t>
            </a:r>
            <a:endParaRPr lang="en-US" noProof="0" dirty="0"/>
          </a:p>
        </p:txBody>
      </p:sp>
      <p:sp>
        <p:nvSpPr>
          <p:cNvPr id="13" name="Picture Placeholder 5">
            <a:extLst>
              <a:ext uri="{FF2B5EF4-FFF2-40B4-BE49-F238E27FC236}">
                <a16:creationId xmlns:a16="http://schemas.microsoft.com/office/drawing/2014/main" id="{A498122E-BB6F-4765-B85E-6410B9CE17AC}"/>
              </a:ext>
            </a:extLst>
          </p:cNvPr>
          <p:cNvSpPr>
            <a:spLocks noGrp="1"/>
          </p:cNvSpPr>
          <p:nvPr>
            <p:ph type="pic" sz="quarter" idx="15"/>
          </p:nvPr>
        </p:nvSpPr>
        <p:spPr>
          <a:xfrm>
            <a:off x="7157913" y="2677210"/>
            <a:ext cx="804759" cy="804759"/>
          </a:xfrm>
          <a:prstGeom prst="ellipse">
            <a:avLst/>
          </a:prstGeom>
          <a:solidFill>
            <a:schemeClr val="bg1"/>
          </a:solidFill>
          <a:ln w="19050">
            <a:solidFill>
              <a:srgbClr val="1F1F26"/>
            </a:solidFill>
          </a:ln>
        </p:spPr>
        <p:txBody>
          <a:bodyPr vert="horz" lIns="91440" tIns="45720" rIns="91440" bIns="45720" rtlCol="0">
            <a:normAutofit/>
          </a:bodyPr>
          <a:lstStyle>
            <a:lvl1pPr>
              <a:defRPr lang="en-US" sz="800" dirty="0"/>
            </a:lvl1pPr>
          </a:lstStyle>
          <a:p>
            <a:pPr lvl="0"/>
            <a:r>
              <a:rPr lang="en-US" noProof="0" smtClean="0"/>
              <a:t>Click icon to add picture</a:t>
            </a:r>
            <a:endParaRPr lang="en-US" noProof="0" dirty="0"/>
          </a:p>
        </p:txBody>
      </p:sp>
      <p:sp>
        <p:nvSpPr>
          <p:cNvPr id="14" name="Picture Placeholder 5">
            <a:extLst>
              <a:ext uri="{FF2B5EF4-FFF2-40B4-BE49-F238E27FC236}">
                <a16:creationId xmlns:a16="http://schemas.microsoft.com/office/drawing/2014/main" id="{D19B2F25-5E98-4166-8476-BE599D16121D}"/>
              </a:ext>
            </a:extLst>
          </p:cNvPr>
          <p:cNvSpPr>
            <a:spLocks noGrp="1"/>
          </p:cNvSpPr>
          <p:nvPr>
            <p:ph type="pic" sz="quarter" idx="16"/>
          </p:nvPr>
        </p:nvSpPr>
        <p:spPr>
          <a:xfrm>
            <a:off x="10005218" y="2677210"/>
            <a:ext cx="804759" cy="804759"/>
          </a:xfrm>
          <a:prstGeom prst="ellipse">
            <a:avLst/>
          </a:prstGeom>
          <a:solidFill>
            <a:schemeClr val="bg1"/>
          </a:solidFill>
          <a:ln w="19050">
            <a:solidFill>
              <a:srgbClr val="1F1F26"/>
            </a:solidFill>
          </a:ln>
        </p:spPr>
        <p:txBody>
          <a:bodyPr vert="horz" lIns="91440" tIns="45720" rIns="91440" bIns="45720" rtlCol="0">
            <a:normAutofit/>
          </a:bodyPr>
          <a:lstStyle>
            <a:lvl1pPr>
              <a:defRPr lang="en-US" sz="800" dirty="0"/>
            </a:lvl1pPr>
          </a:lstStyle>
          <a:p>
            <a:pPr lvl="0"/>
            <a:r>
              <a:rPr lang="en-US" noProof="0" smtClean="0"/>
              <a:t>Click icon to add picture</a:t>
            </a:r>
            <a:endParaRPr lang="en-US" noProof="0" dirty="0"/>
          </a:p>
        </p:txBody>
      </p:sp>
      <p:sp>
        <p:nvSpPr>
          <p:cNvPr id="9" name="Text Placeholder 8">
            <a:extLst>
              <a:ext uri="{FF2B5EF4-FFF2-40B4-BE49-F238E27FC236}">
                <a16:creationId xmlns:a16="http://schemas.microsoft.com/office/drawing/2014/main" id="{A985C547-771F-4BD4-ADA8-B270DC50BDBC}"/>
              </a:ext>
            </a:extLst>
          </p:cNvPr>
          <p:cNvSpPr>
            <a:spLocks noGrp="1"/>
          </p:cNvSpPr>
          <p:nvPr>
            <p:ph type="body" sz="quarter" idx="17"/>
          </p:nvPr>
        </p:nvSpPr>
        <p:spPr>
          <a:xfrm>
            <a:off x="630780" y="3920809"/>
            <a:ext cx="2469806" cy="731694"/>
          </a:xfrm>
        </p:spPr>
        <p:txBody>
          <a:bodyPr anchor="t">
            <a:normAutofit/>
          </a:bodyPr>
          <a:lstStyle>
            <a:lvl1pPr marL="0" indent="0" algn="ctr">
              <a:buNone/>
              <a:defRPr sz="1400"/>
            </a:lvl1pPr>
          </a:lstStyle>
          <a:p>
            <a:pPr lvl="0"/>
            <a:r>
              <a:rPr lang="en-US" noProof="0" smtClean="0"/>
              <a:t>Edit Master text styles</a:t>
            </a:r>
          </a:p>
        </p:txBody>
      </p:sp>
      <p:sp>
        <p:nvSpPr>
          <p:cNvPr id="16" name="Text Placeholder 8">
            <a:extLst>
              <a:ext uri="{FF2B5EF4-FFF2-40B4-BE49-F238E27FC236}">
                <a16:creationId xmlns:a16="http://schemas.microsoft.com/office/drawing/2014/main" id="{5726DA1D-D34F-4505-9722-98586A88D858}"/>
              </a:ext>
            </a:extLst>
          </p:cNvPr>
          <p:cNvSpPr>
            <a:spLocks noGrp="1"/>
          </p:cNvSpPr>
          <p:nvPr>
            <p:ph type="body" sz="quarter" idx="18"/>
          </p:nvPr>
        </p:nvSpPr>
        <p:spPr>
          <a:xfrm>
            <a:off x="3476825" y="3923752"/>
            <a:ext cx="2469806" cy="731694"/>
          </a:xfrm>
        </p:spPr>
        <p:txBody>
          <a:bodyPr anchor="t">
            <a:normAutofit/>
          </a:bodyPr>
          <a:lstStyle>
            <a:lvl1pPr marL="0" indent="0" algn="ctr">
              <a:buNone/>
              <a:defRPr sz="1400"/>
            </a:lvl1pPr>
          </a:lstStyle>
          <a:p>
            <a:pPr lvl="0"/>
            <a:r>
              <a:rPr lang="en-US" noProof="0" smtClean="0"/>
              <a:t>Edit Master text styles</a:t>
            </a:r>
          </a:p>
        </p:txBody>
      </p:sp>
      <p:sp>
        <p:nvSpPr>
          <p:cNvPr id="18" name="Text Placeholder 8">
            <a:extLst>
              <a:ext uri="{FF2B5EF4-FFF2-40B4-BE49-F238E27FC236}">
                <a16:creationId xmlns:a16="http://schemas.microsoft.com/office/drawing/2014/main" id="{DA05F0E8-C4BA-4839-9D3B-C830E7398021}"/>
              </a:ext>
            </a:extLst>
          </p:cNvPr>
          <p:cNvSpPr>
            <a:spLocks noGrp="1"/>
          </p:cNvSpPr>
          <p:nvPr>
            <p:ph type="body" sz="quarter" idx="19"/>
          </p:nvPr>
        </p:nvSpPr>
        <p:spPr>
          <a:xfrm>
            <a:off x="6322870" y="3920809"/>
            <a:ext cx="2469806" cy="731694"/>
          </a:xfrm>
        </p:spPr>
        <p:txBody>
          <a:bodyPr anchor="t">
            <a:normAutofit/>
          </a:bodyPr>
          <a:lstStyle>
            <a:lvl1pPr marL="0" indent="0" algn="ctr">
              <a:buNone/>
              <a:defRPr sz="1400"/>
            </a:lvl1pPr>
          </a:lstStyle>
          <a:p>
            <a:pPr lvl="0"/>
            <a:r>
              <a:rPr lang="en-US" noProof="0" smtClean="0"/>
              <a:t>Edit Master text styles</a:t>
            </a:r>
          </a:p>
        </p:txBody>
      </p:sp>
      <p:sp>
        <p:nvSpPr>
          <p:cNvPr id="19" name="Text Placeholder 8">
            <a:extLst>
              <a:ext uri="{FF2B5EF4-FFF2-40B4-BE49-F238E27FC236}">
                <a16:creationId xmlns:a16="http://schemas.microsoft.com/office/drawing/2014/main" id="{3BDE5625-360A-435B-8812-2FFD30C937B1}"/>
              </a:ext>
            </a:extLst>
          </p:cNvPr>
          <p:cNvSpPr>
            <a:spLocks noGrp="1"/>
          </p:cNvSpPr>
          <p:nvPr>
            <p:ph type="body" sz="quarter" idx="20"/>
          </p:nvPr>
        </p:nvSpPr>
        <p:spPr>
          <a:xfrm>
            <a:off x="9168916" y="3916626"/>
            <a:ext cx="2469806" cy="731694"/>
          </a:xfrm>
        </p:spPr>
        <p:txBody>
          <a:bodyPr anchor="t">
            <a:normAutofit/>
          </a:bodyPr>
          <a:lstStyle>
            <a:lvl1pPr marL="0" indent="0" algn="ctr">
              <a:buNone/>
              <a:defRPr sz="1400"/>
            </a:lvl1pPr>
          </a:lstStyle>
          <a:p>
            <a:pPr lvl="0"/>
            <a:r>
              <a:rPr lang="en-US" noProof="0" smtClean="0"/>
              <a:t>Edit Master text styles</a:t>
            </a:r>
          </a:p>
        </p:txBody>
      </p:sp>
      <p:sp>
        <p:nvSpPr>
          <p:cNvPr id="20" name="Text Placeholder 6">
            <a:extLst>
              <a:ext uri="{FF2B5EF4-FFF2-40B4-BE49-F238E27FC236}">
                <a16:creationId xmlns:a16="http://schemas.microsoft.com/office/drawing/2014/main" id="{A4E9B315-244E-41A8-B655-63FCC22CCF4C}"/>
              </a:ext>
            </a:extLst>
          </p:cNvPr>
          <p:cNvSpPr>
            <a:spLocks noGrp="1"/>
          </p:cNvSpPr>
          <p:nvPr>
            <p:ph type="body" sz="quarter" idx="11"/>
          </p:nvPr>
        </p:nvSpPr>
        <p:spPr>
          <a:xfrm>
            <a:off x="838200" y="1337302"/>
            <a:ext cx="10685257" cy="541483"/>
          </a:xfrm>
        </p:spPr>
        <p:txBody>
          <a:bodyPr lIns="0">
            <a:noAutofit/>
          </a:bodyPr>
          <a:lstStyle>
            <a:lvl1pPr marL="0" indent="0" algn="ctr">
              <a:lnSpc>
                <a:spcPct val="100000"/>
              </a:lnSpc>
              <a:buNone/>
              <a:defRPr sz="1400">
                <a:latin typeface="+mn-lt"/>
                <a:cs typeface="Arial" panose="020B0604020202020204" pitchFamily="34" charset="0"/>
              </a:defRPr>
            </a:lvl1pPr>
          </a:lstStyle>
          <a:p>
            <a:pPr lvl="0"/>
            <a:r>
              <a:rPr lang="en-US" noProof="0" smtClean="0"/>
              <a:t>Edit Master text styles</a:t>
            </a:r>
          </a:p>
        </p:txBody>
      </p:sp>
    </p:spTree>
    <p:extLst>
      <p:ext uri="{BB962C8B-B14F-4D97-AF65-F5344CB8AC3E}">
        <p14:creationId xmlns:p14="http://schemas.microsoft.com/office/powerpoint/2010/main" val="638410284"/>
      </p:ext>
    </p:extLst>
  </p:cSld>
  <p:clrMapOvr>
    <a:masterClrMapping/>
  </p:clrMapOvr>
  <p:extLst>
    <p:ext uri="{DCECCB84-F9BA-43D5-87BE-67443E8EF086}">
      <p15:sldGuideLst xmlns:p15="http://schemas.microsoft.com/office/powerpoint/2012/main">
        <p15:guide id="1" orient="horz" pos="2160">
          <p15:clr>
            <a:srgbClr val="FBAE40"/>
          </p15:clr>
        </p15:guide>
        <p15:guide id="2" pos="3864">
          <p15:clr>
            <a:srgbClr val="FBAE40"/>
          </p15:clr>
        </p15:guide>
      </p15:sldGuideLst>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5_Image and Content">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95B2C2DA-ADF3-D44B-8824-9B44E01F747F}"/>
              </a:ext>
            </a:extLst>
          </p:cNvPr>
          <p:cNvSpPr>
            <a:spLocks noGrp="1"/>
          </p:cNvSpPr>
          <p:nvPr>
            <p:ph type="title" hasCustomPrompt="1"/>
          </p:nvPr>
        </p:nvSpPr>
        <p:spPr>
          <a:xfrm>
            <a:off x="668543" y="1039330"/>
            <a:ext cx="10854914" cy="804759"/>
          </a:xfrm>
        </p:spPr>
        <p:txBody>
          <a:bodyPr lIns="0" anchor="b">
            <a:normAutofit/>
          </a:bodyPr>
          <a:lstStyle>
            <a:lvl1pPr algn="ctr">
              <a:defRPr sz="4000" b="1">
                <a:latin typeface="+mj-lt"/>
              </a:defRPr>
            </a:lvl1pPr>
          </a:lstStyle>
          <a:p>
            <a:r>
              <a:rPr lang="en-US" noProof="0"/>
              <a:t>Click to Add Slide Title Here</a:t>
            </a:r>
          </a:p>
        </p:txBody>
      </p:sp>
      <p:sp>
        <p:nvSpPr>
          <p:cNvPr id="6" name="Picture Placeholder 5">
            <a:extLst>
              <a:ext uri="{FF2B5EF4-FFF2-40B4-BE49-F238E27FC236}">
                <a16:creationId xmlns:a16="http://schemas.microsoft.com/office/drawing/2014/main" id="{8C7AA169-6546-4620-BD7B-7B36553C28F7}"/>
              </a:ext>
            </a:extLst>
          </p:cNvPr>
          <p:cNvSpPr>
            <a:spLocks noGrp="1"/>
          </p:cNvSpPr>
          <p:nvPr>
            <p:ph type="pic" sz="quarter" idx="13"/>
          </p:nvPr>
        </p:nvSpPr>
        <p:spPr>
          <a:xfrm>
            <a:off x="1341120" y="3235748"/>
            <a:ext cx="1049126" cy="1049124"/>
          </a:xfrm>
          <a:prstGeom prst="ellipse">
            <a:avLst/>
          </a:prstGeom>
          <a:solidFill>
            <a:schemeClr val="accent1"/>
          </a:solidFill>
          <a:ln w="19050">
            <a:noFill/>
          </a:ln>
        </p:spPr>
        <p:txBody>
          <a:bodyPr>
            <a:normAutofit/>
          </a:bodyPr>
          <a:lstStyle>
            <a:lvl1pPr>
              <a:defRPr sz="800">
                <a:latin typeface="+mn-lt"/>
              </a:defRPr>
            </a:lvl1pPr>
          </a:lstStyle>
          <a:p>
            <a:r>
              <a:rPr lang="en-US" noProof="0" smtClean="0"/>
              <a:t>Click icon to add picture</a:t>
            </a:r>
            <a:endParaRPr lang="en-US" noProof="0" dirty="0"/>
          </a:p>
        </p:txBody>
      </p:sp>
      <p:sp>
        <p:nvSpPr>
          <p:cNvPr id="11" name="Picture Placeholder 5">
            <a:extLst>
              <a:ext uri="{FF2B5EF4-FFF2-40B4-BE49-F238E27FC236}">
                <a16:creationId xmlns:a16="http://schemas.microsoft.com/office/drawing/2014/main" id="{CE9C16DA-A24B-4516-BCC8-C747730478D8}"/>
              </a:ext>
            </a:extLst>
          </p:cNvPr>
          <p:cNvSpPr>
            <a:spLocks noGrp="1"/>
          </p:cNvSpPr>
          <p:nvPr>
            <p:ph type="pic" sz="quarter" idx="14"/>
          </p:nvPr>
        </p:nvSpPr>
        <p:spPr>
          <a:xfrm>
            <a:off x="4188425" y="3235748"/>
            <a:ext cx="1049126" cy="1049124"/>
          </a:xfrm>
          <a:prstGeom prst="ellipse">
            <a:avLst/>
          </a:prstGeom>
          <a:solidFill>
            <a:schemeClr val="accent1"/>
          </a:solidFill>
          <a:ln w="19050">
            <a:noFill/>
          </a:ln>
        </p:spPr>
        <p:txBody>
          <a:bodyPr vert="horz" lIns="91440" tIns="45720" rIns="91440" bIns="45720" rtlCol="0">
            <a:normAutofit/>
          </a:bodyPr>
          <a:lstStyle>
            <a:lvl1pPr>
              <a:defRPr lang="en-US" sz="800" dirty="0">
                <a:latin typeface="+mn-lt"/>
              </a:defRPr>
            </a:lvl1pPr>
          </a:lstStyle>
          <a:p>
            <a:pPr lvl="0"/>
            <a:r>
              <a:rPr lang="en-US" noProof="0" smtClean="0"/>
              <a:t>Click icon to add picture</a:t>
            </a:r>
            <a:endParaRPr lang="en-US" noProof="0" dirty="0"/>
          </a:p>
        </p:txBody>
      </p:sp>
      <p:sp>
        <p:nvSpPr>
          <p:cNvPr id="13" name="Picture Placeholder 5">
            <a:extLst>
              <a:ext uri="{FF2B5EF4-FFF2-40B4-BE49-F238E27FC236}">
                <a16:creationId xmlns:a16="http://schemas.microsoft.com/office/drawing/2014/main" id="{A498122E-BB6F-4765-B85E-6410B9CE17AC}"/>
              </a:ext>
            </a:extLst>
          </p:cNvPr>
          <p:cNvSpPr>
            <a:spLocks noGrp="1"/>
          </p:cNvSpPr>
          <p:nvPr>
            <p:ph type="pic" sz="quarter" idx="15"/>
          </p:nvPr>
        </p:nvSpPr>
        <p:spPr>
          <a:xfrm>
            <a:off x="7035730" y="3235748"/>
            <a:ext cx="1049126" cy="1049124"/>
          </a:xfrm>
          <a:prstGeom prst="ellipse">
            <a:avLst/>
          </a:prstGeom>
          <a:solidFill>
            <a:schemeClr val="accent1"/>
          </a:solidFill>
          <a:ln w="19050">
            <a:noFill/>
          </a:ln>
        </p:spPr>
        <p:txBody>
          <a:bodyPr vert="horz" lIns="91440" tIns="45720" rIns="91440" bIns="45720" rtlCol="0">
            <a:normAutofit/>
          </a:bodyPr>
          <a:lstStyle>
            <a:lvl1pPr>
              <a:defRPr lang="en-US" sz="800" dirty="0">
                <a:latin typeface="+mn-lt"/>
              </a:defRPr>
            </a:lvl1pPr>
          </a:lstStyle>
          <a:p>
            <a:pPr lvl="0"/>
            <a:r>
              <a:rPr lang="en-US" noProof="0" smtClean="0"/>
              <a:t>Click icon to add picture</a:t>
            </a:r>
            <a:endParaRPr lang="en-US" noProof="0" dirty="0"/>
          </a:p>
        </p:txBody>
      </p:sp>
      <p:sp>
        <p:nvSpPr>
          <p:cNvPr id="14" name="Picture Placeholder 5">
            <a:extLst>
              <a:ext uri="{FF2B5EF4-FFF2-40B4-BE49-F238E27FC236}">
                <a16:creationId xmlns:a16="http://schemas.microsoft.com/office/drawing/2014/main" id="{D19B2F25-5E98-4166-8476-BE599D16121D}"/>
              </a:ext>
            </a:extLst>
          </p:cNvPr>
          <p:cNvSpPr>
            <a:spLocks noGrp="1"/>
          </p:cNvSpPr>
          <p:nvPr>
            <p:ph type="pic" sz="quarter" idx="16"/>
          </p:nvPr>
        </p:nvSpPr>
        <p:spPr>
          <a:xfrm>
            <a:off x="9883035" y="3235748"/>
            <a:ext cx="1049126" cy="1049124"/>
          </a:xfrm>
          <a:prstGeom prst="ellipse">
            <a:avLst/>
          </a:prstGeom>
          <a:solidFill>
            <a:schemeClr val="accent1"/>
          </a:solidFill>
          <a:ln w="19050">
            <a:noFill/>
          </a:ln>
        </p:spPr>
        <p:txBody>
          <a:bodyPr vert="horz" lIns="91440" tIns="45720" rIns="91440" bIns="45720" rtlCol="0">
            <a:normAutofit/>
          </a:bodyPr>
          <a:lstStyle>
            <a:lvl1pPr>
              <a:defRPr lang="en-US" sz="800" dirty="0">
                <a:latin typeface="+mn-lt"/>
              </a:defRPr>
            </a:lvl1pPr>
          </a:lstStyle>
          <a:p>
            <a:pPr lvl="0"/>
            <a:r>
              <a:rPr lang="en-US" noProof="0" smtClean="0"/>
              <a:t>Click icon to add picture</a:t>
            </a:r>
            <a:endParaRPr lang="en-US" noProof="0" dirty="0"/>
          </a:p>
        </p:txBody>
      </p:sp>
      <p:sp>
        <p:nvSpPr>
          <p:cNvPr id="9" name="Text Placeholder 8">
            <a:extLst>
              <a:ext uri="{FF2B5EF4-FFF2-40B4-BE49-F238E27FC236}">
                <a16:creationId xmlns:a16="http://schemas.microsoft.com/office/drawing/2014/main" id="{A985C547-771F-4BD4-ADA8-B270DC50BDBC}"/>
              </a:ext>
            </a:extLst>
          </p:cNvPr>
          <p:cNvSpPr>
            <a:spLocks noGrp="1"/>
          </p:cNvSpPr>
          <p:nvPr>
            <p:ph type="body" sz="quarter" idx="17"/>
          </p:nvPr>
        </p:nvSpPr>
        <p:spPr>
          <a:xfrm>
            <a:off x="630780" y="4601529"/>
            <a:ext cx="2469806" cy="731694"/>
          </a:xfrm>
        </p:spPr>
        <p:txBody>
          <a:bodyPr anchor="t">
            <a:normAutofit/>
          </a:bodyPr>
          <a:lstStyle>
            <a:lvl1pPr marL="0" indent="0" algn="ctr">
              <a:buNone/>
              <a:defRPr sz="1400">
                <a:latin typeface="+mn-lt"/>
              </a:defRPr>
            </a:lvl1pPr>
          </a:lstStyle>
          <a:p>
            <a:pPr lvl="0"/>
            <a:r>
              <a:rPr lang="en-US" noProof="0" smtClean="0"/>
              <a:t>Edit Master text styles</a:t>
            </a:r>
          </a:p>
        </p:txBody>
      </p:sp>
      <p:sp>
        <p:nvSpPr>
          <p:cNvPr id="16" name="Text Placeholder 8">
            <a:extLst>
              <a:ext uri="{FF2B5EF4-FFF2-40B4-BE49-F238E27FC236}">
                <a16:creationId xmlns:a16="http://schemas.microsoft.com/office/drawing/2014/main" id="{5726DA1D-D34F-4505-9722-98586A88D858}"/>
              </a:ext>
            </a:extLst>
          </p:cNvPr>
          <p:cNvSpPr>
            <a:spLocks noGrp="1"/>
          </p:cNvSpPr>
          <p:nvPr>
            <p:ph type="body" sz="quarter" idx="18"/>
          </p:nvPr>
        </p:nvSpPr>
        <p:spPr>
          <a:xfrm>
            <a:off x="3476825" y="4604472"/>
            <a:ext cx="2469806" cy="731694"/>
          </a:xfrm>
        </p:spPr>
        <p:txBody>
          <a:bodyPr anchor="t">
            <a:normAutofit/>
          </a:bodyPr>
          <a:lstStyle>
            <a:lvl1pPr marL="0" indent="0" algn="ctr">
              <a:buNone/>
              <a:defRPr sz="1400">
                <a:latin typeface="+mn-lt"/>
              </a:defRPr>
            </a:lvl1pPr>
          </a:lstStyle>
          <a:p>
            <a:pPr lvl="0"/>
            <a:r>
              <a:rPr lang="en-US" noProof="0" smtClean="0"/>
              <a:t>Edit Master text styles</a:t>
            </a:r>
          </a:p>
        </p:txBody>
      </p:sp>
      <p:sp>
        <p:nvSpPr>
          <p:cNvPr id="18" name="Text Placeholder 8">
            <a:extLst>
              <a:ext uri="{FF2B5EF4-FFF2-40B4-BE49-F238E27FC236}">
                <a16:creationId xmlns:a16="http://schemas.microsoft.com/office/drawing/2014/main" id="{DA05F0E8-C4BA-4839-9D3B-C830E7398021}"/>
              </a:ext>
            </a:extLst>
          </p:cNvPr>
          <p:cNvSpPr>
            <a:spLocks noGrp="1"/>
          </p:cNvSpPr>
          <p:nvPr>
            <p:ph type="body" sz="quarter" idx="19"/>
          </p:nvPr>
        </p:nvSpPr>
        <p:spPr>
          <a:xfrm>
            <a:off x="6322870" y="4601529"/>
            <a:ext cx="2469806" cy="731694"/>
          </a:xfrm>
        </p:spPr>
        <p:txBody>
          <a:bodyPr anchor="t">
            <a:normAutofit/>
          </a:bodyPr>
          <a:lstStyle>
            <a:lvl1pPr marL="0" indent="0" algn="ctr">
              <a:buNone/>
              <a:defRPr sz="1400">
                <a:latin typeface="+mn-lt"/>
              </a:defRPr>
            </a:lvl1pPr>
          </a:lstStyle>
          <a:p>
            <a:pPr lvl="0"/>
            <a:r>
              <a:rPr lang="en-US" noProof="0" smtClean="0"/>
              <a:t>Edit Master text styles</a:t>
            </a:r>
          </a:p>
        </p:txBody>
      </p:sp>
      <p:sp>
        <p:nvSpPr>
          <p:cNvPr id="19" name="Text Placeholder 8">
            <a:extLst>
              <a:ext uri="{FF2B5EF4-FFF2-40B4-BE49-F238E27FC236}">
                <a16:creationId xmlns:a16="http://schemas.microsoft.com/office/drawing/2014/main" id="{3BDE5625-360A-435B-8812-2FFD30C937B1}"/>
              </a:ext>
            </a:extLst>
          </p:cNvPr>
          <p:cNvSpPr>
            <a:spLocks noGrp="1"/>
          </p:cNvSpPr>
          <p:nvPr>
            <p:ph type="body" sz="quarter" idx="20"/>
          </p:nvPr>
        </p:nvSpPr>
        <p:spPr>
          <a:xfrm>
            <a:off x="9168916" y="4597346"/>
            <a:ext cx="2469806" cy="731694"/>
          </a:xfrm>
        </p:spPr>
        <p:txBody>
          <a:bodyPr anchor="t">
            <a:normAutofit/>
          </a:bodyPr>
          <a:lstStyle>
            <a:lvl1pPr marL="0" indent="0" algn="ctr">
              <a:buNone/>
              <a:defRPr sz="1400">
                <a:latin typeface="+mn-lt"/>
              </a:defRPr>
            </a:lvl1pPr>
          </a:lstStyle>
          <a:p>
            <a:pPr lvl="0"/>
            <a:r>
              <a:rPr lang="en-US" noProof="0" smtClean="0"/>
              <a:t>Edit Master text styles</a:t>
            </a:r>
          </a:p>
        </p:txBody>
      </p:sp>
      <p:sp>
        <p:nvSpPr>
          <p:cNvPr id="20" name="Text Placeholder 6">
            <a:extLst>
              <a:ext uri="{FF2B5EF4-FFF2-40B4-BE49-F238E27FC236}">
                <a16:creationId xmlns:a16="http://schemas.microsoft.com/office/drawing/2014/main" id="{A4E9B315-244E-41A8-B655-63FCC22CCF4C}"/>
              </a:ext>
            </a:extLst>
          </p:cNvPr>
          <p:cNvSpPr>
            <a:spLocks noGrp="1"/>
          </p:cNvSpPr>
          <p:nvPr>
            <p:ph type="body" sz="quarter" idx="11"/>
          </p:nvPr>
        </p:nvSpPr>
        <p:spPr>
          <a:xfrm>
            <a:off x="838200" y="2018022"/>
            <a:ext cx="10685257" cy="541483"/>
          </a:xfrm>
        </p:spPr>
        <p:txBody>
          <a:bodyPr lIns="0">
            <a:noAutofit/>
          </a:bodyPr>
          <a:lstStyle>
            <a:lvl1pPr marL="0" indent="0" algn="ctr">
              <a:lnSpc>
                <a:spcPct val="100000"/>
              </a:lnSpc>
              <a:buNone/>
              <a:defRPr sz="1400">
                <a:latin typeface="+mn-lt"/>
                <a:cs typeface="Arial" panose="020B0604020202020204" pitchFamily="34" charset="0"/>
              </a:defRPr>
            </a:lvl1pPr>
          </a:lstStyle>
          <a:p>
            <a:pPr lvl="0"/>
            <a:r>
              <a:rPr lang="en-US" noProof="0" smtClean="0"/>
              <a:t>Edit Master text styles</a:t>
            </a:r>
          </a:p>
        </p:txBody>
      </p:sp>
    </p:spTree>
    <p:extLst>
      <p:ext uri="{BB962C8B-B14F-4D97-AF65-F5344CB8AC3E}">
        <p14:creationId xmlns:p14="http://schemas.microsoft.com/office/powerpoint/2010/main" val="2620055036"/>
      </p:ext>
    </p:extLst>
  </p:cSld>
  <p:clrMapOvr>
    <a:masterClrMapping/>
  </p:clrMapOvr>
  <p:extLst>
    <p:ext uri="{DCECCB84-F9BA-43D5-87BE-67443E8EF086}">
      <p15:sldGuideLst xmlns:p15="http://schemas.microsoft.com/office/powerpoint/2012/main">
        <p15:guide id="1" orient="horz" pos="2160">
          <p15:clr>
            <a:srgbClr val="FBAE40"/>
          </p15:clr>
        </p15:guide>
        <p15:guide id="2" pos="3864">
          <p15:clr>
            <a:srgbClr val="FBAE40"/>
          </p15:clr>
        </p15:guide>
      </p15:sldGuideLst>
    </p:ext>
  </p:extLst>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1_Image and Conten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C0DB138-926E-4EF2-BFC2-93D610E35703}"/>
              </a:ext>
            </a:extLst>
          </p:cNvPr>
          <p:cNvSpPr/>
          <p:nvPr userDrawn="1"/>
        </p:nvSpPr>
        <p:spPr>
          <a:xfrm>
            <a:off x="6134100" y="0"/>
            <a:ext cx="6057900" cy="6857995"/>
          </a:xfrm>
          <a:prstGeom prst="rect">
            <a:avLst/>
          </a:prstGeom>
          <a:solidFill>
            <a:srgbClr val="DFE3E9"/>
          </a:solidFill>
        </p:spPr>
        <p:txBody>
          <a:bodyPr vert="horz" lIns="1296000" tIns="45720" rIns="432000" bIns="45720" rtlCol="0" anchor="ctr">
            <a:normAutofit/>
          </a:bodyPr>
          <a:lstStyle/>
          <a:p>
            <a:pPr lvl="0" indent="0">
              <a:lnSpc>
                <a:spcPct val="100000"/>
              </a:lnSpc>
              <a:spcBef>
                <a:spcPts val="1000"/>
              </a:spcBef>
              <a:buFontTx/>
              <a:buNone/>
            </a:pPr>
            <a:endParaRPr lang="en-US" sz="1400" b="0" i="0" spc="0" noProof="0" dirty="0">
              <a:solidFill>
                <a:schemeClr val="tx2"/>
              </a:solidFill>
              <a:latin typeface="+mn-lt"/>
              <a:cs typeface="Arial" panose="020B0604020202020204" pitchFamily="34" charset="0"/>
            </a:endParaRPr>
          </a:p>
        </p:txBody>
      </p:sp>
      <p:sp>
        <p:nvSpPr>
          <p:cNvPr id="10" name="Title 1">
            <a:extLst>
              <a:ext uri="{FF2B5EF4-FFF2-40B4-BE49-F238E27FC236}">
                <a16:creationId xmlns:a16="http://schemas.microsoft.com/office/drawing/2014/main" id="{95B2C2DA-ADF3-D44B-8824-9B44E01F747F}"/>
              </a:ext>
            </a:extLst>
          </p:cNvPr>
          <p:cNvSpPr>
            <a:spLocks noGrp="1"/>
          </p:cNvSpPr>
          <p:nvPr>
            <p:ph type="title" hasCustomPrompt="1"/>
          </p:nvPr>
        </p:nvSpPr>
        <p:spPr>
          <a:xfrm>
            <a:off x="841057" y="2234610"/>
            <a:ext cx="4008437" cy="1395208"/>
          </a:xfrm>
        </p:spPr>
        <p:txBody>
          <a:bodyPr lIns="0" anchor="b"/>
          <a:lstStyle>
            <a:lvl1pPr>
              <a:defRPr b="1">
                <a:latin typeface="+mj-lt"/>
              </a:defRPr>
            </a:lvl1pPr>
          </a:lstStyle>
          <a:p>
            <a:r>
              <a:rPr lang="en-US" noProof="0"/>
              <a:t>Click to Add Slide Title Here</a:t>
            </a:r>
          </a:p>
        </p:txBody>
      </p:sp>
      <p:sp>
        <p:nvSpPr>
          <p:cNvPr id="17" name="Text Placeholder 11">
            <a:extLst>
              <a:ext uri="{FF2B5EF4-FFF2-40B4-BE49-F238E27FC236}">
                <a16:creationId xmlns:a16="http://schemas.microsoft.com/office/drawing/2014/main" id="{6CAA743B-32D9-CE44-9E46-D38DB57EFACE}"/>
              </a:ext>
            </a:extLst>
          </p:cNvPr>
          <p:cNvSpPr>
            <a:spLocks noGrp="1"/>
          </p:cNvSpPr>
          <p:nvPr>
            <p:ph type="body" sz="quarter" idx="12" hasCustomPrompt="1"/>
          </p:nvPr>
        </p:nvSpPr>
        <p:spPr>
          <a:xfrm>
            <a:off x="841058" y="3695479"/>
            <a:ext cx="4008437" cy="602887"/>
          </a:xfrm>
        </p:spPr>
        <p:txBody>
          <a:bodyPr lIns="0" anchor="t">
            <a:normAutofit/>
          </a:bodyPr>
          <a:lstStyle>
            <a:lvl1pPr marL="0" indent="0">
              <a:buNone/>
              <a:defRPr sz="1400" spc="300">
                <a:solidFill>
                  <a:schemeClr val="tx2"/>
                </a:solidFill>
                <a:latin typeface="+mn-lt"/>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noProof="0"/>
              <a:t>SUBTITLE HERE</a:t>
            </a:r>
          </a:p>
        </p:txBody>
      </p:sp>
      <p:sp>
        <p:nvSpPr>
          <p:cNvPr id="5" name="Shape 62">
            <a:extLst>
              <a:ext uri="{FF2B5EF4-FFF2-40B4-BE49-F238E27FC236}">
                <a16:creationId xmlns:a16="http://schemas.microsoft.com/office/drawing/2014/main" id="{00B58E1E-3AD1-467A-94AA-6578BE4756A3}"/>
              </a:ext>
            </a:extLst>
          </p:cNvPr>
          <p:cNvSpPr/>
          <p:nvPr userDrawn="1"/>
        </p:nvSpPr>
        <p:spPr>
          <a:xfrm rot="16200000" flipV="1">
            <a:off x="965155" y="1152611"/>
            <a:ext cx="0" cy="1930310"/>
          </a:xfrm>
          <a:prstGeom prst="line">
            <a:avLst/>
          </a:prstGeom>
          <a:ln w="19050">
            <a:solidFill>
              <a:schemeClr val="tx2"/>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dirty="0"/>
          </a:p>
        </p:txBody>
      </p:sp>
      <p:sp>
        <p:nvSpPr>
          <p:cNvPr id="6" name="Picture Placeholder 5">
            <a:extLst>
              <a:ext uri="{FF2B5EF4-FFF2-40B4-BE49-F238E27FC236}">
                <a16:creationId xmlns:a16="http://schemas.microsoft.com/office/drawing/2014/main" id="{8C7AA169-6546-4620-BD7B-7B36553C28F7}"/>
              </a:ext>
            </a:extLst>
          </p:cNvPr>
          <p:cNvSpPr>
            <a:spLocks noGrp="1"/>
          </p:cNvSpPr>
          <p:nvPr>
            <p:ph type="pic" sz="quarter" idx="13"/>
          </p:nvPr>
        </p:nvSpPr>
        <p:spPr>
          <a:xfrm>
            <a:off x="6687422" y="1038724"/>
            <a:ext cx="804759" cy="804759"/>
          </a:xfrm>
          <a:prstGeom prst="ellipse">
            <a:avLst/>
          </a:prstGeom>
          <a:solidFill>
            <a:schemeClr val="bg1"/>
          </a:solidFill>
          <a:ln w="38100">
            <a:solidFill>
              <a:schemeClr val="bg1"/>
            </a:solidFill>
          </a:ln>
        </p:spPr>
        <p:txBody>
          <a:bodyPr>
            <a:normAutofit/>
          </a:bodyPr>
          <a:lstStyle>
            <a:lvl1pPr>
              <a:defRPr sz="800">
                <a:latin typeface="+mn-lt"/>
              </a:defRPr>
            </a:lvl1pPr>
          </a:lstStyle>
          <a:p>
            <a:r>
              <a:rPr lang="en-US" noProof="0" smtClean="0"/>
              <a:t>Click icon to add picture</a:t>
            </a:r>
            <a:endParaRPr lang="en-US" noProof="0" dirty="0"/>
          </a:p>
        </p:txBody>
      </p:sp>
      <p:sp>
        <p:nvSpPr>
          <p:cNvPr id="11" name="Picture Placeholder 5">
            <a:extLst>
              <a:ext uri="{FF2B5EF4-FFF2-40B4-BE49-F238E27FC236}">
                <a16:creationId xmlns:a16="http://schemas.microsoft.com/office/drawing/2014/main" id="{CE9C16DA-A24B-4516-BCC8-C747730478D8}"/>
              </a:ext>
            </a:extLst>
          </p:cNvPr>
          <p:cNvSpPr>
            <a:spLocks noGrp="1"/>
          </p:cNvSpPr>
          <p:nvPr>
            <p:ph type="pic" sz="quarter" idx="14"/>
          </p:nvPr>
        </p:nvSpPr>
        <p:spPr>
          <a:xfrm>
            <a:off x="6687422" y="2330235"/>
            <a:ext cx="804759" cy="804759"/>
          </a:xfrm>
          <a:prstGeom prst="ellipse">
            <a:avLst/>
          </a:prstGeom>
          <a:solidFill>
            <a:schemeClr val="bg1"/>
          </a:solidFill>
          <a:ln w="38100">
            <a:solidFill>
              <a:schemeClr val="bg1"/>
            </a:solidFill>
          </a:ln>
        </p:spPr>
        <p:txBody>
          <a:bodyPr vert="horz" lIns="91440" tIns="45720" rIns="91440" bIns="45720" rtlCol="0">
            <a:normAutofit/>
          </a:bodyPr>
          <a:lstStyle>
            <a:lvl1pPr>
              <a:defRPr lang="en-US" sz="800" dirty="0">
                <a:latin typeface="+mn-lt"/>
              </a:defRPr>
            </a:lvl1pPr>
          </a:lstStyle>
          <a:p>
            <a:pPr lvl="0"/>
            <a:r>
              <a:rPr lang="en-US" noProof="0" smtClean="0"/>
              <a:t>Click icon to add picture</a:t>
            </a:r>
            <a:endParaRPr lang="en-US" noProof="0" dirty="0"/>
          </a:p>
        </p:txBody>
      </p:sp>
      <p:sp>
        <p:nvSpPr>
          <p:cNvPr id="13" name="Picture Placeholder 5">
            <a:extLst>
              <a:ext uri="{FF2B5EF4-FFF2-40B4-BE49-F238E27FC236}">
                <a16:creationId xmlns:a16="http://schemas.microsoft.com/office/drawing/2014/main" id="{A498122E-BB6F-4765-B85E-6410B9CE17AC}"/>
              </a:ext>
            </a:extLst>
          </p:cNvPr>
          <p:cNvSpPr>
            <a:spLocks noGrp="1"/>
          </p:cNvSpPr>
          <p:nvPr>
            <p:ph type="pic" sz="quarter" idx="15"/>
          </p:nvPr>
        </p:nvSpPr>
        <p:spPr>
          <a:xfrm>
            <a:off x="6687422" y="3621746"/>
            <a:ext cx="804759" cy="804759"/>
          </a:xfrm>
          <a:prstGeom prst="ellipse">
            <a:avLst/>
          </a:prstGeom>
          <a:solidFill>
            <a:schemeClr val="bg1"/>
          </a:solidFill>
          <a:ln w="38100">
            <a:solidFill>
              <a:schemeClr val="bg1"/>
            </a:solidFill>
          </a:ln>
        </p:spPr>
        <p:txBody>
          <a:bodyPr vert="horz" lIns="91440" tIns="45720" rIns="91440" bIns="45720" rtlCol="0">
            <a:normAutofit/>
          </a:bodyPr>
          <a:lstStyle>
            <a:lvl1pPr>
              <a:defRPr lang="en-US" sz="800" dirty="0">
                <a:latin typeface="+mn-lt"/>
              </a:defRPr>
            </a:lvl1pPr>
          </a:lstStyle>
          <a:p>
            <a:pPr lvl="0"/>
            <a:r>
              <a:rPr lang="en-US" noProof="0" smtClean="0"/>
              <a:t>Click icon to add picture</a:t>
            </a:r>
            <a:endParaRPr lang="en-US" noProof="0" dirty="0"/>
          </a:p>
        </p:txBody>
      </p:sp>
      <p:sp>
        <p:nvSpPr>
          <p:cNvPr id="14" name="Picture Placeholder 5">
            <a:extLst>
              <a:ext uri="{FF2B5EF4-FFF2-40B4-BE49-F238E27FC236}">
                <a16:creationId xmlns:a16="http://schemas.microsoft.com/office/drawing/2014/main" id="{D19B2F25-5E98-4166-8476-BE599D16121D}"/>
              </a:ext>
            </a:extLst>
          </p:cNvPr>
          <p:cNvSpPr>
            <a:spLocks noGrp="1"/>
          </p:cNvSpPr>
          <p:nvPr>
            <p:ph type="pic" sz="quarter" idx="16"/>
          </p:nvPr>
        </p:nvSpPr>
        <p:spPr>
          <a:xfrm>
            <a:off x="6687422" y="4913257"/>
            <a:ext cx="804759" cy="804759"/>
          </a:xfrm>
          <a:prstGeom prst="ellipse">
            <a:avLst/>
          </a:prstGeom>
          <a:solidFill>
            <a:schemeClr val="bg1"/>
          </a:solidFill>
          <a:ln w="38100">
            <a:solidFill>
              <a:schemeClr val="bg1"/>
            </a:solidFill>
          </a:ln>
        </p:spPr>
        <p:txBody>
          <a:bodyPr vert="horz" lIns="91440" tIns="45720" rIns="91440" bIns="45720" rtlCol="0">
            <a:normAutofit/>
          </a:bodyPr>
          <a:lstStyle>
            <a:lvl1pPr>
              <a:defRPr lang="en-US" sz="800" dirty="0">
                <a:latin typeface="+mn-lt"/>
              </a:defRPr>
            </a:lvl1pPr>
          </a:lstStyle>
          <a:p>
            <a:pPr lvl="0"/>
            <a:r>
              <a:rPr lang="en-US" noProof="0" smtClean="0"/>
              <a:t>Click icon to add picture</a:t>
            </a:r>
            <a:endParaRPr lang="en-US" noProof="0" dirty="0"/>
          </a:p>
        </p:txBody>
      </p:sp>
      <p:sp>
        <p:nvSpPr>
          <p:cNvPr id="9" name="Text Placeholder 8">
            <a:extLst>
              <a:ext uri="{FF2B5EF4-FFF2-40B4-BE49-F238E27FC236}">
                <a16:creationId xmlns:a16="http://schemas.microsoft.com/office/drawing/2014/main" id="{A985C547-771F-4BD4-ADA8-B270DC50BDBC}"/>
              </a:ext>
            </a:extLst>
          </p:cNvPr>
          <p:cNvSpPr>
            <a:spLocks noGrp="1"/>
          </p:cNvSpPr>
          <p:nvPr>
            <p:ph type="body" sz="quarter" idx="17"/>
          </p:nvPr>
        </p:nvSpPr>
        <p:spPr>
          <a:xfrm>
            <a:off x="7718323" y="1074809"/>
            <a:ext cx="3977648" cy="731694"/>
          </a:xfrm>
        </p:spPr>
        <p:txBody>
          <a:bodyPr anchor="ctr">
            <a:normAutofit/>
          </a:bodyPr>
          <a:lstStyle>
            <a:lvl1pPr marL="0" indent="0">
              <a:buNone/>
              <a:defRPr sz="1400">
                <a:latin typeface="+mn-lt"/>
              </a:defRPr>
            </a:lvl1pPr>
          </a:lstStyle>
          <a:p>
            <a:pPr lvl="0"/>
            <a:r>
              <a:rPr lang="en-US" noProof="0" smtClean="0"/>
              <a:t>Edit Master text styles</a:t>
            </a:r>
          </a:p>
        </p:txBody>
      </p:sp>
      <p:sp>
        <p:nvSpPr>
          <p:cNvPr id="16" name="Text Placeholder 8">
            <a:extLst>
              <a:ext uri="{FF2B5EF4-FFF2-40B4-BE49-F238E27FC236}">
                <a16:creationId xmlns:a16="http://schemas.microsoft.com/office/drawing/2014/main" id="{5726DA1D-D34F-4505-9722-98586A88D858}"/>
              </a:ext>
            </a:extLst>
          </p:cNvPr>
          <p:cNvSpPr>
            <a:spLocks noGrp="1"/>
          </p:cNvSpPr>
          <p:nvPr>
            <p:ph type="body" sz="quarter" idx="18"/>
          </p:nvPr>
        </p:nvSpPr>
        <p:spPr>
          <a:xfrm>
            <a:off x="7718323" y="2365537"/>
            <a:ext cx="3977648" cy="731694"/>
          </a:xfrm>
        </p:spPr>
        <p:txBody>
          <a:bodyPr anchor="ctr">
            <a:normAutofit/>
          </a:bodyPr>
          <a:lstStyle>
            <a:lvl1pPr marL="0" indent="0">
              <a:buNone/>
              <a:defRPr sz="1400">
                <a:latin typeface="+mn-lt"/>
              </a:defRPr>
            </a:lvl1pPr>
          </a:lstStyle>
          <a:p>
            <a:pPr lvl="0"/>
            <a:r>
              <a:rPr lang="en-US" noProof="0" smtClean="0"/>
              <a:t>Edit Master text styles</a:t>
            </a:r>
          </a:p>
        </p:txBody>
      </p:sp>
      <p:sp>
        <p:nvSpPr>
          <p:cNvPr id="18" name="Text Placeholder 8">
            <a:extLst>
              <a:ext uri="{FF2B5EF4-FFF2-40B4-BE49-F238E27FC236}">
                <a16:creationId xmlns:a16="http://schemas.microsoft.com/office/drawing/2014/main" id="{DA05F0E8-C4BA-4839-9D3B-C830E7398021}"/>
              </a:ext>
            </a:extLst>
          </p:cNvPr>
          <p:cNvSpPr>
            <a:spLocks noGrp="1"/>
          </p:cNvSpPr>
          <p:nvPr>
            <p:ph type="body" sz="quarter" idx="19"/>
          </p:nvPr>
        </p:nvSpPr>
        <p:spPr>
          <a:xfrm>
            <a:off x="7718323" y="3656265"/>
            <a:ext cx="3977648" cy="731694"/>
          </a:xfrm>
        </p:spPr>
        <p:txBody>
          <a:bodyPr anchor="ctr">
            <a:normAutofit/>
          </a:bodyPr>
          <a:lstStyle>
            <a:lvl1pPr marL="0" indent="0">
              <a:buNone/>
              <a:defRPr sz="1400">
                <a:latin typeface="+mn-lt"/>
              </a:defRPr>
            </a:lvl1pPr>
          </a:lstStyle>
          <a:p>
            <a:pPr lvl="0"/>
            <a:r>
              <a:rPr lang="en-US" noProof="0" smtClean="0"/>
              <a:t>Edit Master text styles</a:t>
            </a:r>
          </a:p>
        </p:txBody>
      </p:sp>
      <p:sp>
        <p:nvSpPr>
          <p:cNvPr id="19" name="Text Placeholder 8">
            <a:extLst>
              <a:ext uri="{FF2B5EF4-FFF2-40B4-BE49-F238E27FC236}">
                <a16:creationId xmlns:a16="http://schemas.microsoft.com/office/drawing/2014/main" id="{3BDE5625-360A-435B-8812-2FFD30C937B1}"/>
              </a:ext>
            </a:extLst>
          </p:cNvPr>
          <p:cNvSpPr>
            <a:spLocks noGrp="1"/>
          </p:cNvSpPr>
          <p:nvPr>
            <p:ph type="body" sz="quarter" idx="20"/>
          </p:nvPr>
        </p:nvSpPr>
        <p:spPr>
          <a:xfrm>
            <a:off x="7718323" y="4946994"/>
            <a:ext cx="3977648" cy="731694"/>
          </a:xfrm>
        </p:spPr>
        <p:txBody>
          <a:bodyPr anchor="ctr">
            <a:normAutofit/>
          </a:bodyPr>
          <a:lstStyle>
            <a:lvl1pPr marL="0" indent="0">
              <a:buNone/>
              <a:defRPr sz="1400">
                <a:latin typeface="+mn-lt"/>
              </a:defRPr>
            </a:lvl1pPr>
          </a:lstStyle>
          <a:p>
            <a:pPr lvl="0"/>
            <a:r>
              <a:rPr lang="en-US" noProof="0" smtClean="0"/>
              <a:t>Edit Master text styles</a:t>
            </a:r>
          </a:p>
        </p:txBody>
      </p:sp>
    </p:spTree>
    <p:extLst>
      <p:ext uri="{BB962C8B-B14F-4D97-AF65-F5344CB8AC3E}">
        <p14:creationId xmlns:p14="http://schemas.microsoft.com/office/powerpoint/2010/main" val="4194667956"/>
      </p:ext>
    </p:extLst>
  </p:cSld>
  <p:clrMapOvr>
    <a:masterClrMapping/>
  </p:clrMapOvr>
  <p:extLst>
    <p:ext uri="{DCECCB84-F9BA-43D5-87BE-67443E8EF086}">
      <p15:sldGuideLst xmlns:p15="http://schemas.microsoft.com/office/powerpoint/2012/main">
        <p15:guide id="1" orient="horz" pos="2160">
          <p15:clr>
            <a:srgbClr val="FBAE40"/>
          </p15:clr>
        </p15:guide>
        <p15:guide id="2" pos="3864">
          <p15:clr>
            <a:srgbClr val="FBAE40"/>
          </p15:clr>
        </p15:guide>
      </p15:sldGuideLst>
    </p:ext>
  </p:extLst>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27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BBE79-9A2D-485C-A5FF-D6F6AFD2AFC3}"/>
              </a:ext>
            </a:extLst>
          </p:cNvPr>
          <p:cNvSpPr>
            <a:spLocks noGrp="1"/>
          </p:cNvSpPr>
          <p:nvPr>
            <p:ph type="title"/>
          </p:nvPr>
        </p:nvSpPr>
        <p:spPr>
          <a:xfrm>
            <a:off x="841682" y="971950"/>
            <a:ext cx="3537030" cy="2036100"/>
          </a:xfrm>
        </p:spPr>
        <p:txBody>
          <a:bodyPr lIns="0"/>
          <a:lstStyle>
            <a:lvl1pPr>
              <a:defRPr>
                <a:solidFill>
                  <a:srgbClr val="5DAAB0"/>
                </a:solidFill>
                <a:latin typeface="+mj-lt"/>
              </a:defRPr>
            </a:lvl1pPr>
          </a:lstStyle>
          <a:p>
            <a:r>
              <a:rPr lang="en-US" smtClean="0"/>
              <a:t>Click to edit Master title style</a:t>
            </a:r>
            <a:endParaRPr lang="en-US" dirty="0"/>
          </a:p>
        </p:txBody>
      </p:sp>
      <p:sp>
        <p:nvSpPr>
          <p:cNvPr id="5" name="Picture Placeholder 4">
            <a:extLst>
              <a:ext uri="{FF2B5EF4-FFF2-40B4-BE49-F238E27FC236}">
                <a16:creationId xmlns:a16="http://schemas.microsoft.com/office/drawing/2014/main" id="{0D8C8A61-C19F-4EF6-A991-5B6EFC5F7AFB}"/>
              </a:ext>
            </a:extLst>
          </p:cNvPr>
          <p:cNvSpPr>
            <a:spLocks noGrp="1"/>
          </p:cNvSpPr>
          <p:nvPr>
            <p:ph type="pic" sz="quarter" idx="11"/>
          </p:nvPr>
        </p:nvSpPr>
        <p:spPr>
          <a:xfrm>
            <a:off x="6076930" y="729827"/>
            <a:ext cx="1643384" cy="1643384"/>
          </a:xfrm>
          <a:prstGeom prst="ellipse">
            <a:avLst/>
          </a:prstGeom>
        </p:spPr>
        <p:txBody>
          <a:bodyPr/>
          <a:lstStyle>
            <a:lvl1pPr>
              <a:defRPr>
                <a:latin typeface="+mn-lt"/>
              </a:defRPr>
            </a:lvl1pPr>
          </a:lstStyle>
          <a:p>
            <a:r>
              <a:rPr lang="en-US" smtClean="0"/>
              <a:t>Click icon to add picture</a:t>
            </a:r>
            <a:endParaRPr lang="en-US" dirty="0"/>
          </a:p>
        </p:txBody>
      </p:sp>
      <p:sp>
        <p:nvSpPr>
          <p:cNvPr id="6" name="Picture Placeholder 4">
            <a:extLst>
              <a:ext uri="{FF2B5EF4-FFF2-40B4-BE49-F238E27FC236}">
                <a16:creationId xmlns:a16="http://schemas.microsoft.com/office/drawing/2014/main" id="{FB28CC40-CBF3-4E1C-841D-45C7739F95EE}"/>
              </a:ext>
            </a:extLst>
          </p:cNvPr>
          <p:cNvSpPr>
            <a:spLocks noGrp="1"/>
          </p:cNvSpPr>
          <p:nvPr>
            <p:ph type="pic" sz="quarter" idx="12"/>
          </p:nvPr>
        </p:nvSpPr>
        <p:spPr>
          <a:xfrm>
            <a:off x="8970602" y="729827"/>
            <a:ext cx="1643384" cy="1643384"/>
          </a:xfrm>
          <a:prstGeom prst="ellipse">
            <a:avLst/>
          </a:prstGeom>
        </p:spPr>
        <p:txBody>
          <a:bodyPr/>
          <a:lstStyle>
            <a:lvl1pPr>
              <a:defRPr>
                <a:latin typeface="+mn-lt"/>
              </a:defRPr>
            </a:lvl1pPr>
          </a:lstStyle>
          <a:p>
            <a:r>
              <a:rPr lang="en-US" smtClean="0"/>
              <a:t>Click icon to add picture</a:t>
            </a:r>
            <a:endParaRPr lang="en-US" dirty="0"/>
          </a:p>
        </p:txBody>
      </p:sp>
      <p:sp>
        <p:nvSpPr>
          <p:cNvPr id="7" name="Picture Placeholder 4">
            <a:extLst>
              <a:ext uri="{FF2B5EF4-FFF2-40B4-BE49-F238E27FC236}">
                <a16:creationId xmlns:a16="http://schemas.microsoft.com/office/drawing/2014/main" id="{12606688-9042-46BE-82EA-2A9034C21250}"/>
              </a:ext>
            </a:extLst>
          </p:cNvPr>
          <p:cNvSpPr>
            <a:spLocks noGrp="1"/>
          </p:cNvSpPr>
          <p:nvPr>
            <p:ph type="pic" sz="quarter" idx="13"/>
          </p:nvPr>
        </p:nvSpPr>
        <p:spPr>
          <a:xfrm>
            <a:off x="6076930" y="3646649"/>
            <a:ext cx="1643384" cy="1643384"/>
          </a:xfrm>
          <a:prstGeom prst="ellipse">
            <a:avLst/>
          </a:prstGeom>
        </p:spPr>
        <p:txBody>
          <a:bodyPr/>
          <a:lstStyle>
            <a:lvl1pPr>
              <a:defRPr>
                <a:latin typeface="+mn-lt"/>
              </a:defRPr>
            </a:lvl1pPr>
          </a:lstStyle>
          <a:p>
            <a:r>
              <a:rPr lang="en-US" smtClean="0"/>
              <a:t>Click icon to add picture</a:t>
            </a:r>
            <a:endParaRPr lang="en-US" dirty="0"/>
          </a:p>
        </p:txBody>
      </p:sp>
      <p:sp>
        <p:nvSpPr>
          <p:cNvPr id="8" name="Picture Placeholder 4">
            <a:extLst>
              <a:ext uri="{FF2B5EF4-FFF2-40B4-BE49-F238E27FC236}">
                <a16:creationId xmlns:a16="http://schemas.microsoft.com/office/drawing/2014/main" id="{94A72397-DF36-48ED-9888-0827D143B9BE}"/>
              </a:ext>
            </a:extLst>
          </p:cNvPr>
          <p:cNvSpPr>
            <a:spLocks noGrp="1"/>
          </p:cNvSpPr>
          <p:nvPr>
            <p:ph type="pic" sz="quarter" idx="14"/>
          </p:nvPr>
        </p:nvSpPr>
        <p:spPr>
          <a:xfrm>
            <a:off x="8970602" y="3646649"/>
            <a:ext cx="1643384" cy="1643384"/>
          </a:xfrm>
          <a:prstGeom prst="ellipse">
            <a:avLst/>
          </a:prstGeom>
        </p:spPr>
        <p:txBody>
          <a:bodyPr/>
          <a:lstStyle>
            <a:lvl1pPr>
              <a:defRPr>
                <a:latin typeface="+mn-lt"/>
              </a:defRPr>
            </a:lvl1pPr>
          </a:lstStyle>
          <a:p>
            <a:r>
              <a:rPr lang="en-US" smtClean="0"/>
              <a:t>Click icon to add picture</a:t>
            </a:r>
            <a:endParaRPr lang="en-US" dirty="0"/>
          </a:p>
        </p:txBody>
      </p:sp>
      <p:sp>
        <p:nvSpPr>
          <p:cNvPr id="9" name="Text Placeholder 6">
            <a:extLst>
              <a:ext uri="{FF2B5EF4-FFF2-40B4-BE49-F238E27FC236}">
                <a16:creationId xmlns:a16="http://schemas.microsoft.com/office/drawing/2014/main" id="{DD736A8B-DD51-4DE5-A500-3F2E06CA9E12}"/>
              </a:ext>
            </a:extLst>
          </p:cNvPr>
          <p:cNvSpPr>
            <a:spLocks noGrp="1"/>
          </p:cNvSpPr>
          <p:nvPr>
            <p:ph type="body" sz="quarter" idx="15"/>
          </p:nvPr>
        </p:nvSpPr>
        <p:spPr>
          <a:xfrm>
            <a:off x="5642770" y="2823837"/>
            <a:ext cx="2517605" cy="484146"/>
          </a:xfrm>
        </p:spPr>
        <p:txBody>
          <a:bodyPr lIns="0">
            <a:noAutofit/>
          </a:bodyPr>
          <a:lstStyle>
            <a:lvl1pPr marL="0" indent="0" algn="ctr">
              <a:buNone/>
              <a:defRPr sz="1400">
                <a:latin typeface="+mn-lt"/>
                <a:cs typeface="Arial" panose="020B0604020202020204" pitchFamily="34" charset="0"/>
              </a:defRPr>
            </a:lvl1pPr>
          </a:lstStyle>
          <a:p>
            <a:pPr lvl="0"/>
            <a:r>
              <a:rPr lang="en-US" smtClean="0"/>
              <a:t>Edit Master text styles</a:t>
            </a:r>
          </a:p>
        </p:txBody>
      </p:sp>
      <p:sp>
        <p:nvSpPr>
          <p:cNvPr id="10" name="Text Placeholder 6">
            <a:extLst>
              <a:ext uri="{FF2B5EF4-FFF2-40B4-BE49-F238E27FC236}">
                <a16:creationId xmlns:a16="http://schemas.microsoft.com/office/drawing/2014/main" id="{088F0D2C-15BE-4CDF-B390-80500DDD7436}"/>
              </a:ext>
            </a:extLst>
          </p:cNvPr>
          <p:cNvSpPr>
            <a:spLocks noGrp="1"/>
          </p:cNvSpPr>
          <p:nvPr>
            <p:ph type="body" sz="quarter" idx="16" hasCustomPrompt="1"/>
          </p:nvPr>
        </p:nvSpPr>
        <p:spPr>
          <a:xfrm>
            <a:off x="5642770" y="2419511"/>
            <a:ext cx="2517605" cy="382749"/>
          </a:xfrm>
        </p:spPr>
        <p:txBody>
          <a:bodyPr lIns="0" anchor="b">
            <a:noAutofit/>
          </a:bodyPr>
          <a:lstStyle>
            <a:lvl1pPr marL="0" indent="0" algn="ctr">
              <a:buNone/>
              <a:defRPr sz="1600" b="1">
                <a:latin typeface="+mn-lt"/>
                <a:cs typeface="Arial" panose="020B0604020202020204" pitchFamily="34" charset="0"/>
              </a:defRPr>
            </a:lvl1pPr>
          </a:lstStyle>
          <a:p>
            <a:pPr lvl="0"/>
            <a:r>
              <a:rPr lang="en-US" dirty="0"/>
              <a:t>ADD NAME HERE</a:t>
            </a:r>
          </a:p>
        </p:txBody>
      </p:sp>
      <p:sp>
        <p:nvSpPr>
          <p:cNvPr id="11" name="Text Placeholder 6">
            <a:extLst>
              <a:ext uri="{FF2B5EF4-FFF2-40B4-BE49-F238E27FC236}">
                <a16:creationId xmlns:a16="http://schemas.microsoft.com/office/drawing/2014/main" id="{BC14EC5C-D80F-42F2-A5F0-D4F07AADAECE}"/>
              </a:ext>
            </a:extLst>
          </p:cNvPr>
          <p:cNvSpPr>
            <a:spLocks noGrp="1"/>
          </p:cNvSpPr>
          <p:nvPr>
            <p:ph type="body" sz="quarter" idx="17"/>
          </p:nvPr>
        </p:nvSpPr>
        <p:spPr>
          <a:xfrm>
            <a:off x="8544956" y="2823837"/>
            <a:ext cx="2517605" cy="484146"/>
          </a:xfrm>
        </p:spPr>
        <p:txBody>
          <a:bodyPr lIns="0">
            <a:noAutofit/>
          </a:bodyPr>
          <a:lstStyle>
            <a:lvl1pPr marL="0" indent="0" algn="ctr">
              <a:buNone/>
              <a:defRPr sz="1400">
                <a:latin typeface="+mn-lt"/>
                <a:cs typeface="Arial" panose="020B0604020202020204" pitchFamily="34" charset="0"/>
              </a:defRPr>
            </a:lvl1pPr>
          </a:lstStyle>
          <a:p>
            <a:pPr lvl="0"/>
            <a:r>
              <a:rPr lang="en-US" smtClean="0"/>
              <a:t>Edit Master text styles</a:t>
            </a:r>
          </a:p>
        </p:txBody>
      </p:sp>
      <p:sp>
        <p:nvSpPr>
          <p:cNvPr id="12" name="Text Placeholder 6">
            <a:extLst>
              <a:ext uri="{FF2B5EF4-FFF2-40B4-BE49-F238E27FC236}">
                <a16:creationId xmlns:a16="http://schemas.microsoft.com/office/drawing/2014/main" id="{235DD3B7-76E7-45B9-B75B-30D7AFC8EE6C}"/>
              </a:ext>
            </a:extLst>
          </p:cNvPr>
          <p:cNvSpPr>
            <a:spLocks noGrp="1"/>
          </p:cNvSpPr>
          <p:nvPr>
            <p:ph type="body" sz="quarter" idx="18" hasCustomPrompt="1"/>
          </p:nvPr>
        </p:nvSpPr>
        <p:spPr>
          <a:xfrm>
            <a:off x="8544956" y="2419511"/>
            <a:ext cx="2517605" cy="382749"/>
          </a:xfrm>
        </p:spPr>
        <p:txBody>
          <a:bodyPr lIns="0" anchor="b">
            <a:noAutofit/>
          </a:bodyPr>
          <a:lstStyle>
            <a:lvl1pPr marL="0" indent="0" algn="ctr">
              <a:buNone/>
              <a:defRPr sz="1600" b="1">
                <a:latin typeface="+mn-lt"/>
                <a:cs typeface="Arial" panose="020B0604020202020204" pitchFamily="34" charset="0"/>
              </a:defRPr>
            </a:lvl1pPr>
          </a:lstStyle>
          <a:p>
            <a:pPr lvl="0"/>
            <a:r>
              <a:rPr lang="en-US" dirty="0"/>
              <a:t>ADD NAME HERE</a:t>
            </a:r>
          </a:p>
        </p:txBody>
      </p:sp>
      <p:sp>
        <p:nvSpPr>
          <p:cNvPr id="17" name="Text Placeholder 6">
            <a:extLst>
              <a:ext uri="{FF2B5EF4-FFF2-40B4-BE49-F238E27FC236}">
                <a16:creationId xmlns:a16="http://schemas.microsoft.com/office/drawing/2014/main" id="{5A499762-AEDB-43BC-89CC-CC0602BEAF73}"/>
              </a:ext>
            </a:extLst>
          </p:cNvPr>
          <p:cNvSpPr>
            <a:spLocks noGrp="1"/>
          </p:cNvSpPr>
          <p:nvPr>
            <p:ph type="body" sz="quarter" idx="23"/>
          </p:nvPr>
        </p:nvSpPr>
        <p:spPr>
          <a:xfrm>
            <a:off x="5642770" y="5740657"/>
            <a:ext cx="2517605" cy="484146"/>
          </a:xfrm>
        </p:spPr>
        <p:txBody>
          <a:bodyPr lIns="0">
            <a:noAutofit/>
          </a:bodyPr>
          <a:lstStyle>
            <a:lvl1pPr marL="0" indent="0" algn="ctr">
              <a:buNone/>
              <a:defRPr sz="1400">
                <a:latin typeface="+mn-lt"/>
                <a:cs typeface="Arial" panose="020B0604020202020204" pitchFamily="34" charset="0"/>
              </a:defRPr>
            </a:lvl1pPr>
          </a:lstStyle>
          <a:p>
            <a:pPr lvl="0"/>
            <a:r>
              <a:rPr lang="en-US" smtClean="0"/>
              <a:t>Edit Master text styles</a:t>
            </a:r>
          </a:p>
        </p:txBody>
      </p:sp>
      <p:sp>
        <p:nvSpPr>
          <p:cNvPr id="18" name="Text Placeholder 6">
            <a:extLst>
              <a:ext uri="{FF2B5EF4-FFF2-40B4-BE49-F238E27FC236}">
                <a16:creationId xmlns:a16="http://schemas.microsoft.com/office/drawing/2014/main" id="{880EDD7E-326D-47DC-B58D-88ECE1D00F94}"/>
              </a:ext>
            </a:extLst>
          </p:cNvPr>
          <p:cNvSpPr>
            <a:spLocks noGrp="1"/>
          </p:cNvSpPr>
          <p:nvPr>
            <p:ph type="body" sz="quarter" idx="24" hasCustomPrompt="1"/>
          </p:nvPr>
        </p:nvSpPr>
        <p:spPr>
          <a:xfrm>
            <a:off x="5642770" y="5336331"/>
            <a:ext cx="2517605" cy="382749"/>
          </a:xfrm>
        </p:spPr>
        <p:txBody>
          <a:bodyPr lIns="0" anchor="b">
            <a:noAutofit/>
          </a:bodyPr>
          <a:lstStyle>
            <a:lvl1pPr marL="0" indent="0" algn="ctr">
              <a:buNone/>
              <a:defRPr sz="1600" b="1">
                <a:latin typeface="+mn-lt"/>
                <a:cs typeface="Arial" panose="020B0604020202020204" pitchFamily="34" charset="0"/>
              </a:defRPr>
            </a:lvl1pPr>
          </a:lstStyle>
          <a:p>
            <a:pPr lvl="0"/>
            <a:r>
              <a:rPr lang="en-US" dirty="0"/>
              <a:t>ADD NAME HERE</a:t>
            </a:r>
          </a:p>
        </p:txBody>
      </p:sp>
      <p:sp>
        <p:nvSpPr>
          <p:cNvPr id="19" name="Text Placeholder 6">
            <a:extLst>
              <a:ext uri="{FF2B5EF4-FFF2-40B4-BE49-F238E27FC236}">
                <a16:creationId xmlns:a16="http://schemas.microsoft.com/office/drawing/2014/main" id="{DB92C933-F978-486C-A305-0BAC73E0F152}"/>
              </a:ext>
            </a:extLst>
          </p:cNvPr>
          <p:cNvSpPr>
            <a:spLocks noGrp="1"/>
          </p:cNvSpPr>
          <p:nvPr>
            <p:ph type="body" sz="quarter" idx="25"/>
          </p:nvPr>
        </p:nvSpPr>
        <p:spPr>
          <a:xfrm>
            <a:off x="8544956" y="5740657"/>
            <a:ext cx="2517605" cy="484146"/>
          </a:xfrm>
        </p:spPr>
        <p:txBody>
          <a:bodyPr lIns="0">
            <a:noAutofit/>
          </a:bodyPr>
          <a:lstStyle>
            <a:lvl1pPr marL="0" indent="0" algn="ctr">
              <a:buNone/>
              <a:defRPr sz="1400">
                <a:latin typeface="+mn-lt"/>
                <a:cs typeface="Arial" panose="020B0604020202020204" pitchFamily="34" charset="0"/>
              </a:defRPr>
            </a:lvl1pPr>
          </a:lstStyle>
          <a:p>
            <a:pPr lvl="0"/>
            <a:r>
              <a:rPr lang="en-US" smtClean="0"/>
              <a:t>Edit Master text styles</a:t>
            </a:r>
          </a:p>
        </p:txBody>
      </p:sp>
      <p:sp>
        <p:nvSpPr>
          <p:cNvPr id="20" name="Text Placeholder 6">
            <a:extLst>
              <a:ext uri="{FF2B5EF4-FFF2-40B4-BE49-F238E27FC236}">
                <a16:creationId xmlns:a16="http://schemas.microsoft.com/office/drawing/2014/main" id="{B18BFAE0-942E-42DB-BD07-596D50E07E37}"/>
              </a:ext>
            </a:extLst>
          </p:cNvPr>
          <p:cNvSpPr>
            <a:spLocks noGrp="1"/>
          </p:cNvSpPr>
          <p:nvPr>
            <p:ph type="body" sz="quarter" idx="26" hasCustomPrompt="1"/>
          </p:nvPr>
        </p:nvSpPr>
        <p:spPr>
          <a:xfrm>
            <a:off x="8544956" y="5336331"/>
            <a:ext cx="2517605" cy="382749"/>
          </a:xfrm>
        </p:spPr>
        <p:txBody>
          <a:bodyPr lIns="0" anchor="b">
            <a:noAutofit/>
          </a:bodyPr>
          <a:lstStyle>
            <a:lvl1pPr marL="0" indent="0" algn="ctr">
              <a:buNone/>
              <a:defRPr sz="1600" b="1">
                <a:latin typeface="+mn-lt"/>
                <a:cs typeface="Arial" panose="020B0604020202020204" pitchFamily="34" charset="0"/>
              </a:defRPr>
            </a:lvl1pPr>
          </a:lstStyle>
          <a:p>
            <a:pPr lvl="0"/>
            <a:r>
              <a:rPr lang="en-US" dirty="0"/>
              <a:t>ADD NAME HERE</a:t>
            </a:r>
          </a:p>
        </p:txBody>
      </p:sp>
      <p:sp>
        <p:nvSpPr>
          <p:cNvPr id="16" name="Shape 62">
            <a:extLst>
              <a:ext uri="{FF2B5EF4-FFF2-40B4-BE49-F238E27FC236}">
                <a16:creationId xmlns:a16="http://schemas.microsoft.com/office/drawing/2014/main" id="{E2A7A773-8673-42D6-B565-4013CBE76BBD}"/>
              </a:ext>
            </a:extLst>
          </p:cNvPr>
          <p:cNvSpPr/>
          <p:nvPr userDrawn="1"/>
        </p:nvSpPr>
        <p:spPr>
          <a:xfrm rot="16200000" flipV="1">
            <a:off x="965155" y="-184909"/>
            <a:ext cx="0" cy="1930310"/>
          </a:xfrm>
          <a:prstGeom prst="line">
            <a:avLst/>
          </a:prstGeom>
          <a:ln w="19050">
            <a:solidFill>
              <a:schemeClr val="tx2"/>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68776455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28_Custom Layout">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EE8D18BE-27C3-4048-91A7-DD0F0F8D0861}"/>
              </a:ext>
            </a:extLst>
          </p:cNvPr>
          <p:cNvSpPr/>
          <p:nvPr userDrawn="1"/>
        </p:nvSpPr>
        <p:spPr>
          <a:xfrm>
            <a:off x="4190264" y="2280735"/>
            <a:ext cx="1874870" cy="1874870"/>
          </a:xfrm>
          <a:prstGeom prst="ellipse">
            <a:avLst/>
          </a:prstGeom>
          <a:noFill/>
          <a:ln>
            <a:solidFill>
              <a:srgbClr val="5DAAB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mn-lt"/>
            </a:endParaRPr>
          </a:p>
        </p:txBody>
      </p:sp>
      <p:sp>
        <p:nvSpPr>
          <p:cNvPr id="2" name="Title 1">
            <a:extLst>
              <a:ext uri="{FF2B5EF4-FFF2-40B4-BE49-F238E27FC236}">
                <a16:creationId xmlns:a16="http://schemas.microsoft.com/office/drawing/2014/main" id="{A8FBBE79-9A2D-485C-A5FF-D6F6AFD2AFC3}"/>
              </a:ext>
            </a:extLst>
          </p:cNvPr>
          <p:cNvSpPr>
            <a:spLocks noGrp="1"/>
          </p:cNvSpPr>
          <p:nvPr>
            <p:ph type="title"/>
          </p:nvPr>
        </p:nvSpPr>
        <p:spPr>
          <a:xfrm>
            <a:off x="2106887" y="616350"/>
            <a:ext cx="7978227" cy="1062602"/>
          </a:xfrm>
        </p:spPr>
        <p:txBody>
          <a:bodyPr lIns="0"/>
          <a:lstStyle>
            <a:lvl1pPr algn="ctr">
              <a:defRPr>
                <a:solidFill>
                  <a:schemeClr val="tx2"/>
                </a:solidFill>
                <a:latin typeface="+mj-lt"/>
              </a:defRPr>
            </a:lvl1pPr>
          </a:lstStyle>
          <a:p>
            <a:r>
              <a:rPr lang="en-US" smtClean="0"/>
              <a:t>Click to edit Master title style</a:t>
            </a:r>
            <a:endParaRPr lang="en-US" dirty="0"/>
          </a:p>
        </p:txBody>
      </p:sp>
      <p:sp>
        <p:nvSpPr>
          <p:cNvPr id="5" name="Picture Placeholder 4">
            <a:extLst>
              <a:ext uri="{FF2B5EF4-FFF2-40B4-BE49-F238E27FC236}">
                <a16:creationId xmlns:a16="http://schemas.microsoft.com/office/drawing/2014/main" id="{0D8C8A61-C19F-4EF6-A991-5B6EFC5F7AFB}"/>
              </a:ext>
            </a:extLst>
          </p:cNvPr>
          <p:cNvSpPr>
            <a:spLocks noGrp="1"/>
          </p:cNvSpPr>
          <p:nvPr>
            <p:ph type="pic" sz="quarter" idx="11"/>
          </p:nvPr>
        </p:nvSpPr>
        <p:spPr>
          <a:xfrm>
            <a:off x="4306007" y="2385012"/>
            <a:ext cx="1643384" cy="1643384"/>
          </a:xfrm>
          <a:prstGeom prst="ellipse">
            <a:avLst/>
          </a:prstGeom>
        </p:spPr>
        <p:txBody>
          <a:bodyPr>
            <a:normAutofit/>
          </a:bodyPr>
          <a:lstStyle>
            <a:lvl1pPr algn="ctr">
              <a:defRPr sz="1600">
                <a:latin typeface="+mn-lt"/>
              </a:defRPr>
            </a:lvl1pPr>
          </a:lstStyle>
          <a:p>
            <a:r>
              <a:rPr lang="en-US" smtClean="0"/>
              <a:t>Click icon to add picture</a:t>
            </a:r>
            <a:endParaRPr lang="en-US" dirty="0"/>
          </a:p>
        </p:txBody>
      </p:sp>
      <p:sp>
        <p:nvSpPr>
          <p:cNvPr id="6" name="Picture Placeholder 4">
            <a:extLst>
              <a:ext uri="{FF2B5EF4-FFF2-40B4-BE49-F238E27FC236}">
                <a16:creationId xmlns:a16="http://schemas.microsoft.com/office/drawing/2014/main" id="{FB28CC40-CBF3-4E1C-841D-45C7739F95EE}"/>
              </a:ext>
            </a:extLst>
          </p:cNvPr>
          <p:cNvSpPr>
            <a:spLocks noGrp="1"/>
          </p:cNvSpPr>
          <p:nvPr>
            <p:ph type="pic" sz="quarter" idx="12"/>
          </p:nvPr>
        </p:nvSpPr>
        <p:spPr>
          <a:xfrm>
            <a:off x="6273705" y="2385012"/>
            <a:ext cx="1643384" cy="1643384"/>
          </a:xfrm>
          <a:prstGeom prst="ellipse">
            <a:avLst/>
          </a:prstGeom>
        </p:spPr>
        <p:txBody>
          <a:bodyPr>
            <a:normAutofit/>
          </a:bodyPr>
          <a:lstStyle>
            <a:lvl1pPr algn="ctr">
              <a:defRPr sz="1600">
                <a:latin typeface="+mn-lt"/>
              </a:defRPr>
            </a:lvl1pPr>
          </a:lstStyle>
          <a:p>
            <a:r>
              <a:rPr lang="en-US" smtClean="0"/>
              <a:t>Click icon to add picture</a:t>
            </a:r>
            <a:endParaRPr lang="en-US" dirty="0"/>
          </a:p>
        </p:txBody>
      </p:sp>
      <p:sp>
        <p:nvSpPr>
          <p:cNvPr id="7" name="Picture Placeholder 4">
            <a:extLst>
              <a:ext uri="{FF2B5EF4-FFF2-40B4-BE49-F238E27FC236}">
                <a16:creationId xmlns:a16="http://schemas.microsoft.com/office/drawing/2014/main" id="{12606688-9042-46BE-82EA-2A9034C21250}"/>
              </a:ext>
            </a:extLst>
          </p:cNvPr>
          <p:cNvSpPr>
            <a:spLocks noGrp="1"/>
          </p:cNvSpPr>
          <p:nvPr>
            <p:ph type="pic" sz="quarter" idx="13"/>
          </p:nvPr>
        </p:nvSpPr>
        <p:spPr>
          <a:xfrm>
            <a:off x="4306007" y="4352707"/>
            <a:ext cx="1643384" cy="1643384"/>
          </a:xfrm>
          <a:prstGeom prst="ellipse">
            <a:avLst/>
          </a:prstGeom>
        </p:spPr>
        <p:txBody>
          <a:bodyPr>
            <a:normAutofit/>
          </a:bodyPr>
          <a:lstStyle>
            <a:lvl1pPr algn="ctr">
              <a:defRPr sz="1600">
                <a:latin typeface="+mn-lt"/>
              </a:defRPr>
            </a:lvl1pPr>
          </a:lstStyle>
          <a:p>
            <a:r>
              <a:rPr lang="en-US" smtClean="0"/>
              <a:t>Click icon to add picture</a:t>
            </a:r>
            <a:endParaRPr lang="en-US" dirty="0"/>
          </a:p>
        </p:txBody>
      </p:sp>
      <p:sp>
        <p:nvSpPr>
          <p:cNvPr id="8" name="Picture Placeholder 4">
            <a:extLst>
              <a:ext uri="{FF2B5EF4-FFF2-40B4-BE49-F238E27FC236}">
                <a16:creationId xmlns:a16="http://schemas.microsoft.com/office/drawing/2014/main" id="{94A72397-DF36-48ED-9888-0827D143B9BE}"/>
              </a:ext>
            </a:extLst>
          </p:cNvPr>
          <p:cNvSpPr>
            <a:spLocks noGrp="1"/>
          </p:cNvSpPr>
          <p:nvPr>
            <p:ph type="pic" sz="quarter" idx="14"/>
          </p:nvPr>
        </p:nvSpPr>
        <p:spPr>
          <a:xfrm>
            <a:off x="6273705" y="4352707"/>
            <a:ext cx="1643384" cy="1643384"/>
          </a:xfrm>
          <a:prstGeom prst="ellipse">
            <a:avLst/>
          </a:prstGeom>
        </p:spPr>
        <p:txBody>
          <a:bodyPr>
            <a:normAutofit/>
          </a:bodyPr>
          <a:lstStyle>
            <a:lvl1pPr algn="ctr">
              <a:defRPr sz="1600">
                <a:latin typeface="+mn-lt"/>
              </a:defRPr>
            </a:lvl1pPr>
          </a:lstStyle>
          <a:p>
            <a:r>
              <a:rPr lang="en-US" smtClean="0"/>
              <a:t>Click icon to add picture</a:t>
            </a:r>
            <a:endParaRPr lang="en-US" dirty="0"/>
          </a:p>
        </p:txBody>
      </p:sp>
      <p:sp>
        <p:nvSpPr>
          <p:cNvPr id="9" name="Text Placeholder 6">
            <a:extLst>
              <a:ext uri="{FF2B5EF4-FFF2-40B4-BE49-F238E27FC236}">
                <a16:creationId xmlns:a16="http://schemas.microsoft.com/office/drawing/2014/main" id="{DD736A8B-DD51-4DE5-A500-3F2E06CA9E12}"/>
              </a:ext>
            </a:extLst>
          </p:cNvPr>
          <p:cNvSpPr>
            <a:spLocks noGrp="1"/>
          </p:cNvSpPr>
          <p:nvPr>
            <p:ph type="body" sz="quarter" idx="15"/>
          </p:nvPr>
        </p:nvSpPr>
        <p:spPr>
          <a:xfrm>
            <a:off x="1504731" y="3168715"/>
            <a:ext cx="2517605" cy="484146"/>
          </a:xfrm>
        </p:spPr>
        <p:txBody>
          <a:bodyPr lIns="0">
            <a:noAutofit/>
          </a:bodyPr>
          <a:lstStyle>
            <a:lvl1pPr marL="0" indent="0" algn="r">
              <a:buNone/>
              <a:defRPr sz="1400">
                <a:latin typeface="+mn-lt"/>
                <a:cs typeface="Arial" panose="020B0604020202020204" pitchFamily="34" charset="0"/>
              </a:defRPr>
            </a:lvl1pPr>
          </a:lstStyle>
          <a:p>
            <a:pPr lvl="0"/>
            <a:r>
              <a:rPr lang="en-US" smtClean="0"/>
              <a:t>Edit Master text styles</a:t>
            </a:r>
          </a:p>
        </p:txBody>
      </p:sp>
      <p:sp>
        <p:nvSpPr>
          <p:cNvPr id="10" name="Text Placeholder 6">
            <a:extLst>
              <a:ext uri="{FF2B5EF4-FFF2-40B4-BE49-F238E27FC236}">
                <a16:creationId xmlns:a16="http://schemas.microsoft.com/office/drawing/2014/main" id="{088F0D2C-15BE-4CDF-B390-80500DDD7436}"/>
              </a:ext>
            </a:extLst>
          </p:cNvPr>
          <p:cNvSpPr>
            <a:spLocks noGrp="1"/>
          </p:cNvSpPr>
          <p:nvPr>
            <p:ph type="body" sz="quarter" idx="16" hasCustomPrompt="1"/>
          </p:nvPr>
        </p:nvSpPr>
        <p:spPr>
          <a:xfrm>
            <a:off x="1504731" y="2764389"/>
            <a:ext cx="2517605" cy="382749"/>
          </a:xfrm>
        </p:spPr>
        <p:txBody>
          <a:bodyPr lIns="0" anchor="b">
            <a:noAutofit/>
          </a:bodyPr>
          <a:lstStyle>
            <a:lvl1pPr marL="0" indent="0" algn="r">
              <a:buNone/>
              <a:defRPr sz="1600" b="1">
                <a:latin typeface="+mn-lt"/>
                <a:cs typeface="Arial" panose="020B0604020202020204" pitchFamily="34" charset="0"/>
              </a:defRPr>
            </a:lvl1pPr>
          </a:lstStyle>
          <a:p>
            <a:pPr lvl="0"/>
            <a:r>
              <a:rPr lang="en-US" dirty="0"/>
              <a:t>ADD NAME HERE</a:t>
            </a:r>
          </a:p>
        </p:txBody>
      </p:sp>
      <p:sp>
        <p:nvSpPr>
          <p:cNvPr id="11" name="Text Placeholder 6">
            <a:extLst>
              <a:ext uri="{FF2B5EF4-FFF2-40B4-BE49-F238E27FC236}">
                <a16:creationId xmlns:a16="http://schemas.microsoft.com/office/drawing/2014/main" id="{BC14EC5C-D80F-42F2-A5F0-D4F07AADAECE}"/>
              </a:ext>
            </a:extLst>
          </p:cNvPr>
          <p:cNvSpPr>
            <a:spLocks noGrp="1"/>
          </p:cNvSpPr>
          <p:nvPr>
            <p:ph type="body" sz="quarter" idx="17"/>
          </p:nvPr>
        </p:nvSpPr>
        <p:spPr>
          <a:xfrm>
            <a:off x="8241403" y="3168715"/>
            <a:ext cx="2517605" cy="484146"/>
          </a:xfrm>
        </p:spPr>
        <p:txBody>
          <a:bodyPr lIns="0">
            <a:noAutofit/>
          </a:bodyPr>
          <a:lstStyle>
            <a:lvl1pPr marL="0" indent="0" algn="l">
              <a:buNone/>
              <a:defRPr sz="1400">
                <a:latin typeface="+mn-lt"/>
                <a:cs typeface="Arial" panose="020B0604020202020204" pitchFamily="34" charset="0"/>
              </a:defRPr>
            </a:lvl1pPr>
          </a:lstStyle>
          <a:p>
            <a:pPr lvl="0"/>
            <a:r>
              <a:rPr lang="en-US" smtClean="0"/>
              <a:t>Edit Master text styles</a:t>
            </a:r>
          </a:p>
        </p:txBody>
      </p:sp>
      <p:sp>
        <p:nvSpPr>
          <p:cNvPr id="12" name="Text Placeholder 6">
            <a:extLst>
              <a:ext uri="{FF2B5EF4-FFF2-40B4-BE49-F238E27FC236}">
                <a16:creationId xmlns:a16="http://schemas.microsoft.com/office/drawing/2014/main" id="{235DD3B7-76E7-45B9-B75B-30D7AFC8EE6C}"/>
              </a:ext>
            </a:extLst>
          </p:cNvPr>
          <p:cNvSpPr>
            <a:spLocks noGrp="1"/>
          </p:cNvSpPr>
          <p:nvPr>
            <p:ph type="body" sz="quarter" idx="18" hasCustomPrompt="1"/>
          </p:nvPr>
        </p:nvSpPr>
        <p:spPr>
          <a:xfrm>
            <a:off x="8241403" y="2764389"/>
            <a:ext cx="2517605" cy="382749"/>
          </a:xfrm>
        </p:spPr>
        <p:txBody>
          <a:bodyPr lIns="0" anchor="b">
            <a:noAutofit/>
          </a:bodyPr>
          <a:lstStyle>
            <a:lvl1pPr marL="0" indent="0" algn="l">
              <a:buNone/>
              <a:defRPr sz="1600" b="1">
                <a:latin typeface="+mn-lt"/>
                <a:cs typeface="Arial" panose="020B0604020202020204" pitchFamily="34" charset="0"/>
              </a:defRPr>
            </a:lvl1pPr>
          </a:lstStyle>
          <a:p>
            <a:pPr lvl="0"/>
            <a:r>
              <a:rPr lang="en-US" dirty="0"/>
              <a:t>ADD NAME HERE</a:t>
            </a:r>
          </a:p>
        </p:txBody>
      </p:sp>
      <p:sp>
        <p:nvSpPr>
          <p:cNvPr id="13" name="Text Placeholder 6">
            <a:extLst>
              <a:ext uri="{FF2B5EF4-FFF2-40B4-BE49-F238E27FC236}">
                <a16:creationId xmlns:a16="http://schemas.microsoft.com/office/drawing/2014/main" id="{3B9FAC90-EA8D-4C0E-A0D1-0D252B50A12F}"/>
              </a:ext>
            </a:extLst>
          </p:cNvPr>
          <p:cNvSpPr>
            <a:spLocks noGrp="1"/>
          </p:cNvSpPr>
          <p:nvPr>
            <p:ph type="body" sz="quarter" idx="19"/>
          </p:nvPr>
        </p:nvSpPr>
        <p:spPr>
          <a:xfrm>
            <a:off x="1504731" y="5167572"/>
            <a:ext cx="2517605" cy="484146"/>
          </a:xfrm>
        </p:spPr>
        <p:txBody>
          <a:bodyPr lIns="0">
            <a:noAutofit/>
          </a:bodyPr>
          <a:lstStyle>
            <a:lvl1pPr marL="0" indent="0" algn="r">
              <a:buNone/>
              <a:defRPr sz="1400">
                <a:latin typeface="+mn-lt"/>
                <a:cs typeface="Arial" panose="020B0604020202020204" pitchFamily="34" charset="0"/>
              </a:defRPr>
            </a:lvl1pPr>
          </a:lstStyle>
          <a:p>
            <a:pPr lvl="0"/>
            <a:r>
              <a:rPr lang="en-US" smtClean="0"/>
              <a:t>Edit Master text styles</a:t>
            </a:r>
          </a:p>
        </p:txBody>
      </p:sp>
      <p:sp>
        <p:nvSpPr>
          <p:cNvPr id="14" name="Text Placeholder 6">
            <a:extLst>
              <a:ext uri="{FF2B5EF4-FFF2-40B4-BE49-F238E27FC236}">
                <a16:creationId xmlns:a16="http://schemas.microsoft.com/office/drawing/2014/main" id="{5556F808-0B84-4923-9C86-83F13CFABBB6}"/>
              </a:ext>
            </a:extLst>
          </p:cNvPr>
          <p:cNvSpPr>
            <a:spLocks noGrp="1"/>
          </p:cNvSpPr>
          <p:nvPr>
            <p:ph type="body" sz="quarter" idx="20" hasCustomPrompt="1"/>
          </p:nvPr>
        </p:nvSpPr>
        <p:spPr>
          <a:xfrm>
            <a:off x="1504731" y="4763246"/>
            <a:ext cx="2517605" cy="382749"/>
          </a:xfrm>
        </p:spPr>
        <p:txBody>
          <a:bodyPr lIns="0" anchor="b">
            <a:noAutofit/>
          </a:bodyPr>
          <a:lstStyle>
            <a:lvl1pPr marL="0" indent="0" algn="r">
              <a:buNone/>
              <a:defRPr sz="1600" b="1">
                <a:latin typeface="+mn-lt"/>
                <a:cs typeface="Arial" panose="020B0604020202020204" pitchFamily="34" charset="0"/>
              </a:defRPr>
            </a:lvl1pPr>
          </a:lstStyle>
          <a:p>
            <a:pPr lvl="0"/>
            <a:r>
              <a:rPr lang="en-US" dirty="0"/>
              <a:t>ADD NAME HERE</a:t>
            </a:r>
          </a:p>
        </p:txBody>
      </p:sp>
      <p:sp>
        <p:nvSpPr>
          <p:cNvPr id="15" name="Text Placeholder 6">
            <a:extLst>
              <a:ext uri="{FF2B5EF4-FFF2-40B4-BE49-F238E27FC236}">
                <a16:creationId xmlns:a16="http://schemas.microsoft.com/office/drawing/2014/main" id="{6D49870F-68D7-4CDC-8F2A-696151FA2B90}"/>
              </a:ext>
            </a:extLst>
          </p:cNvPr>
          <p:cNvSpPr>
            <a:spLocks noGrp="1"/>
          </p:cNvSpPr>
          <p:nvPr>
            <p:ph type="body" sz="quarter" idx="21"/>
          </p:nvPr>
        </p:nvSpPr>
        <p:spPr>
          <a:xfrm>
            <a:off x="8241403" y="5167572"/>
            <a:ext cx="2517605" cy="484146"/>
          </a:xfrm>
        </p:spPr>
        <p:txBody>
          <a:bodyPr lIns="0">
            <a:noAutofit/>
          </a:bodyPr>
          <a:lstStyle>
            <a:lvl1pPr marL="0" indent="0" algn="l">
              <a:buNone/>
              <a:defRPr sz="1400">
                <a:latin typeface="+mn-lt"/>
                <a:cs typeface="Arial" panose="020B0604020202020204" pitchFamily="34" charset="0"/>
              </a:defRPr>
            </a:lvl1pPr>
          </a:lstStyle>
          <a:p>
            <a:pPr lvl="0"/>
            <a:r>
              <a:rPr lang="en-US" smtClean="0"/>
              <a:t>Edit Master text styles</a:t>
            </a:r>
          </a:p>
        </p:txBody>
      </p:sp>
      <p:sp>
        <p:nvSpPr>
          <p:cNvPr id="16" name="Text Placeholder 6">
            <a:extLst>
              <a:ext uri="{FF2B5EF4-FFF2-40B4-BE49-F238E27FC236}">
                <a16:creationId xmlns:a16="http://schemas.microsoft.com/office/drawing/2014/main" id="{530C251D-6B9A-485B-A02D-AAF34ECA7B5D}"/>
              </a:ext>
            </a:extLst>
          </p:cNvPr>
          <p:cNvSpPr>
            <a:spLocks noGrp="1"/>
          </p:cNvSpPr>
          <p:nvPr>
            <p:ph type="body" sz="quarter" idx="22" hasCustomPrompt="1"/>
          </p:nvPr>
        </p:nvSpPr>
        <p:spPr>
          <a:xfrm>
            <a:off x="8241403" y="4763246"/>
            <a:ext cx="2517605" cy="382749"/>
          </a:xfrm>
        </p:spPr>
        <p:txBody>
          <a:bodyPr lIns="0" anchor="b">
            <a:noAutofit/>
          </a:bodyPr>
          <a:lstStyle>
            <a:lvl1pPr marL="0" indent="0" algn="l">
              <a:buNone/>
              <a:defRPr sz="1600" b="1">
                <a:latin typeface="+mn-lt"/>
                <a:cs typeface="Arial" panose="020B0604020202020204" pitchFamily="34" charset="0"/>
              </a:defRPr>
            </a:lvl1pPr>
          </a:lstStyle>
          <a:p>
            <a:pPr lvl="0"/>
            <a:r>
              <a:rPr lang="en-US" dirty="0"/>
              <a:t>ADD NAME HERE</a:t>
            </a:r>
          </a:p>
        </p:txBody>
      </p:sp>
      <p:sp>
        <p:nvSpPr>
          <p:cNvPr id="17" name="Oval 16">
            <a:extLst>
              <a:ext uri="{FF2B5EF4-FFF2-40B4-BE49-F238E27FC236}">
                <a16:creationId xmlns:a16="http://schemas.microsoft.com/office/drawing/2014/main" id="{EC623159-5A5F-49ED-8FE8-D17FB82C8BB9}"/>
              </a:ext>
            </a:extLst>
          </p:cNvPr>
          <p:cNvSpPr/>
          <p:nvPr userDrawn="1"/>
        </p:nvSpPr>
        <p:spPr>
          <a:xfrm>
            <a:off x="6157960" y="2280735"/>
            <a:ext cx="1874870" cy="1874870"/>
          </a:xfrm>
          <a:prstGeom prst="ellipse">
            <a:avLst/>
          </a:prstGeom>
          <a:noFill/>
          <a:ln>
            <a:solidFill>
              <a:srgbClr val="5DAAB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mn-lt"/>
            </a:endParaRPr>
          </a:p>
        </p:txBody>
      </p:sp>
      <p:sp>
        <p:nvSpPr>
          <p:cNvPr id="18" name="Oval 17">
            <a:extLst>
              <a:ext uri="{FF2B5EF4-FFF2-40B4-BE49-F238E27FC236}">
                <a16:creationId xmlns:a16="http://schemas.microsoft.com/office/drawing/2014/main" id="{83F630FE-FEDE-4DCF-98BE-57FA329D971D}"/>
              </a:ext>
            </a:extLst>
          </p:cNvPr>
          <p:cNvSpPr/>
          <p:nvPr userDrawn="1"/>
        </p:nvSpPr>
        <p:spPr>
          <a:xfrm>
            <a:off x="4190264" y="4236857"/>
            <a:ext cx="1874870" cy="1874870"/>
          </a:xfrm>
          <a:prstGeom prst="ellipse">
            <a:avLst/>
          </a:prstGeom>
          <a:noFill/>
          <a:ln>
            <a:solidFill>
              <a:srgbClr val="5DAAB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mn-lt"/>
            </a:endParaRPr>
          </a:p>
        </p:txBody>
      </p:sp>
      <p:sp>
        <p:nvSpPr>
          <p:cNvPr id="19" name="Oval 18">
            <a:extLst>
              <a:ext uri="{FF2B5EF4-FFF2-40B4-BE49-F238E27FC236}">
                <a16:creationId xmlns:a16="http://schemas.microsoft.com/office/drawing/2014/main" id="{5CEE0F46-6DA2-40B8-B7F9-015FA8D24163}"/>
              </a:ext>
            </a:extLst>
          </p:cNvPr>
          <p:cNvSpPr/>
          <p:nvPr userDrawn="1"/>
        </p:nvSpPr>
        <p:spPr>
          <a:xfrm>
            <a:off x="6157960" y="4236857"/>
            <a:ext cx="1874870" cy="1874870"/>
          </a:xfrm>
          <a:prstGeom prst="ellipse">
            <a:avLst/>
          </a:prstGeom>
          <a:noFill/>
          <a:ln>
            <a:solidFill>
              <a:srgbClr val="5DAAB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mn-lt"/>
            </a:endParaRPr>
          </a:p>
        </p:txBody>
      </p:sp>
    </p:spTree>
    <p:extLst>
      <p:ext uri="{BB962C8B-B14F-4D97-AF65-F5344CB8AC3E}">
        <p14:creationId xmlns:p14="http://schemas.microsoft.com/office/powerpoint/2010/main" val="333117509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userDrawn="1">
  <p:cSld name="Blank ">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8F6D2B1F-21AB-FC4C-ADF6-BC4463A62DC7}"/>
              </a:ext>
            </a:extLst>
          </p:cNvPr>
          <p:cNvSpPr>
            <a:spLocks noGrp="1"/>
          </p:cNvSpPr>
          <p:nvPr>
            <p:ph type="title" hasCustomPrompt="1"/>
          </p:nvPr>
        </p:nvSpPr>
        <p:spPr>
          <a:xfrm>
            <a:off x="6790780" y="839972"/>
            <a:ext cx="4767262" cy="1342045"/>
          </a:xfrm>
        </p:spPr>
        <p:txBody>
          <a:bodyPr lIns="0" anchor="b">
            <a:normAutofit/>
          </a:bodyPr>
          <a:lstStyle>
            <a:lvl1pPr>
              <a:defRPr sz="4000">
                <a:latin typeface="+mj-lt"/>
              </a:defRPr>
            </a:lvl1pPr>
          </a:lstStyle>
          <a:p>
            <a:r>
              <a:rPr lang="en-US" noProof="0"/>
              <a:t>Click to Add </a:t>
            </a:r>
            <a:br>
              <a:rPr lang="en-US" noProof="0"/>
            </a:br>
            <a:r>
              <a:rPr lang="en-US" noProof="0"/>
              <a:t>Slide Title Here</a:t>
            </a:r>
          </a:p>
        </p:txBody>
      </p:sp>
      <p:sp>
        <p:nvSpPr>
          <p:cNvPr id="13" name="Text Placeholder 11">
            <a:extLst>
              <a:ext uri="{FF2B5EF4-FFF2-40B4-BE49-F238E27FC236}">
                <a16:creationId xmlns:a16="http://schemas.microsoft.com/office/drawing/2014/main" id="{F1372009-C299-3A49-80B3-22EAC70160E8}"/>
              </a:ext>
            </a:extLst>
          </p:cNvPr>
          <p:cNvSpPr>
            <a:spLocks noGrp="1"/>
          </p:cNvSpPr>
          <p:nvPr>
            <p:ph type="body" sz="quarter" idx="11"/>
          </p:nvPr>
        </p:nvSpPr>
        <p:spPr>
          <a:xfrm>
            <a:off x="6790780" y="2635242"/>
            <a:ext cx="4767262" cy="3483263"/>
          </a:xfrm>
        </p:spPr>
        <p:txBody>
          <a:bodyPr lIns="0">
            <a:normAutofit/>
          </a:bodyPr>
          <a:lstStyle>
            <a:lvl1pPr marL="0" indent="0">
              <a:lnSpc>
                <a:spcPct val="100000"/>
              </a:lnSpc>
              <a:buNone/>
              <a:defRPr sz="1400" spc="0">
                <a:solidFill>
                  <a:schemeClr val="tx2"/>
                </a:solidFill>
              </a:defRPr>
            </a:lvl1pPr>
            <a:lvl2pPr marL="457200" indent="0">
              <a:lnSpc>
                <a:spcPct val="100000"/>
              </a:lnSpc>
              <a:buNone/>
              <a:defRPr sz="1100" spc="0">
                <a:solidFill>
                  <a:schemeClr val="tx2"/>
                </a:solidFill>
              </a:defRPr>
            </a:lvl2pPr>
            <a:lvl3pPr marL="914400" indent="0">
              <a:lnSpc>
                <a:spcPct val="100000"/>
              </a:lnSpc>
              <a:buNone/>
              <a:defRPr sz="1050" spc="0">
                <a:solidFill>
                  <a:schemeClr val="tx2"/>
                </a:solidFill>
              </a:defRPr>
            </a:lvl3pPr>
            <a:lvl4pPr marL="1371600" indent="0">
              <a:lnSpc>
                <a:spcPct val="100000"/>
              </a:lnSpc>
              <a:buNone/>
              <a:defRPr sz="1000" spc="0">
                <a:solidFill>
                  <a:schemeClr val="tx2"/>
                </a:solidFill>
              </a:defRPr>
            </a:lvl4pPr>
            <a:lvl5pPr marL="1828800" indent="0">
              <a:lnSpc>
                <a:spcPct val="100000"/>
              </a:lnSpc>
              <a:buNone/>
              <a:defRPr sz="1000" spc="0">
                <a:solidFill>
                  <a:schemeClr val="tx2"/>
                </a:solidFill>
              </a:defRPr>
            </a:lvl5pPr>
          </a:lstStyle>
          <a:p>
            <a:pPr lvl="0"/>
            <a:r>
              <a:rPr lang="en-US" noProof="0" smtClean="0"/>
              <a:t>Edit Master text styles</a:t>
            </a:r>
          </a:p>
        </p:txBody>
      </p:sp>
      <p:sp>
        <p:nvSpPr>
          <p:cNvPr id="14" name="Text Placeholder 11">
            <a:extLst>
              <a:ext uri="{FF2B5EF4-FFF2-40B4-BE49-F238E27FC236}">
                <a16:creationId xmlns:a16="http://schemas.microsoft.com/office/drawing/2014/main" id="{BC005EA5-AC3E-B248-B6E7-9CA2F3092AAD}"/>
              </a:ext>
            </a:extLst>
          </p:cNvPr>
          <p:cNvSpPr>
            <a:spLocks noGrp="1"/>
          </p:cNvSpPr>
          <p:nvPr>
            <p:ph type="body" sz="quarter" idx="12" hasCustomPrompt="1"/>
          </p:nvPr>
        </p:nvSpPr>
        <p:spPr>
          <a:xfrm>
            <a:off x="6790780" y="2247679"/>
            <a:ext cx="4767262" cy="321901"/>
          </a:xfrm>
        </p:spPr>
        <p:txBody>
          <a:bodyPr lIns="0" anchor="t">
            <a:normAutofit/>
          </a:bodyPr>
          <a:lstStyle>
            <a:lvl1pPr marL="0" indent="0">
              <a:buNone/>
              <a:defRPr sz="1400" spc="300">
                <a:solidFill>
                  <a:schemeClr val="tx2"/>
                </a:solidFill>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noProof="0"/>
              <a:t>SUBTITLE HERE</a:t>
            </a:r>
          </a:p>
        </p:txBody>
      </p:sp>
      <p:sp>
        <p:nvSpPr>
          <p:cNvPr id="3" name="Chart Placeholder 2">
            <a:extLst>
              <a:ext uri="{FF2B5EF4-FFF2-40B4-BE49-F238E27FC236}">
                <a16:creationId xmlns:a16="http://schemas.microsoft.com/office/drawing/2014/main" id="{D352E4A8-F531-4E6C-BD45-CE540EDB1D48}"/>
              </a:ext>
            </a:extLst>
          </p:cNvPr>
          <p:cNvSpPr>
            <a:spLocks noGrp="1"/>
          </p:cNvSpPr>
          <p:nvPr>
            <p:ph type="chart" sz="quarter" idx="13"/>
          </p:nvPr>
        </p:nvSpPr>
        <p:spPr>
          <a:xfrm>
            <a:off x="838200" y="2247900"/>
            <a:ext cx="5620473" cy="3870325"/>
          </a:xfrm>
        </p:spPr>
        <p:txBody>
          <a:bodyPr/>
          <a:lstStyle/>
          <a:p>
            <a:r>
              <a:rPr lang="en-US" noProof="0" smtClean="0"/>
              <a:t>Click icon to add chart</a:t>
            </a:r>
            <a:endParaRPr lang="en-US" noProof="0" dirty="0"/>
          </a:p>
        </p:txBody>
      </p:sp>
    </p:spTree>
    <p:extLst>
      <p:ext uri="{BB962C8B-B14F-4D97-AF65-F5344CB8AC3E}">
        <p14:creationId xmlns:p14="http://schemas.microsoft.com/office/powerpoint/2010/main" val="182078196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1_Blank ">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8F6D2B1F-21AB-FC4C-ADF6-BC4463A62DC7}"/>
              </a:ext>
            </a:extLst>
          </p:cNvPr>
          <p:cNvSpPr>
            <a:spLocks noGrp="1"/>
          </p:cNvSpPr>
          <p:nvPr>
            <p:ph type="title" hasCustomPrompt="1"/>
          </p:nvPr>
        </p:nvSpPr>
        <p:spPr>
          <a:xfrm>
            <a:off x="847180" y="687572"/>
            <a:ext cx="4767262" cy="1342045"/>
          </a:xfrm>
        </p:spPr>
        <p:txBody>
          <a:bodyPr lIns="0" anchor="b">
            <a:normAutofit/>
          </a:bodyPr>
          <a:lstStyle>
            <a:lvl1pPr algn="r">
              <a:defRPr sz="4000">
                <a:latin typeface="+mj-lt"/>
              </a:defRPr>
            </a:lvl1pPr>
          </a:lstStyle>
          <a:p>
            <a:r>
              <a:rPr lang="en-US" noProof="0"/>
              <a:t>Click to Add </a:t>
            </a:r>
            <a:br>
              <a:rPr lang="en-US" noProof="0"/>
            </a:br>
            <a:r>
              <a:rPr lang="en-US" noProof="0"/>
              <a:t>Slide Title Here</a:t>
            </a:r>
          </a:p>
        </p:txBody>
      </p:sp>
      <p:sp>
        <p:nvSpPr>
          <p:cNvPr id="13" name="Text Placeholder 11">
            <a:extLst>
              <a:ext uri="{FF2B5EF4-FFF2-40B4-BE49-F238E27FC236}">
                <a16:creationId xmlns:a16="http://schemas.microsoft.com/office/drawing/2014/main" id="{F1372009-C299-3A49-80B3-22EAC70160E8}"/>
              </a:ext>
            </a:extLst>
          </p:cNvPr>
          <p:cNvSpPr>
            <a:spLocks noGrp="1"/>
          </p:cNvSpPr>
          <p:nvPr>
            <p:ph type="body" sz="quarter" idx="11"/>
          </p:nvPr>
        </p:nvSpPr>
        <p:spPr>
          <a:xfrm>
            <a:off x="5815420" y="687573"/>
            <a:ext cx="5370740" cy="1342044"/>
          </a:xfrm>
        </p:spPr>
        <p:txBody>
          <a:bodyPr lIns="0">
            <a:normAutofit/>
          </a:bodyPr>
          <a:lstStyle>
            <a:lvl1pPr marL="0" indent="0">
              <a:lnSpc>
                <a:spcPct val="100000"/>
              </a:lnSpc>
              <a:buNone/>
              <a:defRPr sz="1400" spc="0">
                <a:solidFill>
                  <a:schemeClr val="tx2"/>
                </a:solidFill>
              </a:defRPr>
            </a:lvl1pPr>
            <a:lvl2pPr marL="457200" indent="0">
              <a:lnSpc>
                <a:spcPct val="100000"/>
              </a:lnSpc>
              <a:buNone/>
              <a:defRPr sz="1100" spc="0">
                <a:solidFill>
                  <a:schemeClr val="tx2"/>
                </a:solidFill>
              </a:defRPr>
            </a:lvl2pPr>
            <a:lvl3pPr marL="914400" indent="0">
              <a:lnSpc>
                <a:spcPct val="100000"/>
              </a:lnSpc>
              <a:buNone/>
              <a:defRPr sz="1050" spc="0">
                <a:solidFill>
                  <a:schemeClr val="tx2"/>
                </a:solidFill>
              </a:defRPr>
            </a:lvl3pPr>
            <a:lvl4pPr marL="1371600" indent="0">
              <a:lnSpc>
                <a:spcPct val="100000"/>
              </a:lnSpc>
              <a:buNone/>
              <a:defRPr sz="1000" spc="0">
                <a:solidFill>
                  <a:schemeClr val="tx2"/>
                </a:solidFill>
              </a:defRPr>
            </a:lvl4pPr>
            <a:lvl5pPr marL="1828800" indent="0">
              <a:lnSpc>
                <a:spcPct val="100000"/>
              </a:lnSpc>
              <a:buNone/>
              <a:defRPr sz="1000" spc="0">
                <a:solidFill>
                  <a:schemeClr val="tx2"/>
                </a:solidFill>
              </a:defRPr>
            </a:lvl5pPr>
          </a:lstStyle>
          <a:p>
            <a:pPr lvl="0"/>
            <a:r>
              <a:rPr lang="en-US" noProof="0" smtClean="0"/>
              <a:t>Edit Master text styles</a:t>
            </a:r>
          </a:p>
        </p:txBody>
      </p:sp>
      <p:sp>
        <p:nvSpPr>
          <p:cNvPr id="3" name="Chart Placeholder 2">
            <a:extLst>
              <a:ext uri="{FF2B5EF4-FFF2-40B4-BE49-F238E27FC236}">
                <a16:creationId xmlns:a16="http://schemas.microsoft.com/office/drawing/2014/main" id="{D352E4A8-F531-4E6C-BD45-CE540EDB1D48}"/>
              </a:ext>
            </a:extLst>
          </p:cNvPr>
          <p:cNvSpPr>
            <a:spLocks noGrp="1"/>
          </p:cNvSpPr>
          <p:nvPr>
            <p:ph type="chart" sz="quarter" idx="13"/>
          </p:nvPr>
        </p:nvSpPr>
        <p:spPr>
          <a:xfrm>
            <a:off x="838200" y="2392680"/>
            <a:ext cx="10719842" cy="4167505"/>
          </a:xfrm>
        </p:spPr>
        <p:txBody>
          <a:bodyPr/>
          <a:lstStyle/>
          <a:p>
            <a:r>
              <a:rPr lang="en-US" noProof="0" smtClean="0"/>
              <a:t>Click icon to add chart</a:t>
            </a:r>
            <a:endParaRPr lang="en-US" noProof="0" dirty="0"/>
          </a:p>
        </p:txBody>
      </p:sp>
    </p:spTree>
    <p:extLst>
      <p:ext uri="{BB962C8B-B14F-4D97-AF65-F5344CB8AC3E}">
        <p14:creationId xmlns:p14="http://schemas.microsoft.com/office/powerpoint/2010/main" val="74456074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2_Blank ">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8F6D2B1F-21AB-FC4C-ADF6-BC4463A62DC7}"/>
              </a:ext>
            </a:extLst>
          </p:cNvPr>
          <p:cNvSpPr>
            <a:spLocks noGrp="1"/>
          </p:cNvSpPr>
          <p:nvPr>
            <p:ph type="title" hasCustomPrompt="1"/>
          </p:nvPr>
        </p:nvSpPr>
        <p:spPr>
          <a:xfrm>
            <a:off x="847180" y="687572"/>
            <a:ext cx="4767262" cy="1342045"/>
          </a:xfrm>
        </p:spPr>
        <p:txBody>
          <a:bodyPr lIns="0" anchor="b">
            <a:normAutofit/>
          </a:bodyPr>
          <a:lstStyle>
            <a:lvl1pPr algn="r">
              <a:defRPr sz="4000">
                <a:latin typeface="+mj-lt"/>
              </a:defRPr>
            </a:lvl1pPr>
          </a:lstStyle>
          <a:p>
            <a:r>
              <a:rPr lang="en-US" noProof="0"/>
              <a:t>Click to Add </a:t>
            </a:r>
            <a:br>
              <a:rPr lang="en-US" noProof="0"/>
            </a:br>
            <a:r>
              <a:rPr lang="en-US" noProof="0"/>
              <a:t>Slide Title Here</a:t>
            </a:r>
          </a:p>
        </p:txBody>
      </p:sp>
      <p:sp>
        <p:nvSpPr>
          <p:cNvPr id="13" name="Text Placeholder 11">
            <a:extLst>
              <a:ext uri="{FF2B5EF4-FFF2-40B4-BE49-F238E27FC236}">
                <a16:creationId xmlns:a16="http://schemas.microsoft.com/office/drawing/2014/main" id="{F1372009-C299-3A49-80B3-22EAC70160E8}"/>
              </a:ext>
            </a:extLst>
          </p:cNvPr>
          <p:cNvSpPr>
            <a:spLocks noGrp="1"/>
          </p:cNvSpPr>
          <p:nvPr>
            <p:ph type="body" sz="quarter" idx="11"/>
          </p:nvPr>
        </p:nvSpPr>
        <p:spPr>
          <a:xfrm>
            <a:off x="5815420" y="687573"/>
            <a:ext cx="5370740" cy="1342044"/>
          </a:xfrm>
        </p:spPr>
        <p:txBody>
          <a:bodyPr lIns="0">
            <a:normAutofit/>
          </a:bodyPr>
          <a:lstStyle>
            <a:lvl1pPr marL="0" indent="0">
              <a:lnSpc>
                <a:spcPct val="100000"/>
              </a:lnSpc>
              <a:buNone/>
              <a:defRPr sz="1400" spc="0">
                <a:solidFill>
                  <a:schemeClr val="tx2"/>
                </a:solidFill>
              </a:defRPr>
            </a:lvl1pPr>
            <a:lvl2pPr marL="457200" indent="0">
              <a:lnSpc>
                <a:spcPct val="100000"/>
              </a:lnSpc>
              <a:buNone/>
              <a:defRPr sz="1100" spc="0">
                <a:solidFill>
                  <a:schemeClr val="tx2"/>
                </a:solidFill>
              </a:defRPr>
            </a:lvl2pPr>
            <a:lvl3pPr marL="914400" indent="0">
              <a:lnSpc>
                <a:spcPct val="100000"/>
              </a:lnSpc>
              <a:buNone/>
              <a:defRPr sz="1050" spc="0">
                <a:solidFill>
                  <a:schemeClr val="tx2"/>
                </a:solidFill>
              </a:defRPr>
            </a:lvl3pPr>
            <a:lvl4pPr marL="1371600" indent="0">
              <a:lnSpc>
                <a:spcPct val="100000"/>
              </a:lnSpc>
              <a:buNone/>
              <a:defRPr sz="1000" spc="0">
                <a:solidFill>
                  <a:schemeClr val="tx2"/>
                </a:solidFill>
              </a:defRPr>
            </a:lvl4pPr>
            <a:lvl5pPr marL="1828800" indent="0">
              <a:lnSpc>
                <a:spcPct val="100000"/>
              </a:lnSpc>
              <a:buNone/>
              <a:defRPr sz="1000" spc="0">
                <a:solidFill>
                  <a:schemeClr val="tx2"/>
                </a:solidFill>
              </a:defRPr>
            </a:lvl5pPr>
          </a:lstStyle>
          <a:p>
            <a:pPr lvl="0"/>
            <a:r>
              <a:rPr lang="en-US" noProof="0" smtClean="0"/>
              <a:t>Edit Master text styles</a:t>
            </a:r>
          </a:p>
        </p:txBody>
      </p:sp>
      <p:sp>
        <p:nvSpPr>
          <p:cNvPr id="3" name="Chart Placeholder 2">
            <a:extLst>
              <a:ext uri="{FF2B5EF4-FFF2-40B4-BE49-F238E27FC236}">
                <a16:creationId xmlns:a16="http://schemas.microsoft.com/office/drawing/2014/main" id="{D352E4A8-F531-4E6C-BD45-CE540EDB1D48}"/>
              </a:ext>
            </a:extLst>
          </p:cNvPr>
          <p:cNvSpPr>
            <a:spLocks noGrp="1"/>
          </p:cNvSpPr>
          <p:nvPr>
            <p:ph type="chart" sz="quarter" idx="13"/>
          </p:nvPr>
        </p:nvSpPr>
        <p:spPr>
          <a:xfrm>
            <a:off x="5815420" y="2392680"/>
            <a:ext cx="5742622" cy="4023995"/>
          </a:xfrm>
        </p:spPr>
        <p:txBody>
          <a:bodyPr/>
          <a:lstStyle/>
          <a:p>
            <a:r>
              <a:rPr lang="en-US" noProof="0" smtClean="0"/>
              <a:t>Click icon to add chart</a:t>
            </a:r>
            <a:endParaRPr lang="en-US" noProof="0" dirty="0"/>
          </a:p>
        </p:txBody>
      </p:sp>
      <p:sp>
        <p:nvSpPr>
          <p:cNvPr id="4" name="Picture Placeholder 3">
            <a:extLst>
              <a:ext uri="{FF2B5EF4-FFF2-40B4-BE49-F238E27FC236}">
                <a16:creationId xmlns:a16="http://schemas.microsoft.com/office/drawing/2014/main" id="{C9E9201F-1E54-4CE0-974D-2A45F04F48B9}"/>
              </a:ext>
            </a:extLst>
          </p:cNvPr>
          <p:cNvSpPr>
            <a:spLocks noGrp="1"/>
          </p:cNvSpPr>
          <p:nvPr>
            <p:ph type="pic" sz="quarter" idx="14"/>
          </p:nvPr>
        </p:nvSpPr>
        <p:spPr>
          <a:xfrm>
            <a:off x="838200" y="2392045"/>
            <a:ext cx="4776788" cy="4023995"/>
          </a:xfrm>
        </p:spPr>
        <p:txBody>
          <a:bodyPr/>
          <a:lstStyle/>
          <a:p>
            <a:r>
              <a:rPr lang="en-US" noProof="0" smtClean="0"/>
              <a:t>Click icon to add picture</a:t>
            </a:r>
            <a:endParaRPr lang="en-US" noProof="0" dirty="0"/>
          </a:p>
        </p:txBody>
      </p:sp>
    </p:spTree>
    <p:extLst>
      <p:ext uri="{BB962C8B-B14F-4D97-AF65-F5344CB8AC3E}">
        <p14:creationId xmlns:p14="http://schemas.microsoft.com/office/powerpoint/2010/main" val="69851455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74535-13A9-914D-A6BC-97AFF288301C}"/>
              </a:ext>
            </a:extLst>
          </p:cNvPr>
          <p:cNvSpPr>
            <a:spLocks noGrp="1"/>
          </p:cNvSpPr>
          <p:nvPr>
            <p:ph type="title" hasCustomPrompt="1"/>
          </p:nvPr>
        </p:nvSpPr>
        <p:spPr>
          <a:xfrm>
            <a:off x="647700" y="289560"/>
            <a:ext cx="10896600" cy="893218"/>
          </a:xfrm>
        </p:spPr>
        <p:txBody>
          <a:bodyPr anchor="b"/>
          <a:lstStyle>
            <a:lvl1pPr algn="ctr">
              <a:defRPr>
                <a:latin typeface="+mj-lt"/>
              </a:defRPr>
            </a:lvl1pPr>
          </a:lstStyle>
          <a:p>
            <a:r>
              <a:rPr lang="en-US" dirty="0"/>
              <a:t>CLICK TO EDIT MASTER TITLE STYLE</a:t>
            </a:r>
          </a:p>
        </p:txBody>
      </p:sp>
      <p:sp>
        <p:nvSpPr>
          <p:cNvPr id="11" name="Text Placeholder 11">
            <a:extLst>
              <a:ext uri="{FF2B5EF4-FFF2-40B4-BE49-F238E27FC236}">
                <a16:creationId xmlns:a16="http://schemas.microsoft.com/office/drawing/2014/main" id="{43A40995-514F-A74C-B120-F2ADB492062F}"/>
              </a:ext>
            </a:extLst>
          </p:cNvPr>
          <p:cNvSpPr>
            <a:spLocks noGrp="1"/>
          </p:cNvSpPr>
          <p:nvPr>
            <p:ph type="body" sz="quarter" idx="12" hasCustomPrompt="1"/>
          </p:nvPr>
        </p:nvSpPr>
        <p:spPr>
          <a:xfrm>
            <a:off x="647700" y="1097363"/>
            <a:ext cx="10896600" cy="602887"/>
          </a:xfrm>
        </p:spPr>
        <p:txBody>
          <a:bodyPr anchor="ctr">
            <a:normAutofit/>
          </a:bodyPr>
          <a:lstStyle>
            <a:lvl1pPr marL="0" indent="0" algn="ctr">
              <a:buNone/>
              <a:defRPr sz="1400" spc="300">
                <a:solidFill>
                  <a:schemeClr val="tx2"/>
                </a:solidFill>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dirty="0"/>
              <a:t>SUBTITLE HERE</a:t>
            </a:r>
          </a:p>
        </p:txBody>
      </p:sp>
      <p:sp>
        <p:nvSpPr>
          <p:cNvPr id="4" name="Table Placeholder 3">
            <a:extLst>
              <a:ext uri="{FF2B5EF4-FFF2-40B4-BE49-F238E27FC236}">
                <a16:creationId xmlns:a16="http://schemas.microsoft.com/office/drawing/2014/main" id="{EC1740A4-BBA1-4296-9738-ADD3B80B2439}"/>
              </a:ext>
            </a:extLst>
          </p:cNvPr>
          <p:cNvSpPr>
            <a:spLocks noGrp="1"/>
          </p:cNvSpPr>
          <p:nvPr>
            <p:ph type="tbl" sz="quarter" idx="13"/>
          </p:nvPr>
        </p:nvSpPr>
        <p:spPr>
          <a:xfrm>
            <a:off x="647700" y="1806575"/>
            <a:ext cx="10896600" cy="4578350"/>
          </a:xfrm>
        </p:spPr>
        <p:txBody>
          <a:bodyPr/>
          <a:lstStyle/>
          <a:p>
            <a:r>
              <a:rPr lang="en-US" smtClean="0"/>
              <a:t>Click icon to add table</a:t>
            </a:r>
            <a:endParaRPr lang="en-US" dirty="0"/>
          </a:p>
        </p:txBody>
      </p:sp>
    </p:spTree>
    <p:extLst>
      <p:ext uri="{BB962C8B-B14F-4D97-AF65-F5344CB8AC3E}">
        <p14:creationId xmlns:p14="http://schemas.microsoft.com/office/powerpoint/2010/main" val="85082984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28697232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3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Picture Placeholder 6">
            <a:extLst>
              <a:ext uri="{FF2B5EF4-FFF2-40B4-BE49-F238E27FC236}">
                <a16:creationId xmlns:a16="http://schemas.microsoft.com/office/drawing/2014/main" id="{18957288-25D1-4D25-BECD-5A2E6A888185}"/>
              </a:ext>
            </a:extLst>
          </p:cNvPr>
          <p:cNvSpPr>
            <a:spLocks noGrp="1"/>
          </p:cNvSpPr>
          <p:nvPr>
            <p:ph type="pic" sz="quarter" idx="13"/>
          </p:nvPr>
        </p:nvSpPr>
        <p:spPr>
          <a:xfrm>
            <a:off x="3236595" y="260350"/>
            <a:ext cx="4492625"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smtClean="0"/>
              <a:t>Click icon to add picture</a:t>
            </a:r>
            <a:endParaRPr lang="en-US" noProof="0" dirty="0"/>
          </a:p>
        </p:txBody>
      </p:sp>
      <p:sp>
        <p:nvSpPr>
          <p:cNvPr id="6" name="Picture Placeholder 6">
            <a:extLst>
              <a:ext uri="{FF2B5EF4-FFF2-40B4-BE49-F238E27FC236}">
                <a16:creationId xmlns:a16="http://schemas.microsoft.com/office/drawing/2014/main" id="{3F6FD22A-5FDA-45EC-BE49-3C0E30A397B0}"/>
              </a:ext>
            </a:extLst>
          </p:cNvPr>
          <p:cNvSpPr>
            <a:spLocks noGrp="1"/>
          </p:cNvSpPr>
          <p:nvPr>
            <p:ph type="pic" sz="quarter" idx="15"/>
          </p:nvPr>
        </p:nvSpPr>
        <p:spPr>
          <a:xfrm>
            <a:off x="7839076" y="260350"/>
            <a:ext cx="4052888" cy="380365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smtClean="0"/>
              <a:t>Click icon to add picture</a:t>
            </a:r>
            <a:endParaRPr lang="en-US" noProof="0" dirty="0"/>
          </a:p>
        </p:txBody>
      </p:sp>
      <p:sp>
        <p:nvSpPr>
          <p:cNvPr id="7" name="Picture Placeholder 6">
            <a:extLst>
              <a:ext uri="{FF2B5EF4-FFF2-40B4-BE49-F238E27FC236}">
                <a16:creationId xmlns:a16="http://schemas.microsoft.com/office/drawing/2014/main" id="{B64BDA74-9644-41EB-984D-939D27B60F3F}"/>
              </a:ext>
            </a:extLst>
          </p:cNvPr>
          <p:cNvSpPr>
            <a:spLocks noGrp="1"/>
          </p:cNvSpPr>
          <p:nvPr>
            <p:ph type="pic" sz="quarter" idx="16"/>
          </p:nvPr>
        </p:nvSpPr>
        <p:spPr>
          <a:xfrm>
            <a:off x="7839076" y="4165600"/>
            <a:ext cx="4052888" cy="239553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smtClean="0"/>
              <a:t>Click icon to add picture</a:t>
            </a:r>
            <a:endParaRPr lang="en-US" noProof="0" dirty="0"/>
          </a:p>
        </p:txBody>
      </p:sp>
      <p:sp>
        <p:nvSpPr>
          <p:cNvPr id="8" name="Title 1">
            <a:extLst>
              <a:ext uri="{FF2B5EF4-FFF2-40B4-BE49-F238E27FC236}">
                <a16:creationId xmlns:a16="http://schemas.microsoft.com/office/drawing/2014/main" id="{531D0563-B39F-46E6-AC0D-1CDBD9E8989A}"/>
              </a:ext>
            </a:extLst>
          </p:cNvPr>
          <p:cNvSpPr>
            <a:spLocks noGrp="1"/>
          </p:cNvSpPr>
          <p:nvPr>
            <p:ph type="title" hasCustomPrompt="1"/>
          </p:nvPr>
        </p:nvSpPr>
        <p:spPr>
          <a:xfrm>
            <a:off x="518160" y="524172"/>
            <a:ext cx="2578099" cy="2508588"/>
          </a:xfrm>
        </p:spPr>
        <p:txBody>
          <a:bodyPr lIns="0" anchor="t">
            <a:normAutofit/>
          </a:bodyPr>
          <a:lstStyle>
            <a:lvl1pPr algn="l">
              <a:defRPr sz="4000">
                <a:latin typeface="+mj-lt"/>
              </a:defRPr>
            </a:lvl1pPr>
          </a:lstStyle>
          <a:p>
            <a:r>
              <a:rPr lang="en-US" noProof="0"/>
              <a:t>Click to Add </a:t>
            </a:r>
            <a:br>
              <a:rPr lang="en-US" noProof="0"/>
            </a:br>
            <a:r>
              <a:rPr lang="en-US" noProof="0"/>
              <a:t>Slide Title Here</a:t>
            </a:r>
          </a:p>
        </p:txBody>
      </p:sp>
      <p:sp>
        <p:nvSpPr>
          <p:cNvPr id="9" name="Shape 62">
            <a:extLst>
              <a:ext uri="{FF2B5EF4-FFF2-40B4-BE49-F238E27FC236}">
                <a16:creationId xmlns:a16="http://schemas.microsoft.com/office/drawing/2014/main" id="{77A2F74A-3B1A-417B-8998-62F0E7EF0E74}"/>
              </a:ext>
            </a:extLst>
          </p:cNvPr>
          <p:cNvSpPr/>
          <p:nvPr userDrawn="1"/>
        </p:nvSpPr>
        <p:spPr>
          <a:xfrm rot="16200000" flipV="1">
            <a:off x="965155" y="-703069"/>
            <a:ext cx="0" cy="1930310"/>
          </a:xfrm>
          <a:prstGeom prst="line">
            <a:avLst/>
          </a:prstGeom>
          <a:ln w="19050">
            <a:solidFill>
              <a:schemeClr val="tx2"/>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dirty="0"/>
          </a:p>
        </p:txBody>
      </p:sp>
    </p:spTree>
    <p:extLst>
      <p:ext uri="{BB962C8B-B14F-4D97-AF65-F5344CB8AC3E}">
        <p14:creationId xmlns:p14="http://schemas.microsoft.com/office/powerpoint/2010/main" val="125293779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2_Blank">
    <p:spTree>
      <p:nvGrpSpPr>
        <p:cNvPr id="1" name=""/>
        <p:cNvGrpSpPr/>
        <p:nvPr/>
      </p:nvGrpSpPr>
      <p:grpSpPr>
        <a:xfrm>
          <a:off x="0" y="0"/>
          <a:ext cx="0" cy="0"/>
          <a:chOff x="0" y="0"/>
          <a:chExt cx="0" cy="0"/>
        </a:xfrm>
      </p:grpSpPr>
      <p:sp>
        <p:nvSpPr>
          <p:cNvPr id="3" name="Picture Placeholder 4">
            <a:extLst>
              <a:ext uri="{FF2B5EF4-FFF2-40B4-BE49-F238E27FC236}">
                <a16:creationId xmlns:a16="http://schemas.microsoft.com/office/drawing/2014/main" id="{AC817481-FC70-46B9-B779-4E5C04778C8E}"/>
              </a:ext>
            </a:extLst>
          </p:cNvPr>
          <p:cNvSpPr>
            <a:spLocks noGrp="1"/>
          </p:cNvSpPr>
          <p:nvPr>
            <p:ph type="pic" sz="quarter" idx="10"/>
          </p:nvPr>
        </p:nvSpPr>
        <p:spPr>
          <a:xfrm>
            <a:off x="212725" y="198755"/>
            <a:ext cx="3856038" cy="4235450"/>
          </a:xfrm>
          <a:solidFill>
            <a:schemeClr val="bg1">
              <a:lumMod val="95000"/>
            </a:schemeClr>
          </a:solidFill>
        </p:spPr>
        <p:txBody>
          <a:bodyPr/>
          <a:lstStyle/>
          <a:p>
            <a:r>
              <a:rPr lang="en-US" smtClean="0"/>
              <a:t>Click icon to add picture</a:t>
            </a:r>
            <a:endParaRPr lang="en-US" dirty="0"/>
          </a:p>
        </p:txBody>
      </p:sp>
      <p:sp>
        <p:nvSpPr>
          <p:cNvPr id="4" name="Picture Placeholder 4">
            <a:extLst>
              <a:ext uri="{FF2B5EF4-FFF2-40B4-BE49-F238E27FC236}">
                <a16:creationId xmlns:a16="http://schemas.microsoft.com/office/drawing/2014/main" id="{D653D0B5-B695-4544-91E9-B8223EA713FF}"/>
              </a:ext>
            </a:extLst>
          </p:cNvPr>
          <p:cNvSpPr>
            <a:spLocks noGrp="1"/>
          </p:cNvSpPr>
          <p:nvPr>
            <p:ph type="pic" sz="quarter" idx="11"/>
          </p:nvPr>
        </p:nvSpPr>
        <p:spPr>
          <a:xfrm>
            <a:off x="4312285" y="198755"/>
            <a:ext cx="7651115" cy="4235450"/>
          </a:xfrm>
          <a:solidFill>
            <a:schemeClr val="bg1">
              <a:lumMod val="95000"/>
            </a:schemeClr>
          </a:solidFill>
        </p:spPr>
        <p:txBody>
          <a:bodyPr/>
          <a:lstStyle/>
          <a:p>
            <a:r>
              <a:rPr lang="en-US" smtClean="0"/>
              <a:t>Click icon to add picture</a:t>
            </a:r>
            <a:endParaRPr lang="en-US" dirty="0"/>
          </a:p>
        </p:txBody>
      </p:sp>
      <p:sp>
        <p:nvSpPr>
          <p:cNvPr id="5" name="Picture Placeholder 4">
            <a:extLst>
              <a:ext uri="{FF2B5EF4-FFF2-40B4-BE49-F238E27FC236}">
                <a16:creationId xmlns:a16="http://schemas.microsoft.com/office/drawing/2014/main" id="{00DB6AEA-811C-4554-97AF-7D4F2639BDC7}"/>
              </a:ext>
            </a:extLst>
          </p:cNvPr>
          <p:cNvSpPr>
            <a:spLocks noGrp="1"/>
          </p:cNvSpPr>
          <p:nvPr>
            <p:ph type="pic" sz="quarter" idx="12"/>
          </p:nvPr>
        </p:nvSpPr>
        <p:spPr>
          <a:xfrm>
            <a:off x="213361" y="4648200"/>
            <a:ext cx="7651116" cy="2011679"/>
          </a:xfrm>
          <a:solidFill>
            <a:schemeClr val="bg1">
              <a:lumMod val="95000"/>
            </a:schemeClr>
          </a:solidFill>
        </p:spPr>
        <p:txBody>
          <a:bodyPr/>
          <a:lstStyle/>
          <a:p>
            <a:r>
              <a:rPr lang="en-US" smtClean="0"/>
              <a:t>Click icon to add picture</a:t>
            </a:r>
            <a:endParaRPr lang="en-US" dirty="0"/>
          </a:p>
        </p:txBody>
      </p:sp>
      <p:sp>
        <p:nvSpPr>
          <p:cNvPr id="6" name="Picture Placeholder 4">
            <a:extLst>
              <a:ext uri="{FF2B5EF4-FFF2-40B4-BE49-F238E27FC236}">
                <a16:creationId xmlns:a16="http://schemas.microsoft.com/office/drawing/2014/main" id="{75694821-2A94-40B8-8AAD-3E3762AFD388}"/>
              </a:ext>
            </a:extLst>
          </p:cNvPr>
          <p:cNvSpPr>
            <a:spLocks noGrp="1"/>
          </p:cNvSpPr>
          <p:nvPr>
            <p:ph type="pic" sz="quarter" idx="13"/>
          </p:nvPr>
        </p:nvSpPr>
        <p:spPr>
          <a:xfrm>
            <a:off x="8122919" y="4648200"/>
            <a:ext cx="3855721" cy="2011679"/>
          </a:xfrm>
          <a:solidFill>
            <a:schemeClr val="bg1">
              <a:lumMod val="95000"/>
            </a:schemeClr>
          </a:solidFill>
        </p:spPr>
        <p:txBody>
          <a:bodyPr/>
          <a:lstStyle/>
          <a:p>
            <a:r>
              <a:rPr lang="en-US" smtClean="0"/>
              <a:t>Click icon to add picture</a:t>
            </a:r>
            <a:endParaRPr lang="en-US" dirty="0"/>
          </a:p>
        </p:txBody>
      </p:sp>
    </p:spTree>
    <p:extLst>
      <p:ext uri="{BB962C8B-B14F-4D97-AF65-F5344CB8AC3E}">
        <p14:creationId xmlns:p14="http://schemas.microsoft.com/office/powerpoint/2010/main" val="3532277177"/>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1F0FA98-2EE8-734A-95BB-A4637DCAD58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a:extLst>
              <a:ext uri="{FF2B5EF4-FFF2-40B4-BE49-F238E27FC236}">
                <a16:creationId xmlns:a16="http://schemas.microsoft.com/office/drawing/2014/main" id="{E655A45B-F495-F641-AA7A-36292C3CC99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Footer Placeholder 4">
            <a:extLst>
              <a:ext uri="{FF2B5EF4-FFF2-40B4-BE49-F238E27FC236}">
                <a16:creationId xmlns:a16="http://schemas.microsoft.com/office/drawing/2014/main" id="{89227B26-65C5-5A4B-AAEC-70B3B5201C5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Tree>
    <p:extLst>
      <p:ext uri="{BB962C8B-B14F-4D97-AF65-F5344CB8AC3E}">
        <p14:creationId xmlns:p14="http://schemas.microsoft.com/office/powerpoint/2010/main" val="4050737061"/>
      </p:ext>
    </p:extLst>
  </p:cSld>
  <p:clrMap bg1="lt1" tx1="dk1" bg2="lt2" tx2="dk2" accent1="accent1" accent2="accent2" accent3="accent3" accent4="accent4" accent5="accent5" accent6="accent6" hlink="hlink" folHlink="folHlink"/>
  <p:sldLayoutIdLst>
    <p:sldLayoutId id="2147483673" r:id="rId1"/>
    <p:sldLayoutId id="2147483735" r:id="rId2"/>
    <p:sldLayoutId id="2147483689" r:id="rId3"/>
    <p:sldLayoutId id="2147483684" r:id="rId4"/>
    <p:sldLayoutId id="2147483651" r:id="rId5"/>
    <p:sldLayoutId id="2147483685" r:id="rId6"/>
    <p:sldLayoutId id="2147483674" r:id="rId7"/>
    <p:sldLayoutId id="2147483690" r:id="rId8"/>
    <p:sldLayoutId id="2147483694" r:id="rId9"/>
    <p:sldLayoutId id="2147483693" r:id="rId10"/>
    <p:sldLayoutId id="2147483686" r:id="rId11"/>
    <p:sldLayoutId id="2147483703" r:id="rId12"/>
    <p:sldLayoutId id="2147483709" r:id="rId13"/>
    <p:sldLayoutId id="2147483710" r:id="rId14"/>
    <p:sldLayoutId id="2147483711" r:id="rId15"/>
    <p:sldLayoutId id="2147483712" r:id="rId16"/>
    <p:sldLayoutId id="2147483704" r:id="rId17"/>
    <p:sldLayoutId id="2147483702" r:id="rId18"/>
    <p:sldLayoutId id="2147483713" r:id="rId19"/>
    <p:sldLayoutId id="2147483714" r:id="rId20"/>
    <p:sldLayoutId id="2147483715" r:id="rId21"/>
    <p:sldLayoutId id="2147483695" r:id="rId22"/>
    <p:sldLayoutId id="2147483730" r:id="rId23"/>
    <p:sldLayoutId id="2147483698" r:id="rId24"/>
    <p:sldLayoutId id="2147483731" r:id="rId25"/>
    <p:sldLayoutId id="2147483699" r:id="rId26"/>
    <p:sldLayoutId id="2147483732" r:id="rId27"/>
    <p:sldLayoutId id="2147483700" r:id="rId28"/>
    <p:sldLayoutId id="2147483733" r:id="rId29"/>
    <p:sldLayoutId id="2147483701" r:id="rId30"/>
    <p:sldLayoutId id="2147483734" r:id="rId31"/>
    <p:sldLayoutId id="2147483696" r:id="rId32"/>
    <p:sldLayoutId id="2147483705" r:id="rId33"/>
    <p:sldLayoutId id="2147483706" r:id="rId34"/>
    <p:sldLayoutId id="2147483707" r:id="rId35"/>
    <p:sldLayoutId id="2147483708" r:id="rId36"/>
    <p:sldLayoutId id="2147483687" r:id="rId37"/>
    <p:sldLayoutId id="2147483660" r:id="rId38"/>
    <p:sldLayoutId id="2147483719" r:id="rId39"/>
    <p:sldLayoutId id="2147483720" r:id="rId40"/>
    <p:sldLayoutId id="2147483718" r:id="rId41"/>
    <p:sldLayoutId id="2147483721" r:id="rId42"/>
    <p:sldLayoutId id="2147483716" r:id="rId43"/>
    <p:sldLayoutId id="2147483722" r:id="rId44"/>
    <p:sldLayoutId id="2147483723" r:id="rId45"/>
    <p:sldLayoutId id="2147483663" r:id="rId46"/>
    <p:sldLayoutId id="2147483725" r:id="rId47"/>
    <p:sldLayoutId id="2147483726" r:id="rId48"/>
    <p:sldLayoutId id="2147483675" r:id="rId49"/>
    <p:sldLayoutId id="2147483677" r:id="rId50"/>
    <p:sldLayoutId id="2147483729" r:id="rId51"/>
    <p:sldLayoutId id="2147483728" r:id="rId52"/>
  </p:sldLayoutIdLst>
  <p:txStyles>
    <p:titleStyle>
      <a:lvl1pPr algn="l" defTabSz="914400" rtl="0" eaLnBrk="1" latinLnBrk="0" hangingPunct="1">
        <a:lnSpc>
          <a:spcPct val="90000"/>
        </a:lnSpc>
        <a:spcBef>
          <a:spcPct val="0"/>
        </a:spcBef>
        <a:buNone/>
        <a:defRPr sz="4400" b="1" i="0" kern="1200" spc="-150">
          <a:solidFill>
            <a:schemeClr val="tx2"/>
          </a:solidFill>
          <a:latin typeface="+mj-lt"/>
          <a:ea typeface="+mj-ea"/>
          <a:cs typeface="Gill Sans" panose="020B0502020104020203" pitchFamily="34" charset="-79"/>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b="0" i="0" kern="1200">
          <a:solidFill>
            <a:schemeClr val="tx2"/>
          </a:solidFill>
          <a:latin typeface="+mn-lt"/>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2"/>
          </a:solidFill>
          <a:latin typeface="+mn-lt"/>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1600" b="0" i="0" kern="1200">
          <a:solidFill>
            <a:schemeClr val="tx2"/>
          </a:solidFill>
          <a:latin typeface="+mn-lt"/>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400" b="0" i="0" kern="1200">
          <a:solidFill>
            <a:schemeClr val="tx2"/>
          </a:solidFill>
          <a:latin typeface="+mn-lt"/>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400" b="0" i="0" kern="1200">
          <a:solidFill>
            <a:schemeClr val="tx2"/>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28" userDrawn="1">
          <p15:clr>
            <a:srgbClr val="F26B43"/>
          </p15:clr>
        </p15:guide>
        <p15:guide id="2" orient="horz" pos="4042"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9.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11.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51.xml"/></Relationships>
</file>

<file path=ppt/slides/_rels/slide5.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6.png"/><Relationship Id="rId7" Type="http://schemas.openxmlformats.org/officeDocument/2006/relationships/image" Target="../media/image8.png"/><Relationship Id="rId12"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38.xml"/><Relationship Id="rId6" Type="http://schemas.openxmlformats.org/officeDocument/2006/relationships/image" Target="../media/image11.svg"/><Relationship Id="rId11" Type="http://schemas.openxmlformats.org/officeDocument/2006/relationships/image" Target="../media/image10.png"/><Relationship Id="rId5" Type="http://schemas.openxmlformats.org/officeDocument/2006/relationships/image" Target="../media/image7.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9.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4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2.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Заголовок 2"/>
          <p:cNvSpPr>
            <a:spLocks noGrp="1"/>
          </p:cNvSpPr>
          <p:nvPr>
            <p:ph type="title"/>
          </p:nvPr>
        </p:nvSpPr>
        <p:spPr/>
        <p:txBody>
          <a:bodyPr/>
          <a:lstStyle/>
          <a:p>
            <a:r>
              <a:rPr lang="en-US" sz="4000" dirty="0">
                <a:latin typeface="Calibri" panose="020F0502020204030204" pitchFamily="34" charset="0"/>
                <a:cs typeface="Calibri" panose="020F0502020204030204" pitchFamily="34" charset="0"/>
              </a:rPr>
              <a:t>BUSINESS EXPANSION </a:t>
            </a:r>
            <a:endParaRPr lang="ru-RU" sz="4000" dirty="0">
              <a:latin typeface="Calibri" panose="020F0502020204030204" pitchFamily="34" charset="0"/>
              <a:cs typeface="Calibri" panose="020F0502020204030204" pitchFamily="34" charset="0"/>
            </a:endParaRPr>
          </a:p>
        </p:txBody>
      </p:sp>
      <p:sp>
        <p:nvSpPr>
          <p:cNvPr id="4" name="Текст 3"/>
          <p:cNvSpPr>
            <a:spLocks noGrp="1"/>
          </p:cNvSpPr>
          <p:nvPr>
            <p:ph type="body" sz="quarter" idx="14"/>
          </p:nvPr>
        </p:nvSpPr>
        <p:spPr/>
        <p:txBody>
          <a:bodyPr>
            <a:normAutofit lnSpcReduction="10000"/>
          </a:bodyPr>
          <a:lstStyle/>
          <a:p>
            <a:r>
              <a:rPr lang="en-US" sz="2000" b="1" dirty="0">
                <a:latin typeface="Calibri" panose="020F0502020204030204" pitchFamily="34" charset="0"/>
                <a:cs typeface="Calibri" panose="020F0502020204030204" pitchFamily="34" charset="0"/>
              </a:rPr>
              <a:t>A CASE STUDY OF UNILEVER IN GERMANY </a:t>
            </a:r>
          </a:p>
          <a:p>
            <a:endParaRPr lang="ru-RU" dirty="0"/>
          </a:p>
        </p:txBody>
      </p:sp>
      <p:sp>
        <p:nvSpPr>
          <p:cNvPr id="5" name="Прямоугольник 4"/>
          <p:cNvSpPr/>
          <p:nvPr/>
        </p:nvSpPr>
        <p:spPr>
          <a:xfrm>
            <a:off x="1181622" y="4421347"/>
            <a:ext cx="6096000" cy="1096710"/>
          </a:xfrm>
          <a:prstGeom prst="rect">
            <a:avLst/>
          </a:prstGeom>
        </p:spPr>
        <p:txBody>
          <a:bodyPr>
            <a:spAutoFit/>
          </a:bodyPr>
          <a:lstStyle/>
          <a:p>
            <a:pPr lvl="0">
              <a:lnSpc>
                <a:spcPct val="90000"/>
              </a:lnSpc>
              <a:spcBef>
                <a:spcPts val="1000"/>
              </a:spcBef>
            </a:pPr>
            <a:r>
              <a:rPr lang="en-US" sz="1600" b="1" spc="300" dirty="0">
                <a:solidFill>
                  <a:srgbClr val="3F3F3F"/>
                </a:solidFill>
                <a:latin typeface="Calibri" panose="020F0502020204030204" pitchFamily="34" charset="0"/>
                <a:cs typeface="Calibri" panose="020F0502020204030204" pitchFamily="34" charset="0"/>
              </a:rPr>
              <a:t>Student Name</a:t>
            </a:r>
            <a:r>
              <a:rPr lang="ro-MD" sz="1600" b="1" spc="300" dirty="0">
                <a:solidFill>
                  <a:srgbClr val="3F3F3F"/>
                </a:solidFill>
                <a:latin typeface="Calibri" panose="020F0502020204030204" pitchFamily="34" charset="0"/>
                <a:cs typeface="Calibri" panose="020F0502020204030204" pitchFamily="34" charset="0"/>
              </a:rPr>
              <a:t>: </a:t>
            </a:r>
            <a:r>
              <a:rPr lang="en-US" b="1" spc="300" dirty="0">
                <a:solidFill>
                  <a:srgbClr val="3F3F3F"/>
                </a:solidFill>
                <a:latin typeface="Calibri" panose="020F0502020204030204" pitchFamily="34" charset="0"/>
                <a:cs typeface="Calibri" panose="020F0502020204030204" pitchFamily="34" charset="0"/>
              </a:rPr>
              <a:t>Carolina</a:t>
            </a:r>
            <a:r>
              <a:rPr lang="ro-MD" b="1" spc="300" dirty="0">
                <a:solidFill>
                  <a:srgbClr val="3F3F3F"/>
                </a:solidFill>
                <a:latin typeface="Calibri" panose="020F0502020204030204" pitchFamily="34" charset="0"/>
                <a:cs typeface="Calibri" panose="020F0502020204030204" pitchFamily="34" charset="0"/>
              </a:rPr>
              <a:t> </a:t>
            </a:r>
            <a:r>
              <a:rPr lang="en-US" b="1" spc="300" dirty="0" err="1">
                <a:solidFill>
                  <a:srgbClr val="3F3F3F"/>
                </a:solidFill>
                <a:latin typeface="Calibri" panose="020F0502020204030204" pitchFamily="34" charset="0"/>
                <a:cs typeface="Calibri" panose="020F0502020204030204" pitchFamily="34" charset="0"/>
              </a:rPr>
              <a:t>Covali</a:t>
            </a:r>
            <a:r>
              <a:rPr lang="ro-MD" b="1" spc="300" dirty="0">
                <a:solidFill>
                  <a:srgbClr val="3F3F3F"/>
                </a:solidFill>
                <a:latin typeface="Calibri" panose="020F0502020204030204" pitchFamily="34" charset="0"/>
                <a:cs typeface="Calibri" panose="020F0502020204030204" pitchFamily="34" charset="0"/>
              </a:rPr>
              <a:t> </a:t>
            </a:r>
          </a:p>
          <a:p>
            <a:pPr lvl="0">
              <a:lnSpc>
                <a:spcPct val="90000"/>
              </a:lnSpc>
              <a:spcBef>
                <a:spcPts val="1000"/>
              </a:spcBef>
            </a:pPr>
            <a:r>
              <a:rPr lang="en-US" sz="1600" b="1" spc="300" dirty="0">
                <a:solidFill>
                  <a:srgbClr val="3F3F3F"/>
                </a:solidFill>
                <a:latin typeface="Calibri" panose="020F0502020204030204" pitchFamily="34" charset="0"/>
                <a:cs typeface="Calibri" panose="020F0502020204030204" pitchFamily="34" charset="0"/>
              </a:rPr>
              <a:t>Student ID: </a:t>
            </a:r>
            <a:r>
              <a:rPr lang="en-US" b="1" spc="300" dirty="0">
                <a:solidFill>
                  <a:srgbClr val="3F3F3F"/>
                </a:solidFill>
                <a:latin typeface="Calibri" panose="020F0502020204030204" pitchFamily="34" charset="0"/>
                <a:cs typeface="Calibri" panose="020F0502020204030204" pitchFamily="34" charset="0"/>
              </a:rPr>
              <a:t>2112320</a:t>
            </a:r>
            <a:endParaRPr lang="ru-RU" b="1" spc="300" dirty="0">
              <a:solidFill>
                <a:srgbClr val="3F3F3F"/>
              </a:solidFill>
              <a:latin typeface="Calibri" panose="020F0502020204030204" pitchFamily="34" charset="0"/>
              <a:cs typeface="Calibri" panose="020F0502020204030204" pitchFamily="34" charset="0"/>
            </a:endParaRPr>
          </a:p>
          <a:p>
            <a:pPr lvl="0">
              <a:lnSpc>
                <a:spcPct val="90000"/>
              </a:lnSpc>
              <a:spcBef>
                <a:spcPts val="1000"/>
              </a:spcBef>
            </a:pPr>
            <a:r>
              <a:rPr lang="en-US" sz="1600" b="1" spc="300" dirty="0">
                <a:solidFill>
                  <a:srgbClr val="3F3F3F"/>
                </a:solidFill>
                <a:latin typeface="Calibri" panose="020F0502020204030204" pitchFamily="34" charset="0"/>
                <a:cs typeface="Calibri" panose="020F0502020204030204" pitchFamily="34" charset="0"/>
              </a:rPr>
              <a:t>Lecturer</a:t>
            </a:r>
            <a:r>
              <a:rPr lang="en-US" b="1" spc="300" dirty="0">
                <a:solidFill>
                  <a:srgbClr val="3F3F3F"/>
                </a:solidFill>
                <a:latin typeface="Calibri" panose="020F0502020204030204" pitchFamily="34" charset="0"/>
                <a:cs typeface="Calibri" panose="020F0502020204030204" pitchFamily="34" charset="0"/>
              </a:rPr>
              <a:t> </a:t>
            </a:r>
            <a:r>
              <a:rPr lang="ro-MD" b="1" spc="300" dirty="0">
                <a:solidFill>
                  <a:srgbClr val="3F3F3F"/>
                </a:solidFill>
                <a:latin typeface="Calibri" panose="020F0502020204030204" pitchFamily="34" charset="0"/>
                <a:cs typeface="Calibri" panose="020F0502020204030204" pitchFamily="34" charset="0"/>
              </a:rPr>
              <a:t>:</a:t>
            </a:r>
            <a:r>
              <a:rPr lang="en-US" b="1" spc="300" dirty="0">
                <a:solidFill>
                  <a:srgbClr val="3F3F3F"/>
                </a:solidFill>
                <a:latin typeface="Calibri" panose="020F0502020204030204" pitchFamily="34" charset="0"/>
                <a:cs typeface="Calibri" panose="020F0502020204030204" pitchFamily="34" charset="0"/>
              </a:rPr>
              <a:t> Afzal </a:t>
            </a:r>
            <a:r>
              <a:rPr lang="en-US" b="1" spc="300" dirty="0" err="1">
                <a:solidFill>
                  <a:srgbClr val="3F3F3F"/>
                </a:solidFill>
                <a:latin typeface="Calibri" panose="020F0502020204030204" pitchFamily="34" charset="0"/>
                <a:cs typeface="Calibri" panose="020F0502020204030204" pitchFamily="34" charset="0"/>
              </a:rPr>
              <a:t>Munna</a:t>
            </a:r>
            <a:r>
              <a:rPr lang="en-US" b="1" spc="300" dirty="0">
                <a:solidFill>
                  <a:srgbClr val="3F3F3F"/>
                </a:solidFill>
                <a:latin typeface="Consolas" panose="020B0609020204030204" pitchFamily="49" charset="0"/>
                <a:cs typeface="Arial" panose="020B0604020202020204" pitchFamily="34" charset="0"/>
              </a:rPr>
              <a:t> </a:t>
            </a:r>
            <a:endParaRPr lang="en-US" b="1" spc="300" dirty="0">
              <a:solidFill>
                <a:srgbClr val="3F3F3F"/>
              </a:solidFill>
              <a:latin typeface="Consolas" panose="020B0609020204030204" pitchFamily="49" charset="0"/>
              <a:cs typeface="Arial" panose="020B0604020202020204" pitchFamily="34" charset="0"/>
            </a:endParaRPr>
          </a:p>
        </p:txBody>
      </p:sp>
      <p:pic>
        <p:nvPicPr>
          <p:cNvPr id="6" name="Рисунок 5"/>
          <p:cNvPicPr>
            <a:picLocks noChangeAspect="1"/>
          </p:cNvPicPr>
          <p:nvPr/>
        </p:nvPicPr>
        <p:blipFill>
          <a:blip r:embed="rId2"/>
          <a:stretch>
            <a:fillRect/>
          </a:stretch>
        </p:blipFill>
        <p:spPr>
          <a:xfrm>
            <a:off x="-1057" y="0"/>
            <a:ext cx="12193057" cy="6858594"/>
          </a:xfrm>
          <a:prstGeom prst="rect">
            <a:avLst/>
          </a:prstGeom>
        </p:spPr>
      </p:pic>
    </p:spTree>
    <p:extLst>
      <p:ext uri="{BB962C8B-B14F-4D97-AF65-F5344CB8AC3E}">
        <p14:creationId xmlns:p14="http://schemas.microsoft.com/office/powerpoint/2010/main" val="41637047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CC12AB6B-2397-478A-BF32-BF0AFF5D84DB}"/>
              </a:ext>
            </a:extLst>
          </p:cNvPr>
          <p:cNvSpPr>
            <a:spLocks noGrp="1"/>
          </p:cNvSpPr>
          <p:nvPr>
            <p:ph type="title"/>
          </p:nvPr>
        </p:nvSpPr>
        <p:spPr>
          <a:xfrm>
            <a:off x="1" y="2212219"/>
            <a:ext cx="3554428" cy="2026917"/>
          </a:xfrm>
        </p:spPr>
        <p:txBody>
          <a:bodyPr/>
          <a:lstStyle/>
          <a:p>
            <a:r>
              <a:rPr lang="en-US" sz="6000" dirty="0" smtClean="0">
                <a:latin typeface="Times New Roman" panose="02020603050405020304" pitchFamily="18" charset="0"/>
                <a:cs typeface="Times New Roman" panose="02020603050405020304" pitchFamily="18" charset="0"/>
              </a:rPr>
              <a:t>Company overview</a:t>
            </a:r>
            <a:endParaRPr lang="en-US" sz="6000" dirty="0">
              <a:latin typeface="Times New Roman" panose="02020603050405020304" pitchFamily="18" charset="0"/>
              <a:cs typeface="Times New Roman" panose="02020603050405020304" pitchFamily="18" charset="0"/>
            </a:endParaRPr>
          </a:p>
        </p:txBody>
      </p:sp>
      <p:sp>
        <p:nvSpPr>
          <p:cNvPr id="10" name="Text Placeholder 9">
            <a:extLst>
              <a:ext uri="{FF2B5EF4-FFF2-40B4-BE49-F238E27FC236}">
                <a16:creationId xmlns:a16="http://schemas.microsoft.com/office/drawing/2014/main" id="{1A50CE80-CA72-48E8-BA6A-98B4A0501A5B}"/>
              </a:ext>
            </a:extLst>
          </p:cNvPr>
          <p:cNvSpPr>
            <a:spLocks noGrp="1"/>
          </p:cNvSpPr>
          <p:nvPr>
            <p:ph type="body" sz="quarter" idx="11"/>
          </p:nvPr>
        </p:nvSpPr>
        <p:spPr>
          <a:xfrm>
            <a:off x="7559432" y="1329055"/>
            <a:ext cx="4294206" cy="755650"/>
          </a:xfrm>
        </p:spPr>
        <p:txBody>
          <a:bodyPr>
            <a:noAutofit/>
          </a:bodyPr>
          <a:lstStyle/>
          <a:p>
            <a:r>
              <a:rPr lang="en-US" sz="2000" dirty="0" smtClean="0">
                <a:latin typeface="Times New Roman" panose="02020603050405020304" pitchFamily="18" charset="0"/>
                <a:cs typeface="Times New Roman" panose="02020603050405020304" pitchFamily="18" charset="0"/>
              </a:rPr>
              <a:t>Unilever is among the leading FMCG organizations across the globe with a revenue figure of </a:t>
            </a:r>
            <a:r>
              <a:rPr lang="en-US" sz="2000" dirty="0">
                <a:latin typeface="Times New Roman" panose="02020603050405020304" pitchFamily="18" charset="0"/>
                <a:cs typeface="Times New Roman" panose="02020603050405020304" pitchFamily="18" charset="0"/>
              </a:rPr>
              <a:t>$</a:t>
            </a:r>
            <a:r>
              <a:rPr lang="en-US" sz="2000" dirty="0" smtClean="0">
                <a:latin typeface="Times New Roman" panose="02020603050405020304" pitchFamily="18" charset="0"/>
                <a:cs typeface="Times New Roman" panose="02020603050405020304" pitchFamily="18" charset="0"/>
              </a:rPr>
              <a:t>62B in 2022.</a:t>
            </a:r>
            <a:endParaRPr lang="en-US" sz="2000" dirty="0">
              <a:latin typeface="Times New Roman" panose="02020603050405020304" pitchFamily="18" charset="0"/>
              <a:cs typeface="Times New Roman" panose="02020603050405020304" pitchFamily="18" charset="0"/>
            </a:endParaRPr>
          </a:p>
        </p:txBody>
      </p:sp>
      <p:sp>
        <p:nvSpPr>
          <p:cNvPr id="12" name="Text Placeholder 11">
            <a:extLst>
              <a:ext uri="{FF2B5EF4-FFF2-40B4-BE49-F238E27FC236}">
                <a16:creationId xmlns:a16="http://schemas.microsoft.com/office/drawing/2014/main" id="{75BAF650-FD43-47DB-AB10-61E4F4A72162}"/>
              </a:ext>
            </a:extLst>
          </p:cNvPr>
          <p:cNvSpPr>
            <a:spLocks noGrp="1"/>
          </p:cNvSpPr>
          <p:nvPr>
            <p:ph type="body" sz="quarter" idx="13"/>
          </p:nvPr>
        </p:nvSpPr>
        <p:spPr>
          <a:xfrm>
            <a:off x="7559432" y="2482514"/>
            <a:ext cx="4294206" cy="755650"/>
          </a:xfrm>
        </p:spPr>
        <p:txBody>
          <a:bodyPr>
            <a:noAutofit/>
          </a:bodyPr>
          <a:lstStyle/>
          <a:p>
            <a:r>
              <a:rPr lang="en-US" sz="2000" dirty="0" smtClean="0">
                <a:latin typeface="Times New Roman" panose="02020603050405020304" pitchFamily="18" charset="0"/>
                <a:cs typeface="Times New Roman" panose="02020603050405020304" pitchFamily="18" charset="0"/>
              </a:rPr>
              <a:t>With its headquarters in London, UK, the organization has a presence in over 190 countries.</a:t>
            </a:r>
            <a:endParaRPr lang="en-US" sz="2000" dirty="0">
              <a:latin typeface="Times New Roman" panose="02020603050405020304" pitchFamily="18" charset="0"/>
              <a:cs typeface="Times New Roman" panose="02020603050405020304" pitchFamily="18" charset="0"/>
            </a:endParaRPr>
          </a:p>
        </p:txBody>
      </p:sp>
      <p:sp>
        <p:nvSpPr>
          <p:cNvPr id="13" name="Text Placeholder 12">
            <a:extLst>
              <a:ext uri="{FF2B5EF4-FFF2-40B4-BE49-F238E27FC236}">
                <a16:creationId xmlns:a16="http://schemas.microsoft.com/office/drawing/2014/main" id="{FF16BB79-5932-44CF-9C3A-407F4849693A}"/>
              </a:ext>
            </a:extLst>
          </p:cNvPr>
          <p:cNvSpPr>
            <a:spLocks noGrp="1"/>
          </p:cNvSpPr>
          <p:nvPr>
            <p:ph type="body" sz="quarter" idx="14"/>
          </p:nvPr>
        </p:nvSpPr>
        <p:spPr>
          <a:xfrm>
            <a:off x="7556273" y="5065034"/>
            <a:ext cx="4294206" cy="755650"/>
          </a:xfrm>
        </p:spPr>
        <p:txBody>
          <a:bodyPr>
            <a:noAutofit/>
          </a:bodyPr>
          <a:lstStyle/>
          <a:p>
            <a:r>
              <a:rPr lang="en-US" sz="2000" dirty="0" smtClean="0">
                <a:latin typeface="Times New Roman" panose="02020603050405020304" pitchFamily="18" charset="0"/>
                <a:cs typeface="Times New Roman" panose="02020603050405020304" pitchFamily="18" charset="0"/>
              </a:rPr>
              <a:t>The presentation aims to reflect on the cultural shift the organization is going to face while establishing a management office in Germany.</a:t>
            </a:r>
            <a:endParaRPr lang="en-US" sz="2000" dirty="0">
              <a:latin typeface="Times New Roman" panose="02020603050405020304" pitchFamily="18" charset="0"/>
              <a:cs typeface="Times New Roman" panose="02020603050405020304" pitchFamily="18" charset="0"/>
            </a:endParaRPr>
          </a:p>
        </p:txBody>
      </p:sp>
      <p:sp>
        <p:nvSpPr>
          <p:cNvPr id="14" name="Text Placeholder 13">
            <a:extLst>
              <a:ext uri="{FF2B5EF4-FFF2-40B4-BE49-F238E27FC236}">
                <a16:creationId xmlns:a16="http://schemas.microsoft.com/office/drawing/2014/main" id="{9C7D62EB-2597-47CE-BB7C-6A6EAB5BC0B7}"/>
              </a:ext>
            </a:extLst>
          </p:cNvPr>
          <p:cNvSpPr>
            <a:spLocks noGrp="1"/>
          </p:cNvSpPr>
          <p:nvPr>
            <p:ph type="body" sz="quarter" idx="15"/>
          </p:nvPr>
        </p:nvSpPr>
        <p:spPr>
          <a:xfrm>
            <a:off x="7559432" y="3725451"/>
            <a:ext cx="4294206" cy="755650"/>
          </a:xfrm>
        </p:spPr>
        <p:txBody>
          <a:bodyPr>
            <a:noAutofit/>
          </a:bodyPr>
          <a:lstStyle/>
          <a:p>
            <a:r>
              <a:rPr lang="en-US" sz="2000" dirty="0">
                <a:latin typeface="Times New Roman" panose="02020603050405020304" pitchFamily="18" charset="0"/>
                <a:cs typeface="Times New Roman" panose="02020603050405020304" pitchFamily="18" charset="0"/>
              </a:rPr>
              <a:t>The company's mission is to increase people's health and well-being, </a:t>
            </a:r>
            <a:r>
              <a:rPr lang="en-US" sz="2000" dirty="0" smtClean="0">
                <a:latin typeface="Times New Roman" panose="02020603050405020304" pitchFamily="18" charset="0"/>
                <a:cs typeface="Times New Roman" panose="02020603050405020304" pitchFamily="18" charset="0"/>
              </a:rPr>
              <a:t>in a sustainable manner (Iglesias et al., 2023).</a:t>
            </a:r>
            <a:endParaRPr lang="en-US" sz="2000" dirty="0">
              <a:latin typeface="Times New Roman" panose="02020603050405020304" pitchFamily="18" charset="0"/>
              <a:cs typeface="Times New Roman" panose="02020603050405020304" pitchFamily="18" charset="0"/>
            </a:endParaRPr>
          </a:p>
        </p:txBody>
      </p:sp>
      <p:pic>
        <p:nvPicPr>
          <p:cNvPr id="5" name="Picture Placeholder 4" descr="Two people sitting at a table&#10;&#10;Description automatically generated">
            <a:extLst>
              <a:ext uri="{FF2B5EF4-FFF2-40B4-BE49-F238E27FC236}">
                <a16:creationId xmlns:a16="http://schemas.microsoft.com/office/drawing/2014/main" id="{7DE76D96-D2E8-6F4E-BE03-3ADF7B81D9E1}"/>
              </a:ext>
            </a:extLst>
          </p:cNvPr>
          <p:cNvPicPr>
            <a:picLocks noGrp="1" noChangeAspect="1"/>
          </p:cNvPicPr>
          <p:nvPr>
            <p:ph type="pic" sz="quarter" idx="12"/>
          </p:nvPr>
        </p:nvPicPr>
        <p:blipFill>
          <a:blip r:embed="rId3"/>
          <a:srcRect l="19952" r="19952"/>
          <a:stretch>
            <a:fillRect/>
          </a:stretch>
        </p:blipFill>
        <p:spPr/>
      </p:pic>
      <p:pic>
        <p:nvPicPr>
          <p:cNvPr id="3" name="Picture 2"/>
          <p:cNvPicPr>
            <a:picLocks noChangeAspect="1"/>
          </p:cNvPicPr>
          <p:nvPr/>
        </p:nvPicPr>
        <p:blipFill>
          <a:blip r:embed="rId4"/>
          <a:stretch>
            <a:fillRect/>
          </a:stretch>
        </p:blipFill>
        <p:spPr>
          <a:xfrm>
            <a:off x="3778137" y="2225040"/>
            <a:ext cx="3554428" cy="3668025"/>
          </a:xfrm>
          <a:prstGeom prst="rect">
            <a:avLst/>
          </a:prstGeom>
        </p:spPr>
      </p:pic>
    </p:spTree>
    <p:extLst>
      <p:ext uri="{BB962C8B-B14F-4D97-AF65-F5344CB8AC3E}">
        <p14:creationId xmlns:p14="http://schemas.microsoft.com/office/powerpoint/2010/main" val="307395272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5249062A-D4B8-4980-B15D-2F0CF58BB5B7}"/>
              </a:ext>
            </a:extLst>
          </p:cNvPr>
          <p:cNvSpPr>
            <a:spLocks noGrp="1"/>
          </p:cNvSpPr>
          <p:nvPr>
            <p:ph type="title"/>
          </p:nvPr>
        </p:nvSpPr>
        <p:spPr>
          <a:xfrm>
            <a:off x="-101599" y="3142672"/>
            <a:ext cx="3509819" cy="2258796"/>
          </a:xfrm>
        </p:spPr>
        <p:txBody>
          <a:bodyPr/>
          <a:lstStyle/>
          <a:p>
            <a:r>
              <a:rPr lang="en-US" dirty="0" smtClean="0">
                <a:solidFill>
                  <a:srgbClr val="5DAAB0"/>
                </a:solidFill>
              </a:rPr>
              <a:t>Rationale for Expansion</a:t>
            </a:r>
            <a:endParaRPr lang="en-US" dirty="0">
              <a:solidFill>
                <a:srgbClr val="5DAAB0"/>
              </a:solidFill>
            </a:endParaRPr>
          </a:p>
        </p:txBody>
      </p:sp>
      <p:pic>
        <p:nvPicPr>
          <p:cNvPr id="13" name="Picture Placeholder 12" descr="A group of people sitting in front of a window">
            <a:extLst>
              <a:ext uri="{FF2B5EF4-FFF2-40B4-BE49-F238E27FC236}">
                <a16:creationId xmlns:a16="http://schemas.microsoft.com/office/drawing/2014/main" id="{52A2CEC9-3F71-424A-8B32-9D07BE6254B7}"/>
              </a:ext>
            </a:extLst>
          </p:cNvPr>
          <p:cNvPicPr>
            <a:picLocks noGrp="1" noChangeAspect="1"/>
          </p:cNvPicPr>
          <p:nvPr>
            <p:ph type="pic" sz="quarter" idx="10"/>
          </p:nvPr>
        </p:nvPicPr>
        <p:blipFill rotWithShape="1">
          <a:blip r:embed="rId3" cstate="screen">
            <a:extLst>
              <a:ext uri="{28A0092B-C50C-407E-A947-70E740481C1C}">
                <a14:useLocalDpi xmlns:a14="http://schemas.microsoft.com/office/drawing/2010/main"/>
              </a:ext>
            </a:extLst>
          </a:blip>
          <a:srcRect t="44976" b="13760"/>
          <a:stretch/>
        </p:blipFill>
        <p:spPr>
          <a:xfrm>
            <a:off x="0" y="0"/>
            <a:ext cx="12192000" cy="2960255"/>
          </a:xfrm>
          <a:prstGeom prst="rect">
            <a:avLst/>
          </a:prstGeom>
        </p:spPr>
      </p:pic>
      <p:graphicFrame>
        <p:nvGraphicFramePr>
          <p:cNvPr id="4" name="Diagram 3"/>
          <p:cNvGraphicFramePr/>
          <p:nvPr>
            <p:extLst>
              <p:ext uri="{D42A27DB-BD31-4B8C-83A1-F6EECF244321}">
                <p14:modId xmlns:p14="http://schemas.microsoft.com/office/powerpoint/2010/main" val="1366735417"/>
              </p:ext>
            </p:extLst>
          </p:nvPr>
        </p:nvGraphicFramePr>
        <p:xfrm>
          <a:off x="3990108" y="2960256"/>
          <a:ext cx="8128000" cy="380410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60504443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D8CD555-AB49-4CAE-998F-97A85F59AD6D}"/>
              </a:ext>
            </a:extLst>
          </p:cNvPr>
          <p:cNvSpPr>
            <a:spLocks noGrp="1"/>
          </p:cNvSpPr>
          <p:nvPr>
            <p:ph type="title"/>
          </p:nvPr>
        </p:nvSpPr>
        <p:spPr>
          <a:xfrm>
            <a:off x="518160" y="524172"/>
            <a:ext cx="9458597" cy="910701"/>
          </a:xfrm>
        </p:spPr>
        <p:txBody>
          <a:bodyPr/>
          <a:lstStyle/>
          <a:p>
            <a:r>
              <a:rPr lang="en-US" dirty="0" smtClean="0"/>
              <a:t>Hofstede’s cultural dimensions</a:t>
            </a:r>
            <a:endParaRPr lang="en-US" dirty="0"/>
          </a:p>
        </p:txBody>
      </p:sp>
      <p:pic>
        <p:nvPicPr>
          <p:cNvPr id="5" name="Picture 4"/>
          <p:cNvPicPr>
            <a:picLocks noChangeAspect="1"/>
          </p:cNvPicPr>
          <p:nvPr/>
        </p:nvPicPr>
        <p:blipFill>
          <a:blip r:embed="rId3"/>
          <a:stretch>
            <a:fillRect/>
          </a:stretch>
        </p:blipFill>
        <p:spPr>
          <a:xfrm>
            <a:off x="8284685" y="1881380"/>
            <a:ext cx="3907316" cy="4085834"/>
          </a:xfrm>
          <a:prstGeom prst="rect">
            <a:avLst/>
          </a:prstGeom>
        </p:spPr>
      </p:pic>
      <p:graphicFrame>
        <p:nvGraphicFramePr>
          <p:cNvPr id="9" name="Table 8"/>
          <p:cNvGraphicFramePr>
            <a:graphicFrameLocks noGrp="1"/>
          </p:cNvGraphicFramePr>
          <p:nvPr>
            <p:extLst>
              <p:ext uri="{D42A27DB-BD31-4B8C-83A1-F6EECF244321}">
                <p14:modId xmlns:p14="http://schemas.microsoft.com/office/powerpoint/2010/main" val="1081951094"/>
              </p:ext>
            </p:extLst>
          </p:nvPr>
        </p:nvGraphicFramePr>
        <p:xfrm>
          <a:off x="-36830" y="1865053"/>
          <a:ext cx="8127999" cy="4102161"/>
        </p:xfrm>
        <a:graphic>
          <a:graphicData uri="http://schemas.openxmlformats.org/drawingml/2006/table">
            <a:tbl>
              <a:tblPr firstRow="1" bandRow="1">
                <a:tableStyleId>{5C22544A-7EE6-4342-B048-85BDC9FD1C3A}</a:tableStyleId>
              </a:tblPr>
              <a:tblGrid>
                <a:gridCol w="3454400">
                  <a:extLst>
                    <a:ext uri="{9D8B030D-6E8A-4147-A177-3AD203B41FA5}">
                      <a16:colId xmlns:a16="http://schemas.microsoft.com/office/drawing/2014/main" val="1670433945"/>
                    </a:ext>
                  </a:extLst>
                </a:gridCol>
                <a:gridCol w="2377440">
                  <a:extLst>
                    <a:ext uri="{9D8B030D-6E8A-4147-A177-3AD203B41FA5}">
                      <a16:colId xmlns:a16="http://schemas.microsoft.com/office/drawing/2014/main" val="2261223964"/>
                    </a:ext>
                  </a:extLst>
                </a:gridCol>
                <a:gridCol w="2296159">
                  <a:extLst>
                    <a:ext uri="{9D8B030D-6E8A-4147-A177-3AD203B41FA5}">
                      <a16:colId xmlns:a16="http://schemas.microsoft.com/office/drawing/2014/main" val="3604049606"/>
                    </a:ext>
                  </a:extLst>
                </a:gridCol>
              </a:tblGrid>
              <a:tr h="586023">
                <a:tc>
                  <a:txBody>
                    <a:bodyPr/>
                    <a:lstStyle/>
                    <a:p>
                      <a:r>
                        <a:rPr lang="en-US" dirty="0" smtClean="0"/>
                        <a:t>Basis </a:t>
                      </a:r>
                      <a:endParaRPr lang="en-GB" dirty="0"/>
                    </a:p>
                  </a:txBody>
                  <a:tcPr/>
                </a:tc>
                <a:tc>
                  <a:txBody>
                    <a:bodyPr/>
                    <a:lstStyle/>
                    <a:p>
                      <a:r>
                        <a:rPr lang="en-US" dirty="0" smtClean="0"/>
                        <a:t>UK</a:t>
                      </a:r>
                      <a:endParaRPr lang="en-GB" dirty="0"/>
                    </a:p>
                  </a:txBody>
                  <a:tcPr/>
                </a:tc>
                <a:tc>
                  <a:txBody>
                    <a:bodyPr/>
                    <a:lstStyle/>
                    <a:p>
                      <a:r>
                        <a:rPr lang="en-US" dirty="0" smtClean="0"/>
                        <a:t>Germany</a:t>
                      </a:r>
                      <a:endParaRPr lang="en-GB" dirty="0"/>
                    </a:p>
                  </a:txBody>
                  <a:tcPr/>
                </a:tc>
                <a:extLst>
                  <a:ext uri="{0D108BD9-81ED-4DB2-BD59-A6C34878D82A}">
                    <a16:rowId xmlns:a16="http://schemas.microsoft.com/office/drawing/2014/main" val="1230995898"/>
                  </a:ext>
                </a:extLst>
              </a:tr>
              <a:tr h="586023">
                <a:tc>
                  <a:txBody>
                    <a:bodyPr/>
                    <a:lstStyle/>
                    <a:p>
                      <a:r>
                        <a:rPr lang="en-US" dirty="0" smtClean="0"/>
                        <a:t>Power Distance</a:t>
                      </a:r>
                      <a:endParaRPr lang="en-GB" dirty="0"/>
                    </a:p>
                  </a:txBody>
                  <a:tcPr/>
                </a:tc>
                <a:tc>
                  <a:txBody>
                    <a:bodyPr/>
                    <a:lstStyle/>
                    <a:p>
                      <a:r>
                        <a:rPr lang="en-US" dirty="0" smtClean="0"/>
                        <a:t>Low</a:t>
                      </a:r>
                      <a:endParaRPr lang="en-GB" dirty="0"/>
                    </a:p>
                  </a:txBody>
                  <a:tcPr/>
                </a:tc>
                <a:tc>
                  <a:txBody>
                    <a:bodyPr/>
                    <a:lstStyle/>
                    <a:p>
                      <a:r>
                        <a:rPr lang="en-US" dirty="0" smtClean="0"/>
                        <a:t>Low</a:t>
                      </a:r>
                      <a:endParaRPr lang="en-GB" dirty="0"/>
                    </a:p>
                  </a:txBody>
                  <a:tcPr/>
                </a:tc>
                <a:extLst>
                  <a:ext uri="{0D108BD9-81ED-4DB2-BD59-A6C34878D82A}">
                    <a16:rowId xmlns:a16="http://schemas.microsoft.com/office/drawing/2014/main" val="1409297378"/>
                  </a:ext>
                </a:extLst>
              </a:tr>
              <a:tr h="586023">
                <a:tc>
                  <a:txBody>
                    <a:bodyPr/>
                    <a:lstStyle/>
                    <a:p>
                      <a:r>
                        <a:rPr lang="en-US" dirty="0" smtClean="0"/>
                        <a:t>Masculinity vs. Femininity</a:t>
                      </a:r>
                      <a:endParaRPr lang="en-GB" dirty="0"/>
                    </a:p>
                  </a:txBody>
                  <a:tcPr/>
                </a:tc>
                <a:tc>
                  <a:txBody>
                    <a:bodyPr/>
                    <a:lstStyle/>
                    <a:p>
                      <a:r>
                        <a:rPr lang="en-US" dirty="0" smtClean="0"/>
                        <a:t>Masculine</a:t>
                      </a:r>
                      <a:endParaRPr lang="en-GB" dirty="0"/>
                    </a:p>
                  </a:txBody>
                  <a:tcPr/>
                </a:tc>
                <a:tc>
                  <a:txBody>
                    <a:bodyPr/>
                    <a:lstStyle/>
                    <a:p>
                      <a:r>
                        <a:rPr lang="en-US" dirty="0" smtClean="0"/>
                        <a:t>Feminine</a:t>
                      </a:r>
                      <a:endParaRPr lang="en-GB" dirty="0"/>
                    </a:p>
                  </a:txBody>
                  <a:tcPr/>
                </a:tc>
                <a:extLst>
                  <a:ext uri="{0D108BD9-81ED-4DB2-BD59-A6C34878D82A}">
                    <a16:rowId xmlns:a16="http://schemas.microsoft.com/office/drawing/2014/main" val="597550674"/>
                  </a:ext>
                </a:extLst>
              </a:tr>
              <a:tr h="586023">
                <a:tc>
                  <a:txBody>
                    <a:bodyPr/>
                    <a:lstStyle/>
                    <a:p>
                      <a:r>
                        <a:rPr lang="en-US" dirty="0" smtClean="0"/>
                        <a:t>Individualism Vs. Collectivism</a:t>
                      </a:r>
                      <a:endParaRPr lang="en-GB" dirty="0"/>
                    </a:p>
                  </a:txBody>
                  <a:tcPr/>
                </a:tc>
                <a:tc>
                  <a:txBody>
                    <a:bodyPr/>
                    <a:lstStyle/>
                    <a:p>
                      <a:r>
                        <a:rPr lang="en-US" dirty="0" smtClean="0"/>
                        <a:t>Individualistic</a:t>
                      </a:r>
                      <a:endParaRPr lang="en-GB" dirty="0"/>
                    </a:p>
                  </a:txBody>
                  <a:tcPr/>
                </a:tc>
                <a:tc>
                  <a:txBody>
                    <a:bodyPr/>
                    <a:lstStyle/>
                    <a:p>
                      <a:r>
                        <a:rPr lang="en-US" dirty="0" smtClean="0"/>
                        <a:t>Collectivist</a:t>
                      </a:r>
                      <a:endParaRPr lang="en-GB" dirty="0"/>
                    </a:p>
                  </a:txBody>
                  <a:tcPr/>
                </a:tc>
                <a:extLst>
                  <a:ext uri="{0D108BD9-81ED-4DB2-BD59-A6C34878D82A}">
                    <a16:rowId xmlns:a16="http://schemas.microsoft.com/office/drawing/2014/main" val="3316620598"/>
                  </a:ext>
                </a:extLst>
              </a:tr>
              <a:tr h="586023">
                <a:tc>
                  <a:txBody>
                    <a:bodyPr/>
                    <a:lstStyle/>
                    <a:p>
                      <a:r>
                        <a:rPr lang="en-US" dirty="0" smtClean="0"/>
                        <a:t>Long term vs.</a:t>
                      </a:r>
                      <a:r>
                        <a:rPr lang="en-US" baseline="0" dirty="0" smtClean="0"/>
                        <a:t> short term</a:t>
                      </a:r>
                      <a:endParaRPr lang="en-GB" dirty="0"/>
                    </a:p>
                  </a:txBody>
                  <a:tcPr/>
                </a:tc>
                <a:tc>
                  <a:txBody>
                    <a:bodyPr/>
                    <a:lstStyle/>
                    <a:p>
                      <a:r>
                        <a:rPr lang="en-US" dirty="0" smtClean="0"/>
                        <a:t>Short-term</a:t>
                      </a:r>
                      <a:endParaRPr lang="en-GB" dirty="0"/>
                    </a:p>
                  </a:txBody>
                  <a:tcPr/>
                </a:tc>
                <a:tc>
                  <a:txBody>
                    <a:bodyPr/>
                    <a:lstStyle/>
                    <a:p>
                      <a:r>
                        <a:rPr lang="en-US" dirty="0" smtClean="0"/>
                        <a:t>Short-term</a:t>
                      </a:r>
                      <a:endParaRPr lang="en-GB" dirty="0"/>
                    </a:p>
                  </a:txBody>
                  <a:tcPr/>
                </a:tc>
                <a:extLst>
                  <a:ext uri="{0D108BD9-81ED-4DB2-BD59-A6C34878D82A}">
                    <a16:rowId xmlns:a16="http://schemas.microsoft.com/office/drawing/2014/main" val="912727444"/>
                  </a:ext>
                </a:extLst>
              </a:tr>
              <a:tr h="586023">
                <a:tc>
                  <a:txBody>
                    <a:bodyPr/>
                    <a:lstStyle/>
                    <a:p>
                      <a:r>
                        <a:rPr lang="en-US" dirty="0" smtClean="0"/>
                        <a:t>Uncertainty Avoidance</a:t>
                      </a:r>
                      <a:endParaRPr lang="en-GB" dirty="0"/>
                    </a:p>
                  </a:txBody>
                  <a:tcPr/>
                </a:tc>
                <a:tc>
                  <a:txBody>
                    <a:bodyPr/>
                    <a:lstStyle/>
                    <a:p>
                      <a:r>
                        <a:rPr lang="en-US" dirty="0" smtClean="0"/>
                        <a:t>Low</a:t>
                      </a:r>
                      <a:endParaRPr lang="en-GB" dirty="0"/>
                    </a:p>
                  </a:txBody>
                  <a:tcPr/>
                </a:tc>
                <a:tc>
                  <a:txBody>
                    <a:bodyPr/>
                    <a:lstStyle/>
                    <a:p>
                      <a:r>
                        <a:rPr lang="en-US" dirty="0" smtClean="0"/>
                        <a:t>High</a:t>
                      </a:r>
                      <a:endParaRPr lang="en-GB" dirty="0"/>
                    </a:p>
                  </a:txBody>
                  <a:tcPr/>
                </a:tc>
                <a:extLst>
                  <a:ext uri="{0D108BD9-81ED-4DB2-BD59-A6C34878D82A}">
                    <a16:rowId xmlns:a16="http://schemas.microsoft.com/office/drawing/2014/main" val="2693549043"/>
                  </a:ext>
                </a:extLst>
              </a:tr>
              <a:tr h="586023">
                <a:tc>
                  <a:txBody>
                    <a:bodyPr/>
                    <a:lstStyle/>
                    <a:p>
                      <a:r>
                        <a:rPr lang="en-US" dirty="0" smtClean="0"/>
                        <a:t>Indulgence Vs. Restraint</a:t>
                      </a:r>
                      <a:endParaRPr lang="en-GB" dirty="0"/>
                    </a:p>
                  </a:txBody>
                  <a:tcPr/>
                </a:tc>
                <a:tc>
                  <a:txBody>
                    <a:bodyPr/>
                    <a:lstStyle/>
                    <a:p>
                      <a:r>
                        <a:rPr lang="en-US" dirty="0" smtClean="0"/>
                        <a:t>Indulgence</a:t>
                      </a:r>
                      <a:endParaRPr lang="en-GB" dirty="0"/>
                    </a:p>
                  </a:txBody>
                  <a:tcPr/>
                </a:tc>
                <a:tc>
                  <a:txBody>
                    <a:bodyPr/>
                    <a:lstStyle/>
                    <a:p>
                      <a:r>
                        <a:rPr lang="en-US" dirty="0" smtClean="0"/>
                        <a:t>Indulgence</a:t>
                      </a:r>
                      <a:endParaRPr lang="en-GB" dirty="0"/>
                    </a:p>
                  </a:txBody>
                  <a:tcPr/>
                </a:tc>
                <a:extLst>
                  <a:ext uri="{0D108BD9-81ED-4DB2-BD59-A6C34878D82A}">
                    <a16:rowId xmlns:a16="http://schemas.microsoft.com/office/drawing/2014/main" val="656091236"/>
                  </a:ext>
                </a:extLst>
              </a:tr>
            </a:tbl>
          </a:graphicData>
        </a:graphic>
      </p:graphicFrame>
      <p:sp>
        <p:nvSpPr>
          <p:cNvPr id="12" name="TextBox 11"/>
          <p:cNvSpPr txBox="1"/>
          <p:nvPr/>
        </p:nvSpPr>
        <p:spPr>
          <a:xfrm>
            <a:off x="8284685" y="6081311"/>
            <a:ext cx="3161840" cy="276999"/>
          </a:xfrm>
          <a:prstGeom prst="rect">
            <a:avLst/>
          </a:prstGeom>
          <a:noFill/>
        </p:spPr>
        <p:txBody>
          <a:bodyPr wrap="square" rtlCol="0">
            <a:spAutoFit/>
          </a:bodyPr>
          <a:lstStyle/>
          <a:p>
            <a:r>
              <a:rPr lang="en-US" sz="1200" dirty="0" smtClean="0"/>
              <a:t>Figure 1. Hofstede’s cultural dimensions</a:t>
            </a:r>
            <a:endParaRPr lang="en-GB" sz="1200" dirty="0"/>
          </a:p>
        </p:txBody>
      </p:sp>
    </p:spTree>
    <p:extLst>
      <p:ext uri="{BB962C8B-B14F-4D97-AF65-F5344CB8AC3E}">
        <p14:creationId xmlns:p14="http://schemas.microsoft.com/office/powerpoint/2010/main" val="20247983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6DBE169-BA91-4B17-9AF2-4BAD528BEE06}"/>
              </a:ext>
            </a:extLst>
          </p:cNvPr>
          <p:cNvSpPr>
            <a:spLocks noGrp="1"/>
          </p:cNvSpPr>
          <p:nvPr>
            <p:ph type="title"/>
          </p:nvPr>
        </p:nvSpPr>
        <p:spPr>
          <a:xfrm>
            <a:off x="166255" y="1100290"/>
            <a:ext cx="4683239" cy="1395208"/>
          </a:xfrm>
        </p:spPr>
        <p:txBody>
          <a:bodyPr>
            <a:normAutofit/>
          </a:bodyPr>
          <a:lstStyle/>
          <a:p>
            <a:r>
              <a:rPr lang="en-US" dirty="0" smtClean="0">
                <a:solidFill>
                  <a:srgbClr val="5DAAB0"/>
                </a:solidFill>
              </a:rPr>
              <a:t>Ethnic and religious makeup</a:t>
            </a:r>
            <a:endParaRPr lang="en-US" dirty="0">
              <a:solidFill>
                <a:srgbClr val="5DAAB0"/>
              </a:solidFill>
            </a:endParaRPr>
          </a:p>
        </p:txBody>
      </p:sp>
      <p:pic>
        <p:nvPicPr>
          <p:cNvPr id="46" name="Picture Placeholder 45">
            <a:extLst>
              <a:ext uri="{FF2B5EF4-FFF2-40B4-BE49-F238E27FC236}">
                <a16:creationId xmlns:a16="http://schemas.microsoft.com/office/drawing/2014/main" id="{6263CE43-D410-4BF8-8529-41197F401002}"/>
              </a:ext>
              <a:ext uri="{C183D7F6-B498-43B3-948B-1728B52AA6E4}">
                <adec:decorative xmlns="" xmlns:adec="http://schemas.microsoft.com/office/drawing/2017/decorative" val="1"/>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a:ext>
              <a:ext uri="{96DAC541-7B7A-43D3-8B79-37D633B846F1}">
                <asvg:svgBlip xmlns="" xmlns:asvg="http://schemas.microsoft.com/office/drawing/2016/SVG/main" r:embed="rId4"/>
              </a:ext>
            </a:extLst>
          </a:blip>
          <a:srcRect l="-29560" t="-29716" r="-29560" b="-29716"/>
          <a:stretch/>
        </p:blipFill>
        <p:spPr>
          <a:xfrm>
            <a:off x="6687422" y="1038724"/>
            <a:ext cx="804759" cy="804759"/>
          </a:xfrm>
        </p:spPr>
      </p:pic>
      <p:pic>
        <p:nvPicPr>
          <p:cNvPr id="50" name="Picture Placeholder 49">
            <a:extLst>
              <a:ext uri="{FF2B5EF4-FFF2-40B4-BE49-F238E27FC236}">
                <a16:creationId xmlns:a16="http://schemas.microsoft.com/office/drawing/2014/main" id="{44B7CF38-0B19-41D9-8D37-6D59A3F3E045}"/>
              </a:ext>
              <a:ext uri="{C183D7F6-B498-43B3-948B-1728B52AA6E4}">
                <adec:decorative xmlns="" xmlns:adec="http://schemas.microsoft.com/office/drawing/2017/decorative" val="1"/>
              </a:ext>
            </a:extLst>
          </p:cNvPr>
          <p:cNvPicPr>
            <a:picLocks noGrp="1" noChangeAspect="1"/>
          </p:cNvPicPr>
          <p:nvPr>
            <p:ph type="pic" sz="quarter" idx="14"/>
          </p:nvPr>
        </p:nvPicPr>
        <p:blipFill rotWithShape="1">
          <a:blip r:embed="rId5" cstate="screen">
            <a:extLst>
              <a:ext uri="{28A0092B-C50C-407E-A947-70E740481C1C}">
                <a14:useLocalDpi xmlns:a14="http://schemas.microsoft.com/office/drawing/2010/main"/>
              </a:ext>
              <a:ext uri="{96DAC541-7B7A-43D3-8B79-37D633B846F1}">
                <asvg:svgBlip xmlns="" xmlns:asvg="http://schemas.microsoft.com/office/drawing/2016/SVG/main" r:embed="rId6"/>
              </a:ext>
            </a:extLst>
          </a:blip>
          <a:srcRect l="-22179" t="-22322" r="-22179" b="-22322"/>
          <a:stretch/>
        </p:blipFill>
        <p:spPr>
          <a:xfrm>
            <a:off x="6687422" y="2330235"/>
            <a:ext cx="804759" cy="804759"/>
          </a:xfrm>
        </p:spPr>
      </p:pic>
      <p:pic>
        <p:nvPicPr>
          <p:cNvPr id="52" name="Picture Placeholder 51">
            <a:extLst>
              <a:ext uri="{FF2B5EF4-FFF2-40B4-BE49-F238E27FC236}">
                <a16:creationId xmlns:a16="http://schemas.microsoft.com/office/drawing/2014/main" id="{26AA0551-AA74-4E7E-80AF-5D856020D1F8}"/>
              </a:ext>
              <a:ext uri="{C183D7F6-B498-43B3-948B-1728B52AA6E4}">
                <adec:decorative xmlns="" xmlns:adec="http://schemas.microsoft.com/office/drawing/2017/decorative" val="1"/>
              </a:ext>
            </a:extLst>
          </p:cNvPr>
          <p:cNvPicPr>
            <a:picLocks noGrp="1" noChangeAspect="1"/>
          </p:cNvPicPr>
          <p:nvPr>
            <p:ph type="pic" sz="quarter" idx="15"/>
          </p:nvPr>
        </p:nvPicPr>
        <p:blipFill rotWithShape="1">
          <a:blip r:embed="rId7" cstate="screen">
            <a:extLst>
              <a:ext uri="{28A0092B-C50C-407E-A947-70E740481C1C}">
                <a14:useLocalDpi xmlns:a14="http://schemas.microsoft.com/office/drawing/2010/main"/>
              </a:ext>
              <a:ext uri="{96DAC541-7B7A-43D3-8B79-37D633B846F1}">
                <asvg:svgBlip xmlns="" xmlns:asvg="http://schemas.microsoft.com/office/drawing/2016/SVG/main" r:embed="rId8"/>
              </a:ext>
            </a:extLst>
          </a:blip>
          <a:srcRect l="-27274" t="-27427" r="-27274" b="-27427"/>
          <a:stretch/>
        </p:blipFill>
        <p:spPr>
          <a:xfrm>
            <a:off x="6687422" y="3621746"/>
            <a:ext cx="804759" cy="804759"/>
          </a:xfrm>
        </p:spPr>
      </p:pic>
      <p:pic>
        <p:nvPicPr>
          <p:cNvPr id="54" name="Picture Placeholder 53">
            <a:extLst>
              <a:ext uri="{FF2B5EF4-FFF2-40B4-BE49-F238E27FC236}">
                <a16:creationId xmlns:a16="http://schemas.microsoft.com/office/drawing/2014/main" id="{21139392-74B8-43B3-BFDF-58CAC133651E}"/>
              </a:ext>
              <a:ext uri="{C183D7F6-B498-43B3-948B-1728B52AA6E4}">
                <adec:decorative xmlns="" xmlns:adec="http://schemas.microsoft.com/office/drawing/2017/decorative" val="1"/>
              </a:ext>
            </a:extLst>
          </p:cNvPr>
          <p:cNvPicPr>
            <a:picLocks noGrp="1" noChangeAspect="1"/>
          </p:cNvPicPr>
          <p:nvPr>
            <p:ph type="pic" sz="quarter" idx="16"/>
          </p:nvPr>
        </p:nvPicPr>
        <p:blipFill rotWithShape="1">
          <a:blip r:embed="rId9" cstate="screen">
            <a:extLst>
              <a:ext uri="{28A0092B-C50C-407E-A947-70E740481C1C}">
                <a14:useLocalDpi xmlns:a14="http://schemas.microsoft.com/office/drawing/2010/main"/>
              </a:ext>
              <a:ext uri="{96DAC541-7B7A-43D3-8B79-37D633B846F1}">
                <asvg:svgBlip xmlns="" xmlns:asvg="http://schemas.microsoft.com/office/drawing/2016/SVG/main" r:embed="rId10"/>
              </a:ext>
            </a:extLst>
          </a:blip>
          <a:srcRect l="-30855" t="-31015" r="-30855" b="-31015"/>
          <a:stretch/>
        </p:blipFill>
        <p:spPr>
          <a:xfrm>
            <a:off x="6687422" y="4913257"/>
            <a:ext cx="804759" cy="804759"/>
          </a:xfrm>
        </p:spPr>
      </p:pic>
      <p:sp>
        <p:nvSpPr>
          <p:cNvPr id="7" name="Text Placeholder 6">
            <a:extLst>
              <a:ext uri="{FF2B5EF4-FFF2-40B4-BE49-F238E27FC236}">
                <a16:creationId xmlns:a16="http://schemas.microsoft.com/office/drawing/2014/main" id="{87FCC6D1-213C-4A86-A2D0-742E15438C09}"/>
              </a:ext>
            </a:extLst>
          </p:cNvPr>
          <p:cNvSpPr>
            <a:spLocks noGrp="1"/>
          </p:cNvSpPr>
          <p:nvPr>
            <p:ph type="body" sz="quarter" idx="17"/>
          </p:nvPr>
        </p:nvSpPr>
        <p:spPr/>
        <p:txBody>
          <a:bodyPr>
            <a:noAutofit/>
          </a:bodyPr>
          <a:lstStyle/>
          <a:p>
            <a:r>
              <a:rPr lang="en-US" sz="1800" dirty="0" smtClean="0">
                <a:latin typeface="Arial" panose="020B0604020202020204" pitchFamily="34" charset="0"/>
              </a:rPr>
              <a:t>Both UK and Germany’s 87% population is </a:t>
            </a:r>
            <a:r>
              <a:rPr lang="en-US" b="1" dirty="0">
                <a:latin typeface="Arial" panose="020B0604020202020204" pitchFamily="34" charset="0"/>
              </a:rPr>
              <a:t>White</a:t>
            </a:r>
            <a:r>
              <a:rPr lang="en-US" sz="1800" dirty="0" smtClean="0">
                <a:latin typeface="Arial" panose="020B0604020202020204" pitchFamily="34" charset="0"/>
              </a:rPr>
              <a:t> British, and Germans respectively.</a:t>
            </a:r>
            <a:endParaRPr lang="en-US" sz="1800" dirty="0">
              <a:latin typeface="Arial" panose="020B0604020202020204" pitchFamily="34" charset="0"/>
            </a:endParaRPr>
          </a:p>
        </p:txBody>
      </p:sp>
      <p:sp>
        <p:nvSpPr>
          <p:cNvPr id="20" name="Text Placeholder 19">
            <a:extLst>
              <a:ext uri="{FF2B5EF4-FFF2-40B4-BE49-F238E27FC236}">
                <a16:creationId xmlns:a16="http://schemas.microsoft.com/office/drawing/2014/main" id="{82414D74-66D2-4C65-A48E-39F723FB2B2F}"/>
              </a:ext>
            </a:extLst>
          </p:cNvPr>
          <p:cNvSpPr>
            <a:spLocks noGrp="1"/>
          </p:cNvSpPr>
          <p:nvPr>
            <p:ph type="body" sz="quarter" idx="18"/>
          </p:nvPr>
        </p:nvSpPr>
        <p:spPr/>
        <p:txBody>
          <a:bodyPr>
            <a:noAutofit/>
          </a:bodyPr>
          <a:lstStyle/>
          <a:p>
            <a:r>
              <a:rPr lang="en-US" sz="1800" dirty="0" smtClean="0">
                <a:latin typeface="Arial" panose="020B0604020202020204" pitchFamily="34" charset="0"/>
              </a:rPr>
              <a:t>Both nations have Christianity as the dominant religion, with Islam being the second-largest religion</a:t>
            </a:r>
            <a:r>
              <a:rPr lang="en-US" sz="1800" dirty="0">
                <a:latin typeface="Arial" panose="020B0604020202020204" pitchFamily="34" charset="0"/>
              </a:rPr>
              <a:t>.</a:t>
            </a:r>
          </a:p>
        </p:txBody>
      </p:sp>
      <p:sp>
        <p:nvSpPr>
          <p:cNvPr id="21" name="Text Placeholder 20">
            <a:extLst>
              <a:ext uri="{FF2B5EF4-FFF2-40B4-BE49-F238E27FC236}">
                <a16:creationId xmlns:a16="http://schemas.microsoft.com/office/drawing/2014/main" id="{E4D7EF6E-37B1-4694-B769-3DDEC29D8381}"/>
              </a:ext>
            </a:extLst>
          </p:cNvPr>
          <p:cNvSpPr>
            <a:spLocks noGrp="1"/>
          </p:cNvSpPr>
          <p:nvPr>
            <p:ph type="body" sz="quarter" idx="19"/>
          </p:nvPr>
        </p:nvSpPr>
        <p:spPr/>
        <p:txBody>
          <a:bodyPr>
            <a:noAutofit/>
          </a:bodyPr>
          <a:lstStyle/>
          <a:p>
            <a:r>
              <a:rPr lang="en-US" sz="1800" dirty="0" smtClean="0">
                <a:latin typeface="Arial" panose="020B0604020202020204" pitchFamily="34" charset="0"/>
              </a:rPr>
              <a:t>Around 20% of the UK population comprises Asian, African, and people with mixed groups offering a more diverse market for the company</a:t>
            </a:r>
            <a:r>
              <a:rPr lang="ro-MD" sz="1800" dirty="0" smtClean="0">
                <a:latin typeface="Arial" panose="020B0604020202020204" pitchFamily="34" charset="0"/>
              </a:rPr>
              <a:t>.</a:t>
            </a:r>
            <a:endParaRPr lang="en-US" sz="1800" dirty="0">
              <a:latin typeface="Arial" panose="020B0604020202020204" pitchFamily="34" charset="0"/>
            </a:endParaRPr>
          </a:p>
        </p:txBody>
      </p:sp>
      <p:sp>
        <p:nvSpPr>
          <p:cNvPr id="22" name="Text Placeholder 21">
            <a:extLst>
              <a:ext uri="{FF2B5EF4-FFF2-40B4-BE49-F238E27FC236}">
                <a16:creationId xmlns:a16="http://schemas.microsoft.com/office/drawing/2014/main" id="{ABF89FBA-20AC-4FD7-833B-ADA0EEFFCADC}"/>
              </a:ext>
            </a:extLst>
          </p:cNvPr>
          <p:cNvSpPr>
            <a:spLocks noGrp="1"/>
          </p:cNvSpPr>
          <p:nvPr>
            <p:ph type="body" sz="quarter" idx="20"/>
          </p:nvPr>
        </p:nvSpPr>
        <p:spPr/>
        <p:txBody>
          <a:bodyPr>
            <a:noAutofit/>
          </a:bodyPr>
          <a:lstStyle/>
          <a:p>
            <a:r>
              <a:rPr lang="en-US" sz="1800" dirty="0" smtClean="0">
                <a:latin typeface="Arial" panose="020B0604020202020204" pitchFamily="34" charset="0"/>
              </a:rPr>
              <a:t>On the other hand, a major part of Germany’s remaining population comprises of Europeans from other courtiers.</a:t>
            </a:r>
            <a:endParaRPr lang="en-US" sz="1800" dirty="0">
              <a:latin typeface="Arial" panose="020B0604020202020204" pitchFamily="34" charset="0"/>
            </a:endParaRPr>
          </a:p>
        </p:txBody>
      </p:sp>
      <p:sp>
        <p:nvSpPr>
          <p:cNvPr id="2" name="Text Placeholder 1"/>
          <p:cNvSpPr>
            <a:spLocks noGrp="1"/>
          </p:cNvSpPr>
          <p:nvPr>
            <p:ph type="body" sz="quarter" idx="12"/>
          </p:nvPr>
        </p:nvSpPr>
        <p:spPr>
          <a:xfrm>
            <a:off x="323822" y="2532107"/>
            <a:ext cx="4008437" cy="602887"/>
          </a:xfrm>
        </p:spPr>
        <p:txBody>
          <a:bodyPr/>
          <a:lstStyle/>
          <a:p>
            <a:r>
              <a:rPr lang="en-US" dirty="0" smtClean="0"/>
              <a:t>A case of UK and Germany</a:t>
            </a:r>
            <a:endParaRPr lang="en-GB" dirty="0"/>
          </a:p>
        </p:txBody>
      </p:sp>
      <p:sp>
        <p:nvSpPr>
          <p:cNvPr id="3" name="Text Placeholder 2"/>
          <p:cNvSpPr>
            <a:spLocks noGrp="1"/>
          </p:cNvSpPr>
          <p:nvPr>
            <p:ph type="body" sz="quarter" idx="11"/>
          </p:nvPr>
        </p:nvSpPr>
        <p:spPr/>
        <p:txBody>
          <a:bodyPr/>
          <a:lstStyle/>
          <a:p>
            <a:endParaRPr lang="en-GB"/>
          </a:p>
        </p:txBody>
      </p:sp>
      <p:pic>
        <p:nvPicPr>
          <p:cNvPr id="4" name="Picture 3"/>
          <p:cNvPicPr>
            <a:picLocks noChangeAspect="1"/>
          </p:cNvPicPr>
          <p:nvPr/>
        </p:nvPicPr>
        <p:blipFill>
          <a:blip r:embed="rId11"/>
          <a:stretch>
            <a:fillRect/>
          </a:stretch>
        </p:blipFill>
        <p:spPr>
          <a:xfrm>
            <a:off x="575891" y="2833551"/>
            <a:ext cx="4933950" cy="3216730"/>
          </a:xfrm>
          <a:prstGeom prst="rect">
            <a:avLst/>
          </a:prstGeom>
        </p:spPr>
      </p:pic>
      <p:sp>
        <p:nvSpPr>
          <p:cNvPr id="6" name="TextBox 5"/>
          <p:cNvSpPr txBox="1"/>
          <p:nvPr/>
        </p:nvSpPr>
        <p:spPr>
          <a:xfrm>
            <a:off x="838200" y="6050281"/>
            <a:ext cx="4482947" cy="461665"/>
          </a:xfrm>
          <a:prstGeom prst="rect">
            <a:avLst/>
          </a:prstGeom>
          <a:noFill/>
        </p:spPr>
        <p:txBody>
          <a:bodyPr wrap="square" rtlCol="0">
            <a:spAutoFit/>
          </a:bodyPr>
          <a:lstStyle/>
          <a:p>
            <a:r>
              <a:rPr lang="en-US" sz="1200" dirty="0" smtClean="0">
                <a:latin typeface="Times New Roman" panose="02020603050405020304" pitchFamily="18" charset="0"/>
                <a:cs typeface="Times New Roman" panose="02020603050405020304" pitchFamily="18" charset="0"/>
              </a:rPr>
              <a:t>Figure 2. Ethnic diversity in the UK</a:t>
            </a:r>
          </a:p>
          <a:p>
            <a:r>
              <a:rPr lang="en-US" sz="1200" dirty="0" smtClean="0">
                <a:latin typeface="Times New Roman" panose="02020603050405020304" pitchFamily="18" charset="0"/>
                <a:cs typeface="Times New Roman" panose="02020603050405020304" pitchFamily="18" charset="0"/>
              </a:rPr>
              <a:t>Source: </a:t>
            </a:r>
            <a:r>
              <a:rPr lang="en-GB" sz="1200" dirty="0"/>
              <a:t>(</a:t>
            </a:r>
            <a:r>
              <a:rPr lang="en-GB" sz="1200" dirty="0" err="1"/>
              <a:t>Plecher</a:t>
            </a:r>
            <a:r>
              <a:rPr lang="en-GB" sz="1200" dirty="0"/>
              <a:t>, 2020)</a:t>
            </a:r>
            <a:endParaRPr lang="en-GB" sz="1200" dirty="0">
              <a:latin typeface="Times New Roman" panose="02020603050405020304" pitchFamily="18" charset="0"/>
              <a:cs typeface="Times New Roman" panose="02020603050405020304" pitchFamily="18" charset="0"/>
            </a:endParaRPr>
          </a:p>
        </p:txBody>
      </p:sp>
      <p:pic>
        <p:nvPicPr>
          <p:cNvPr id="9" name="Picture 8"/>
          <p:cNvPicPr>
            <a:picLocks noChangeAspect="1"/>
          </p:cNvPicPr>
          <p:nvPr/>
        </p:nvPicPr>
        <p:blipFill>
          <a:blip r:embed="rId12"/>
          <a:stretch>
            <a:fillRect/>
          </a:stretch>
        </p:blipFill>
        <p:spPr>
          <a:xfrm>
            <a:off x="6466901" y="903383"/>
            <a:ext cx="1137250" cy="984948"/>
          </a:xfrm>
          <a:prstGeom prst="rect">
            <a:avLst/>
          </a:prstGeom>
        </p:spPr>
      </p:pic>
      <p:pic>
        <p:nvPicPr>
          <p:cNvPr id="10" name="Picture 9"/>
          <p:cNvPicPr>
            <a:picLocks noChangeAspect="1"/>
          </p:cNvPicPr>
          <p:nvPr/>
        </p:nvPicPr>
        <p:blipFill>
          <a:blip r:embed="rId12"/>
          <a:stretch>
            <a:fillRect/>
          </a:stretch>
        </p:blipFill>
        <p:spPr>
          <a:xfrm>
            <a:off x="6430343" y="2286758"/>
            <a:ext cx="1210365" cy="1079061"/>
          </a:xfrm>
          <a:prstGeom prst="rect">
            <a:avLst/>
          </a:prstGeom>
        </p:spPr>
      </p:pic>
      <p:pic>
        <p:nvPicPr>
          <p:cNvPr id="11" name="Picture 10"/>
          <p:cNvPicPr>
            <a:picLocks noChangeAspect="1"/>
          </p:cNvPicPr>
          <p:nvPr/>
        </p:nvPicPr>
        <p:blipFill>
          <a:blip r:embed="rId12"/>
          <a:stretch>
            <a:fillRect/>
          </a:stretch>
        </p:blipFill>
        <p:spPr>
          <a:xfrm>
            <a:off x="6539162" y="4876183"/>
            <a:ext cx="1179161" cy="1105976"/>
          </a:xfrm>
          <a:prstGeom prst="rect">
            <a:avLst/>
          </a:prstGeom>
        </p:spPr>
      </p:pic>
    </p:spTree>
    <p:extLst>
      <p:ext uri="{BB962C8B-B14F-4D97-AF65-F5344CB8AC3E}">
        <p14:creationId xmlns:p14="http://schemas.microsoft.com/office/powerpoint/2010/main" val="2268420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Прямоугольник 14"/>
          <p:cNvSpPr/>
          <p:nvPr/>
        </p:nvSpPr>
        <p:spPr>
          <a:xfrm>
            <a:off x="1515649" y="726510"/>
            <a:ext cx="9331890" cy="769441"/>
          </a:xfrm>
          <a:prstGeom prst="rect">
            <a:avLst/>
          </a:prstGeom>
        </p:spPr>
        <p:txBody>
          <a:bodyPr wrap="square">
            <a:spAutoFit/>
          </a:bodyPr>
          <a:lstStyle/>
          <a:p>
            <a:r>
              <a:rPr lang="en-US" sz="4400" b="1" spc="-150" dirty="0">
                <a:solidFill>
                  <a:srgbClr val="5DAAB0"/>
                </a:solidFill>
                <a:latin typeface="Constantia"/>
                <a:ea typeface="+mj-ea"/>
                <a:cs typeface="Gill Sans" panose="020B0502020104020203" pitchFamily="34" charset="-79"/>
              </a:rPr>
              <a:t>Language and communication styles</a:t>
            </a:r>
            <a:endParaRPr lang="ru-RU" dirty="0"/>
          </a:p>
        </p:txBody>
      </p:sp>
      <p:grpSp>
        <p:nvGrpSpPr>
          <p:cNvPr id="16" name="Группа 15"/>
          <p:cNvGrpSpPr/>
          <p:nvPr/>
        </p:nvGrpSpPr>
        <p:grpSpPr>
          <a:xfrm>
            <a:off x="885376" y="1553395"/>
            <a:ext cx="2379538" cy="4766732"/>
            <a:chOff x="2426" y="-1"/>
            <a:chExt cx="2379538" cy="4766732"/>
          </a:xfrm>
        </p:grpSpPr>
        <p:sp>
          <p:nvSpPr>
            <p:cNvPr id="17" name="Блок-схема: ручное управление 16"/>
            <p:cNvSpPr/>
            <p:nvPr/>
          </p:nvSpPr>
          <p:spPr>
            <a:xfrm rot="16200000">
              <a:off x="-1191171" y="1193596"/>
              <a:ext cx="4766732" cy="2379538"/>
            </a:xfrm>
            <a:prstGeom prst="flowChartManualOperation">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8" name="Блок-схема: ручное управление 4"/>
            <p:cNvSpPr txBox="1"/>
            <p:nvPr/>
          </p:nvSpPr>
          <p:spPr>
            <a:xfrm rot="21600000">
              <a:off x="2426" y="953345"/>
              <a:ext cx="2379538" cy="286004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52400" tIns="0" rIns="151893" bIns="0" numCol="1" spcCol="1270" anchor="ctr" anchorCtr="0">
              <a:noAutofit/>
            </a:bodyPr>
            <a:lstStyle/>
            <a:p>
              <a:pPr lvl="0" algn="ctr" defTabSz="1066800">
                <a:lnSpc>
                  <a:spcPct val="90000"/>
                </a:lnSpc>
                <a:spcBef>
                  <a:spcPct val="0"/>
                </a:spcBef>
                <a:spcAft>
                  <a:spcPct val="35000"/>
                </a:spcAft>
              </a:pPr>
              <a:r>
                <a:rPr lang="en-US" sz="2000" kern="1200" dirty="0" smtClean="0"/>
                <a:t>English is the official language of the UK, while it is German in Germany.</a:t>
              </a:r>
              <a:endParaRPr lang="en-US" sz="2000" kern="1200" dirty="0"/>
            </a:p>
          </p:txBody>
        </p:sp>
      </p:grpSp>
      <p:grpSp>
        <p:nvGrpSpPr>
          <p:cNvPr id="19" name="Группа 18"/>
          <p:cNvGrpSpPr/>
          <p:nvPr/>
        </p:nvGrpSpPr>
        <p:grpSpPr>
          <a:xfrm>
            <a:off x="3628574" y="1553395"/>
            <a:ext cx="2379539" cy="4766732"/>
            <a:chOff x="2059386" y="-131067"/>
            <a:chExt cx="2379539" cy="4766732"/>
          </a:xfrm>
        </p:grpSpPr>
        <p:sp>
          <p:nvSpPr>
            <p:cNvPr id="20" name="Блок-схема: ручное управление 19"/>
            <p:cNvSpPr/>
            <p:nvPr/>
          </p:nvSpPr>
          <p:spPr>
            <a:xfrm rot="16200000">
              <a:off x="865789" y="1062530"/>
              <a:ext cx="4766732" cy="2379538"/>
            </a:xfrm>
            <a:prstGeom prst="flowChartManualOperation">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21" name="Блок-схема: ручное управление 4"/>
            <p:cNvSpPr txBox="1"/>
            <p:nvPr/>
          </p:nvSpPr>
          <p:spPr>
            <a:xfrm>
              <a:off x="2251250" y="953345"/>
              <a:ext cx="2187675" cy="286004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52400" tIns="0" rIns="151893" bIns="0" numCol="1" spcCol="1270" anchor="ctr" anchorCtr="0">
              <a:noAutofit/>
            </a:bodyPr>
            <a:lstStyle/>
            <a:p>
              <a:pPr lvl="0" algn="ctr" defTabSz="1066800">
                <a:lnSpc>
                  <a:spcPct val="90000"/>
                </a:lnSpc>
                <a:spcBef>
                  <a:spcPct val="0"/>
                </a:spcBef>
                <a:spcAft>
                  <a:spcPct val="35000"/>
                </a:spcAft>
              </a:pPr>
              <a:r>
                <a:rPr lang="en-US" sz="2000" kern="1200" dirty="0" smtClean="0"/>
                <a:t>Germans prefer straight-forwardness while the British insists on politeness </a:t>
              </a:r>
              <a:r>
                <a:rPr lang="en-US" sz="2000" i="1" kern="1200" dirty="0" smtClean="0">
                  <a:solidFill>
                    <a:schemeClr val="bg1"/>
                  </a:solidFill>
                </a:rPr>
                <a:t>(</a:t>
              </a:r>
              <a:r>
                <a:rPr lang="en-US" sz="2000" kern="1200" dirty="0" smtClean="0">
                  <a:solidFill>
                    <a:schemeClr val="bg1"/>
                  </a:solidFill>
                </a:rPr>
                <a:t>Poushter, Fetterolf and Tamir, 2019).</a:t>
              </a:r>
              <a:r>
                <a:rPr lang="en-US" sz="2000" kern="1200" dirty="0" smtClean="0"/>
                <a:t> </a:t>
              </a:r>
              <a:endParaRPr lang="en-US" sz="2000" kern="1200" dirty="0"/>
            </a:p>
          </p:txBody>
        </p:sp>
      </p:grpSp>
      <p:grpSp>
        <p:nvGrpSpPr>
          <p:cNvPr id="22" name="Группа 21"/>
          <p:cNvGrpSpPr/>
          <p:nvPr/>
        </p:nvGrpSpPr>
        <p:grpSpPr>
          <a:xfrm>
            <a:off x="6181594" y="1684460"/>
            <a:ext cx="2379538" cy="4766732"/>
            <a:chOff x="5118432" y="-1"/>
            <a:chExt cx="2379538" cy="4766732"/>
          </a:xfrm>
        </p:grpSpPr>
        <p:sp>
          <p:nvSpPr>
            <p:cNvPr id="23" name="Блок-схема: ручное управление 22"/>
            <p:cNvSpPr/>
            <p:nvPr/>
          </p:nvSpPr>
          <p:spPr>
            <a:xfrm rot="16200000">
              <a:off x="3924835" y="1193596"/>
              <a:ext cx="4766732" cy="2379538"/>
            </a:xfrm>
            <a:prstGeom prst="flowChartManualOperation">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24" name="Блок-схема: ручное управление 4"/>
            <p:cNvSpPr txBox="1"/>
            <p:nvPr/>
          </p:nvSpPr>
          <p:spPr>
            <a:xfrm rot="21600000">
              <a:off x="5118432" y="953345"/>
              <a:ext cx="2379538" cy="286004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52400" tIns="0" rIns="151893" bIns="0" numCol="1" spcCol="1270" anchor="ctr" anchorCtr="0">
              <a:noAutofit/>
            </a:bodyPr>
            <a:lstStyle/>
            <a:p>
              <a:pPr lvl="0" algn="ctr" defTabSz="1066800">
                <a:lnSpc>
                  <a:spcPct val="90000"/>
                </a:lnSpc>
                <a:spcBef>
                  <a:spcPct val="0"/>
                </a:spcBef>
                <a:spcAft>
                  <a:spcPct val="35000"/>
                </a:spcAft>
              </a:pPr>
              <a:r>
                <a:rPr lang="en-US" sz="2000" kern="1200" dirty="0" smtClean="0"/>
                <a:t>Both the nations equally value formality, and politeness at a professional setting.</a:t>
              </a:r>
              <a:endParaRPr lang="en-US" sz="2000" kern="1200" dirty="0"/>
            </a:p>
          </p:txBody>
        </p:sp>
      </p:grpSp>
      <p:grpSp>
        <p:nvGrpSpPr>
          <p:cNvPr id="25" name="Группа 24"/>
          <p:cNvGrpSpPr/>
          <p:nvPr/>
        </p:nvGrpSpPr>
        <p:grpSpPr>
          <a:xfrm>
            <a:off x="8924792" y="1684460"/>
            <a:ext cx="2379538" cy="4766732"/>
            <a:chOff x="7348875" y="-188511"/>
            <a:chExt cx="2379538" cy="4766732"/>
          </a:xfrm>
        </p:grpSpPr>
        <p:sp>
          <p:nvSpPr>
            <p:cNvPr id="26" name="Блок-схема: ручное управление 25"/>
            <p:cNvSpPr/>
            <p:nvPr/>
          </p:nvSpPr>
          <p:spPr>
            <a:xfrm rot="16200000">
              <a:off x="6155278" y="1005086"/>
              <a:ext cx="4766732" cy="2379538"/>
            </a:xfrm>
            <a:prstGeom prst="flowChartManualOperation">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27" name="Блок-схема: ручное управление 4"/>
            <p:cNvSpPr txBox="1"/>
            <p:nvPr/>
          </p:nvSpPr>
          <p:spPr>
            <a:xfrm>
              <a:off x="7676436" y="953345"/>
              <a:ext cx="1883285" cy="286004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52400" tIns="0" rIns="151893" bIns="0" numCol="1" spcCol="1270" anchor="ctr" anchorCtr="0">
              <a:noAutofit/>
            </a:bodyPr>
            <a:lstStyle/>
            <a:p>
              <a:pPr lvl="0" algn="ctr" defTabSz="1066800">
                <a:lnSpc>
                  <a:spcPct val="90000"/>
                </a:lnSpc>
                <a:spcBef>
                  <a:spcPct val="0"/>
                </a:spcBef>
                <a:spcAft>
                  <a:spcPct val="35000"/>
                </a:spcAft>
              </a:pPr>
              <a:r>
                <a:rPr lang="en-US" sz="2000" kern="1200" dirty="0" smtClean="0"/>
                <a:t>The British is more inclined toward use of non-formal communication gestures and cues.</a:t>
              </a:r>
              <a:endParaRPr lang="en-US" sz="2000" kern="1200" dirty="0"/>
            </a:p>
          </p:txBody>
        </p:sp>
      </p:grpSp>
    </p:spTree>
    <p:extLst>
      <p:ext uri="{BB962C8B-B14F-4D97-AF65-F5344CB8AC3E}">
        <p14:creationId xmlns:p14="http://schemas.microsoft.com/office/powerpoint/2010/main" val="30027890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AB58A585-52FA-4A45-B2D0-660EC2D22B31}"/>
              </a:ext>
            </a:extLst>
          </p:cNvPr>
          <p:cNvSpPr>
            <a:spLocks noGrp="1"/>
          </p:cNvSpPr>
          <p:nvPr>
            <p:ph type="title"/>
          </p:nvPr>
        </p:nvSpPr>
        <p:spPr>
          <a:xfrm>
            <a:off x="4407149" y="168949"/>
            <a:ext cx="4767262" cy="1342045"/>
          </a:xfrm>
        </p:spPr>
        <p:txBody>
          <a:bodyPr/>
          <a:lstStyle/>
          <a:p>
            <a:r>
              <a:rPr lang="en-US" dirty="0" smtClean="0">
                <a:solidFill>
                  <a:srgbClr val="5DAAB0"/>
                </a:solidFill>
              </a:rPr>
              <a:t>Social Structures </a:t>
            </a:r>
            <a:endParaRPr lang="en-US" dirty="0">
              <a:solidFill>
                <a:srgbClr val="5DAAB0"/>
              </a:solidFill>
            </a:endParaRPr>
          </a:p>
        </p:txBody>
      </p:sp>
      <p:sp>
        <p:nvSpPr>
          <p:cNvPr id="4" name="TextBox 3"/>
          <p:cNvSpPr txBox="1"/>
          <p:nvPr/>
        </p:nvSpPr>
        <p:spPr>
          <a:xfrm>
            <a:off x="5619750" y="2237014"/>
            <a:ext cx="6398079" cy="4247317"/>
          </a:xfrm>
          <a:prstGeom prst="rect">
            <a:avLst/>
          </a:prstGeom>
          <a:noFill/>
        </p:spPr>
        <p:txBody>
          <a:bodyPr wrap="square" rtlCol="0">
            <a:spAutoFit/>
          </a:bodyPr>
          <a:lstStyle/>
          <a:p>
            <a:pPr marL="285750" indent="-285750">
              <a:buFont typeface="Arial" panose="020B0604020202020204" pitchFamily="34" charset="0"/>
              <a:buChar char="•"/>
            </a:pPr>
            <a:r>
              <a:rPr lang="en-US" dirty="0" smtClean="0"/>
              <a:t>Both the UK and Germany are encouraging lucidity in the social structure. </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smtClean="0"/>
              <a:t>The UK is influenced by its cast distinction, while Germans focus on meritocracy and quality education.</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smtClean="0"/>
              <a:t>The UK has a significantly vast diversity ratio as compared to Germany (Poushter</a:t>
            </a:r>
            <a:r>
              <a:rPr lang="en-US" dirty="0"/>
              <a:t>, Fetterolf and Tamir, </a:t>
            </a:r>
            <a:r>
              <a:rPr lang="en-US" dirty="0" smtClean="0"/>
              <a:t>(2019).</a:t>
            </a:r>
            <a:endParaRPr lang="en-US" dirty="0" smtClean="0">
              <a:solidFill>
                <a:schemeClr val="bg1"/>
              </a:solidFill>
            </a:endParaRPr>
          </a:p>
          <a:p>
            <a:pPr marL="285750" indent="-285750">
              <a:buFont typeface="Arial" panose="020B0604020202020204" pitchFamily="34" charset="0"/>
              <a:buChar char="•"/>
            </a:pPr>
            <a:endParaRPr lang="en-US" dirty="0">
              <a:solidFill>
                <a:schemeClr val="bg1"/>
              </a:solidFill>
            </a:endParaRPr>
          </a:p>
          <a:p>
            <a:pPr marL="285750" indent="-285750">
              <a:buFont typeface="Arial" panose="020B0604020202020204" pitchFamily="34" charset="0"/>
              <a:buChar char="•"/>
            </a:pPr>
            <a:r>
              <a:rPr lang="en-US" dirty="0" smtClean="0"/>
              <a:t>Germany has comparatively more stringent rules and regulations, while the British prefer achieving a work-life balance.</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smtClean="0"/>
              <a:t>Both nations regard the importance of Family and Social ties. </a:t>
            </a:r>
            <a:endParaRPr lang="en-GB" dirty="0"/>
          </a:p>
        </p:txBody>
      </p:sp>
      <p:pic>
        <p:nvPicPr>
          <p:cNvPr id="6" name="Picture 5"/>
          <p:cNvPicPr>
            <a:picLocks noChangeAspect="1"/>
          </p:cNvPicPr>
          <p:nvPr/>
        </p:nvPicPr>
        <p:blipFill>
          <a:blip r:embed="rId3"/>
          <a:stretch>
            <a:fillRect/>
          </a:stretch>
        </p:blipFill>
        <p:spPr>
          <a:xfrm>
            <a:off x="341523" y="2423710"/>
            <a:ext cx="4990642" cy="3220884"/>
          </a:xfrm>
          <a:prstGeom prst="rect">
            <a:avLst/>
          </a:prstGeom>
        </p:spPr>
      </p:pic>
      <p:sp>
        <p:nvSpPr>
          <p:cNvPr id="7" name="TextBox 6"/>
          <p:cNvSpPr txBox="1"/>
          <p:nvPr/>
        </p:nvSpPr>
        <p:spPr>
          <a:xfrm>
            <a:off x="440675" y="5938092"/>
            <a:ext cx="4737253" cy="461665"/>
          </a:xfrm>
          <a:prstGeom prst="rect">
            <a:avLst/>
          </a:prstGeom>
          <a:noFill/>
        </p:spPr>
        <p:txBody>
          <a:bodyPr wrap="square" rtlCol="0">
            <a:spAutoFit/>
          </a:bodyPr>
          <a:lstStyle/>
          <a:p>
            <a:r>
              <a:rPr lang="en-US" sz="1200" dirty="0" smtClean="0">
                <a:latin typeface="Times New Roman" panose="02020603050405020304" pitchFamily="18" charset="0"/>
                <a:cs typeface="Times New Roman" panose="02020603050405020304" pitchFamily="18" charset="0"/>
              </a:rPr>
              <a:t>Figure 3. Countries with the best work-life balance</a:t>
            </a:r>
          </a:p>
          <a:p>
            <a:r>
              <a:rPr lang="en-US" sz="1200" dirty="0" smtClean="0">
                <a:latin typeface="Times New Roman" panose="02020603050405020304" pitchFamily="18" charset="0"/>
                <a:cs typeface="Times New Roman" panose="02020603050405020304" pitchFamily="18" charset="0"/>
              </a:rPr>
              <a:t>Source: </a:t>
            </a:r>
            <a:r>
              <a:rPr lang="en-GB" sz="1200" dirty="0"/>
              <a:t>(Buchholz, 2022)</a:t>
            </a:r>
            <a:endParaRPr lang="en-GB"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94467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Прямоугольник 5"/>
          <p:cNvSpPr/>
          <p:nvPr/>
        </p:nvSpPr>
        <p:spPr>
          <a:xfrm>
            <a:off x="2104373" y="638827"/>
            <a:ext cx="7828766" cy="707886"/>
          </a:xfrm>
          <a:prstGeom prst="rect">
            <a:avLst/>
          </a:prstGeom>
        </p:spPr>
        <p:txBody>
          <a:bodyPr wrap="square">
            <a:spAutoFit/>
          </a:bodyPr>
          <a:lstStyle/>
          <a:p>
            <a:r>
              <a:rPr lang="en-US" sz="4000" b="1" spc="-150" dirty="0">
                <a:solidFill>
                  <a:srgbClr val="000000"/>
                </a:solidFill>
                <a:latin typeface="Constantia"/>
                <a:ea typeface="+mj-ea"/>
                <a:cs typeface="Gill Sans" panose="020B0502020104020203" pitchFamily="34" charset="-79"/>
              </a:rPr>
              <a:t>Business and work related issues</a:t>
            </a:r>
            <a:endParaRPr lang="ru-RU" dirty="0"/>
          </a:p>
        </p:txBody>
      </p:sp>
      <p:grpSp>
        <p:nvGrpSpPr>
          <p:cNvPr id="9" name="Группа 8"/>
          <p:cNvGrpSpPr/>
          <p:nvPr/>
        </p:nvGrpSpPr>
        <p:grpSpPr>
          <a:xfrm>
            <a:off x="2104373" y="1755107"/>
            <a:ext cx="7778279" cy="642164"/>
            <a:chOff x="483567" y="320876"/>
            <a:chExt cx="7778279" cy="642164"/>
          </a:xfrm>
        </p:grpSpPr>
        <p:sp>
          <p:nvSpPr>
            <p:cNvPr id="10" name="Прямоугольник 9"/>
            <p:cNvSpPr/>
            <p:nvPr/>
          </p:nvSpPr>
          <p:spPr>
            <a:xfrm>
              <a:off x="483567" y="320876"/>
              <a:ext cx="7778279" cy="642164"/>
            </a:xfrm>
            <a:prstGeom prst="rect">
              <a:avLst/>
            </a:prstGeom>
            <a:solidFill>
              <a:srgbClr val="3B7579"/>
            </a:solidFill>
          </p:spPr>
          <p:style>
            <a:lnRef idx="2">
              <a:schemeClr val="lt1">
                <a:hueOff val="0"/>
                <a:satOff val="0"/>
                <a:lumOff val="0"/>
                <a:alphaOff val="0"/>
              </a:schemeClr>
            </a:lnRef>
            <a:fillRef idx="1">
              <a:scrgbClr r="0" g="0" b="0"/>
            </a:fillRef>
            <a:effectRef idx="0">
              <a:schemeClr val="accent1">
                <a:shade val="50000"/>
                <a:hueOff val="0"/>
                <a:satOff val="0"/>
                <a:lumOff val="0"/>
                <a:alphaOff val="0"/>
              </a:schemeClr>
            </a:effectRef>
            <a:fontRef idx="minor">
              <a:schemeClr val="lt1"/>
            </a:fontRef>
          </p:style>
        </p:sp>
        <p:sp>
          <p:nvSpPr>
            <p:cNvPr id="11" name="TextBox 10"/>
            <p:cNvSpPr txBox="1"/>
            <p:nvPr/>
          </p:nvSpPr>
          <p:spPr>
            <a:xfrm>
              <a:off x="483567" y="320876"/>
              <a:ext cx="7778279" cy="642164"/>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509718" tIns="50800" rIns="50800" bIns="50800" numCol="1" spcCol="1270" anchor="ctr" anchorCtr="0">
              <a:noAutofit/>
            </a:bodyPr>
            <a:lstStyle/>
            <a:p>
              <a:pPr lvl="0" algn="l" defTabSz="889000">
                <a:lnSpc>
                  <a:spcPct val="90000"/>
                </a:lnSpc>
                <a:spcBef>
                  <a:spcPct val="0"/>
                </a:spcBef>
                <a:spcAft>
                  <a:spcPct val="35000"/>
                </a:spcAft>
              </a:pPr>
              <a:r>
                <a:rPr lang="en-US" sz="2000" kern="1200" dirty="0" smtClean="0"/>
                <a:t>Both the nations shows commitment to deadlines, and a rigid stance concerning time-management.</a:t>
              </a:r>
              <a:endParaRPr lang="en-US" sz="2000" kern="1200" dirty="0"/>
            </a:p>
          </p:txBody>
        </p:sp>
      </p:grpSp>
      <p:grpSp>
        <p:nvGrpSpPr>
          <p:cNvPr id="12" name="Группа 11"/>
          <p:cNvGrpSpPr/>
          <p:nvPr/>
        </p:nvGrpSpPr>
        <p:grpSpPr>
          <a:xfrm>
            <a:off x="2564529" y="2619403"/>
            <a:ext cx="7318123" cy="642164"/>
            <a:chOff x="943723" y="1283815"/>
            <a:chExt cx="7318123" cy="642164"/>
          </a:xfrm>
        </p:grpSpPr>
        <p:sp>
          <p:nvSpPr>
            <p:cNvPr id="13" name="Прямоугольник 12"/>
            <p:cNvSpPr/>
            <p:nvPr/>
          </p:nvSpPr>
          <p:spPr>
            <a:xfrm>
              <a:off x="943723" y="1283815"/>
              <a:ext cx="7318123" cy="642164"/>
            </a:xfrm>
            <a:prstGeom prst="rect">
              <a:avLst/>
            </a:prstGeom>
            <a:solidFill>
              <a:srgbClr val="418287"/>
            </a:solidFill>
          </p:spPr>
          <p:style>
            <a:lnRef idx="2">
              <a:schemeClr val="lt1">
                <a:hueOff val="0"/>
                <a:satOff val="0"/>
                <a:lumOff val="0"/>
                <a:alphaOff val="0"/>
              </a:schemeClr>
            </a:lnRef>
            <a:fillRef idx="1">
              <a:scrgbClr r="0" g="0" b="0"/>
            </a:fillRef>
            <a:effectRef idx="0">
              <a:schemeClr val="accent1">
                <a:shade val="50000"/>
                <a:hueOff val="27985"/>
                <a:satOff val="-2425"/>
                <a:lumOff val="16551"/>
                <a:alphaOff val="0"/>
              </a:schemeClr>
            </a:effectRef>
            <a:fontRef idx="minor">
              <a:schemeClr val="lt1"/>
            </a:fontRef>
          </p:style>
        </p:sp>
        <p:sp>
          <p:nvSpPr>
            <p:cNvPr id="14" name="TextBox 13"/>
            <p:cNvSpPr txBox="1"/>
            <p:nvPr/>
          </p:nvSpPr>
          <p:spPr>
            <a:xfrm>
              <a:off x="943723" y="1283815"/>
              <a:ext cx="7318123" cy="642164"/>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509718" tIns="50800" rIns="50800" bIns="50800" numCol="1" spcCol="1270" anchor="ctr" anchorCtr="0">
              <a:noAutofit/>
            </a:bodyPr>
            <a:lstStyle/>
            <a:p>
              <a:pPr lvl="0" algn="l" defTabSz="889000">
                <a:lnSpc>
                  <a:spcPct val="90000"/>
                </a:lnSpc>
                <a:spcBef>
                  <a:spcPct val="0"/>
                </a:spcBef>
                <a:spcAft>
                  <a:spcPct val="35000"/>
                </a:spcAft>
              </a:pPr>
              <a:r>
                <a:rPr lang="en-US" sz="2000" kern="1200" dirty="0" smtClean="0">
                  <a:solidFill>
                    <a:schemeClr val="bg1"/>
                  </a:solidFill>
                </a:rPr>
                <a:t>In terms of business communication, Germans are more direct, and transparent.</a:t>
              </a:r>
              <a:endParaRPr lang="en-US" sz="2000" kern="1200" dirty="0">
                <a:solidFill>
                  <a:schemeClr val="bg1"/>
                </a:solidFill>
              </a:endParaRPr>
            </a:p>
          </p:txBody>
        </p:sp>
      </p:grpSp>
      <p:grpSp>
        <p:nvGrpSpPr>
          <p:cNvPr id="15" name="Группа 14"/>
          <p:cNvGrpSpPr/>
          <p:nvPr/>
        </p:nvGrpSpPr>
        <p:grpSpPr>
          <a:xfrm>
            <a:off x="2104372" y="5512915"/>
            <a:ext cx="7778279" cy="642164"/>
            <a:chOff x="483567" y="4172629"/>
            <a:chExt cx="7778279" cy="642164"/>
          </a:xfrm>
        </p:grpSpPr>
        <p:sp>
          <p:nvSpPr>
            <p:cNvPr id="16" name="Прямоугольник 15"/>
            <p:cNvSpPr/>
            <p:nvPr/>
          </p:nvSpPr>
          <p:spPr>
            <a:xfrm>
              <a:off x="483567" y="4172629"/>
              <a:ext cx="7778279" cy="642164"/>
            </a:xfrm>
            <a:prstGeom prst="rect">
              <a:avLst/>
            </a:prstGeom>
            <a:solidFill>
              <a:srgbClr val="418287"/>
            </a:solidFill>
          </p:spPr>
          <p:style>
            <a:lnRef idx="2">
              <a:schemeClr val="lt1">
                <a:hueOff val="0"/>
                <a:satOff val="0"/>
                <a:lumOff val="0"/>
                <a:alphaOff val="0"/>
              </a:schemeClr>
            </a:lnRef>
            <a:fillRef idx="1">
              <a:scrgbClr r="0" g="0" b="0"/>
            </a:fillRef>
            <a:effectRef idx="0">
              <a:schemeClr val="accent1">
                <a:shade val="50000"/>
                <a:hueOff val="27985"/>
                <a:satOff val="-2425"/>
                <a:lumOff val="16551"/>
                <a:alphaOff val="0"/>
              </a:schemeClr>
            </a:effectRef>
            <a:fontRef idx="minor">
              <a:schemeClr val="lt1"/>
            </a:fontRef>
          </p:style>
        </p:sp>
        <p:sp>
          <p:nvSpPr>
            <p:cNvPr id="17" name="TextBox 16"/>
            <p:cNvSpPr txBox="1"/>
            <p:nvPr/>
          </p:nvSpPr>
          <p:spPr>
            <a:xfrm>
              <a:off x="483567" y="4172629"/>
              <a:ext cx="7778279" cy="642164"/>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509718" tIns="50800" rIns="50800" bIns="50800" numCol="1" spcCol="1270" anchor="ctr" anchorCtr="0">
              <a:noAutofit/>
            </a:bodyPr>
            <a:lstStyle/>
            <a:p>
              <a:pPr lvl="0" algn="l" defTabSz="889000">
                <a:lnSpc>
                  <a:spcPct val="90000"/>
                </a:lnSpc>
                <a:spcBef>
                  <a:spcPct val="0"/>
                </a:spcBef>
                <a:spcAft>
                  <a:spcPct val="35000"/>
                </a:spcAft>
              </a:pPr>
              <a:r>
                <a:rPr lang="en-US" sz="2000" kern="1200" dirty="0" smtClean="0"/>
                <a:t>While the culture in the UK is that of entrepreneurship, Germans believes in security and long-term relationship with people. </a:t>
              </a:r>
              <a:endParaRPr lang="en-US" sz="2000" kern="1200" dirty="0"/>
            </a:p>
          </p:txBody>
        </p:sp>
      </p:grpSp>
      <p:grpSp>
        <p:nvGrpSpPr>
          <p:cNvPr id="18" name="Группа 17"/>
          <p:cNvGrpSpPr/>
          <p:nvPr/>
        </p:nvGrpSpPr>
        <p:grpSpPr>
          <a:xfrm>
            <a:off x="2564528" y="4462357"/>
            <a:ext cx="7318123" cy="642164"/>
            <a:chOff x="943723" y="3209691"/>
            <a:chExt cx="7318123" cy="642164"/>
          </a:xfrm>
        </p:grpSpPr>
        <p:sp>
          <p:nvSpPr>
            <p:cNvPr id="19" name="Прямоугольник 18"/>
            <p:cNvSpPr/>
            <p:nvPr/>
          </p:nvSpPr>
          <p:spPr>
            <a:xfrm>
              <a:off x="943723" y="3209691"/>
              <a:ext cx="7318123" cy="642164"/>
            </a:xfrm>
            <a:prstGeom prst="rect">
              <a:avLst/>
            </a:prstGeom>
            <a:solidFill>
              <a:srgbClr val="3B7579"/>
            </a:solidFill>
            <a:ln>
              <a:solidFill>
                <a:schemeClr val="accent1">
                  <a:lumMod val="75000"/>
                </a:schemeClr>
              </a:solidFill>
            </a:ln>
          </p:spPr>
          <p:style>
            <a:lnRef idx="2">
              <a:scrgbClr r="0" g="0" b="0"/>
            </a:lnRef>
            <a:fillRef idx="1">
              <a:scrgbClr r="0" g="0" b="0"/>
            </a:fillRef>
            <a:effectRef idx="0">
              <a:schemeClr val="accent1">
                <a:shade val="50000"/>
                <a:hueOff val="55970"/>
                <a:satOff val="-4850"/>
                <a:lumOff val="33102"/>
                <a:alphaOff val="0"/>
              </a:schemeClr>
            </a:effectRef>
            <a:fontRef idx="minor">
              <a:schemeClr val="lt1"/>
            </a:fontRef>
          </p:style>
        </p:sp>
        <p:sp>
          <p:nvSpPr>
            <p:cNvPr id="20" name="TextBox 19"/>
            <p:cNvSpPr txBox="1"/>
            <p:nvPr/>
          </p:nvSpPr>
          <p:spPr>
            <a:xfrm>
              <a:off x="943723" y="3209691"/>
              <a:ext cx="7318123" cy="642164"/>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509718" tIns="50800" rIns="50800" bIns="50800" numCol="1" spcCol="1270" anchor="ctr" anchorCtr="0">
              <a:noAutofit/>
            </a:bodyPr>
            <a:lstStyle/>
            <a:p>
              <a:pPr lvl="0" algn="l" defTabSz="889000">
                <a:lnSpc>
                  <a:spcPct val="90000"/>
                </a:lnSpc>
                <a:spcBef>
                  <a:spcPct val="0"/>
                </a:spcBef>
                <a:spcAft>
                  <a:spcPct val="35000"/>
                </a:spcAft>
              </a:pPr>
              <a:r>
                <a:rPr lang="en-US" sz="2000" kern="1200" dirty="0" smtClean="0"/>
                <a:t>Germans are more likely to follow a hierarchal structure within the organization </a:t>
              </a:r>
              <a:r>
                <a:rPr lang="en-US" sz="2000" kern="1200" dirty="0" smtClean="0">
                  <a:solidFill>
                    <a:schemeClr val="bg1"/>
                  </a:solidFill>
                </a:rPr>
                <a:t>(Marsden and Ryan, 2019).</a:t>
              </a:r>
              <a:endParaRPr lang="en-US" sz="2000" kern="1200" dirty="0"/>
            </a:p>
          </p:txBody>
        </p:sp>
      </p:grpSp>
      <p:grpSp>
        <p:nvGrpSpPr>
          <p:cNvPr id="21" name="Группа 20"/>
          <p:cNvGrpSpPr/>
          <p:nvPr/>
        </p:nvGrpSpPr>
        <p:grpSpPr>
          <a:xfrm>
            <a:off x="2635143" y="3540880"/>
            <a:ext cx="7176892" cy="642164"/>
            <a:chOff x="1084954" y="2246753"/>
            <a:chExt cx="7176892" cy="642164"/>
          </a:xfrm>
        </p:grpSpPr>
        <p:sp>
          <p:nvSpPr>
            <p:cNvPr id="22" name="Прямоугольник 21"/>
            <p:cNvSpPr/>
            <p:nvPr/>
          </p:nvSpPr>
          <p:spPr>
            <a:xfrm>
              <a:off x="1084954" y="2246753"/>
              <a:ext cx="7176892" cy="642164"/>
            </a:xfrm>
            <a:prstGeom prst="rect">
              <a:avLst/>
            </a:prstGeom>
            <a:solidFill>
              <a:srgbClr val="3B7579"/>
            </a:solidFill>
          </p:spPr>
          <p:style>
            <a:lnRef idx="2">
              <a:schemeClr val="lt1">
                <a:hueOff val="0"/>
                <a:satOff val="0"/>
                <a:lumOff val="0"/>
                <a:alphaOff val="0"/>
              </a:schemeClr>
            </a:lnRef>
            <a:fillRef idx="1">
              <a:scrgbClr r="0" g="0" b="0"/>
            </a:fillRef>
            <a:effectRef idx="0">
              <a:schemeClr val="accent1">
                <a:shade val="50000"/>
                <a:hueOff val="55970"/>
                <a:satOff val="-4850"/>
                <a:lumOff val="33102"/>
                <a:alphaOff val="0"/>
              </a:schemeClr>
            </a:effectRef>
            <a:fontRef idx="minor">
              <a:schemeClr val="lt1"/>
            </a:fontRef>
          </p:style>
        </p:sp>
        <p:sp>
          <p:nvSpPr>
            <p:cNvPr id="23" name="TextBox 22"/>
            <p:cNvSpPr txBox="1"/>
            <p:nvPr/>
          </p:nvSpPr>
          <p:spPr>
            <a:xfrm>
              <a:off x="1084954" y="2246753"/>
              <a:ext cx="7176892" cy="642164"/>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509718" tIns="50800" rIns="50800" bIns="50800" numCol="1" spcCol="1270" anchor="ctr" anchorCtr="0">
              <a:noAutofit/>
            </a:bodyPr>
            <a:lstStyle/>
            <a:p>
              <a:pPr lvl="0" algn="l" defTabSz="889000">
                <a:lnSpc>
                  <a:spcPct val="90000"/>
                </a:lnSpc>
                <a:spcBef>
                  <a:spcPct val="0"/>
                </a:spcBef>
                <a:spcAft>
                  <a:spcPct val="35000"/>
                </a:spcAft>
              </a:pPr>
              <a:r>
                <a:rPr lang="en-US" sz="2000" kern="1200" dirty="0" smtClean="0">
                  <a:solidFill>
                    <a:schemeClr val="bg1"/>
                  </a:solidFill>
                </a:rPr>
                <a:t>Though, both the UK and Germany values a healthy work-life balance, Germans are more focused on this. </a:t>
              </a:r>
              <a:endParaRPr lang="en-US" sz="2000" kern="1200" dirty="0">
                <a:solidFill>
                  <a:schemeClr val="bg1"/>
                </a:solidFill>
              </a:endParaRPr>
            </a:p>
          </p:txBody>
        </p:sp>
      </p:grpSp>
      <p:sp>
        <p:nvSpPr>
          <p:cNvPr id="24" name="Овал 23"/>
          <p:cNvSpPr/>
          <p:nvPr/>
        </p:nvSpPr>
        <p:spPr>
          <a:xfrm>
            <a:off x="1614819" y="1700477"/>
            <a:ext cx="802705" cy="802705"/>
          </a:xfrm>
          <a:prstGeom prst="ellipse">
            <a:avLst/>
          </a:prstGeom>
        </p:spPr>
        <p:style>
          <a:lnRef idx="2">
            <a:schemeClr val="accent1">
              <a:shade val="5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25" name="Овал 24"/>
          <p:cNvSpPr/>
          <p:nvPr/>
        </p:nvSpPr>
        <p:spPr>
          <a:xfrm>
            <a:off x="2104372" y="2576316"/>
            <a:ext cx="802705" cy="802705"/>
          </a:xfrm>
          <a:prstGeom prst="ellipse">
            <a:avLst/>
          </a:prstGeom>
        </p:spPr>
        <p:style>
          <a:lnRef idx="2">
            <a:schemeClr val="accent1">
              <a:shade val="5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26" name="Овал 25"/>
          <p:cNvSpPr/>
          <p:nvPr/>
        </p:nvSpPr>
        <p:spPr>
          <a:xfrm>
            <a:off x="2109050" y="3473470"/>
            <a:ext cx="802705" cy="802705"/>
          </a:xfrm>
          <a:prstGeom prst="ellipse">
            <a:avLst/>
          </a:prstGeom>
        </p:spPr>
        <p:style>
          <a:lnRef idx="2">
            <a:schemeClr val="accent1">
              <a:shade val="5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27" name="Овал 26"/>
          <p:cNvSpPr/>
          <p:nvPr/>
        </p:nvSpPr>
        <p:spPr>
          <a:xfrm>
            <a:off x="2104371" y="4425173"/>
            <a:ext cx="802705" cy="802705"/>
          </a:xfrm>
          <a:prstGeom prst="ellipse">
            <a:avLst/>
          </a:prstGeom>
        </p:spPr>
        <p:style>
          <a:lnRef idx="2">
            <a:schemeClr val="accent1">
              <a:shade val="5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28" name="Овал 27"/>
          <p:cNvSpPr/>
          <p:nvPr/>
        </p:nvSpPr>
        <p:spPr>
          <a:xfrm>
            <a:off x="1614818" y="5432644"/>
            <a:ext cx="802705" cy="802705"/>
          </a:xfrm>
          <a:prstGeom prst="ellipse">
            <a:avLst/>
          </a:prstGeom>
        </p:spPr>
        <p:style>
          <a:lnRef idx="2">
            <a:schemeClr val="accent1">
              <a:shade val="5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Tree>
    <p:extLst>
      <p:ext uri="{BB962C8B-B14F-4D97-AF65-F5344CB8AC3E}">
        <p14:creationId xmlns:p14="http://schemas.microsoft.com/office/powerpoint/2010/main" val="7855712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433688" y="2225040"/>
            <a:ext cx="3344449" cy="2066793"/>
          </a:xfrm>
        </p:spPr>
        <p:txBody>
          <a:bodyPr/>
          <a:lstStyle/>
          <a:p>
            <a:r>
              <a:rPr lang="en-US" sz="4800" dirty="0"/>
              <a:t>Cultural Similarities</a:t>
            </a:r>
            <a:endParaRPr lang="ru-RU" sz="4800" dirty="0"/>
          </a:p>
        </p:txBody>
      </p:sp>
      <p:pic>
        <p:nvPicPr>
          <p:cNvPr id="9" name="Рисунок 8"/>
          <p:cNvPicPr>
            <a:picLocks noGrp="1" noChangeAspect="1"/>
          </p:cNvPicPr>
          <p:nvPr>
            <p:ph type="pic" sz="quarter" idx="12"/>
          </p:nvPr>
        </p:nvPicPr>
        <p:blipFill>
          <a:blip r:embed="rId2"/>
          <a:srcRect l="25217" r="25217"/>
          <a:stretch>
            <a:fillRect/>
          </a:stretch>
        </p:blipFill>
        <p:spPr>
          <a:xfrm>
            <a:off x="3778137" y="2225040"/>
            <a:ext cx="3557587" cy="2066793"/>
          </a:xfrm>
          <a:prstGeom prst="rect">
            <a:avLst/>
          </a:prstGeom>
        </p:spPr>
      </p:pic>
      <p:sp>
        <p:nvSpPr>
          <p:cNvPr id="4" name="Текст 3"/>
          <p:cNvSpPr>
            <a:spLocks noGrp="1"/>
          </p:cNvSpPr>
          <p:nvPr>
            <p:ph type="body" sz="quarter" idx="11"/>
          </p:nvPr>
        </p:nvSpPr>
        <p:spPr>
          <a:xfrm>
            <a:off x="7559432" y="1753644"/>
            <a:ext cx="4294206" cy="1057341"/>
          </a:xfrm>
        </p:spPr>
        <p:txBody>
          <a:bodyPr>
            <a:normAutofit/>
          </a:bodyPr>
          <a:lstStyle/>
          <a:p>
            <a:r>
              <a:rPr lang="en-US" sz="1600" b="1" dirty="0">
                <a:latin typeface="Times New Roman" panose="02020603050405020304" pitchFamily="18" charset="0"/>
                <a:cs typeface="Times New Roman" panose="02020603050405020304" pitchFamily="18" charset="0"/>
              </a:rPr>
              <a:t>Both the nations focuses on time-management, quality and precision within the organization as well as in general</a:t>
            </a:r>
            <a:endParaRPr lang="ru-RU" sz="1600" b="1" dirty="0"/>
          </a:p>
        </p:txBody>
      </p:sp>
      <p:sp>
        <p:nvSpPr>
          <p:cNvPr id="5" name="Текст 4"/>
          <p:cNvSpPr>
            <a:spLocks noGrp="1"/>
          </p:cNvSpPr>
          <p:nvPr>
            <p:ph type="body" sz="quarter" idx="13"/>
          </p:nvPr>
        </p:nvSpPr>
        <p:spPr/>
        <p:txBody>
          <a:bodyPr/>
          <a:lstStyle/>
          <a:p>
            <a:r>
              <a:rPr lang="en-US" sz="1600" b="1" dirty="0">
                <a:latin typeface="Times New Roman" panose="02020603050405020304" pitchFamily="18" charset="0"/>
                <a:cs typeface="Times New Roman" panose="02020603050405020304" pitchFamily="18" charset="0"/>
              </a:rPr>
              <a:t>Both the UK and Germany are considered to have a strong work-ethic owing to commitment and professionalism.</a:t>
            </a:r>
            <a:endParaRPr lang="en-GB" sz="1600" b="1" dirty="0">
              <a:latin typeface="Times New Roman" panose="02020603050405020304" pitchFamily="18" charset="0"/>
              <a:cs typeface="Times New Roman" panose="02020603050405020304" pitchFamily="18" charset="0"/>
            </a:endParaRPr>
          </a:p>
          <a:p>
            <a:endParaRPr lang="ru-RU" dirty="0"/>
          </a:p>
        </p:txBody>
      </p:sp>
      <p:sp>
        <p:nvSpPr>
          <p:cNvPr id="6" name="Текст 5"/>
          <p:cNvSpPr>
            <a:spLocks noGrp="1"/>
          </p:cNvSpPr>
          <p:nvPr>
            <p:ph type="body" sz="quarter" idx="14"/>
          </p:nvPr>
        </p:nvSpPr>
        <p:spPr/>
        <p:txBody>
          <a:bodyPr/>
          <a:lstStyle/>
          <a:p>
            <a:r>
              <a:rPr lang="en-US" sz="1600" b="1" dirty="0">
                <a:latin typeface="Times New Roman" panose="02020603050405020304" pitchFamily="18" charset="0"/>
                <a:cs typeface="Times New Roman" panose="02020603050405020304" pitchFamily="18" charset="0"/>
              </a:rPr>
              <a:t>Both cultures focuses on quality education, and cultural appreciation.</a:t>
            </a:r>
            <a:endParaRPr lang="en-GB" sz="1600" b="1" dirty="0">
              <a:latin typeface="Times New Roman" panose="02020603050405020304" pitchFamily="18" charset="0"/>
              <a:cs typeface="Times New Roman" panose="02020603050405020304" pitchFamily="18" charset="0"/>
            </a:endParaRPr>
          </a:p>
          <a:p>
            <a:endParaRPr lang="ru-RU" dirty="0"/>
          </a:p>
        </p:txBody>
      </p:sp>
      <p:sp>
        <p:nvSpPr>
          <p:cNvPr id="7" name="Текст 6"/>
          <p:cNvSpPr>
            <a:spLocks noGrp="1"/>
          </p:cNvSpPr>
          <p:nvPr>
            <p:ph type="body" sz="quarter" idx="15"/>
          </p:nvPr>
        </p:nvSpPr>
        <p:spPr/>
        <p:txBody>
          <a:bodyPr/>
          <a:lstStyle/>
          <a:p>
            <a:r>
              <a:rPr lang="en-US" sz="1600" b="1" dirty="0">
                <a:latin typeface="Times New Roman" panose="02020603050405020304" pitchFamily="18" charset="0"/>
                <a:cs typeface="Times New Roman" panose="02020603050405020304" pitchFamily="18" charset="0"/>
              </a:rPr>
              <a:t>Both the UK and Germany have strict law and business regulatory system.</a:t>
            </a:r>
            <a:endParaRPr lang="en-GB" sz="1600" b="1" dirty="0">
              <a:latin typeface="Times New Roman" panose="02020603050405020304" pitchFamily="18" charset="0"/>
              <a:cs typeface="Times New Roman" panose="02020603050405020304" pitchFamily="18" charset="0"/>
            </a:endParaRPr>
          </a:p>
          <a:p>
            <a:endParaRPr lang="ru-RU" dirty="0"/>
          </a:p>
        </p:txBody>
      </p:sp>
      <p:sp>
        <p:nvSpPr>
          <p:cNvPr id="8" name="Текст 7"/>
          <p:cNvSpPr>
            <a:spLocks noGrp="1"/>
          </p:cNvSpPr>
          <p:nvPr>
            <p:ph type="body" sz="quarter" idx="16"/>
          </p:nvPr>
        </p:nvSpPr>
        <p:spPr/>
        <p:txBody>
          <a:bodyPr/>
          <a:lstStyle/>
          <a:p>
            <a:r>
              <a:rPr lang="en-US" sz="1600" b="1" dirty="0">
                <a:latin typeface="Times New Roman" panose="02020603050405020304" pitchFamily="18" charset="0"/>
                <a:cs typeface="Times New Roman" panose="02020603050405020304" pitchFamily="18" charset="0"/>
              </a:rPr>
              <a:t>There is an inclination toward innovation and technology development.</a:t>
            </a:r>
            <a:endParaRPr lang="en-GB" sz="1600" b="1" dirty="0">
              <a:latin typeface="Times New Roman" panose="02020603050405020304" pitchFamily="18" charset="0"/>
              <a:cs typeface="Times New Roman" panose="02020603050405020304" pitchFamily="18" charset="0"/>
            </a:endParaRPr>
          </a:p>
          <a:p>
            <a:endParaRPr lang="ru-RU" dirty="0"/>
          </a:p>
        </p:txBody>
      </p:sp>
      <p:pic>
        <p:nvPicPr>
          <p:cNvPr id="10" name="Рисунок 9"/>
          <p:cNvPicPr>
            <a:picLocks noChangeAspect="1"/>
          </p:cNvPicPr>
          <p:nvPr/>
        </p:nvPicPr>
        <p:blipFill>
          <a:blip r:embed="rId3"/>
          <a:stretch>
            <a:fillRect/>
          </a:stretch>
        </p:blipFill>
        <p:spPr>
          <a:xfrm>
            <a:off x="3778137" y="4347696"/>
            <a:ext cx="3627434" cy="1999661"/>
          </a:xfrm>
          <a:prstGeom prst="rect">
            <a:avLst/>
          </a:prstGeom>
        </p:spPr>
      </p:pic>
    </p:spTree>
    <p:extLst>
      <p:ext uri="{BB962C8B-B14F-4D97-AF65-F5344CB8AC3E}">
        <p14:creationId xmlns:p14="http://schemas.microsoft.com/office/powerpoint/2010/main" val="5090350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Прямоугольник 7"/>
          <p:cNvSpPr/>
          <p:nvPr/>
        </p:nvSpPr>
        <p:spPr>
          <a:xfrm>
            <a:off x="1377863" y="538619"/>
            <a:ext cx="9745249" cy="707886"/>
          </a:xfrm>
          <a:prstGeom prst="rect">
            <a:avLst/>
          </a:prstGeom>
        </p:spPr>
        <p:txBody>
          <a:bodyPr wrap="square">
            <a:spAutoFit/>
          </a:bodyPr>
          <a:lstStyle/>
          <a:p>
            <a:r>
              <a:rPr lang="en-US" sz="4000" b="1" spc="-150" dirty="0">
                <a:solidFill>
                  <a:srgbClr val="000000"/>
                </a:solidFill>
                <a:latin typeface="Constantia" panose="02030602050306030303" pitchFamily="18" charset="0"/>
                <a:ea typeface="+mj-ea"/>
                <a:cs typeface="Times New Roman" panose="02020603050405020304" pitchFamily="18" charset="0"/>
              </a:rPr>
              <a:t>Possible communication challenges</a:t>
            </a:r>
            <a:endParaRPr lang="ru-RU" sz="4000" dirty="0">
              <a:latin typeface="Constantia" panose="02030602050306030303" pitchFamily="18" charset="0"/>
            </a:endParaRPr>
          </a:p>
        </p:txBody>
      </p:sp>
      <p:sp>
        <p:nvSpPr>
          <p:cNvPr id="9" name="Прямоугольник 8"/>
          <p:cNvSpPr/>
          <p:nvPr/>
        </p:nvSpPr>
        <p:spPr>
          <a:xfrm>
            <a:off x="2029217" y="1778697"/>
            <a:ext cx="8004132" cy="369332"/>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pPr lvl="0"/>
            <a:r>
              <a:rPr lang="en-US" kern="0" dirty="0">
                <a:solidFill>
                  <a:srgbClr val="3F3F3F"/>
                </a:solidFill>
              </a:rPr>
              <a:t>Language barriers, and communication styles (Brett, </a:t>
            </a:r>
            <a:r>
              <a:rPr lang="en-US" kern="0" dirty="0" err="1">
                <a:solidFill>
                  <a:srgbClr val="3F3F3F"/>
                </a:solidFill>
              </a:rPr>
              <a:t>Behfar</a:t>
            </a:r>
            <a:r>
              <a:rPr lang="en-US" kern="0" dirty="0">
                <a:solidFill>
                  <a:srgbClr val="3F3F3F"/>
                </a:solidFill>
              </a:rPr>
              <a:t> and Kern, 2020).</a:t>
            </a:r>
            <a:endParaRPr lang="en-US" kern="0" dirty="0">
              <a:solidFill>
                <a:srgbClr val="3F3F3F"/>
              </a:solidFill>
            </a:endParaRPr>
          </a:p>
        </p:txBody>
      </p:sp>
      <p:sp>
        <p:nvSpPr>
          <p:cNvPr id="10" name="Прямоугольник 9"/>
          <p:cNvSpPr/>
          <p:nvPr/>
        </p:nvSpPr>
        <p:spPr>
          <a:xfrm>
            <a:off x="2029216" y="2467627"/>
            <a:ext cx="8004133" cy="369332"/>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pPr lvl="0"/>
            <a:r>
              <a:rPr lang="en-US" kern="0" dirty="0">
                <a:solidFill>
                  <a:sysClr val="windowText" lastClr="000000"/>
                </a:solidFill>
              </a:rPr>
              <a:t>Directness in communication in Germany</a:t>
            </a:r>
            <a:endParaRPr lang="en-US" kern="0" dirty="0">
              <a:solidFill>
                <a:sysClr val="windowText" lastClr="000000"/>
              </a:solidFill>
            </a:endParaRPr>
          </a:p>
        </p:txBody>
      </p:sp>
      <p:sp>
        <p:nvSpPr>
          <p:cNvPr id="11" name="Прямоугольник 10"/>
          <p:cNvSpPr/>
          <p:nvPr/>
        </p:nvSpPr>
        <p:spPr>
          <a:xfrm>
            <a:off x="2029218" y="3175253"/>
            <a:ext cx="8004132" cy="369332"/>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pPr lvl="0"/>
            <a:r>
              <a:rPr lang="en-US" kern="0" dirty="0">
                <a:solidFill>
                  <a:sysClr val="windowText" lastClr="000000"/>
                </a:solidFill>
              </a:rPr>
              <a:t>Avoiding cultural sensitive topics</a:t>
            </a:r>
            <a:endParaRPr lang="en-US" kern="0" dirty="0">
              <a:solidFill>
                <a:sysClr val="windowText" lastClr="000000"/>
              </a:solidFill>
            </a:endParaRPr>
          </a:p>
        </p:txBody>
      </p:sp>
      <p:sp>
        <p:nvSpPr>
          <p:cNvPr id="13" name="Прямоугольник 12"/>
          <p:cNvSpPr/>
          <p:nvPr/>
        </p:nvSpPr>
        <p:spPr>
          <a:xfrm>
            <a:off x="2029218" y="3864183"/>
            <a:ext cx="8004132" cy="369332"/>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pPr lvl="0"/>
            <a:r>
              <a:rPr lang="en-US" kern="0" dirty="0">
                <a:solidFill>
                  <a:sysClr val="windowText" lastClr="000000"/>
                </a:solidFill>
              </a:rPr>
              <a:t>Formality level and feedback interpretation</a:t>
            </a:r>
            <a:endParaRPr lang="en-US" kern="0" dirty="0">
              <a:solidFill>
                <a:sysClr val="windowText" lastClr="000000"/>
              </a:solidFill>
            </a:endParaRPr>
          </a:p>
        </p:txBody>
      </p:sp>
      <p:sp>
        <p:nvSpPr>
          <p:cNvPr id="14" name="Прямоугольник 13"/>
          <p:cNvSpPr/>
          <p:nvPr/>
        </p:nvSpPr>
        <p:spPr>
          <a:xfrm rot="10800000" flipV="1">
            <a:off x="2029218" y="4474778"/>
            <a:ext cx="8004130" cy="369332"/>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pPr lvl="0"/>
            <a:r>
              <a:rPr lang="en-US" kern="0" dirty="0">
                <a:solidFill>
                  <a:sysClr val="windowText" lastClr="000000"/>
                </a:solidFill>
              </a:rPr>
              <a:t>Navigating the intricacies of organizational hierarchies</a:t>
            </a:r>
            <a:endParaRPr lang="en-US" kern="0" dirty="0">
              <a:solidFill>
                <a:sysClr val="windowText" lastClr="000000"/>
              </a:solidFill>
            </a:endParaRPr>
          </a:p>
        </p:txBody>
      </p:sp>
    </p:spTree>
    <p:extLst>
      <p:ext uri="{BB962C8B-B14F-4D97-AF65-F5344CB8AC3E}">
        <p14:creationId xmlns:p14="http://schemas.microsoft.com/office/powerpoint/2010/main" val="20724470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Potential Expansion Challenges</a:t>
            </a:r>
            <a:endParaRPr lang="en-GB" dirty="0"/>
          </a:p>
        </p:txBody>
      </p:sp>
      <p:sp>
        <p:nvSpPr>
          <p:cNvPr id="8" name="Text Placeholder 7"/>
          <p:cNvSpPr>
            <a:spLocks noGrp="1"/>
          </p:cNvSpPr>
          <p:nvPr>
            <p:ph type="body" sz="quarter" idx="16"/>
          </p:nvPr>
        </p:nvSpPr>
        <p:spPr>
          <a:xfrm>
            <a:off x="1504730" y="3425401"/>
            <a:ext cx="2517605" cy="382749"/>
          </a:xfrm>
        </p:spPr>
        <p:txBody>
          <a:bodyPr/>
          <a:lstStyle/>
          <a:p>
            <a:r>
              <a:rPr lang="en-US" sz="2000" b="0" dirty="0" smtClean="0">
                <a:latin typeface="Times New Roman" panose="02020603050405020304" pitchFamily="18" charset="0"/>
                <a:cs typeface="Times New Roman" panose="02020603050405020304" pitchFamily="18" charset="0"/>
              </a:rPr>
              <a:t>Compliance with regulatory standard, with economic and political stability </a:t>
            </a:r>
            <a:endParaRPr lang="en-GB" sz="2000" b="0" dirty="0">
              <a:latin typeface="Times New Roman" panose="02020603050405020304" pitchFamily="18" charset="0"/>
              <a:cs typeface="Times New Roman" panose="02020603050405020304" pitchFamily="18" charset="0"/>
            </a:endParaRPr>
          </a:p>
        </p:txBody>
      </p:sp>
      <p:sp>
        <p:nvSpPr>
          <p:cNvPr id="10" name="Text Placeholder 9"/>
          <p:cNvSpPr>
            <a:spLocks noGrp="1"/>
          </p:cNvSpPr>
          <p:nvPr>
            <p:ph type="body" sz="quarter" idx="18"/>
          </p:nvPr>
        </p:nvSpPr>
        <p:spPr>
          <a:xfrm>
            <a:off x="8241403" y="3147138"/>
            <a:ext cx="2517605" cy="382749"/>
          </a:xfrm>
        </p:spPr>
        <p:txBody>
          <a:bodyPr/>
          <a:lstStyle/>
          <a:p>
            <a:r>
              <a:rPr lang="en-US" sz="2000" b="0" dirty="0" smtClean="0">
                <a:latin typeface="Times New Roman" panose="02020603050405020304" pitchFamily="18" charset="0"/>
                <a:cs typeface="Times New Roman" panose="02020603050405020304" pitchFamily="18" charset="0"/>
              </a:rPr>
              <a:t>Difficulty in market research, localization, and distribution</a:t>
            </a:r>
            <a:endParaRPr lang="en-GB" sz="2000" b="0" dirty="0">
              <a:latin typeface="Times New Roman" panose="02020603050405020304" pitchFamily="18" charset="0"/>
              <a:cs typeface="Times New Roman" panose="02020603050405020304" pitchFamily="18" charset="0"/>
            </a:endParaRPr>
          </a:p>
        </p:txBody>
      </p:sp>
      <p:sp>
        <p:nvSpPr>
          <p:cNvPr id="12" name="Text Placeholder 11"/>
          <p:cNvSpPr>
            <a:spLocks noGrp="1"/>
          </p:cNvSpPr>
          <p:nvPr>
            <p:ph type="body" sz="quarter" idx="20"/>
          </p:nvPr>
        </p:nvSpPr>
        <p:spPr>
          <a:xfrm>
            <a:off x="1290182" y="5147113"/>
            <a:ext cx="2842324" cy="382749"/>
          </a:xfrm>
        </p:spPr>
        <p:txBody>
          <a:bodyPr/>
          <a:lstStyle/>
          <a:p>
            <a:r>
              <a:rPr lang="en-US" sz="2000" b="0" dirty="0" smtClean="0">
                <a:latin typeface="Times New Roman" panose="02020603050405020304" pitchFamily="18" charset="0"/>
                <a:cs typeface="Times New Roman" panose="02020603050405020304" pitchFamily="18" charset="0"/>
              </a:rPr>
              <a:t>Providing high level of customer support services</a:t>
            </a:r>
            <a:endParaRPr lang="en-GB" sz="2000" b="0" dirty="0">
              <a:latin typeface="Times New Roman" panose="02020603050405020304" pitchFamily="18" charset="0"/>
              <a:cs typeface="Times New Roman" panose="02020603050405020304" pitchFamily="18" charset="0"/>
            </a:endParaRPr>
          </a:p>
        </p:txBody>
      </p:sp>
      <p:sp>
        <p:nvSpPr>
          <p:cNvPr id="14" name="Text Placeholder 13"/>
          <p:cNvSpPr>
            <a:spLocks noGrp="1"/>
          </p:cNvSpPr>
          <p:nvPr>
            <p:ph type="body" sz="quarter" idx="22"/>
          </p:nvPr>
        </p:nvSpPr>
        <p:spPr>
          <a:xfrm>
            <a:off x="8318521" y="5329706"/>
            <a:ext cx="2517605" cy="382749"/>
          </a:xfrm>
        </p:spPr>
        <p:txBody>
          <a:bodyPr/>
          <a:lstStyle/>
          <a:p>
            <a:r>
              <a:rPr lang="en-US" sz="2000" b="0" dirty="0" smtClean="0">
                <a:latin typeface="Times New Roman" panose="02020603050405020304" pitchFamily="18" charset="0"/>
                <a:cs typeface="Times New Roman" panose="02020603050405020304" pitchFamily="18" charset="0"/>
              </a:rPr>
              <a:t>Confronting intense competition, market saturation, and cultural adaptation.</a:t>
            </a:r>
            <a:endParaRPr lang="en-GB" sz="2000" b="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400905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en-US" dirty="0"/>
              <a:t>Recommendations</a:t>
            </a:r>
            <a:endParaRPr lang="ru-RU" dirty="0"/>
          </a:p>
        </p:txBody>
      </p:sp>
      <p:sp>
        <p:nvSpPr>
          <p:cNvPr id="5" name="Равнобедренный треугольник 4"/>
          <p:cNvSpPr/>
          <p:nvPr/>
        </p:nvSpPr>
        <p:spPr>
          <a:xfrm>
            <a:off x="62697" y="1779815"/>
            <a:ext cx="5078185" cy="5078185"/>
          </a:xfrm>
          <a:prstGeom prst="triangle">
            <a:avLst/>
          </a:prstGeom>
        </p:spPr>
        <p:style>
          <a:lnRef idx="2">
            <a:schemeClr val="lt1">
              <a:hueOff val="0"/>
              <a:satOff val="0"/>
              <a:lumOff val="0"/>
              <a:alphaOff val="0"/>
            </a:schemeClr>
          </a:lnRef>
          <a:fillRef idx="1">
            <a:schemeClr val="accent1">
              <a:shade val="50000"/>
              <a:hueOff val="0"/>
              <a:satOff val="0"/>
              <a:lumOff val="0"/>
              <a:alphaOff val="0"/>
            </a:schemeClr>
          </a:fillRef>
          <a:effectRef idx="0">
            <a:schemeClr val="accent1">
              <a:shade val="50000"/>
              <a:hueOff val="0"/>
              <a:satOff val="0"/>
              <a:lumOff val="0"/>
              <a:alphaOff val="0"/>
            </a:schemeClr>
          </a:effectRef>
          <a:fontRef idx="minor">
            <a:schemeClr val="lt1"/>
          </a:fontRef>
        </p:style>
      </p:sp>
      <p:grpSp>
        <p:nvGrpSpPr>
          <p:cNvPr id="6" name="Группа 5"/>
          <p:cNvGrpSpPr/>
          <p:nvPr/>
        </p:nvGrpSpPr>
        <p:grpSpPr>
          <a:xfrm>
            <a:off x="3108713" y="1779815"/>
            <a:ext cx="7878531" cy="722054"/>
            <a:chOff x="2607705" y="753098"/>
            <a:chExt cx="7878531" cy="722054"/>
          </a:xfrm>
        </p:grpSpPr>
        <p:sp>
          <p:nvSpPr>
            <p:cNvPr id="7" name="Скругленный прямоугольник 6"/>
            <p:cNvSpPr/>
            <p:nvPr/>
          </p:nvSpPr>
          <p:spPr>
            <a:xfrm>
              <a:off x="2607705" y="753098"/>
              <a:ext cx="7878531" cy="722054"/>
            </a:xfrm>
            <a:prstGeom prst="roundRect">
              <a:avLst/>
            </a:prstGeom>
          </p:spPr>
          <p:style>
            <a:lnRef idx="2">
              <a:schemeClr val="accent1">
                <a:shade val="50000"/>
                <a:hueOff val="27985"/>
                <a:satOff val="-2425"/>
                <a:lumOff val="16551"/>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8" name="Скругленный прямоугольник 4"/>
            <p:cNvSpPr txBox="1"/>
            <p:nvPr/>
          </p:nvSpPr>
          <p:spPr>
            <a:xfrm>
              <a:off x="2642953" y="788346"/>
              <a:ext cx="7808035" cy="651558"/>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US" sz="1900" kern="1200" dirty="0" smtClean="0"/>
                <a:t>Imparting cultural and sensitivity training</a:t>
              </a:r>
              <a:endParaRPr lang="en-US" sz="1900" kern="1200" dirty="0"/>
            </a:p>
          </p:txBody>
        </p:sp>
      </p:grpSp>
      <p:grpSp>
        <p:nvGrpSpPr>
          <p:cNvPr id="9" name="Группа 8"/>
          <p:cNvGrpSpPr/>
          <p:nvPr/>
        </p:nvGrpSpPr>
        <p:grpSpPr>
          <a:xfrm>
            <a:off x="3139888" y="2776450"/>
            <a:ext cx="7837766" cy="722054"/>
            <a:chOff x="2591317" y="1651305"/>
            <a:chExt cx="7837766" cy="722054"/>
          </a:xfrm>
        </p:grpSpPr>
        <p:sp>
          <p:nvSpPr>
            <p:cNvPr id="10" name="Скругленный прямоугольник 9"/>
            <p:cNvSpPr/>
            <p:nvPr/>
          </p:nvSpPr>
          <p:spPr>
            <a:xfrm>
              <a:off x="2591317" y="1651305"/>
              <a:ext cx="7837766" cy="722054"/>
            </a:xfrm>
            <a:prstGeom prst="roundRect">
              <a:avLst/>
            </a:prstGeom>
          </p:spPr>
          <p:style>
            <a:lnRef idx="2">
              <a:schemeClr val="accent1">
                <a:shade val="50000"/>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1" name="Скругленный прямоугольник 4"/>
            <p:cNvSpPr txBox="1"/>
            <p:nvPr/>
          </p:nvSpPr>
          <p:spPr>
            <a:xfrm>
              <a:off x="2626565" y="1686553"/>
              <a:ext cx="7767270" cy="651558"/>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US" sz="1900" kern="1200" dirty="0" smtClean="0"/>
                <a:t>Language proficiency, and inter-cultural workshops</a:t>
              </a:r>
              <a:endParaRPr lang="en-US" sz="1900" kern="1200" dirty="0"/>
            </a:p>
          </p:txBody>
        </p:sp>
      </p:grpSp>
      <p:grpSp>
        <p:nvGrpSpPr>
          <p:cNvPr id="12" name="Группа 11"/>
          <p:cNvGrpSpPr/>
          <p:nvPr/>
        </p:nvGrpSpPr>
        <p:grpSpPr>
          <a:xfrm>
            <a:off x="3175136" y="3694547"/>
            <a:ext cx="7894601" cy="791558"/>
            <a:chOff x="2645912" y="2545273"/>
            <a:chExt cx="7894601" cy="791558"/>
          </a:xfrm>
        </p:grpSpPr>
        <p:sp>
          <p:nvSpPr>
            <p:cNvPr id="13" name="Скругленный прямоугольник 12"/>
            <p:cNvSpPr/>
            <p:nvPr/>
          </p:nvSpPr>
          <p:spPr>
            <a:xfrm>
              <a:off x="2645912" y="2545273"/>
              <a:ext cx="7859353" cy="722054"/>
            </a:xfrm>
            <a:prstGeom prst="roundRect">
              <a:avLst/>
            </a:prstGeom>
          </p:spPr>
          <p:style>
            <a:lnRef idx="2">
              <a:schemeClr val="accent1">
                <a:shade val="50000"/>
                <a:hueOff val="27985"/>
                <a:satOff val="-2425"/>
                <a:lumOff val="16551"/>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4" name="Скругленный прямоугольник 4"/>
            <p:cNvSpPr txBox="1"/>
            <p:nvPr/>
          </p:nvSpPr>
          <p:spPr>
            <a:xfrm>
              <a:off x="2751656" y="2685273"/>
              <a:ext cx="7788857" cy="651558"/>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US" sz="1900" kern="1200" dirty="0" smtClean="0">
                  <a:solidFill>
                    <a:schemeClr val="tx1"/>
                  </a:solidFill>
                </a:rPr>
                <a:t>Establishing clear communication channels (Brett, Behfar and Kern, 2020).</a:t>
              </a:r>
              <a:endParaRPr lang="en-US" sz="1900" kern="1200" dirty="0">
                <a:solidFill>
                  <a:schemeClr val="tx1"/>
                </a:solidFill>
              </a:endParaRPr>
            </a:p>
          </p:txBody>
        </p:sp>
      </p:grpSp>
      <p:grpSp>
        <p:nvGrpSpPr>
          <p:cNvPr id="15" name="Группа 14"/>
          <p:cNvGrpSpPr/>
          <p:nvPr/>
        </p:nvGrpSpPr>
        <p:grpSpPr>
          <a:xfrm>
            <a:off x="3234839" y="4655447"/>
            <a:ext cx="7897940" cy="748755"/>
            <a:chOff x="2669200" y="3379868"/>
            <a:chExt cx="7897940" cy="748755"/>
          </a:xfrm>
        </p:grpSpPr>
        <p:sp>
          <p:nvSpPr>
            <p:cNvPr id="16" name="Скругленный прямоугольник 15"/>
            <p:cNvSpPr/>
            <p:nvPr/>
          </p:nvSpPr>
          <p:spPr>
            <a:xfrm>
              <a:off x="2669200" y="3406569"/>
              <a:ext cx="7897940" cy="722054"/>
            </a:xfrm>
            <a:prstGeom prst="roundRect">
              <a:avLst/>
            </a:prstGeom>
          </p:spPr>
          <p:style>
            <a:lnRef idx="2">
              <a:schemeClr val="accent1">
                <a:shade val="50000"/>
                <a:hueOff val="55970"/>
                <a:satOff val="-4850"/>
                <a:lumOff val="33102"/>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7" name="Скругленный прямоугольник 4"/>
            <p:cNvSpPr txBox="1"/>
            <p:nvPr/>
          </p:nvSpPr>
          <p:spPr>
            <a:xfrm>
              <a:off x="2739696" y="3379868"/>
              <a:ext cx="7827444" cy="651558"/>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US" sz="1900" kern="1200" dirty="0" smtClean="0"/>
                <a:t>Use advanced technology to make the communication process easier.</a:t>
              </a:r>
              <a:endParaRPr lang="en-US" sz="1900" kern="1200" dirty="0"/>
            </a:p>
          </p:txBody>
        </p:sp>
      </p:grpSp>
      <p:grpSp>
        <p:nvGrpSpPr>
          <p:cNvPr id="18" name="Группа 17"/>
          <p:cNvGrpSpPr/>
          <p:nvPr/>
        </p:nvGrpSpPr>
        <p:grpSpPr>
          <a:xfrm>
            <a:off x="3264413" y="5648568"/>
            <a:ext cx="7821790" cy="722054"/>
            <a:chOff x="2712688" y="4356128"/>
            <a:chExt cx="7821790" cy="722054"/>
          </a:xfrm>
        </p:grpSpPr>
        <p:sp>
          <p:nvSpPr>
            <p:cNvPr id="19" name="Скругленный прямоугольник 18"/>
            <p:cNvSpPr/>
            <p:nvPr/>
          </p:nvSpPr>
          <p:spPr>
            <a:xfrm>
              <a:off x="2712688" y="4356128"/>
              <a:ext cx="7821790" cy="722054"/>
            </a:xfrm>
            <a:prstGeom prst="roundRect">
              <a:avLst/>
            </a:prstGeom>
          </p:spPr>
          <p:style>
            <a:lnRef idx="2">
              <a:schemeClr val="accent1">
                <a:shade val="50000"/>
                <a:hueOff val="55970"/>
                <a:satOff val="-4850"/>
                <a:lumOff val="33102"/>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20" name="Скругленный прямоугольник 4"/>
            <p:cNvSpPr txBox="1"/>
            <p:nvPr/>
          </p:nvSpPr>
          <p:spPr>
            <a:xfrm>
              <a:off x="2747936" y="4391376"/>
              <a:ext cx="7751294" cy="651558"/>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US" sz="1900" kern="1200" dirty="0" smtClean="0"/>
                <a:t>Cultural liaisons and feedback mechanisms</a:t>
              </a:r>
              <a:endParaRPr lang="en-US" sz="1900" kern="1200" dirty="0"/>
            </a:p>
          </p:txBody>
        </p:sp>
      </p:grpSp>
    </p:spTree>
    <p:extLst>
      <p:ext uri="{BB962C8B-B14F-4D97-AF65-F5344CB8AC3E}">
        <p14:creationId xmlns:p14="http://schemas.microsoft.com/office/powerpoint/2010/main" val="15885351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154" y="747741"/>
            <a:ext cx="3375543" cy="1754201"/>
          </a:xfrm>
        </p:spPr>
        <p:txBody>
          <a:bodyPr/>
          <a:lstStyle/>
          <a:p>
            <a:r>
              <a:rPr lang="en-US" dirty="0" smtClean="0"/>
              <a:t>Conclusion</a:t>
            </a:r>
            <a:endParaRPr lang="en-GB" dirty="0"/>
          </a:p>
        </p:txBody>
      </p:sp>
      <p:sp>
        <p:nvSpPr>
          <p:cNvPr id="4" name="Text Placeholder 3"/>
          <p:cNvSpPr>
            <a:spLocks noGrp="1"/>
          </p:cNvSpPr>
          <p:nvPr>
            <p:ph type="body" sz="quarter" idx="11"/>
          </p:nvPr>
        </p:nvSpPr>
        <p:spPr>
          <a:xfrm>
            <a:off x="7647567" y="2706898"/>
            <a:ext cx="4294206" cy="755650"/>
          </a:xfrm>
        </p:spPr>
        <p:txBody>
          <a:bodyPr>
            <a:noAutofit/>
          </a:bodyPr>
          <a:lstStyle/>
          <a:p>
            <a:r>
              <a:rPr lang="en-US" sz="2000" dirty="0" smtClean="0">
                <a:latin typeface="Times New Roman" panose="02020603050405020304" pitchFamily="18" charset="0"/>
                <a:cs typeface="Times New Roman" panose="02020603050405020304" pitchFamily="18" charset="0"/>
              </a:rPr>
              <a:t>The presentation reflects on the various cultural aspects of the external environment affecting a business.</a:t>
            </a:r>
            <a:endParaRPr lang="en-GB" sz="2000" dirty="0">
              <a:latin typeface="Times New Roman" panose="02020603050405020304" pitchFamily="18" charset="0"/>
              <a:cs typeface="Times New Roman" panose="02020603050405020304" pitchFamily="18" charset="0"/>
            </a:endParaRPr>
          </a:p>
        </p:txBody>
      </p:sp>
      <p:sp>
        <p:nvSpPr>
          <p:cNvPr id="5" name="Text Placeholder 4"/>
          <p:cNvSpPr>
            <a:spLocks noGrp="1"/>
          </p:cNvSpPr>
          <p:nvPr>
            <p:ph type="body" sz="quarter" idx="13"/>
          </p:nvPr>
        </p:nvSpPr>
        <p:spPr>
          <a:xfrm>
            <a:off x="7647567" y="3779784"/>
            <a:ext cx="4294206" cy="755650"/>
          </a:xfrm>
        </p:spPr>
        <p:txBody>
          <a:bodyPr>
            <a:noAutofit/>
          </a:bodyPr>
          <a:lstStyle/>
          <a:p>
            <a:r>
              <a:rPr lang="en-US" sz="2000" dirty="0" smtClean="0">
                <a:latin typeface="Times New Roman" panose="02020603050405020304" pitchFamily="18" charset="0"/>
                <a:cs typeface="Times New Roman" panose="02020603050405020304" pitchFamily="18" charset="0"/>
              </a:rPr>
              <a:t>It highlights the challenges Unilever might face when setting up its management office in Germany.</a:t>
            </a:r>
            <a:endParaRPr lang="en-GB" sz="2000" dirty="0">
              <a:latin typeface="Times New Roman" panose="02020603050405020304" pitchFamily="18" charset="0"/>
              <a:cs typeface="Times New Roman" panose="02020603050405020304" pitchFamily="18" charset="0"/>
            </a:endParaRPr>
          </a:p>
        </p:txBody>
      </p:sp>
      <p:sp>
        <p:nvSpPr>
          <p:cNvPr id="6" name="Text Placeholder 5"/>
          <p:cNvSpPr>
            <a:spLocks noGrp="1"/>
          </p:cNvSpPr>
          <p:nvPr>
            <p:ph type="body" sz="quarter" idx="14"/>
          </p:nvPr>
        </p:nvSpPr>
        <p:spPr>
          <a:xfrm>
            <a:off x="7647567" y="5795636"/>
            <a:ext cx="4294206" cy="755650"/>
          </a:xfrm>
        </p:spPr>
        <p:txBody>
          <a:bodyPr>
            <a:noAutofit/>
          </a:bodyPr>
          <a:lstStyle/>
          <a:p>
            <a:r>
              <a:rPr lang="en-US" sz="2000" dirty="0" smtClean="0">
                <a:latin typeface="Times New Roman" panose="02020603050405020304" pitchFamily="18" charset="0"/>
                <a:cs typeface="Times New Roman" panose="02020603050405020304" pitchFamily="18" charset="0"/>
              </a:rPr>
              <a:t>It provides recommendations like training, language fluency, and communication channels for Unilever.</a:t>
            </a:r>
            <a:endParaRPr lang="en-GB" sz="2000" dirty="0">
              <a:latin typeface="Times New Roman" panose="02020603050405020304" pitchFamily="18" charset="0"/>
              <a:cs typeface="Times New Roman" panose="02020603050405020304" pitchFamily="18" charset="0"/>
            </a:endParaRPr>
          </a:p>
        </p:txBody>
      </p:sp>
      <p:sp>
        <p:nvSpPr>
          <p:cNvPr id="7" name="Text Placeholder 6"/>
          <p:cNvSpPr>
            <a:spLocks noGrp="1"/>
          </p:cNvSpPr>
          <p:nvPr>
            <p:ph type="body" sz="quarter" idx="15"/>
          </p:nvPr>
        </p:nvSpPr>
        <p:spPr>
          <a:xfrm>
            <a:off x="7647567" y="4787710"/>
            <a:ext cx="4294206" cy="755650"/>
          </a:xfrm>
        </p:spPr>
        <p:txBody>
          <a:bodyPr>
            <a:noAutofit/>
          </a:bodyPr>
          <a:lstStyle/>
          <a:p>
            <a:r>
              <a:rPr lang="en-US" sz="2000" dirty="0" smtClean="0">
                <a:latin typeface="Times New Roman" panose="02020603050405020304" pitchFamily="18" charset="0"/>
                <a:cs typeface="Times New Roman" panose="02020603050405020304" pitchFamily="18" charset="0"/>
              </a:rPr>
              <a:t>The presentation also takes into account the major cultural similarities and differences between the two nations.</a:t>
            </a:r>
            <a:endParaRPr lang="en-GB" sz="2000" dirty="0">
              <a:latin typeface="Times New Roman" panose="02020603050405020304" pitchFamily="18" charset="0"/>
              <a:cs typeface="Times New Roman" panose="02020603050405020304" pitchFamily="18" charset="0"/>
            </a:endParaRPr>
          </a:p>
        </p:txBody>
      </p:sp>
      <p:pic>
        <p:nvPicPr>
          <p:cNvPr id="11" name="Picture 10"/>
          <p:cNvPicPr>
            <a:picLocks noChangeAspect="1"/>
          </p:cNvPicPr>
          <p:nvPr/>
        </p:nvPicPr>
        <p:blipFill>
          <a:blip r:embed="rId3"/>
          <a:stretch>
            <a:fillRect/>
          </a:stretch>
        </p:blipFill>
        <p:spPr>
          <a:xfrm>
            <a:off x="69154" y="3084723"/>
            <a:ext cx="7301129" cy="3690650"/>
          </a:xfrm>
          <a:prstGeom prst="rect">
            <a:avLst/>
          </a:prstGeom>
        </p:spPr>
      </p:pic>
    </p:spTree>
    <p:extLst>
      <p:ext uri="{BB962C8B-B14F-4D97-AF65-F5344CB8AC3E}">
        <p14:creationId xmlns:p14="http://schemas.microsoft.com/office/powerpoint/2010/main" val="38430538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73D75BE-E7AD-49A1-A453-D007D958AC3D}"/>
              </a:ext>
            </a:extLst>
          </p:cNvPr>
          <p:cNvSpPr>
            <a:spLocks noGrp="1"/>
          </p:cNvSpPr>
          <p:nvPr>
            <p:ph type="title"/>
          </p:nvPr>
        </p:nvSpPr>
        <p:spPr>
          <a:xfrm>
            <a:off x="838200" y="228601"/>
            <a:ext cx="7634288" cy="1665514"/>
          </a:xfrm>
        </p:spPr>
        <p:txBody>
          <a:bodyPr>
            <a:normAutofit fontScale="90000"/>
          </a:bodyPr>
          <a:lstStyle/>
          <a:p>
            <a:r>
              <a:rPr lang="en-US" dirty="0" smtClean="0"/>
              <a:t> References</a:t>
            </a:r>
            <a:br>
              <a:rPr lang="en-US" dirty="0" smtClean="0"/>
            </a:br>
            <a:endParaRPr lang="en-US" dirty="0"/>
          </a:p>
        </p:txBody>
      </p:sp>
      <p:sp>
        <p:nvSpPr>
          <p:cNvPr id="4" name="Text Placeholder 3">
            <a:extLst>
              <a:ext uri="{FF2B5EF4-FFF2-40B4-BE49-F238E27FC236}">
                <a16:creationId xmlns:a16="http://schemas.microsoft.com/office/drawing/2014/main" id="{FD47FBB8-2A87-4FDD-8742-D0C12871A3DD}"/>
              </a:ext>
            </a:extLst>
          </p:cNvPr>
          <p:cNvSpPr>
            <a:spLocks noGrp="1"/>
          </p:cNvSpPr>
          <p:nvPr>
            <p:ph type="body" sz="quarter" idx="10"/>
          </p:nvPr>
        </p:nvSpPr>
        <p:spPr/>
        <p:txBody>
          <a:bodyPr/>
          <a:lstStyle/>
          <a:p>
            <a:r>
              <a:rPr lang="en-US" dirty="0"/>
              <a:t>1</a:t>
            </a:r>
          </a:p>
        </p:txBody>
      </p:sp>
      <p:sp>
        <p:nvSpPr>
          <p:cNvPr id="2" name="TextBox 1"/>
          <p:cNvSpPr txBox="1"/>
          <p:nvPr/>
        </p:nvSpPr>
        <p:spPr>
          <a:xfrm>
            <a:off x="408214" y="1649186"/>
            <a:ext cx="10874829" cy="5355312"/>
          </a:xfrm>
          <a:prstGeom prst="rect">
            <a:avLst/>
          </a:prstGeom>
          <a:noFill/>
        </p:spPr>
        <p:txBody>
          <a:bodyPr wrap="square" rtlCol="0">
            <a:spAutoFit/>
          </a:bodyPr>
          <a:lstStyle/>
          <a:p>
            <a:pPr marL="285750" indent="-285750">
              <a:buFont typeface="Arial" panose="020B0604020202020204" pitchFamily="34" charset="0"/>
              <a:buChar char="•"/>
            </a:pPr>
            <a:r>
              <a:rPr lang="en-US" dirty="0">
                <a:solidFill>
                  <a:schemeClr val="bg1"/>
                </a:solidFill>
              </a:rPr>
              <a:t>Brett, J., Behfar, K. and Kern, M., </a:t>
            </a:r>
            <a:r>
              <a:rPr lang="en-US" dirty="0" smtClean="0">
                <a:solidFill>
                  <a:schemeClr val="bg1"/>
                </a:solidFill>
              </a:rPr>
              <a:t>(2020). </a:t>
            </a:r>
            <a:r>
              <a:rPr lang="en-US" dirty="0">
                <a:solidFill>
                  <a:schemeClr val="bg1"/>
                </a:solidFill>
              </a:rPr>
              <a:t>Managing multicultural teams. In </a:t>
            </a:r>
            <a:r>
              <a:rPr lang="en-US" i="1" dirty="0">
                <a:solidFill>
                  <a:schemeClr val="bg1"/>
                </a:solidFill>
              </a:rPr>
              <a:t>Organizational Collaboration</a:t>
            </a:r>
            <a:r>
              <a:rPr lang="en-US" dirty="0">
                <a:solidFill>
                  <a:schemeClr val="bg1"/>
                </a:solidFill>
              </a:rPr>
              <a:t> (pp. 155-164). </a:t>
            </a:r>
          </a:p>
          <a:p>
            <a:pPr marL="285750" indent="-285750">
              <a:buFont typeface="Arial" panose="020B0604020202020204" pitchFamily="34" charset="0"/>
              <a:buChar char="•"/>
            </a:pPr>
            <a:r>
              <a:rPr lang="en-US" dirty="0" smtClean="0">
                <a:solidFill>
                  <a:schemeClr val="bg1"/>
                </a:solidFill>
              </a:rPr>
              <a:t>Buchholz</a:t>
            </a:r>
            <a:r>
              <a:rPr lang="en-US" dirty="0">
                <a:solidFill>
                  <a:schemeClr val="bg1"/>
                </a:solidFill>
              </a:rPr>
              <a:t>, K. (2022). </a:t>
            </a:r>
            <a:r>
              <a:rPr lang="en-US" i="1" dirty="0">
                <a:solidFill>
                  <a:schemeClr val="bg1"/>
                </a:solidFill>
              </a:rPr>
              <a:t>Infographic: The Countries With the Best Work-Life Balance</a:t>
            </a:r>
            <a:r>
              <a:rPr lang="en-US" dirty="0">
                <a:solidFill>
                  <a:schemeClr val="bg1"/>
                </a:solidFill>
              </a:rPr>
              <a:t>. [online] Statista Infographics. Available at: https://www.statista.com/chart/12977/countries-with-the-best-work-life-balance/.</a:t>
            </a:r>
          </a:p>
          <a:p>
            <a:pPr marL="285750" indent="-285750">
              <a:buFont typeface="Arial" panose="020B0604020202020204" pitchFamily="34" charset="0"/>
              <a:buChar char="•"/>
            </a:pPr>
            <a:r>
              <a:rPr lang="en-US" dirty="0" smtClean="0">
                <a:solidFill>
                  <a:schemeClr val="bg1"/>
                </a:solidFill>
              </a:rPr>
              <a:t>Iglesias</a:t>
            </a:r>
            <a:r>
              <a:rPr lang="en-US" dirty="0">
                <a:solidFill>
                  <a:schemeClr val="bg1"/>
                </a:solidFill>
              </a:rPr>
              <a:t>, O., Mingione, M., Ind, N. and Markovic, S., </a:t>
            </a:r>
            <a:r>
              <a:rPr lang="en-US" dirty="0" smtClean="0">
                <a:solidFill>
                  <a:schemeClr val="bg1"/>
                </a:solidFill>
              </a:rPr>
              <a:t>(2023). </a:t>
            </a:r>
            <a:r>
              <a:rPr lang="en-US" dirty="0">
                <a:solidFill>
                  <a:schemeClr val="bg1"/>
                </a:solidFill>
              </a:rPr>
              <a:t>How to build a conscientious corporate brand together with business partners: A case study of Unilever. </a:t>
            </a:r>
            <a:r>
              <a:rPr lang="en-US" i="1" dirty="0">
                <a:solidFill>
                  <a:schemeClr val="bg1"/>
                </a:solidFill>
              </a:rPr>
              <a:t>Industrial Marketing Management</a:t>
            </a:r>
            <a:r>
              <a:rPr lang="en-US" dirty="0">
                <a:solidFill>
                  <a:schemeClr val="bg1"/>
                </a:solidFill>
              </a:rPr>
              <a:t>, </a:t>
            </a:r>
            <a:r>
              <a:rPr lang="en-US" i="1" dirty="0">
                <a:solidFill>
                  <a:schemeClr val="bg1"/>
                </a:solidFill>
              </a:rPr>
              <a:t>109</a:t>
            </a:r>
            <a:r>
              <a:rPr lang="en-US" dirty="0">
                <a:solidFill>
                  <a:schemeClr val="bg1"/>
                </a:solidFill>
              </a:rPr>
              <a:t>, pp.1-13</a:t>
            </a:r>
            <a:r>
              <a:rPr lang="en-US" dirty="0" smtClean="0">
                <a:solidFill>
                  <a:schemeClr val="bg1"/>
                </a:solidFill>
              </a:rPr>
              <a:t>.</a:t>
            </a:r>
          </a:p>
          <a:p>
            <a:pPr marL="285750" indent="-285750">
              <a:buFont typeface="Arial" panose="020B0604020202020204" pitchFamily="34" charset="0"/>
              <a:buChar char="•"/>
            </a:pPr>
            <a:r>
              <a:rPr lang="en-US" dirty="0">
                <a:solidFill>
                  <a:schemeClr val="bg1"/>
                </a:solidFill>
              </a:rPr>
              <a:t>Niedermeier, A., Emberger‐Klein, A. and Menrad, K., </a:t>
            </a:r>
            <a:r>
              <a:rPr lang="en-US" dirty="0" smtClean="0">
                <a:solidFill>
                  <a:schemeClr val="bg1"/>
                </a:solidFill>
              </a:rPr>
              <a:t>(2021). </a:t>
            </a:r>
            <a:r>
              <a:rPr lang="en-US" dirty="0">
                <a:solidFill>
                  <a:schemeClr val="bg1"/>
                </a:solidFill>
              </a:rPr>
              <a:t>Which factors distinguish the different consumer segments of green fast‐moving consumer goods in </a:t>
            </a:r>
            <a:r>
              <a:rPr lang="en-US" dirty="0" smtClean="0">
                <a:solidFill>
                  <a:schemeClr val="bg1"/>
                </a:solidFill>
              </a:rPr>
              <a:t>Germany?</a:t>
            </a:r>
            <a:r>
              <a:rPr lang="en-US" dirty="0">
                <a:solidFill>
                  <a:schemeClr val="bg1"/>
                </a:solidFill>
              </a:rPr>
              <a:t> </a:t>
            </a:r>
            <a:r>
              <a:rPr lang="en-US" i="1" dirty="0">
                <a:solidFill>
                  <a:schemeClr val="bg1"/>
                </a:solidFill>
              </a:rPr>
              <a:t>Business Strategy and the Environment</a:t>
            </a:r>
            <a:r>
              <a:rPr lang="en-US" dirty="0">
                <a:solidFill>
                  <a:schemeClr val="bg1"/>
                </a:solidFill>
              </a:rPr>
              <a:t>, </a:t>
            </a:r>
            <a:r>
              <a:rPr lang="en-US" i="1" dirty="0">
                <a:solidFill>
                  <a:schemeClr val="bg1"/>
                </a:solidFill>
              </a:rPr>
              <a:t>30</a:t>
            </a:r>
            <a:r>
              <a:rPr lang="en-US" dirty="0">
                <a:solidFill>
                  <a:schemeClr val="bg1"/>
                </a:solidFill>
              </a:rPr>
              <a:t>(4), pp.1823-1838</a:t>
            </a:r>
            <a:r>
              <a:rPr lang="en-US" dirty="0" smtClean="0">
                <a:solidFill>
                  <a:schemeClr val="bg1"/>
                </a:solidFill>
              </a:rPr>
              <a:t>. </a:t>
            </a:r>
          </a:p>
          <a:p>
            <a:pPr marL="285750" indent="-285750">
              <a:buFont typeface="Arial" panose="020B0604020202020204" pitchFamily="34" charset="0"/>
              <a:buChar char="•"/>
            </a:pPr>
            <a:r>
              <a:rPr lang="en-US" dirty="0">
                <a:solidFill>
                  <a:schemeClr val="bg1"/>
                </a:solidFill>
              </a:rPr>
              <a:t>Poushter, J., Fetterolf, J. and Tamir, C., </a:t>
            </a:r>
            <a:r>
              <a:rPr lang="en-US" dirty="0" smtClean="0">
                <a:solidFill>
                  <a:schemeClr val="bg1"/>
                </a:solidFill>
              </a:rPr>
              <a:t>(2019). </a:t>
            </a:r>
            <a:r>
              <a:rPr lang="en-US" dirty="0">
                <a:solidFill>
                  <a:schemeClr val="bg1"/>
                </a:solidFill>
              </a:rPr>
              <a:t>A changing world: Global views on diversity, gender equality, family life and the importance of religion. </a:t>
            </a:r>
            <a:r>
              <a:rPr lang="en-US" i="1" dirty="0">
                <a:solidFill>
                  <a:schemeClr val="bg1"/>
                </a:solidFill>
              </a:rPr>
              <a:t>Pew Research Center</a:t>
            </a:r>
            <a:r>
              <a:rPr lang="en-US" dirty="0">
                <a:solidFill>
                  <a:schemeClr val="bg1"/>
                </a:solidFill>
              </a:rPr>
              <a:t>, </a:t>
            </a:r>
            <a:r>
              <a:rPr lang="en-US" i="1" dirty="0" smtClean="0">
                <a:solidFill>
                  <a:schemeClr val="bg1"/>
                </a:solidFill>
              </a:rPr>
              <a:t>pp.44</a:t>
            </a:r>
          </a:p>
          <a:p>
            <a:pPr marL="285750" indent="-285750">
              <a:buFont typeface="Arial" panose="020B0604020202020204" pitchFamily="34" charset="0"/>
              <a:buChar char="•"/>
            </a:pPr>
            <a:r>
              <a:rPr lang="en-US" dirty="0">
                <a:solidFill>
                  <a:schemeClr val="bg1"/>
                </a:solidFill>
              </a:rPr>
              <a:t>Marsden, D. and Ryan, P., </a:t>
            </a:r>
            <a:r>
              <a:rPr lang="en-US" dirty="0" smtClean="0">
                <a:solidFill>
                  <a:schemeClr val="bg1"/>
                </a:solidFill>
              </a:rPr>
              <a:t>(2019). </a:t>
            </a:r>
            <a:r>
              <a:rPr lang="en-US" dirty="0">
                <a:solidFill>
                  <a:schemeClr val="bg1"/>
                </a:solidFill>
              </a:rPr>
              <a:t>Initial training, labour market structure and public policy: intermediate skills in British and German industry. In </a:t>
            </a:r>
            <a:r>
              <a:rPr lang="en-US" i="1" dirty="0">
                <a:solidFill>
                  <a:schemeClr val="bg1"/>
                </a:solidFill>
              </a:rPr>
              <a:t>International comparisons of vocational education and training for intermediate skills</a:t>
            </a:r>
            <a:r>
              <a:rPr lang="en-US" dirty="0">
                <a:solidFill>
                  <a:schemeClr val="bg1"/>
                </a:solidFill>
              </a:rPr>
              <a:t> (pp. 251-285</a:t>
            </a:r>
            <a:r>
              <a:rPr lang="en-US" dirty="0" smtClean="0">
                <a:solidFill>
                  <a:schemeClr val="bg1"/>
                </a:solidFill>
              </a:rPr>
              <a:t>). </a:t>
            </a:r>
          </a:p>
          <a:p>
            <a:pPr marL="285750" indent="-285750">
              <a:buFont typeface="Arial" panose="020B0604020202020204" pitchFamily="34" charset="0"/>
              <a:buChar char="•"/>
            </a:pPr>
            <a:r>
              <a:rPr lang="en-US" dirty="0" smtClean="0">
                <a:solidFill>
                  <a:schemeClr val="bg1"/>
                </a:solidFill>
              </a:rPr>
              <a:t>Plecher</a:t>
            </a:r>
            <a:r>
              <a:rPr lang="en-US" dirty="0">
                <a:solidFill>
                  <a:schemeClr val="bg1"/>
                </a:solidFill>
              </a:rPr>
              <a:t>, H. (2020). </a:t>
            </a:r>
            <a:r>
              <a:rPr lang="en-US" i="1" dirty="0">
                <a:solidFill>
                  <a:schemeClr val="bg1"/>
                </a:solidFill>
              </a:rPr>
              <a:t>United Kingdom - ethnic groups | Statista</a:t>
            </a:r>
            <a:r>
              <a:rPr lang="en-US" dirty="0">
                <a:solidFill>
                  <a:schemeClr val="bg1"/>
                </a:solidFill>
              </a:rPr>
              <a:t>. [online] Statista. Available at: https://www.statista.com/statistics/270386/ethnicity-in-the-united-kingdom/.</a:t>
            </a:r>
          </a:p>
          <a:p>
            <a:pPr marL="285750" indent="-285750">
              <a:buFont typeface="Arial" panose="020B0604020202020204" pitchFamily="34" charset="0"/>
              <a:buChar char="•"/>
            </a:pPr>
            <a:endParaRPr lang="en-GB" dirty="0">
              <a:solidFill>
                <a:schemeClr val="bg1"/>
              </a:solidFill>
            </a:endParaRPr>
          </a:p>
        </p:txBody>
      </p:sp>
    </p:spTree>
    <p:extLst>
      <p:ext uri="{BB962C8B-B14F-4D97-AF65-F5344CB8AC3E}">
        <p14:creationId xmlns:p14="http://schemas.microsoft.com/office/powerpoint/2010/main" val="9543338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b="0" dirty="0"/>
              <a:t> </a:t>
            </a:r>
            <a:r>
              <a:rPr lang="ro-MD" dirty="0">
                <a:solidFill>
                  <a:schemeClr val="tx1"/>
                </a:solidFill>
                <a:latin typeface="Arial" panose="020B0604020202020204" pitchFamily="34" charset="0"/>
                <a:cs typeface="Arial" panose="020B0604020202020204" pitchFamily="34" charset="0"/>
              </a:rPr>
              <a:t>T</a:t>
            </a:r>
            <a:r>
              <a:rPr lang="en-US" dirty="0" smtClean="0">
                <a:solidFill>
                  <a:schemeClr val="tx1"/>
                </a:solidFill>
                <a:latin typeface="Arial" panose="020B0604020202020204" pitchFamily="34" charset="0"/>
                <a:cs typeface="Arial" panose="020B0604020202020204" pitchFamily="34" charset="0"/>
              </a:rPr>
              <a:t>hank </a:t>
            </a:r>
            <a:r>
              <a:rPr lang="ro-MD" dirty="0">
                <a:solidFill>
                  <a:schemeClr val="tx1"/>
                </a:solidFill>
                <a:latin typeface="Arial" panose="020B0604020202020204" pitchFamily="34" charset="0"/>
                <a:cs typeface="Arial" panose="020B0604020202020204" pitchFamily="34" charset="0"/>
              </a:rPr>
              <a:t>Y</a:t>
            </a:r>
            <a:r>
              <a:rPr lang="en-US" dirty="0" err="1" smtClean="0">
                <a:solidFill>
                  <a:schemeClr val="tx1"/>
                </a:solidFill>
                <a:latin typeface="Arial" panose="020B0604020202020204" pitchFamily="34" charset="0"/>
                <a:cs typeface="Arial" panose="020B0604020202020204" pitchFamily="34" charset="0"/>
              </a:rPr>
              <a:t>ou</a:t>
            </a:r>
            <a:endParaRPr lang="en-GB" dirty="0">
              <a:solidFill>
                <a:schemeClr val="tx1"/>
              </a:solidFill>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2"/>
          <a:stretch>
            <a:fillRect/>
          </a:stretch>
        </p:blipFill>
        <p:spPr>
          <a:xfrm>
            <a:off x="5629210" y="3115159"/>
            <a:ext cx="933580" cy="805912"/>
          </a:xfrm>
          <a:prstGeom prst="rect">
            <a:avLst/>
          </a:prstGeom>
        </p:spPr>
      </p:pic>
    </p:spTree>
    <p:extLst>
      <p:ext uri="{BB962C8B-B14F-4D97-AF65-F5344CB8AC3E}">
        <p14:creationId xmlns:p14="http://schemas.microsoft.com/office/powerpoint/2010/main" val="859224238"/>
      </p:ext>
    </p:extLst>
  </p:cSld>
  <p:clrMapOvr>
    <a:masterClrMapping/>
  </p:clrMapOvr>
</p:sld>
</file>

<file path=ppt/theme/theme1.xml><?xml version="1.0" encoding="utf-8"?>
<a:theme xmlns:a="http://schemas.openxmlformats.org/drawingml/2006/main" name="Office Theme">
  <a:themeElements>
    <a:clrScheme name="MSFT_ELT_Template01">
      <a:dk1>
        <a:srgbClr val="3F3F3F"/>
      </a:dk1>
      <a:lt1>
        <a:srgbClr val="FFFFFF"/>
      </a:lt1>
      <a:dk2>
        <a:srgbClr val="000000"/>
      </a:dk2>
      <a:lt2>
        <a:srgbClr val="A5A5A5"/>
      </a:lt2>
      <a:accent1>
        <a:srgbClr val="5DAAB0"/>
      </a:accent1>
      <a:accent2>
        <a:srgbClr val="DFE3E9"/>
      </a:accent2>
      <a:accent3>
        <a:srgbClr val="BBC3CD"/>
      </a:accent3>
      <a:accent4>
        <a:srgbClr val="484848"/>
      </a:accent4>
      <a:accent5>
        <a:srgbClr val="1F1F26"/>
      </a:accent5>
      <a:accent6>
        <a:srgbClr val="F2CAA2"/>
      </a:accent6>
      <a:hlink>
        <a:srgbClr val="00194C"/>
      </a:hlink>
      <a:folHlink>
        <a:srgbClr val="954F72"/>
      </a:folHlink>
    </a:clrScheme>
    <a:fontScheme name="MSFT_ELT_Template01">
      <a:majorFont>
        <a:latin typeface="Constantia"/>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LT_Template_Classic-Clean-Sophisticated_MR - v4" id="{BEDDEF4C-1462-4989-8377-54CFA8C24657}" vid="{A6B5E652-DB13-4BF1-A544-B13ADD03D80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9fc9171bb41dc08635275f351de8590">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29387215989a890c06011de04edfe97d"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9939C09-71F4-4DB5-98B9-16EE71B92211}">
  <ds:schemaRefs>
    <ds:schemaRef ds:uri="http://schemas.microsoft.com/sharepoint/v3/contenttype/forms"/>
  </ds:schemaRefs>
</ds:datastoreItem>
</file>

<file path=customXml/itemProps2.xml><?xml version="1.0" encoding="utf-8"?>
<ds:datastoreItem xmlns:ds="http://schemas.openxmlformats.org/officeDocument/2006/customXml" ds:itemID="{51C06DBF-33CB-4803-A705-9F1375E3968E}">
  <ds:schemaRefs>
    <ds:schemaRef ds:uri="71af3243-3dd4-4a8d-8c0d-dd76da1f02a5"/>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www.w3.org/XML/1998/namespace"/>
    <ds:schemaRef ds:uri="http://purl.org/dc/elements/1.1/"/>
    <ds:schemaRef ds:uri="16c05727-aa75-4e4a-9b5f-8a80a1165891"/>
    <ds:schemaRef ds:uri="http://schemas.microsoft.com/office/2006/metadata/properties"/>
    <ds:schemaRef ds:uri="http://purl.org/dc/dcmitype/"/>
  </ds:schemaRefs>
</ds:datastoreItem>
</file>

<file path=customXml/itemProps3.xml><?xml version="1.0" encoding="utf-8"?>
<ds:datastoreItem xmlns:ds="http://schemas.openxmlformats.org/officeDocument/2006/customXml" ds:itemID="{36B0937C-037C-43B5-9747-8DC51D76BF3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Classic clean sophisticated presentation</Template>
  <TotalTime>0</TotalTime>
  <Words>1289</Words>
  <Application>Microsoft Office PowerPoint</Application>
  <PresentationFormat>Широкоэкранный</PresentationFormat>
  <Paragraphs>122</Paragraphs>
  <Slides>15</Slides>
  <Notes>8</Notes>
  <HiddenSlides>0</HiddenSlides>
  <MMClips>0</MMClips>
  <ScaleCrop>false</ScaleCrop>
  <HeadingPairs>
    <vt:vector size="6" baseType="variant">
      <vt:variant>
        <vt:lpstr>Использованные шрифты</vt:lpstr>
      </vt:variant>
      <vt:variant>
        <vt:i4>7</vt:i4>
      </vt:variant>
      <vt:variant>
        <vt:lpstr>Тема</vt:lpstr>
      </vt:variant>
      <vt:variant>
        <vt:i4>1</vt:i4>
      </vt:variant>
      <vt:variant>
        <vt:lpstr>Заголовки слайдов</vt:lpstr>
      </vt:variant>
      <vt:variant>
        <vt:i4>15</vt:i4>
      </vt:variant>
    </vt:vector>
  </HeadingPairs>
  <TitlesOfParts>
    <vt:vector size="23" baseType="lpstr">
      <vt:lpstr>Arial</vt:lpstr>
      <vt:lpstr>Calibri</vt:lpstr>
      <vt:lpstr>Consolas</vt:lpstr>
      <vt:lpstr>Constantia</vt:lpstr>
      <vt:lpstr>Gill Sans</vt:lpstr>
      <vt:lpstr>Helvetica Light</vt:lpstr>
      <vt:lpstr>Times New Roman</vt:lpstr>
      <vt:lpstr>Office Theme</vt:lpstr>
      <vt:lpstr>BUSINESS EXPANSION </vt:lpstr>
      <vt:lpstr>Company overview</vt:lpstr>
      <vt:lpstr>Rationale for Expansion</vt:lpstr>
      <vt:lpstr>Hofstede’s cultural dimensions</vt:lpstr>
      <vt:lpstr>Ethnic and religious makeup</vt:lpstr>
      <vt:lpstr>Презентация PowerPoint</vt:lpstr>
      <vt:lpstr>Social Structures </vt:lpstr>
      <vt:lpstr>Презентация PowerPoint</vt:lpstr>
      <vt:lpstr>Cultural Similarities</vt:lpstr>
      <vt:lpstr>Презентация PowerPoint</vt:lpstr>
      <vt:lpstr>Potential Expansion Challenges</vt:lpstr>
      <vt:lpstr>Recommendations</vt:lpstr>
      <vt:lpstr>Conclusion</vt:lpstr>
      <vt:lpstr> References </vt:lpstr>
      <vt:lpstr> 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2023-10-30T08:42:17Z</dcterms:created>
  <dcterms:modified xsi:type="dcterms:W3CDTF">2023-11-20T08:57:58Z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