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305EDF-B9B0-44DC-8188-88A11EB62FD8}" v="997" dt="2024-08-01T22:03:52.751"/>
    <p1510:client id="{E57D788A-2BC0-412D-AD12-0A199B6D5A3F}" v="1" dt="2024-08-01T17:20:25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4D2CE5-BAEA-2FF5-1F3B-56C625244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How to make a chart in a word docu</a:t>
            </a:r>
            <a:r>
              <a:rPr lang="en-US" sz="5400" b="1" u="sng"/>
              <a:t>ment 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FDE38-CB42-2A35-77F6-BD15E8C7FFCE}"/>
              </a:ext>
            </a:extLst>
          </p:cNvPr>
          <p:cNvSpPr txBox="1"/>
          <p:nvPr/>
        </p:nvSpPr>
        <p:spPr>
          <a:xfrm>
            <a:off x="640080" y="2706624"/>
            <a:ext cx="6894576" cy="36490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 1: Open Microsoft word then go to your tabs find       the one that says insert and click on it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 2: Then proceed to find chart and click on it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 3: There will be many different types off charts           choose the type you want to use.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 4: Then proceed to enter the data that you want         to in the spread sheet provided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 5: When you have finished to put in al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    the information you want then close the spread sheet 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Step 6: Now you can use the layout option         to                 arrange the layout and text. </a:t>
            </a:r>
            <a:endParaRPr lang="en-US" dirty="0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FB9727A1-0072-1934-5ECD-F8BF8483F7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38791" y="1219344"/>
            <a:ext cx="4408539" cy="1575045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B5655FC-1FAB-F6A0-7B36-713C84425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3462" y="2870443"/>
            <a:ext cx="4528795" cy="1758920"/>
          </a:xfrm>
          <a:prstGeom prst="rect">
            <a:avLst/>
          </a:prstGeom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949F67C6-3518-3666-25AA-57881F4C40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539" y="4757967"/>
            <a:ext cx="4520445" cy="17701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9C7ACA-06E3-C436-F0C8-E4E333DB53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868" y="5570994"/>
            <a:ext cx="266700" cy="2667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2B90A9-D444-D2FC-187D-7B5EA3AAFDE9}"/>
              </a:ext>
            </a:extLst>
          </p:cNvPr>
          <p:cNvSpPr txBox="1"/>
          <p:nvPr/>
        </p:nvSpPr>
        <p:spPr>
          <a:xfrm>
            <a:off x="7349772" y="147284"/>
            <a:ext cx="443989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Aleksander Marcinkiewicz, ID: 2334909,  Group 4, Digital Skills LCLM4002.</a:t>
            </a:r>
          </a:p>
        </p:txBody>
      </p:sp>
    </p:spTree>
    <p:extLst>
      <p:ext uri="{BB962C8B-B14F-4D97-AF65-F5344CB8AC3E}">
        <p14:creationId xmlns:p14="http://schemas.microsoft.com/office/powerpoint/2010/main" val="3874856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make a chart in a word document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254</cp:revision>
  <dcterms:created xsi:type="dcterms:W3CDTF">2024-08-01T17:20:04Z</dcterms:created>
  <dcterms:modified xsi:type="dcterms:W3CDTF">2024-08-01T22:37:39Z</dcterms:modified>
</cp:coreProperties>
</file>