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5" r:id="rId4"/>
    <p:sldId id="266" r:id="rId5"/>
    <p:sldId id="267" r:id="rId6"/>
    <p:sldId id="274" r:id="rId7"/>
    <p:sldId id="275" r:id="rId8"/>
    <p:sldId id="276" r:id="rId9"/>
    <p:sldId id="277" r:id="rId10"/>
    <p:sldId id="257" r:id="rId11"/>
    <p:sldId id="258" r:id="rId12"/>
    <p:sldId id="259" r:id="rId13"/>
    <p:sldId id="262" r:id="rId14"/>
    <p:sldId id="268" r:id="rId15"/>
    <p:sldId id="269" r:id="rId16"/>
    <p:sldId id="270" r:id="rId17"/>
    <p:sldId id="271" r:id="rId18"/>
    <p:sldId id="272" r:id="rId19"/>
    <p:sldId id="278" r:id="rId20"/>
    <p:sldId id="279" r:id="rId21"/>
    <p:sldId id="280" r:id="rId22"/>
    <p:sldId id="281" r:id="rId23"/>
    <p:sldId id="282" r:id="rId24"/>
    <p:sldId id="284" r:id="rId25"/>
    <p:sldId id="285" r:id="rId26"/>
    <p:sldId id="286" r:id="rId27"/>
    <p:sldId id="287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4CA98A-04CD-4B6E-B2B7-9B8DE052EE22}" v="1" dt="2019-05-14T10:46:04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8EB5A-C6B9-4E10-82AA-F8DA2A3B94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D426C4-1E80-423B-B4A3-4201CEC258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07C37-2EF9-4FCB-B730-DA3FD084F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E3218-1337-4FF1-AB79-0E966AD5D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85F49-FC84-4248-97BC-E4D5B7FEE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453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6B679-94CC-4C92-93E4-A6D68824D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7CC47-B170-46DA-8D38-AC1D8D9DD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7F79B-101D-4C14-96E9-307D120E7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F9245-7B5A-4696-88A0-8FCEAEFB9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14816-9D43-49F2-A627-BB94C00B4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918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A122C-9B02-493A-AD17-F557A954B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E0C48F-68D9-43AB-A4BB-C677300D3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8FF0F-430D-4250-93B7-1BD0F6B17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79A912-06AB-432B-8473-ECA5E2953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EE7A3-69ED-41E1-A9E9-E7BC1CCF2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60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4AB5-7348-44ED-8175-FD230B277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90FE6-2170-493E-87E1-BB9372BF9D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05DFD3-D1A3-4C9D-A243-931EB2BFB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722800-2640-4462-9AD4-ED02733B6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4BE115-755C-4C85-A5BC-0281BC7ED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C6375B-9BBA-4269-ADE7-A74A268F5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97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47A4E-C2CA-4087-B184-F251A273D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D703A2-1784-4958-8481-665E05DEBA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43C9A-165B-4C19-9906-C0395692FB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EBB64C-B417-4FD8-B355-6A5C828BA2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CE5FA-2C3C-42D2-89C6-069B79AE04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FAB861-0B22-4223-8957-7B13EE092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5CE0EC-CDDE-4D1F-AB68-665501765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A7D73E-9113-4067-BA7E-7E8F90B6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277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A8D6B-D7E9-4448-80BE-93474908E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6D3260-156A-42DF-BF31-744D012C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F03C8B-4C55-4FCE-B6B4-48343A0BE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37AA8A-8E8B-480A-9508-E65EFAB8B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622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CCCEE4-5743-4640-9FC4-8294D3198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6302B6-CEC2-4522-B565-5F49CD2EA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CEE35C-C7C3-4010-928F-E96858FDD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30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A6077-DFD7-498F-B6DF-89B9790E2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89794-CED6-4560-BFC3-A0DFD0BA4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32734D-D99A-415A-BD84-2AB14A17A5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B3C1AB-4310-4BAA-BBBF-C642E0BFE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806C5A-4E0B-4D65-A040-4B1BD774F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CFE24F-DD0D-4546-9D70-20561F272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94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88169-6731-4642-8D13-56B8B5D20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75C9D2-E396-4565-ADEE-91DC8A806A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1FF3CD-31CF-43F8-9028-34C755BA98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A5108F-9D0B-4292-9A37-31B04E2BA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6D4589-4FA0-44E9-B12C-B807FDE71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571BE0-4724-414A-ACBB-A4313F5F8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987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40A1A-9768-42B6-96C6-61CCD4D29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B194E1-CA54-4E36-A8EB-14E286E0BE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7802E-0581-41D4-BB88-130B73F2B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BA9D5-5863-4022-B84E-B7A3E8866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B87B7-DA1E-4D1F-8358-7D0115CB9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398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7F9CA0-3381-43BB-B808-FB3F23605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EE5509-7B3A-4912-B211-54CE36E6B8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A902A-7F38-4EDF-8FC2-F59E54AC6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D0B55-23C9-44D1-A51D-A74B79F71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62DD3-E76D-48B2-8381-D63FD9A6C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90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9ED7FA-3618-4FD2-A5F3-8E1EE6865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5F6CE2-1814-4672-9BFD-27E1C308EA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C12179-A07A-48E4-ACB8-8533A8EA4F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29CB3-B37E-4D2C-AFED-0FDB863E0AF6}" type="datetimeFigureOut">
              <a:rPr lang="en-GB" smtClean="0"/>
              <a:t>14/05/2019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D3804-1C8E-46D3-A574-8A64E9CE4A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CA2E2-647C-432F-8AC2-472399EF79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99DC0-AAD7-4FA8-8BE4-3E3F2CB01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478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D78C2D-EF98-4FB6-93E1-2CD49A9449C9}"/>
              </a:ext>
            </a:extLst>
          </p:cNvPr>
          <p:cNvSpPr txBox="1"/>
          <p:nvPr/>
        </p:nvSpPr>
        <p:spPr>
          <a:xfrm>
            <a:off x="2601309" y="451945"/>
            <a:ext cx="6989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Lawns Consultation Service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36F339-E09F-42BB-A75D-F9745A21A00E}"/>
              </a:ext>
            </a:extLst>
          </p:cNvPr>
          <p:cNvSpPr txBox="1"/>
          <p:nvPr/>
        </p:nvSpPr>
        <p:spPr>
          <a:xfrm>
            <a:off x="888124" y="1334814"/>
            <a:ext cx="1041575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Benefits of teamworking                                                              Student Number </a:t>
            </a:r>
          </a:p>
          <a:p>
            <a:r>
              <a:rPr lang="en-GB" sz="2400"/>
              <a:t>Loraine Barrett                                                                                       1808220</a:t>
            </a:r>
          </a:p>
          <a:p>
            <a:endParaRPr lang="en-GB" sz="2400"/>
          </a:p>
          <a:p>
            <a:r>
              <a:rPr lang="en-GB" sz="2400"/>
              <a:t>Team Roles </a:t>
            </a:r>
          </a:p>
          <a:p>
            <a:r>
              <a:rPr lang="en-GB" sz="2400"/>
              <a:t>Sophia A Walcott                                                                                   1808224</a:t>
            </a:r>
          </a:p>
          <a:p>
            <a:endParaRPr lang="en-GB" sz="2400"/>
          </a:p>
          <a:p>
            <a:r>
              <a:rPr lang="en-GB" sz="2400"/>
              <a:t>Stages of Team Development </a:t>
            </a:r>
          </a:p>
          <a:p>
            <a:r>
              <a:rPr lang="en-GB" sz="2400"/>
              <a:t>Natasha Jones                                                                                        1810156</a:t>
            </a:r>
          </a:p>
          <a:p>
            <a:endParaRPr lang="en-GB" sz="2400"/>
          </a:p>
          <a:p>
            <a:r>
              <a:rPr lang="en-GB" sz="2400"/>
              <a:t>Successful Team Development </a:t>
            </a:r>
          </a:p>
          <a:p>
            <a:r>
              <a:rPr lang="en-GB" sz="2400"/>
              <a:t>Wesley Regis                                                                                           1713352</a:t>
            </a:r>
          </a:p>
          <a:p>
            <a:endParaRPr lang="en-GB" sz="2400"/>
          </a:p>
          <a:p>
            <a:r>
              <a:rPr lang="en-GB" sz="2400"/>
              <a:t>Managing Conflicts </a:t>
            </a:r>
          </a:p>
          <a:p>
            <a:r>
              <a:rPr lang="en-GB" sz="2400"/>
              <a:t>Adrian Joseph                                                                                         1810220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83549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Effective Team Working and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Lorraine Barrett</a:t>
            </a:r>
          </a:p>
          <a:p>
            <a:r>
              <a:rPr lang="en-GB"/>
              <a:t>BMSK4002</a:t>
            </a:r>
          </a:p>
          <a:p>
            <a:r>
              <a:rPr lang="en-GB"/>
              <a:t>Student Number 1808220</a:t>
            </a:r>
          </a:p>
          <a:p>
            <a:r>
              <a:rPr lang="en-GB"/>
              <a:t>12</a:t>
            </a:r>
            <a:r>
              <a:rPr lang="en-GB" baseline="30000"/>
              <a:t>th</a:t>
            </a:r>
            <a:r>
              <a:rPr lang="en-GB"/>
              <a:t> May</a:t>
            </a:r>
          </a:p>
        </p:txBody>
      </p:sp>
    </p:spTree>
    <p:extLst>
      <p:ext uri="{BB962C8B-B14F-4D97-AF65-F5344CB8AC3E}">
        <p14:creationId xmlns:p14="http://schemas.microsoft.com/office/powerpoint/2010/main" val="3136044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30" name="Picture 6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4498" y="614597"/>
            <a:ext cx="10732957" cy="526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625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89" y="444137"/>
            <a:ext cx="11234057" cy="589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860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" y="555142"/>
            <a:ext cx="11103427" cy="5793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645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68166"/>
            <a:ext cx="9144000" cy="6321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1F5415-154C-44C5-BF88-9A862424890A}"/>
              </a:ext>
            </a:extLst>
          </p:cNvPr>
          <p:cNvSpPr txBox="1"/>
          <p:nvPr/>
        </p:nvSpPr>
        <p:spPr>
          <a:xfrm>
            <a:off x="3614875" y="4473687"/>
            <a:ext cx="6615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SOPHIA A-WALCOTT           STUDENT NO:1808224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541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531936"/>
            <a:ext cx="9144000" cy="632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7169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536331"/>
            <a:ext cx="9144000" cy="6321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329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66"/>
          <a:stretch/>
        </p:blipFill>
        <p:spPr bwMode="auto">
          <a:xfrm>
            <a:off x="15240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400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D33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0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0092CC54-54A4-4F69-804E-180A393F1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1956" y="643467"/>
            <a:ext cx="7428088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03191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F80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stages of team development">
            <a:extLst>
              <a:ext uri="{FF2B5EF4-FFF2-40B4-BE49-F238E27FC236}">
                <a16:creationId xmlns:a16="http://schemas.microsoft.com/office/drawing/2014/main" id="{FCFC00FC-8319-4EB3-891D-388A82BADE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35" r="1" b="20650"/>
          <a:stretch/>
        </p:blipFill>
        <p:spPr bwMode="auto">
          <a:xfrm>
            <a:off x="643467" y="643467"/>
            <a:ext cx="1090506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4C61BD32-7542-4D52-BA5A-3ADE869BF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4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4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D2E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5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Image result for stages of team development norming">
            <a:extLst>
              <a:ext uri="{FF2B5EF4-FFF2-40B4-BE49-F238E27FC236}">
                <a16:creationId xmlns:a16="http://schemas.microsoft.com/office/drawing/2014/main" id="{3E85B071-0AE5-4FA4-854E-DFD829C931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1956" y="643467"/>
            <a:ext cx="7428088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799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637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Image result for stages of team development performing">
            <a:extLst>
              <a:ext uri="{FF2B5EF4-FFF2-40B4-BE49-F238E27FC236}">
                <a16:creationId xmlns:a16="http://schemas.microsoft.com/office/drawing/2014/main" id="{D0FD189D-E5A3-4845-B59B-BE6AC9F786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1956" y="643467"/>
            <a:ext cx="7428088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7876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generated with high confidence">
            <a:extLst>
              <a:ext uri="{FF2B5EF4-FFF2-40B4-BE49-F238E27FC236}">
                <a16:creationId xmlns:a16="http://schemas.microsoft.com/office/drawing/2014/main" id="{6FEEA44D-ABF2-40E0-B347-2FC612312D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890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map&#10;&#10;Description generated with high confidence">
            <a:extLst>
              <a:ext uri="{FF2B5EF4-FFF2-40B4-BE49-F238E27FC236}">
                <a16:creationId xmlns:a16="http://schemas.microsoft.com/office/drawing/2014/main" id="{9830333B-1388-45BE-8C26-CC0590AFA3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072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EC202A18-3FD9-455F-A756-C4FE71F035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4517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logo&#10;&#10;Description generated with high confidence">
            <a:extLst>
              <a:ext uri="{FF2B5EF4-FFF2-40B4-BE49-F238E27FC236}">
                <a16:creationId xmlns:a16="http://schemas.microsoft.com/office/drawing/2014/main" id="{BFF75295-AC39-4C01-89C1-38528147F0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4799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7850D58D-3D4D-4B47-B152-E007AECEF6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283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CBB641F0-2C6B-47B3-80E0-6D610CA0E8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4710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9B20DDB0-64A5-4350-8CEA-2D218AB7A6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8202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logo&#10;&#10;Description generated with high confidence">
            <a:extLst>
              <a:ext uri="{FF2B5EF4-FFF2-40B4-BE49-F238E27FC236}">
                <a16:creationId xmlns:a16="http://schemas.microsoft.com/office/drawing/2014/main" id="{E7A849BC-DFC4-45D2-B385-3A70992F7C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8729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CB4F195-1664-4039-8272-78E47236C3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7061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636A805-AF7A-4D59-9928-4DD322EB86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9294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B4BBD-6469-400F-B8FF-A053852E89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5695" y="938717"/>
            <a:ext cx="8689157" cy="3541837"/>
          </a:xfrm>
        </p:spPr>
        <p:txBody>
          <a:bodyPr>
            <a:normAutofit/>
          </a:bodyPr>
          <a:lstStyle/>
          <a:p>
            <a:r>
              <a:rPr lang="en-US" dirty="0"/>
              <a:t>Conflict      Management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F4DDA1-577F-4DB5-A79B-162847567A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89266" y="4798297"/>
            <a:ext cx="8638352" cy="977621"/>
          </a:xfrm>
        </p:spPr>
        <p:txBody>
          <a:bodyPr>
            <a:normAutofit/>
          </a:bodyPr>
          <a:lstStyle/>
          <a:p>
            <a:r>
              <a:rPr lang="en-US" sz="3600" dirty="0"/>
              <a:t>WHAT IT IS - And How To Manage it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187074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49AE-31D2-4C96-991A-798520BDC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                (10)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265DF-4269-4289-B97E-D90220F613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1125"/>
              </a:spcAft>
            </a:pPr>
            <a:r>
              <a:rPr lang="en-GB" sz="2800" b="1" dirty="0">
                <a:solidFill>
                  <a:srgbClr val="11111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When conflict arises, embrace it</a:t>
            </a:r>
            <a:endParaRPr lang="en-GB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1125"/>
              </a:spcAft>
            </a:pPr>
            <a:r>
              <a:rPr lang="en-GB" sz="2800" b="1" dirty="0">
                <a:solidFill>
                  <a:srgbClr val="11111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Don't run away from it. Conflict is an opportunity for growth. You will learn a lot about your team and about yourself through the process of solving the conflict. You have the power to turn a negative experience in a learning experience both for your team and</a:t>
            </a:r>
            <a:r>
              <a:rPr lang="en-GB" sz="2800" b="1" dirty="0">
                <a:solidFill>
                  <a:srgbClr val="111111"/>
                </a:solidFill>
                <a:latin typeface="&amp;quot"/>
                <a:ea typeface="Times New Roman" panose="02020603050405020304" pitchFamily="18" charset="0"/>
              </a:rPr>
              <a:t> yourself.</a:t>
            </a:r>
            <a:endParaRPr lang="en-GB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2612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D3965-4BD7-43C0-905D-F87D65F83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587829"/>
            <a:ext cx="9603275" cy="1265925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222222"/>
                </a:solidFill>
                <a:latin typeface="arial" panose="020B0604020202020204" pitchFamily="34" charset="0"/>
              </a:rPr>
              <a:t>The following section discusses five of the most common factors that lead to conflict situations within </a:t>
            </a:r>
            <a:r>
              <a:rPr lang="en-US" b="1" dirty="0" err="1">
                <a:solidFill>
                  <a:srgbClr val="222222"/>
                </a:solidFill>
                <a:latin typeface="arial" panose="020B0604020202020204" pitchFamily="34" charset="0"/>
              </a:rPr>
              <a:t>organiSations</a:t>
            </a:r>
            <a:r>
              <a:rPr lang="en-US" b="1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6AC0F-11A5-4110-B846-441FE0820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632858"/>
            <a:ext cx="9603275" cy="4484913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r>
              <a:rPr lang="en-US" sz="3500" dirty="0">
                <a:solidFill>
                  <a:srgbClr val="222222"/>
                </a:solidFill>
                <a:latin typeface="arial" panose="020B0604020202020204" pitchFamily="34" charset="0"/>
              </a:rPr>
              <a:t>1) Misunderstandings. Conflict can arise from misunderstandings about:</a:t>
            </a:r>
          </a:p>
          <a:p>
            <a:pPr marL="0" indent="0">
              <a:buNone/>
            </a:pPr>
            <a:r>
              <a:rPr lang="en-US" sz="3500" dirty="0">
                <a:solidFill>
                  <a:srgbClr val="222222"/>
                </a:solidFill>
                <a:latin typeface="arial" panose="020B0604020202020204" pitchFamily="34" charset="0"/>
              </a:rPr>
              <a:t>2) Poor communication. ... </a:t>
            </a:r>
          </a:p>
          <a:p>
            <a:pPr marL="0" indent="0">
              <a:buNone/>
            </a:pPr>
            <a:r>
              <a:rPr lang="en-US" sz="3500" dirty="0">
                <a:solidFill>
                  <a:srgbClr val="222222"/>
                </a:solidFill>
                <a:latin typeface="arial" panose="020B0604020202020204" pitchFamily="34" charset="0"/>
              </a:rPr>
              <a:t>3) Lack of planning. ... </a:t>
            </a:r>
          </a:p>
          <a:p>
            <a:pPr marL="0" indent="0">
              <a:buNone/>
            </a:pPr>
            <a:r>
              <a:rPr lang="en-US" sz="3500" dirty="0">
                <a:solidFill>
                  <a:srgbClr val="222222"/>
                </a:solidFill>
                <a:latin typeface="arial" panose="020B0604020202020204" pitchFamily="34" charset="0"/>
              </a:rPr>
              <a:t>4) Poor staff selection. ... </a:t>
            </a:r>
          </a:p>
          <a:p>
            <a:pPr marL="0" indent="0">
              <a:buNone/>
            </a:pPr>
            <a:r>
              <a:rPr lang="en-US" sz="3500" dirty="0">
                <a:solidFill>
                  <a:srgbClr val="222222"/>
                </a:solidFill>
                <a:latin typeface="arial" panose="020B0604020202020204" pitchFamily="34" charset="0"/>
              </a:rPr>
              <a:t>5) Frustration, stress and burnout.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4228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BB747-0573-43D1-9173-2B245FD83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35EB6-3E11-4B3A-B1C9-BADF3DF6B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60B6F9-2417-48EA-BF29-5A4479D5098E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01486" y="-1"/>
            <a:ext cx="13454743" cy="72716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1905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PowerPoint Presentation</vt:lpstr>
      <vt:lpstr>Effective Team Working and 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Conflict      Management</vt:lpstr>
      <vt:lpstr>                                        (10)</vt:lpstr>
      <vt:lpstr>The following section discusses five of the most common factors that lead to conflict situations within organiSations.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Stages of team development</dc:title>
  <dc:creator>daniel oflaherty</dc:creator>
  <cp:revision>39</cp:revision>
  <dcterms:created xsi:type="dcterms:W3CDTF">2019-05-02T15:13:42Z</dcterms:created>
  <dcterms:modified xsi:type="dcterms:W3CDTF">2019-05-14T11:20:00Z</dcterms:modified>
</cp:coreProperties>
</file>