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notesMasterIdLst>
    <p:notesMasterId r:id="rId17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2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786523-B1EF-4F10-985B-259E1397491A}" v="4" dt="2022-12-13T10:30:26.7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77791" autoAdjust="0"/>
  </p:normalViewPr>
  <p:slideViewPr>
    <p:cSldViewPr snapToGrid="0">
      <p:cViewPr varScale="1">
        <p:scale>
          <a:sx n="49" d="100"/>
          <a:sy n="49" d="100"/>
        </p:scale>
        <p:origin x="90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isy Wilson" userId="49e84a28-c8f7-470d-a3f2-69207d692ef0" providerId="ADAL" clId="{D7786523-B1EF-4F10-985B-259E1397491A}"/>
    <pc:docChg chg="undo custSel addSld modSld">
      <pc:chgData name="Daisy Wilson" userId="49e84a28-c8f7-470d-a3f2-69207d692ef0" providerId="ADAL" clId="{D7786523-B1EF-4F10-985B-259E1397491A}" dt="2022-12-15T10:14:57.792" v="224" actId="20577"/>
      <pc:docMkLst>
        <pc:docMk/>
      </pc:docMkLst>
      <pc:sldChg chg="modSp mod">
        <pc:chgData name="Daisy Wilson" userId="49e84a28-c8f7-470d-a3f2-69207d692ef0" providerId="ADAL" clId="{D7786523-B1EF-4F10-985B-259E1397491A}" dt="2022-12-13T08:38:54.579" v="24" actId="20577"/>
        <pc:sldMkLst>
          <pc:docMk/>
          <pc:sldMk cId="958834670" sldId="259"/>
        </pc:sldMkLst>
        <pc:spChg chg="mod">
          <ac:chgData name="Daisy Wilson" userId="49e84a28-c8f7-470d-a3f2-69207d692ef0" providerId="ADAL" clId="{D7786523-B1EF-4F10-985B-259E1397491A}" dt="2022-12-13T08:38:54.579" v="24" actId="20577"/>
          <ac:spMkLst>
            <pc:docMk/>
            <pc:sldMk cId="958834670" sldId="259"/>
            <ac:spMk id="2" creationId="{7C4D7AA7-959E-483D-CC82-A269AD9C791D}"/>
          </ac:spMkLst>
        </pc:spChg>
      </pc:sldChg>
      <pc:sldChg chg="addSp delSp modSp mod">
        <pc:chgData name="Daisy Wilson" userId="49e84a28-c8f7-470d-a3f2-69207d692ef0" providerId="ADAL" clId="{D7786523-B1EF-4F10-985B-259E1397491A}" dt="2022-12-13T08:38:55.660" v="25" actId="20577"/>
        <pc:sldMkLst>
          <pc:docMk/>
          <pc:sldMk cId="3743647481" sldId="260"/>
        </pc:sldMkLst>
        <pc:spChg chg="mod">
          <ac:chgData name="Daisy Wilson" userId="49e84a28-c8f7-470d-a3f2-69207d692ef0" providerId="ADAL" clId="{D7786523-B1EF-4F10-985B-259E1397491A}" dt="2022-12-13T08:38:55.660" v="25" actId="20577"/>
          <ac:spMkLst>
            <pc:docMk/>
            <pc:sldMk cId="3743647481" sldId="260"/>
            <ac:spMk id="2" creationId="{7C4D7AA7-959E-483D-CC82-A269AD9C791D}"/>
          </ac:spMkLst>
        </pc:spChg>
        <pc:picChg chg="add mod">
          <ac:chgData name="Daisy Wilson" userId="49e84a28-c8f7-470d-a3f2-69207d692ef0" providerId="ADAL" clId="{D7786523-B1EF-4F10-985B-259E1397491A}" dt="2022-12-13T08:38:13.037" v="5" actId="1076"/>
          <ac:picMkLst>
            <pc:docMk/>
            <pc:sldMk cId="3743647481" sldId="260"/>
            <ac:picMk id="3" creationId="{3F111FFD-E1E3-2247-E6E0-058941E806A1}"/>
          </ac:picMkLst>
        </pc:picChg>
        <pc:picChg chg="del">
          <ac:chgData name="Daisy Wilson" userId="49e84a28-c8f7-470d-a3f2-69207d692ef0" providerId="ADAL" clId="{D7786523-B1EF-4F10-985B-259E1397491A}" dt="2022-12-13T08:38:08.331" v="2" actId="478"/>
          <ac:picMkLst>
            <pc:docMk/>
            <pc:sldMk cId="3743647481" sldId="260"/>
            <ac:picMk id="5" creationId="{34F33FF5-5F55-E21E-494E-3DDD3BD4D1A2}"/>
          </ac:picMkLst>
        </pc:picChg>
        <pc:picChg chg="del">
          <ac:chgData name="Daisy Wilson" userId="49e84a28-c8f7-470d-a3f2-69207d692ef0" providerId="ADAL" clId="{D7786523-B1EF-4F10-985B-259E1397491A}" dt="2022-12-13T08:38:01.049" v="1" actId="478"/>
          <ac:picMkLst>
            <pc:docMk/>
            <pc:sldMk cId="3743647481" sldId="260"/>
            <ac:picMk id="6" creationId="{AC40C04F-A6CC-F785-24F5-806957018FA8}"/>
          </ac:picMkLst>
        </pc:picChg>
      </pc:sldChg>
      <pc:sldChg chg="modSp mod">
        <pc:chgData name="Daisy Wilson" userId="49e84a28-c8f7-470d-a3f2-69207d692ef0" providerId="ADAL" clId="{D7786523-B1EF-4F10-985B-259E1397491A}" dt="2022-12-15T10:12:42.925" v="175" actId="1076"/>
        <pc:sldMkLst>
          <pc:docMk/>
          <pc:sldMk cId="3705692854" sldId="262"/>
        </pc:sldMkLst>
        <pc:spChg chg="mod">
          <ac:chgData name="Daisy Wilson" userId="49e84a28-c8f7-470d-a3f2-69207d692ef0" providerId="ADAL" clId="{D7786523-B1EF-4F10-985B-259E1397491A}" dt="2022-12-15T10:12:42.925" v="175" actId="1076"/>
          <ac:spMkLst>
            <pc:docMk/>
            <pc:sldMk cId="3705692854" sldId="262"/>
            <ac:spMk id="3" creationId="{5C20FAFC-C7BD-DBB3-F2F7-4EC54244B6D0}"/>
          </ac:spMkLst>
        </pc:spChg>
      </pc:sldChg>
      <pc:sldChg chg="modSp mod">
        <pc:chgData name="Daisy Wilson" userId="49e84a28-c8f7-470d-a3f2-69207d692ef0" providerId="ADAL" clId="{D7786523-B1EF-4F10-985B-259E1397491A}" dt="2022-12-15T09:55:00.517" v="172" actId="1076"/>
        <pc:sldMkLst>
          <pc:docMk/>
          <pc:sldMk cId="4265229067" sldId="264"/>
        </pc:sldMkLst>
        <pc:spChg chg="mod">
          <ac:chgData name="Daisy Wilson" userId="49e84a28-c8f7-470d-a3f2-69207d692ef0" providerId="ADAL" clId="{D7786523-B1EF-4F10-985B-259E1397491A}" dt="2022-12-15T09:54:57.455" v="171" actId="1076"/>
          <ac:spMkLst>
            <pc:docMk/>
            <pc:sldMk cId="4265229067" sldId="264"/>
            <ac:spMk id="2" creationId="{7C4D7AA7-959E-483D-CC82-A269AD9C791D}"/>
          </ac:spMkLst>
        </pc:spChg>
        <pc:spChg chg="mod">
          <ac:chgData name="Daisy Wilson" userId="49e84a28-c8f7-470d-a3f2-69207d692ef0" providerId="ADAL" clId="{D7786523-B1EF-4F10-985B-259E1397491A}" dt="2022-12-15T09:55:00.517" v="172" actId="1076"/>
          <ac:spMkLst>
            <pc:docMk/>
            <pc:sldMk cId="4265229067" sldId="264"/>
            <ac:spMk id="3" creationId="{5C20FAFC-C7BD-DBB3-F2F7-4EC54244B6D0}"/>
          </ac:spMkLst>
        </pc:spChg>
      </pc:sldChg>
      <pc:sldChg chg="modSp mod modNotesTx">
        <pc:chgData name="Daisy Wilson" userId="49e84a28-c8f7-470d-a3f2-69207d692ef0" providerId="ADAL" clId="{D7786523-B1EF-4F10-985B-259E1397491A}" dt="2022-12-15T10:14:57.792" v="224" actId="20577"/>
        <pc:sldMkLst>
          <pc:docMk/>
          <pc:sldMk cId="3506462938" sldId="267"/>
        </pc:sldMkLst>
        <pc:spChg chg="mod">
          <ac:chgData name="Daisy Wilson" userId="49e84a28-c8f7-470d-a3f2-69207d692ef0" providerId="ADAL" clId="{D7786523-B1EF-4F10-985B-259E1397491A}" dt="2022-12-15T10:13:12.095" v="178" actId="1076"/>
          <ac:spMkLst>
            <pc:docMk/>
            <pc:sldMk cId="3506462938" sldId="267"/>
            <ac:spMk id="2" creationId="{7C4D7AA7-959E-483D-CC82-A269AD9C791D}"/>
          </ac:spMkLst>
        </pc:spChg>
        <pc:spChg chg="mod">
          <ac:chgData name="Daisy Wilson" userId="49e84a28-c8f7-470d-a3f2-69207d692ef0" providerId="ADAL" clId="{D7786523-B1EF-4F10-985B-259E1397491A}" dt="2022-12-15T10:13:18.254" v="179" actId="255"/>
          <ac:spMkLst>
            <pc:docMk/>
            <pc:sldMk cId="3506462938" sldId="267"/>
            <ac:spMk id="3" creationId="{5C20FAFC-C7BD-DBB3-F2F7-4EC54244B6D0}"/>
          </ac:spMkLst>
        </pc:spChg>
      </pc:sldChg>
      <pc:sldChg chg="addSp delSp modSp add mod addAnim delAnim setClrOvrMap">
        <pc:chgData name="Daisy Wilson" userId="49e84a28-c8f7-470d-a3f2-69207d692ef0" providerId="ADAL" clId="{D7786523-B1EF-4F10-985B-259E1397491A}" dt="2022-12-13T11:20:23.752" v="170"/>
        <pc:sldMkLst>
          <pc:docMk/>
          <pc:sldMk cId="1616284509" sldId="272"/>
        </pc:sldMkLst>
        <pc:spChg chg="del mod">
          <ac:chgData name="Daisy Wilson" userId="49e84a28-c8f7-470d-a3f2-69207d692ef0" providerId="ADAL" clId="{D7786523-B1EF-4F10-985B-259E1397491A}" dt="2022-12-13T10:29:16.010" v="34" actId="478"/>
          <ac:spMkLst>
            <pc:docMk/>
            <pc:sldMk cId="1616284509" sldId="272"/>
            <ac:spMk id="2" creationId="{7C4D7AA7-959E-483D-CC82-A269AD9C791D}"/>
          </ac:spMkLst>
        </pc:spChg>
        <pc:spChg chg="del mod">
          <ac:chgData name="Daisy Wilson" userId="49e84a28-c8f7-470d-a3f2-69207d692ef0" providerId="ADAL" clId="{D7786523-B1EF-4F10-985B-259E1397491A}" dt="2022-12-13T10:28:58.917" v="30" actId="478"/>
          <ac:spMkLst>
            <pc:docMk/>
            <pc:sldMk cId="1616284509" sldId="272"/>
            <ac:spMk id="3" creationId="{5C20FAFC-C7BD-DBB3-F2F7-4EC54244B6D0}"/>
          </ac:spMkLst>
        </pc:spChg>
        <pc:spChg chg="add del mod">
          <ac:chgData name="Daisy Wilson" userId="49e84a28-c8f7-470d-a3f2-69207d692ef0" providerId="ADAL" clId="{D7786523-B1EF-4F10-985B-259E1397491A}" dt="2022-12-13T10:29:07.330" v="33" actId="478"/>
          <ac:spMkLst>
            <pc:docMk/>
            <pc:sldMk cId="1616284509" sldId="272"/>
            <ac:spMk id="6" creationId="{A4285AAF-7E04-0278-5119-C48F1E649298}"/>
          </ac:spMkLst>
        </pc:spChg>
        <pc:spChg chg="add del mod">
          <ac:chgData name="Daisy Wilson" userId="49e84a28-c8f7-470d-a3f2-69207d692ef0" providerId="ADAL" clId="{D7786523-B1EF-4F10-985B-259E1397491A}" dt="2022-12-13T10:29:19.111" v="35" actId="478"/>
          <ac:spMkLst>
            <pc:docMk/>
            <pc:sldMk cId="1616284509" sldId="272"/>
            <ac:spMk id="8" creationId="{919D0982-D584-D658-4310-DFB441315992}"/>
          </ac:spMkLst>
        </pc:spChg>
        <pc:spChg chg="add del mod">
          <ac:chgData name="Daisy Wilson" userId="49e84a28-c8f7-470d-a3f2-69207d692ef0" providerId="ADAL" clId="{D7786523-B1EF-4F10-985B-259E1397491A}" dt="2022-12-13T11:20:23.752" v="170"/>
          <ac:spMkLst>
            <pc:docMk/>
            <pc:sldMk cId="1616284509" sldId="272"/>
            <ac:spMk id="13" creationId="{6979952E-15B5-418F-E2BD-17DA8EC7D7B9}"/>
          </ac:spMkLst>
        </pc:spChg>
        <pc:spChg chg="del">
          <ac:chgData name="Daisy Wilson" userId="49e84a28-c8f7-470d-a3f2-69207d692ef0" providerId="ADAL" clId="{D7786523-B1EF-4F10-985B-259E1397491A}" dt="2022-12-13T10:28:51.087" v="27" actId="26606"/>
          <ac:spMkLst>
            <pc:docMk/>
            <pc:sldMk cId="1616284509" sldId="272"/>
            <ac:spMk id="47" creationId="{9F291BE0-7A7E-D04F-974F-9F4577FB2F46}"/>
          </ac:spMkLst>
        </pc:spChg>
        <pc:spChg chg="del">
          <ac:chgData name="Daisy Wilson" userId="49e84a28-c8f7-470d-a3f2-69207d692ef0" providerId="ADAL" clId="{D7786523-B1EF-4F10-985B-259E1397491A}" dt="2022-12-13T10:28:51.087" v="27" actId="26606"/>
          <ac:spMkLst>
            <pc:docMk/>
            <pc:sldMk cId="1616284509" sldId="272"/>
            <ac:spMk id="49" creationId="{BD33FF1F-6094-0B4A-A3E4-6B0D9283DB44}"/>
          </ac:spMkLst>
        </pc:spChg>
        <pc:spChg chg="del">
          <ac:chgData name="Daisy Wilson" userId="49e84a28-c8f7-470d-a3f2-69207d692ef0" providerId="ADAL" clId="{D7786523-B1EF-4F10-985B-259E1397491A}" dt="2022-12-13T10:28:51.087" v="27" actId="26606"/>
          <ac:spMkLst>
            <pc:docMk/>
            <pc:sldMk cId="1616284509" sldId="272"/>
            <ac:spMk id="51" creationId="{B78A6D9C-C7A5-414B-8CB7-E31470D7D280}"/>
          </ac:spMkLst>
        </pc:spChg>
        <pc:spChg chg="del">
          <ac:chgData name="Daisy Wilson" userId="49e84a28-c8f7-470d-a3f2-69207d692ef0" providerId="ADAL" clId="{D7786523-B1EF-4F10-985B-259E1397491A}" dt="2022-12-13T10:28:51.087" v="27" actId="26606"/>
          <ac:spMkLst>
            <pc:docMk/>
            <pc:sldMk cId="1616284509" sldId="272"/>
            <ac:spMk id="53" creationId="{579E3846-8D0B-B14A-817A-7FAC9DDAB4D8}"/>
          </ac:spMkLst>
        </pc:spChg>
        <pc:spChg chg="del">
          <ac:chgData name="Daisy Wilson" userId="49e84a28-c8f7-470d-a3f2-69207d692ef0" providerId="ADAL" clId="{D7786523-B1EF-4F10-985B-259E1397491A}" dt="2022-12-13T10:28:51.087" v="27" actId="26606"/>
          <ac:spMkLst>
            <pc:docMk/>
            <pc:sldMk cId="1616284509" sldId="272"/>
            <ac:spMk id="55" creationId="{A12C7CBA-A034-9548-BC45-D37C25C0087C}"/>
          </ac:spMkLst>
        </pc:spChg>
        <pc:spChg chg="del">
          <ac:chgData name="Daisy Wilson" userId="49e84a28-c8f7-470d-a3f2-69207d692ef0" providerId="ADAL" clId="{D7786523-B1EF-4F10-985B-259E1397491A}" dt="2022-12-13T10:28:51.087" v="27" actId="26606"/>
          <ac:spMkLst>
            <pc:docMk/>
            <pc:sldMk cId="1616284509" sldId="272"/>
            <ac:spMk id="57" creationId="{5449ED22-D9F5-F848-A98A-7181D4EE7A7B}"/>
          </ac:spMkLst>
        </pc:spChg>
        <pc:spChg chg="add del">
          <ac:chgData name="Daisy Wilson" userId="49e84a28-c8f7-470d-a3f2-69207d692ef0" providerId="ADAL" clId="{D7786523-B1EF-4F10-985B-259E1397491A}" dt="2022-12-13T10:33:48.394" v="168" actId="26606"/>
          <ac:spMkLst>
            <pc:docMk/>
            <pc:sldMk cId="1616284509" sldId="272"/>
            <ac:spMk id="62" creationId="{14F048CC-17C9-B246-BF2A-29E51AD1C6EA}"/>
          </ac:spMkLst>
        </pc:spChg>
        <pc:spChg chg="add del">
          <ac:chgData name="Daisy Wilson" userId="49e84a28-c8f7-470d-a3f2-69207d692ef0" providerId="ADAL" clId="{D7786523-B1EF-4F10-985B-259E1397491A}" dt="2022-12-13T10:33:48.394" v="168" actId="26606"/>
          <ac:spMkLst>
            <pc:docMk/>
            <pc:sldMk cId="1616284509" sldId="272"/>
            <ac:spMk id="64" creationId="{53C4D10E-16D3-5D49-A995-1FD27619A96C}"/>
          </ac:spMkLst>
        </pc:spChg>
        <pc:spChg chg="add del">
          <ac:chgData name="Daisy Wilson" userId="49e84a28-c8f7-470d-a3f2-69207d692ef0" providerId="ADAL" clId="{D7786523-B1EF-4F10-985B-259E1397491A}" dt="2022-12-13T10:33:48.394" v="168" actId="26606"/>
          <ac:spMkLst>
            <pc:docMk/>
            <pc:sldMk cId="1616284509" sldId="272"/>
            <ac:spMk id="66" creationId="{24124FF1-775D-AC4A-81D0-73FC0F54A682}"/>
          </ac:spMkLst>
        </pc:spChg>
        <pc:spChg chg="add del">
          <ac:chgData name="Daisy Wilson" userId="49e84a28-c8f7-470d-a3f2-69207d692ef0" providerId="ADAL" clId="{D7786523-B1EF-4F10-985B-259E1397491A}" dt="2022-12-13T10:33:48.394" v="168" actId="26606"/>
          <ac:spMkLst>
            <pc:docMk/>
            <pc:sldMk cId="1616284509" sldId="272"/>
            <ac:spMk id="68" creationId="{C53E2C7F-F4FF-A94D-ACAE-82823EC88FEC}"/>
          </ac:spMkLst>
        </pc:spChg>
        <pc:spChg chg="add">
          <ac:chgData name="Daisy Wilson" userId="49e84a28-c8f7-470d-a3f2-69207d692ef0" providerId="ADAL" clId="{D7786523-B1EF-4F10-985B-259E1397491A}" dt="2022-12-13T10:33:48.394" v="168" actId="26606"/>
          <ac:spMkLst>
            <pc:docMk/>
            <pc:sldMk cId="1616284509" sldId="272"/>
            <ac:spMk id="73" creationId="{A06622B5-0D3E-459F-977C-302B9D9989E1}"/>
          </ac:spMkLst>
        </pc:spChg>
        <pc:spChg chg="add">
          <ac:chgData name="Daisy Wilson" userId="49e84a28-c8f7-470d-a3f2-69207d692ef0" providerId="ADAL" clId="{D7786523-B1EF-4F10-985B-259E1397491A}" dt="2022-12-13T10:33:48.394" v="168" actId="26606"/>
          <ac:spMkLst>
            <pc:docMk/>
            <pc:sldMk cId="1616284509" sldId="272"/>
            <ac:spMk id="75" creationId="{A8C57116-FF6E-4139-8821-B2C87DACD77F}"/>
          </ac:spMkLst>
        </pc:spChg>
        <pc:spChg chg="add">
          <ac:chgData name="Daisy Wilson" userId="49e84a28-c8f7-470d-a3f2-69207d692ef0" providerId="ADAL" clId="{D7786523-B1EF-4F10-985B-259E1397491A}" dt="2022-12-13T10:33:48.394" v="168" actId="26606"/>
          <ac:spMkLst>
            <pc:docMk/>
            <pc:sldMk cId="1616284509" sldId="272"/>
            <ac:spMk id="77" creationId="{B22EB6A2-EE25-4D0A-B8F7-560339BF7EF6}"/>
          </ac:spMkLst>
        </pc:spChg>
        <pc:spChg chg="add">
          <ac:chgData name="Daisy Wilson" userId="49e84a28-c8f7-470d-a3f2-69207d692ef0" providerId="ADAL" clId="{D7786523-B1EF-4F10-985B-259E1397491A}" dt="2022-12-13T10:33:48.394" v="168" actId="26606"/>
          <ac:spMkLst>
            <pc:docMk/>
            <pc:sldMk cId="1616284509" sldId="272"/>
            <ac:spMk id="79" creationId="{D2C3104C-4206-4F13-AC1B-BD1A0833E721}"/>
          </ac:spMkLst>
        </pc:spChg>
        <pc:spChg chg="add">
          <ac:chgData name="Daisy Wilson" userId="49e84a28-c8f7-470d-a3f2-69207d692ef0" providerId="ADAL" clId="{D7786523-B1EF-4F10-985B-259E1397491A}" dt="2022-12-13T10:33:48.394" v="168" actId="26606"/>
          <ac:spMkLst>
            <pc:docMk/>
            <pc:sldMk cId="1616284509" sldId="272"/>
            <ac:spMk id="81" creationId="{E075FF7B-260C-401F-825B-033879C5EB45}"/>
          </ac:spMkLst>
        </pc:spChg>
        <pc:spChg chg="add">
          <ac:chgData name="Daisy Wilson" userId="49e84a28-c8f7-470d-a3f2-69207d692ef0" providerId="ADAL" clId="{D7786523-B1EF-4F10-985B-259E1397491A}" dt="2022-12-13T10:33:48.394" v="168" actId="26606"/>
          <ac:spMkLst>
            <pc:docMk/>
            <pc:sldMk cId="1616284509" sldId="272"/>
            <ac:spMk id="83" creationId="{1D5037CA-A2EE-4AB1-869B-76219B61EBF6}"/>
          </ac:spMkLst>
        </pc:spChg>
        <pc:spChg chg="add">
          <ac:chgData name="Daisy Wilson" userId="49e84a28-c8f7-470d-a3f2-69207d692ef0" providerId="ADAL" clId="{D7786523-B1EF-4F10-985B-259E1397491A}" dt="2022-12-13T10:33:48.394" v="168" actId="26606"/>
          <ac:spMkLst>
            <pc:docMk/>
            <pc:sldMk cId="1616284509" sldId="272"/>
            <ac:spMk id="85" creationId="{03EE06E7-68E3-478C-8B9B-551876F1B7C2}"/>
          </ac:spMkLst>
        </pc:spChg>
        <pc:spChg chg="add">
          <ac:chgData name="Daisy Wilson" userId="49e84a28-c8f7-470d-a3f2-69207d692ef0" providerId="ADAL" clId="{D7786523-B1EF-4F10-985B-259E1397491A}" dt="2022-12-13T10:33:48.394" v="168" actId="26606"/>
          <ac:spMkLst>
            <pc:docMk/>
            <pc:sldMk cId="1616284509" sldId="272"/>
            <ac:spMk id="87" creationId="{34533210-0571-49A3-9F72-A917C934BC05}"/>
          </ac:spMkLst>
        </pc:spChg>
        <pc:picChg chg="add del mod ord">
          <ac:chgData name="Daisy Wilson" userId="49e84a28-c8f7-470d-a3f2-69207d692ef0" providerId="ADAL" clId="{D7786523-B1EF-4F10-985B-259E1397491A}" dt="2022-12-13T10:33:48.394" v="168" actId="26606"/>
          <ac:picMkLst>
            <pc:docMk/>
            <pc:sldMk cId="1616284509" sldId="272"/>
            <ac:picMk id="4" creationId="{E83737B5-3937-C696-75A1-44F01139848C}"/>
          </ac:picMkLst>
        </pc:picChg>
        <pc:picChg chg="add mod">
          <ac:chgData name="Daisy Wilson" userId="49e84a28-c8f7-470d-a3f2-69207d692ef0" providerId="ADAL" clId="{D7786523-B1EF-4F10-985B-259E1397491A}" dt="2022-12-13T10:33:48.394" v="168" actId="26606"/>
          <ac:picMkLst>
            <pc:docMk/>
            <pc:sldMk cId="1616284509" sldId="272"/>
            <ac:picMk id="10" creationId="{2B54CEE3-DA00-82CE-C199-C46CADEF5E26}"/>
          </ac:picMkLst>
        </pc:picChg>
        <pc:picChg chg="add mod">
          <ac:chgData name="Daisy Wilson" userId="49e84a28-c8f7-470d-a3f2-69207d692ef0" providerId="ADAL" clId="{D7786523-B1EF-4F10-985B-259E1397491A}" dt="2022-12-13T10:33:48.394" v="168" actId="26606"/>
          <ac:picMkLst>
            <pc:docMk/>
            <pc:sldMk cId="1616284509" sldId="272"/>
            <ac:picMk id="12" creationId="{DBE7874C-E14A-227C-29AB-7928C638F360}"/>
          </ac:picMkLst>
        </pc:picChg>
        <pc:picChg chg="add mod ord">
          <ac:chgData name="Daisy Wilson" userId="49e84a28-c8f7-470d-a3f2-69207d692ef0" providerId="ADAL" clId="{D7786523-B1EF-4F10-985B-259E1397491A}" dt="2022-12-13T10:33:48.394" v="168" actId="26606"/>
          <ac:picMkLst>
            <pc:docMk/>
            <pc:sldMk cId="1616284509" sldId="272"/>
            <ac:picMk id="15" creationId="{ECCE61FB-20F5-DE6A-03C9-3080174A7DF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AEAC6-3823-4515-8964-325E4FBB44E6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17E25D-A47E-4C96-BB76-CB38FC7F8C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532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eamstime.com/illustration/time-to-plan.html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point task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7E25D-A47E-4C96-BB76-CB38FC7F8C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380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point task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7E25D-A47E-4C96-BB76-CB38FC7F8C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6658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from: https://stjosephsenglishblog.wordpress.com/2017/01/04/11d-hw-due-monday-aic-give-me-5/give-me-5/ (Accessed on 7/12/22)</a:t>
            </a:r>
          </a:p>
          <a:p>
            <a:endParaRPr lang="en-GB" dirty="0"/>
          </a:p>
          <a:p>
            <a:r>
              <a:rPr lang="en-GB" dirty="0"/>
              <a:t>Students to each provide a point to demonstrate knowledge and understanding of pedagogy.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7E25D-A47E-4C96-BB76-CB38FC7F8C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9362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Ask student to think about a lesson plan to select in advance – could be their ‘best’, ‘worst’. Personal choice.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7E25D-A47E-4C96-BB76-CB38FC7F8C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1808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Noticing and inference without input from author of plan/evaluation/notes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7E25D-A47E-4C96-BB76-CB38FC7F8C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8062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Partners to take on the role of discussant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7E25D-A47E-4C96-BB76-CB38FC7F8C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3796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Full list of questions can be found on page 25 of mentor handbook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From Kelly’s role of discussant work and Basic Coaching resources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Encourage to avoid ‘why?’ – explanation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Responsibilities of a Discussant: Discussants are responsible for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providing professional and constructive criticism and raising issues for broader consideration during the session as a way to develop understanding of the </a:t>
            </a:r>
            <a:r>
              <a:rPr lang="en-GB" b="1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lesson plan.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7E25D-A47E-4C96-BB76-CB38FC7F8C4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3503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from </a:t>
            </a:r>
            <a:r>
              <a:rPr lang="en-GB" dirty="0">
                <a:hlinkClick r:id="rId3"/>
              </a:rPr>
              <a:t>Time To Plan Stock Illustrations – 12,844 Time To Plan Stock Illustrations, Vectors &amp; Clipart – </a:t>
            </a:r>
            <a:r>
              <a:rPr lang="en-GB" dirty="0" err="1">
                <a:hlinkClick r:id="rId3"/>
              </a:rPr>
              <a:t>Dreamstime</a:t>
            </a:r>
            <a:r>
              <a:rPr lang="en-GB" dirty="0"/>
              <a:t> 12</a:t>
            </a:r>
            <a:r>
              <a:rPr lang="en-GB" baseline="30000" dirty="0"/>
              <a:t>th</a:t>
            </a:r>
            <a:r>
              <a:rPr lang="en-GB" dirty="0"/>
              <a:t> December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7E25D-A47E-4C96-BB76-CB38FC7F8C4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8025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Partners to take on the role of discussant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7E25D-A47E-4C96-BB76-CB38FC7F8C4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5230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Repeat highlighting activity but with input from lesson plan’s author. Will hopefully lead to a conclusion that dialogue surrounding pedagogy is important. Input link to Hazel Haggar here.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7E25D-A47E-4C96-BB76-CB38FC7F8C4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144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Repeat highlighting activity but with input from lesson plan’s author. Will hopefully lead to a conclusion that dialogue surrounding pedagogy is important. Input link to Hazel Haggar here.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7E25D-A47E-4C96-BB76-CB38FC7F8C4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9289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from: https://stjosephsenglishblog.wordpress.com/2017/01/04/11d-hw-due-monday-aic-give-me-5/give-me-5/ (Accessed on 7/12/22)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217E25D-A47E-4C96-BB76-CB38FC7F8C4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602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12/15/2022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962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042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610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646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440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347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446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83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116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688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463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12/15/2022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83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0" name="Rectangle">
            <a:extLst>
              <a:ext uri="{FF2B5EF4-FFF2-40B4-BE49-F238E27FC236}">
                <a16:creationId xmlns:a16="http://schemas.microsoft.com/office/drawing/2014/main" id="{86E439A5-A7E3-5047-A686-06C27A818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17506"/>
            <a:ext cx="10549940" cy="2374362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42" name="Cross 41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D7AA7-959E-483D-CC82-A269AD9C79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49" y="4162776"/>
            <a:ext cx="9316409" cy="145389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/>
              <a:t>Ail-ymweld gydag Addysgegau mewn Celf</a:t>
            </a:r>
            <a:br>
              <a:rPr lang="en-GB" sz="3200" b="1"/>
            </a:br>
            <a:br>
              <a:rPr lang="en-GB" sz="3200" b="1"/>
            </a:br>
            <a:r>
              <a:rPr lang="en-GB" sz="3200" b="1"/>
              <a:t>Revisiting Pedagogies in Art</a:t>
            </a:r>
            <a:endParaRPr lang="en-GB" sz="3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0FAFC-C7BD-DBB3-F2F7-4EC54244B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49" y="5686636"/>
            <a:ext cx="9316409" cy="4572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ECAD6008: 15</a:t>
            </a:r>
            <a:r>
              <a:rPr lang="en-GB" sz="2000" baseline="30000" dirty="0"/>
              <a:t>th</a:t>
            </a:r>
            <a:r>
              <a:rPr lang="en-GB" sz="2000" dirty="0"/>
              <a:t> December 2022/15ed </a:t>
            </a:r>
            <a:r>
              <a:rPr lang="en-GB" sz="2000" dirty="0" err="1"/>
              <a:t>Rhagfyr</a:t>
            </a:r>
            <a:r>
              <a:rPr lang="en-GB" sz="2000" dirty="0"/>
              <a:t>, 2022</a:t>
            </a:r>
          </a:p>
        </p:txBody>
      </p:sp>
    </p:spTree>
    <p:extLst>
      <p:ext uri="{BB962C8B-B14F-4D97-AF65-F5344CB8AC3E}">
        <p14:creationId xmlns:p14="http://schemas.microsoft.com/office/powerpoint/2010/main" val="20509737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CA2C65D-0168-1245-86C8-62A8A6F7B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D7AA7-959E-483D-CC82-A269AD9C79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406598"/>
            <a:ext cx="3882844" cy="12602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dirty="0" err="1"/>
              <a:t>Amcanion</a:t>
            </a:r>
            <a:r>
              <a:rPr lang="en-US" sz="3600" b="1" dirty="0"/>
              <a:t> y </a:t>
            </a:r>
            <a:r>
              <a:rPr lang="en-US" sz="3600" b="1" dirty="0" err="1"/>
              <a:t>sesiwn</a:t>
            </a:r>
            <a:br>
              <a:rPr lang="en-US" sz="3600" b="1" dirty="0"/>
            </a:br>
            <a:r>
              <a:rPr lang="en-US" sz="3600" b="1" dirty="0"/>
              <a:t>Session’s aims</a:t>
            </a:r>
            <a:endParaRPr lang="en-GB" sz="33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0FAFC-C7BD-DBB3-F2F7-4EC54244B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1832702"/>
            <a:ext cx="3882844" cy="4433874"/>
          </a:xfrm>
        </p:spPr>
        <p:txBody>
          <a:bodyPr>
            <a:normAutofit/>
          </a:bodyPr>
          <a:lstStyle/>
          <a:p>
            <a:pPr marL="285750" indent="-285750">
              <a:buFontTx/>
              <a:buChar char="-"/>
            </a:pPr>
            <a:r>
              <a:rPr lang="en-GB" sz="1400" dirty="0" err="1"/>
              <a:t>Atgyfnerthu</a:t>
            </a:r>
            <a:r>
              <a:rPr lang="en-GB" sz="1400" dirty="0"/>
              <a:t> </a:t>
            </a:r>
            <a:r>
              <a:rPr lang="en-GB" sz="1400" dirty="0" err="1"/>
              <a:t>gwybodaeth</a:t>
            </a:r>
            <a:r>
              <a:rPr lang="en-GB" sz="1400" dirty="0"/>
              <a:t> a </a:t>
            </a:r>
            <a:r>
              <a:rPr lang="en-GB" sz="1400" dirty="0" err="1"/>
              <a:t>dealltwriaeth</a:t>
            </a:r>
            <a:endParaRPr lang="en-GB" sz="1400" dirty="0"/>
          </a:p>
          <a:p>
            <a:pPr marL="285750" indent="-285750">
              <a:buFontTx/>
              <a:buChar char="-"/>
            </a:pPr>
            <a:r>
              <a:rPr lang="en-GB" sz="1400" dirty="0" err="1"/>
              <a:t>Cymhwyso’ch</a:t>
            </a:r>
            <a:r>
              <a:rPr lang="en-GB" sz="1400" dirty="0"/>
              <a:t> </a:t>
            </a:r>
            <a:r>
              <a:rPr lang="en-GB" sz="1400" dirty="0" err="1"/>
              <a:t>dealltwriaeth</a:t>
            </a:r>
            <a:r>
              <a:rPr lang="en-GB" sz="1400" dirty="0"/>
              <a:t> </a:t>
            </a:r>
            <a:r>
              <a:rPr lang="en-GB" sz="1400" dirty="0" err="1"/>
              <a:t>i’ch</a:t>
            </a:r>
            <a:r>
              <a:rPr lang="en-GB" sz="1400" dirty="0"/>
              <a:t> </a:t>
            </a:r>
            <a:r>
              <a:rPr lang="en-GB" sz="1400" dirty="0" err="1"/>
              <a:t>ymarfer</a:t>
            </a:r>
            <a:r>
              <a:rPr lang="en-GB" sz="1400" dirty="0"/>
              <a:t> </a:t>
            </a:r>
            <a:r>
              <a:rPr lang="en-GB" sz="1400" dirty="0" err="1"/>
              <a:t>proffesiynol</a:t>
            </a:r>
            <a:endParaRPr lang="en-GB" sz="1400" dirty="0"/>
          </a:p>
          <a:p>
            <a:pPr marL="285750" indent="-285750">
              <a:buFontTx/>
              <a:buChar char="-"/>
            </a:pPr>
            <a:r>
              <a:rPr lang="en-GB" sz="1400" dirty="0" err="1"/>
              <a:t>Gwerthuso’ch</a:t>
            </a:r>
            <a:r>
              <a:rPr lang="en-GB" sz="1400" dirty="0"/>
              <a:t> </a:t>
            </a:r>
            <a:r>
              <a:rPr lang="en-GB" sz="1400" dirty="0" err="1"/>
              <a:t>arfer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feirniadol</a:t>
            </a:r>
            <a:endParaRPr lang="en-GB" sz="1400" dirty="0"/>
          </a:p>
          <a:p>
            <a:pPr marL="285750" indent="-285750">
              <a:buFontTx/>
              <a:buChar char="-"/>
            </a:pPr>
            <a:r>
              <a:rPr lang="en-GB" sz="1400" dirty="0"/>
              <a:t>Creu </a:t>
            </a:r>
            <a:r>
              <a:rPr lang="en-GB" sz="1400" dirty="0" err="1"/>
              <a:t>ffordd</a:t>
            </a:r>
            <a:r>
              <a:rPr lang="en-GB" sz="1400" dirty="0"/>
              <a:t> </a:t>
            </a:r>
            <a:r>
              <a:rPr lang="en-GB" sz="1400" dirty="0" err="1"/>
              <a:t>ymlaen</a:t>
            </a:r>
            <a:r>
              <a:rPr lang="en-GB" sz="1400" dirty="0"/>
              <a:t> </a:t>
            </a:r>
            <a:r>
              <a:rPr lang="en-GB" sz="1400" dirty="0" err="1"/>
              <a:t>bwrpasol</a:t>
            </a:r>
            <a:r>
              <a:rPr lang="en-GB" sz="1400" dirty="0"/>
              <a:t> </a:t>
            </a:r>
            <a:r>
              <a:rPr lang="en-GB" sz="1400" dirty="0" err="1"/>
              <a:t>i’ch</a:t>
            </a:r>
            <a:r>
              <a:rPr lang="en-GB" sz="1400" dirty="0"/>
              <a:t> </a:t>
            </a:r>
            <a:r>
              <a:rPr lang="en-GB" sz="1400" dirty="0" err="1"/>
              <a:t>ymarfer</a:t>
            </a:r>
            <a:endParaRPr lang="en-GB" sz="1400" dirty="0"/>
          </a:p>
          <a:p>
            <a:endParaRPr lang="en-GB" sz="1400" dirty="0"/>
          </a:p>
          <a:p>
            <a:pPr marL="285750" indent="-285750">
              <a:buFontTx/>
              <a:buChar char="-"/>
            </a:pPr>
            <a:r>
              <a:rPr lang="en-GB" sz="1400" dirty="0"/>
              <a:t>Reinforce knowledge and understanding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Apply your understanding to your professional practice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Critically evaluate your practice</a:t>
            </a:r>
          </a:p>
          <a:p>
            <a:pPr marL="285750" indent="-285750">
              <a:buFontTx/>
              <a:buChar char="-"/>
            </a:pPr>
            <a:r>
              <a:rPr lang="en-GB" sz="1400" dirty="0"/>
              <a:t>Create a purposeful way forward for your practice</a:t>
            </a:r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00" r="11900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31" name="Cross 30">
            <a:extLst>
              <a:ext uri="{FF2B5EF4-FFF2-40B4-BE49-F238E27FC236}">
                <a16:creationId xmlns:a16="http://schemas.microsoft.com/office/drawing/2014/main" id="{4029224B-C0FC-EC47-B248-0D4271BC7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575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55E9273-3717-C94C-9BFF-75E87E47C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834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CA2C65D-0168-1245-86C8-62A8A6F7B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D7AA7-959E-483D-CC82-A269AD9C79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7731" y="900758"/>
            <a:ext cx="3882844" cy="12602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dirty="0" err="1"/>
              <a:t>Amcanion</a:t>
            </a:r>
            <a:r>
              <a:rPr lang="en-US" sz="3600" b="1" dirty="0"/>
              <a:t> y </a:t>
            </a:r>
            <a:r>
              <a:rPr lang="en-US" sz="3600" b="1" dirty="0" err="1"/>
              <a:t>sesiwn</a:t>
            </a:r>
            <a:br>
              <a:rPr lang="en-US" sz="3600" b="1" dirty="0"/>
            </a:br>
            <a:r>
              <a:rPr lang="en-US" sz="3600" b="1" dirty="0"/>
              <a:t>Session’s aims</a:t>
            </a:r>
            <a:endParaRPr lang="en-GB" sz="3300" dirty="0"/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00" r="11900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31" name="Cross 30">
            <a:extLst>
              <a:ext uri="{FF2B5EF4-FFF2-40B4-BE49-F238E27FC236}">
                <a16:creationId xmlns:a16="http://schemas.microsoft.com/office/drawing/2014/main" id="{4029224B-C0FC-EC47-B248-0D4271BC7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575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55E9273-3717-C94C-9BFF-75E87E47C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111FFD-E1E3-2247-E6E0-058941E806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420" t="58907" r="12720" b="8306"/>
          <a:stretch/>
        </p:blipFill>
        <p:spPr>
          <a:xfrm>
            <a:off x="1074977" y="3011213"/>
            <a:ext cx="10460556" cy="313817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43647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9F291BE0-7A7E-D04F-974F-9F4577FB2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Cross 39">
            <a:extLst>
              <a:ext uri="{FF2B5EF4-FFF2-40B4-BE49-F238E27FC236}">
                <a16:creationId xmlns:a16="http://schemas.microsoft.com/office/drawing/2014/main" id="{BD33FF1F-6094-0B4A-A3E4-6B0D9283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78A6D9C-C7A5-414B-8CB7-E31470D7D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886"/>
          <a:stretch/>
        </p:blipFill>
        <p:spPr>
          <a:xfrm>
            <a:off x="1764" y="10"/>
            <a:ext cx="5222474" cy="6857990"/>
          </a:xfrm>
          <a:prstGeom prst="rect">
            <a:avLst/>
          </a:prstGeom>
        </p:spPr>
      </p:pic>
      <p:sp>
        <p:nvSpPr>
          <p:cNvPr id="46" name="Rectangle">
            <a:extLst>
              <a:ext uri="{FF2B5EF4-FFF2-40B4-BE49-F238E27FC236}">
                <a16:creationId xmlns:a16="http://schemas.microsoft.com/office/drawing/2014/main" id="{012D3DE8-D97E-7C4A-A951-51BC9267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1096772"/>
            <a:ext cx="5222474" cy="5761228"/>
          </a:xfrm>
          <a:prstGeom prst="rect">
            <a:avLst/>
          </a:prstGeom>
          <a:gradFill flip="none" rotWithShape="1">
            <a:gsLst>
              <a:gs pos="32000">
                <a:schemeClr val="tx1">
                  <a:alpha val="67000"/>
                </a:schemeClr>
              </a:gs>
              <a:gs pos="0">
                <a:schemeClr val="tx1">
                  <a:alpha val="55000"/>
                </a:schemeClr>
              </a:gs>
              <a:gs pos="99000">
                <a:schemeClr val="tx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D7AA7-959E-483D-CC82-A269AD9C79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49" y="1553972"/>
            <a:ext cx="4114800" cy="40649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Activating prior knowledge about pedagogy</a:t>
            </a:r>
            <a:endParaRPr lang="en-US" sz="44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0FAFC-C7BD-DBB3-F2F7-4EC54244B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1553972"/>
            <a:ext cx="5530839" cy="4327398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buFont typeface="System Font Regular"/>
              <a:buChar char="–"/>
            </a:pPr>
            <a:r>
              <a:rPr lang="en-US"/>
              <a:t>Pedagogy shapes all the decisions you make about your lessons in order to ensure inclusion, accessibility and progress for all your learners</a:t>
            </a:r>
          </a:p>
          <a:p>
            <a:pPr marL="285750" indent="-228600">
              <a:lnSpc>
                <a:spcPct val="90000"/>
              </a:lnSpc>
              <a:buFont typeface="System Font Regular"/>
              <a:buChar char="–"/>
            </a:pPr>
            <a:r>
              <a:rPr lang="en-US"/>
              <a:t>It’s therefore essential that you make the best possible pedagogical choices.</a:t>
            </a:r>
          </a:p>
          <a:p>
            <a:pPr marL="285750" indent="-228600">
              <a:lnSpc>
                <a:spcPct val="90000"/>
              </a:lnSpc>
              <a:buFont typeface="System Font Regular"/>
              <a:buChar char="–"/>
            </a:pPr>
            <a:r>
              <a:rPr lang="en-US"/>
              <a:t>What else do you remember about pedagogy in the context of this module, Curriculum for Wales and the subject of Art within the Expressive Arts AoLE?</a:t>
            </a:r>
          </a:p>
          <a:p>
            <a:pPr marL="285750" indent="-228600">
              <a:lnSpc>
                <a:spcPct val="90000"/>
              </a:lnSpc>
              <a:buFont typeface="System Font Regular"/>
              <a:buChar char="–"/>
            </a:pPr>
            <a:endParaRPr lang="en-US"/>
          </a:p>
        </p:txBody>
      </p:sp>
      <p:sp>
        <p:nvSpPr>
          <p:cNvPr id="48" name="Rectangle">
            <a:extLst>
              <a:ext uri="{FF2B5EF4-FFF2-40B4-BE49-F238E27FC236}">
                <a16:creationId xmlns:a16="http://schemas.microsoft.com/office/drawing/2014/main" id="{F9A7C64A-7759-E942-8BF4-90D754872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2471" y="1096772"/>
            <a:ext cx="492517" cy="5761228"/>
          </a:xfrm>
          <a:prstGeom prst="rect">
            <a:avLst/>
          </a:prstGeom>
          <a:solidFill>
            <a:schemeClr val="bg2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6E8F4613-F584-E34B-9CDA-FF05A0B4C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0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C276E95-1B84-914C-B0C5-9FA065619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069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9F291BE0-7A7E-D04F-974F-9F4577FB2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Cross 58">
            <a:extLst>
              <a:ext uri="{FF2B5EF4-FFF2-40B4-BE49-F238E27FC236}">
                <a16:creationId xmlns:a16="http://schemas.microsoft.com/office/drawing/2014/main" id="{BD33FF1F-6094-0B4A-A3E4-6B0D9283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B78A6D9C-C7A5-414B-8CB7-E31470D7D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D7AA7-959E-483D-CC82-A269AD9C79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41272" y="366427"/>
            <a:ext cx="5992956" cy="14465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Think, Pair, Share, Question</a:t>
            </a: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0FAFC-C7BD-DBB3-F2F7-4EC54244B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01080" y="1315456"/>
            <a:ext cx="5992956" cy="318858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buFont typeface="System Font Regular"/>
              <a:buChar char="–"/>
            </a:pPr>
            <a:r>
              <a:rPr lang="en-US" sz="2000" b="1" dirty="0"/>
              <a:t>Think time – 5  minutes: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Look back over your notes from previous sessions</a:t>
            </a:r>
          </a:p>
          <a:p>
            <a:pPr indent="-228600">
              <a:lnSpc>
                <a:spcPct val="90000"/>
              </a:lnSpc>
              <a:buFont typeface="System Font Regular"/>
              <a:buChar char="–"/>
            </a:pPr>
            <a:r>
              <a:rPr lang="en-US" sz="2000" b="1" dirty="0"/>
              <a:t>Pair time – 10 minutes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Discuss and compare notes and questions with your partner</a:t>
            </a:r>
          </a:p>
          <a:p>
            <a:pPr indent="-228600">
              <a:lnSpc>
                <a:spcPct val="90000"/>
              </a:lnSpc>
              <a:buFont typeface="System Font Regular"/>
              <a:buChar char="–"/>
            </a:pPr>
            <a:r>
              <a:rPr lang="en-US" sz="2000" b="1" dirty="0"/>
              <a:t>Share time - 10 minutes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Share your discussion’s main points and questions using Padlet</a:t>
            </a:r>
          </a:p>
          <a:p>
            <a:pPr marL="57150" indent="-228600">
              <a:lnSpc>
                <a:spcPct val="90000"/>
              </a:lnSpc>
              <a:buFont typeface="System Font Regular"/>
              <a:buChar char="–"/>
            </a:pPr>
            <a:endParaRPr lang="en-US" sz="2000" dirty="0"/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840" r="954"/>
          <a:stretch/>
        </p:blipFill>
        <p:spPr>
          <a:xfrm>
            <a:off x="464577" y="1096772"/>
            <a:ext cx="4240722" cy="5761228"/>
          </a:xfrm>
          <a:prstGeom prst="rect">
            <a:avLst/>
          </a:prstGeom>
        </p:spPr>
      </p:pic>
      <p:sp>
        <p:nvSpPr>
          <p:cNvPr id="65" name="Cross 64">
            <a:extLst>
              <a:ext uri="{FF2B5EF4-FFF2-40B4-BE49-F238E27FC236}">
                <a16:creationId xmlns:a16="http://schemas.microsoft.com/office/drawing/2014/main" id="{70E25BEE-39F9-8149-A935-2E812D0E8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7867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F6DC122B-D3D5-6240-868F-3B1415AD6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6EFB18-F490-9F64-5D94-A8380FD3D2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59" y="4653702"/>
            <a:ext cx="2152400" cy="2193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692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6CA2C65D-0168-1245-86C8-62A8A6F7B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55E9273-3717-C94C-9BFF-75E87E47C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D7AA7-959E-483D-CC82-A269AD9C79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528" y="-1543050"/>
            <a:ext cx="3377643" cy="27221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 b="1" dirty="0"/>
              <a:t>To summarise..</a:t>
            </a:r>
            <a:endParaRPr lang="en-GB" sz="2900" dirty="0"/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000" r="27242"/>
          <a:stretch/>
        </p:blipFill>
        <p:spPr>
          <a:xfrm>
            <a:off x="5021910" y="95250"/>
            <a:ext cx="7017690" cy="6762750"/>
          </a:xfrm>
          <a:prstGeom prst="rect">
            <a:avLst/>
          </a:prstGeom>
        </p:spPr>
      </p:pic>
      <p:pic>
        <p:nvPicPr>
          <p:cNvPr id="5" name="Picture 4" descr="give-me-5 | St Joseph's English Blog">
            <a:extLst>
              <a:ext uri="{FF2B5EF4-FFF2-40B4-BE49-F238E27FC236}">
                <a16:creationId xmlns:a16="http://schemas.microsoft.com/office/drawing/2014/main" id="{3DACCA4D-B042-DACF-8571-16FD512037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7173" y="2352619"/>
            <a:ext cx="3205348" cy="3534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Cross 52">
            <a:extLst>
              <a:ext uri="{FF2B5EF4-FFF2-40B4-BE49-F238E27FC236}">
                <a16:creationId xmlns:a16="http://schemas.microsoft.com/office/drawing/2014/main" id="{8FF2C30B-C8A1-7E4F-9E2A-C1B204E51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4749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323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6CA2C65D-0168-1245-86C8-62A8A6F7B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D7AA7-959E-483D-CC82-A269AD9C79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453" y="390195"/>
            <a:ext cx="5588778" cy="2722164"/>
          </a:xfrm>
        </p:spPr>
        <p:txBody>
          <a:bodyPr>
            <a:normAutofit/>
          </a:bodyPr>
          <a:lstStyle/>
          <a:p>
            <a:r>
              <a:rPr lang="en-US" sz="6000" b="1" dirty="0"/>
              <a:t>Your practice</a:t>
            </a:r>
            <a:endParaRPr lang="en-GB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0FAFC-C7BD-DBB3-F2F7-4EC54244B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34018" y="3660823"/>
            <a:ext cx="5588778" cy="882904"/>
          </a:xfrm>
        </p:spPr>
        <p:txBody>
          <a:bodyPr>
            <a:noAutofit/>
          </a:bodyPr>
          <a:lstStyle/>
          <a:p>
            <a:pPr marL="285750" indent="-285750">
              <a:lnSpc>
                <a:spcPct val="90000"/>
              </a:lnSpc>
              <a:buFontTx/>
              <a:buChar char="-"/>
            </a:pPr>
            <a:r>
              <a:rPr lang="en-GB" sz="2000" dirty="0"/>
              <a:t>Choose a lesson plan that you have taught - one that you have evaluated and received feedback on from your mentor.</a:t>
            </a:r>
          </a:p>
          <a:p>
            <a:pPr marL="285750" indent="-285750">
              <a:lnSpc>
                <a:spcPct val="90000"/>
              </a:lnSpc>
              <a:buFontTx/>
              <a:buChar char="-"/>
            </a:pPr>
            <a:r>
              <a:rPr lang="en-GB" sz="2000" dirty="0"/>
              <a:t>Exchange your plan, evaluation and feedback with your partner.</a:t>
            </a:r>
          </a:p>
          <a:p>
            <a:pPr marL="285750" indent="-285750">
              <a:lnSpc>
                <a:spcPct val="90000"/>
              </a:lnSpc>
              <a:buFontTx/>
              <a:buChar char="-"/>
            </a:pPr>
            <a:r>
              <a:rPr lang="en-GB" sz="2000" dirty="0"/>
              <a:t>Highlight all parts of the plan, evaluation and feedback that specifically refer to pedagogy.</a:t>
            </a:r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102" r="765"/>
          <a:stretch/>
        </p:blipFill>
        <p:spPr>
          <a:xfrm>
            <a:off x="464577" y="1096772"/>
            <a:ext cx="4235107" cy="5761228"/>
          </a:xfrm>
          <a:prstGeom prst="rect">
            <a:avLst/>
          </a:prstGeom>
        </p:spPr>
      </p:pic>
      <p:sp>
        <p:nvSpPr>
          <p:cNvPr id="40" name="Cross 39">
            <a:extLst>
              <a:ext uri="{FF2B5EF4-FFF2-40B4-BE49-F238E27FC236}">
                <a16:creationId xmlns:a16="http://schemas.microsoft.com/office/drawing/2014/main" id="{2C50974A-117B-AC4C-9263-31C309D98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2252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F6D51F4-767D-7946-AB07-22210BFC7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229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9" name="Rectangle">
            <a:extLst>
              <a:ext uri="{FF2B5EF4-FFF2-40B4-BE49-F238E27FC236}">
                <a16:creationId xmlns:a16="http://schemas.microsoft.com/office/drawing/2014/main" id="{86E439A5-A7E3-5047-A686-06C27A818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17506"/>
            <a:ext cx="10549940" cy="2374362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51" name="Cross 50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D7AA7-959E-483D-CC82-A269AD9C79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49" y="4162776"/>
            <a:ext cx="9316409" cy="145389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 b="1"/>
              <a:t>What have you noticed?</a:t>
            </a:r>
            <a:br>
              <a:rPr lang="en-US" sz="4400" b="1"/>
            </a:br>
            <a:r>
              <a:rPr lang="en-US" sz="4400" b="1"/>
              <a:t>What might you infer?</a:t>
            </a:r>
            <a:endParaRPr lang="en-GB" sz="4400"/>
          </a:p>
        </p:txBody>
      </p:sp>
    </p:spTree>
    <p:extLst>
      <p:ext uri="{BB962C8B-B14F-4D97-AF65-F5344CB8AC3E}">
        <p14:creationId xmlns:p14="http://schemas.microsoft.com/office/powerpoint/2010/main" val="13755969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9F291BE0-7A7E-D04F-974F-9F4577FB2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Cross 48">
            <a:extLst>
              <a:ext uri="{FF2B5EF4-FFF2-40B4-BE49-F238E27FC236}">
                <a16:creationId xmlns:a16="http://schemas.microsoft.com/office/drawing/2014/main" id="{BD33FF1F-6094-0B4A-A3E4-6B0D9283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D7AA7-959E-483D-CC82-A269AD9C79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3192" y="1204721"/>
            <a:ext cx="4133647" cy="14465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Your practice</a:t>
            </a: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0FAFC-C7BD-DBB3-F2F7-4EC54244B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93193" y="2691638"/>
            <a:ext cx="4133647" cy="3188586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2000"/>
              <a:t>Exchange your plan, evaluation and feedback back with your partner.</a:t>
            </a:r>
          </a:p>
          <a:p>
            <a:pPr marL="34290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2000"/>
              <a:t>Discuss all parts of the plan, evaluation and feedback that specifically refer to pedagogy.</a:t>
            </a:r>
          </a:p>
          <a:p>
            <a:pPr marL="34290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2000"/>
              <a:t>Ask questions about the plan, evaluation and feedback that specifically refer to pedagogy.</a:t>
            </a:r>
          </a:p>
          <a:p>
            <a:pPr marL="285750" indent="-228600">
              <a:lnSpc>
                <a:spcPct val="90000"/>
              </a:lnSpc>
              <a:buFont typeface="System Font Regular"/>
              <a:buChar char="–"/>
            </a:pPr>
            <a:endParaRPr lang="en-US" sz="2000"/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800"/>
          <a:stretch/>
        </p:blipFill>
        <p:spPr>
          <a:xfrm>
            <a:off x="20" y="10"/>
            <a:ext cx="6967738" cy="6857990"/>
          </a:xfrm>
          <a:prstGeom prst="rect">
            <a:avLst/>
          </a:prstGeom>
        </p:spPr>
      </p:pic>
      <p:sp>
        <p:nvSpPr>
          <p:cNvPr id="55" name="Cross 54">
            <a:extLst>
              <a:ext uri="{FF2B5EF4-FFF2-40B4-BE49-F238E27FC236}">
                <a16:creationId xmlns:a16="http://schemas.microsoft.com/office/drawing/2014/main" id="{A12C7CBA-A034-9548-BC45-D37C25C00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032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5449ED22-D9F5-F848-A98A-7181D4EE7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046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61">
            <a:extLst>
              <a:ext uri="{FF2B5EF4-FFF2-40B4-BE49-F238E27FC236}">
                <a16:creationId xmlns:a16="http://schemas.microsoft.com/office/drawing/2014/main" id="{9F291BE0-7A7E-D04F-974F-9F4577FB2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Cross 63">
            <a:extLst>
              <a:ext uri="{FF2B5EF4-FFF2-40B4-BE49-F238E27FC236}">
                <a16:creationId xmlns:a16="http://schemas.microsoft.com/office/drawing/2014/main" id="{BD33FF1F-6094-0B4A-A3E4-6B0D9283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65">
            <a:extLst>
              <a:ext uri="{FF2B5EF4-FFF2-40B4-BE49-F238E27FC236}">
                <a16:creationId xmlns:a16="http://schemas.microsoft.com/office/drawing/2014/main" id="{B78A6D9C-C7A5-414B-8CB7-E31470D7D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67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D7AA7-959E-483D-CC82-A269AD9C79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4552" y="313426"/>
            <a:ext cx="5066001" cy="14465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Role of the discussant</a:t>
            </a: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0FAFC-C7BD-DBB3-F2F7-4EC54244B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1" y="1181839"/>
            <a:ext cx="6085912" cy="3856115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1200" dirty="0">
                <a:effectLst/>
              </a:rPr>
              <a:t>Sherrington (2019 pp 30-31) created number of questions which are based on </a:t>
            </a:r>
            <a:r>
              <a:rPr lang="en-US" sz="1200" dirty="0" err="1">
                <a:effectLst/>
              </a:rPr>
              <a:t>Rosenshine’s</a:t>
            </a:r>
            <a:r>
              <a:rPr lang="en-US" sz="1200" dirty="0">
                <a:effectLst/>
              </a:rPr>
              <a:t> Principles of Instruction (</a:t>
            </a:r>
            <a:r>
              <a:rPr lang="en-US" sz="1200" dirty="0" err="1">
                <a:effectLst/>
              </a:rPr>
              <a:t>Rosenshine</a:t>
            </a:r>
            <a:r>
              <a:rPr lang="en-US" sz="1200" dirty="0">
                <a:effectLst/>
              </a:rPr>
              <a:t> 2012) for teachers. Here are some questions that have been adapted:</a:t>
            </a:r>
          </a:p>
          <a:p>
            <a:pPr marL="34290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u="none" strike="noStrike" dirty="0">
                <a:effectLst/>
                <a:uFill>
                  <a:solidFill>
                    <a:srgbClr val="000000"/>
                  </a:solidFill>
                </a:uFill>
              </a:rPr>
              <a:t>That’s interesting, what makes you say that? </a:t>
            </a:r>
          </a:p>
          <a:p>
            <a:pPr marL="34290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dirty="0">
                <a:uFill>
                  <a:solidFill>
                    <a:srgbClr val="000000"/>
                  </a:solidFill>
                </a:uFill>
              </a:rPr>
              <a:t>That’s </a:t>
            </a:r>
            <a:r>
              <a:rPr lang="en-US" sz="1400" u="none" strike="noStrike" dirty="0">
                <a:effectLst/>
                <a:uFill>
                  <a:solidFill>
                    <a:srgbClr val="000000"/>
                  </a:solidFill>
                </a:uFill>
              </a:rPr>
              <a:t>true, but why do you think that is?</a:t>
            </a:r>
          </a:p>
          <a:p>
            <a:pPr marL="34290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u="none" strike="noStrike" dirty="0">
                <a:effectLst/>
                <a:uFill>
                  <a:solidFill>
                    <a:srgbClr val="000000"/>
                  </a:solidFill>
                </a:uFill>
              </a:rPr>
              <a:t>Can you give an example of where that happens?</a:t>
            </a:r>
          </a:p>
          <a:p>
            <a:pPr marL="34290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u="none" strike="noStrike" dirty="0">
                <a:effectLst/>
                <a:uFill>
                  <a:solidFill>
                    <a:srgbClr val="000000"/>
                  </a:solidFill>
                </a:uFill>
              </a:rPr>
              <a:t>Why? Are you sure? Is there another explanation?</a:t>
            </a:r>
          </a:p>
          <a:p>
            <a:pPr marL="34290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u="none" strike="noStrike" dirty="0">
                <a:effectLst/>
                <a:uFill>
                  <a:solidFill>
                    <a:srgbClr val="000000"/>
                  </a:solidFill>
                </a:uFill>
              </a:rPr>
              <a:t>What is the evidence that supports that suggestion?</a:t>
            </a:r>
          </a:p>
          <a:p>
            <a:pPr marL="34290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u="none" strike="noStrike" dirty="0">
                <a:effectLst/>
                <a:uFill>
                  <a:solidFill>
                    <a:srgbClr val="000000"/>
                  </a:solidFill>
                </a:uFill>
              </a:rPr>
              <a:t>Is that always true or just in this example?</a:t>
            </a:r>
          </a:p>
          <a:p>
            <a:pPr marL="34290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u="none" strike="noStrike" dirty="0">
                <a:effectLst/>
                <a:uFill>
                  <a:solidFill>
                    <a:srgbClr val="000000"/>
                  </a:solidFill>
                </a:uFill>
              </a:rPr>
              <a:t>Is it true for everyone or just some people?</a:t>
            </a:r>
          </a:p>
          <a:p>
            <a:pPr marL="34290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u="none" strike="noStrike" dirty="0">
                <a:effectLst/>
                <a:uFill>
                  <a:solidFill>
                    <a:srgbClr val="000000"/>
                  </a:solidFill>
                </a:uFill>
              </a:rPr>
              <a:t>Is that a direct cause of the effect or is it just a coincidence, a correlation?</a:t>
            </a:r>
          </a:p>
          <a:p>
            <a:pPr marL="28575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dirty="0">
                <a:uFill>
                  <a:solidFill>
                    <a:srgbClr val="000000"/>
                  </a:solidFill>
                </a:uFill>
              </a:rPr>
              <a:t>Tell me more about this</a:t>
            </a:r>
          </a:p>
          <a:p>
            <a:pPr marL="28575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dirty="0">
                <a:uFill>
                  <a:solidFill>
                    <a:srgbClr val="000000"/>
                  </a:solidFill>
                </a:uFill>
              </a:rPr>
              <a:t>What does success look like?</a:t>
            </a:r>
          </a:p>
          <a:p>
            <a:pPr marL="28575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dirty="0">
                <a:uFill>
                  <a:solidFill>
                    <a:srgbClr val="000000"/>
                  </a:solidFill>
                </a:uFill>
              </a:rPr>
              <a:t>What resources would you need for this lesson?</a:t>
            </a:r>
          </a:p>
          <a:p>
            <a:pPr marL="28575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dirty="0">
                <a:uFill>
                  <a:solidFill>
                    <a:srgbClr val="000000"/>
                  </a:solidFill>
                </a:uFill>
              </a:rPr>
              <a:t>What really matters to you about the learning in this lesson?</a:t>
            </a:r>
          </a:p>
          <a:p>
            <a:pPr marL="28575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dirty="0">
                <a:uFill>
                  <a:solidFill>
                    <a:srgbClr val="000000"/>
                  </a:solidFill>
                </a:uFill>
              </a:rPr>
              <a:t>How has this left you feeling?</a:t>
            </a:r>
          </a:p>
          <a:p>
            <a:pPr marL="28575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dirty="0">
                <a:uFill>
                  <a:solidFill>
                    <a:srgbClr val="000000"/>
                  </a:solidFill>
                </a:uFill>
              </a:rPr>
              <a:t>Let’s problem solve ways in which we could improve this next time.</a:t>
            </a:r>
          </a:p>
          <a:p>
            <a:pPr marL="285750" indent="-228600">
              <a:lnSpc>
                <a:spcPct val="90000"/>
              </a:lnSpc>
              <a:buFont typeface="System Font Regular"/>
              <a:buChar char="–"/>
            </a:pPr>
            <a:r>
              <a:rPr lang="en-US" sz="1400" dirty="0">
                <a:uFill>
                  <a:solidFill>
                    <a:srgbClr val="000000"/>
                  </a:solidFill>
                </a:uFill>
              </a:rPr>
              <a:t>What else did you need to plan for?</a:t>
            </a:r>
            <a:endParaRPr lang="en-US" sz="1400" dirty="0"/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476"/>
          <a:stretch/>
        </p:blipFill>
        <p:spPr>
          <a:xfrm>
            <a:off x="6163734" y="1096772"/>
            <a:ext cx="5571066" cy="5761228"/>
          </a:xfrm>
          <a:prstGeom prst="rect">
            <a:avLst/>
          </a:prstGeom>
        </p:spPr>
      </p:pic>
      <p:sp>
        <p:nvSpPr>
          <p:cNvPr id="78" name="Cross 69">
            <a:extLst>
              <a:ext uri="{FF2B5EF4-FFF2-40B4-BE49-F238E27FC236}">
                <a16:creationId xmlns:a16="http://schemas.microsoft.com/office/drawing/2014/main" id="{A27CA9A8-2E1B-1E43-B7A6-45B44037C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999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1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462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B8D5541-7726-BA46-8BFA-BF6AA8D42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ross 11">
            <a:extLst>
              <a:ext uri="{FF2B5EF4-FFF2-40B4-BE49-F238E27FC236}">
                <a16:creationId xmlns:a16="http://schemas.microsoft.com/office/drawing/2014/main" id="{97F434CF-7503-CE4F-8426-C312C6315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BFB2F-FE34-E349-9484-C275FBE31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71C725B-C3AC-DD41-8D28-B407D7407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204CC0-AE97-089D-DB88-0DD6809E26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30450" r="2" b="2"/>
          <a:stretch/>
        </p:blipFill>
        <p:spPr>
          <a:xfrm>
            <a:off x="460888" y="868172"/>
            <a:ext cx="11270224" cy="5761228"/>
          </a:xfrm>
          <a:prstGeom prst="rect">
            <a:avLst/>
          </a:prstGeom>
        </p:spPr>
      </p:pic>
      <p:sp>
        <p:nvSpPr>
          <p:cNvPr id="18" name="Cross 17">
            <a:extLst>
              <a:ext uri="{FF2B5EF4-FFF2-40B4-BE49-F238E27FC236}">
                <a16:creationId xmlns:a16="http://schemas.microsoft.com/office/drawing/2014/main" id="{5487A8E9-0BBC-B645-838D-23A5B6C42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736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8948E94-51E1-DD44-B615-1907C1B46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868FD0-11DB-E9F2-9216-DD55AEBCECC0}"/>
              </a:ext>
            </a:extLst>
          </p:cNvPr>
          <p:cNvSpPr txBox="1"/>
          <p:nvPr/>
        </p:nvSpPr>
        <p:spPr>
          <a:xfrm>
            <a:off x="3603171" y="1632858"/>
            <a:ext cx="4985657" cy="1200329"/>
          </a:xfrm>
          <a:prstGeom prst="rect">
            <a:avLst/>
          </a:prstGeom>
          <a:solidFill>
            <a:srgbClr val="FF99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It’s time for you to plan a way forward</a:t>
            </a:r>
          </a:p>
        </p:txBody>
      </p:sp>
    </p:spTree>
    <p:extLst>
      <p:ext uri="{BB962C8B-B14F-4D97-AF65-F5344CB8AC3E}">
        <p14:creationId xmlns:p14="http://schemas.microsoft.com/office/powerpoint/2010/main" val="1451728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9F291BE0-7A7E-D04F-974F-9F4577FB2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Cross 48">
            <a:extLst>
              <a:ext uri="{FF2B5EF4-FFF2-40B4-BE49-F238E27FC236}">
                <a16:creationId xmlns:a16="http://schemas.microsoft.com/office/drawing/2014/main" id="{BD33FF1F-6094-0B4A-A3E4-6B0D9283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D7AA7-959E-483D-CC82-A269AD9C79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3192" y="1204721"/>
            <a:ext cx="4133647" cy="14465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Your </a:t>
            </a:r>
            <a:r>
              <a:rPr lang="en-US" sz="4400" b="1" dirty="0"/>
              <a:t>task</a:t>
            </a: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0FAFC-C7BD-DBB3-F2F7-4EC54244B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93193" y="2691638"/>
            <a:ext cx="4133647" cy="3188586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indent="-342900">
              <a:buFontTx/>
              <a:buChar char="-"/>
            </a:pPr>
            <a:r>
              <a:rPr lang="en-GB" sz="2400" dirty="0"/>
              <a:t>Take the lesson plan you have reflected on.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With a focus now on pedagogy, plan the lesson again.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Write a summary and justification of the changes you made on the last column on the </a:t>
            </a:r>
            <a:r>
              <a:rPr lang="en-GB" dirty="0"/>
              <a:t>P</a:t>
            </a:r>
            <a:r>
              <a:rPr lang="en-GB" sz="2400" dirty="0"/>
              <a:t>adlet</a:t>
            </a:r>
            <a:endParaRPr lang="en-US" sz="2000" dirty="0"/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800"/>
          <a:stretch/>
        </p:blipFill>
        <p:spPr>
          <a:xfrm>
            <a:off x="20" y="10"/>
            <a:ext cx="6967738" cy="6857990"/>
          </a:xfrm>
          <a:prstGeom prst="rect">
            <a:avLst/>
          </a:prstGeom>
        </p:spPr>
      </p:pic>
      <p:sp>
        <p:nvSpPr>
          <p:cNvPr id="55" name="Cross 54">
            <a:extLst>
              <a:ext uri="{FF2B5EF4-FFF2-40B4-BE49-F238E27FC236}">
                <a16:creationId xmlns:a16="http://schemas.microsoft.com/office/drawing/2014/main" id="{A12C7CBA-A034-9548-BC45-D37C25C00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032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5449ED22-D9F5-F848-A98A-7181D4EE7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49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9F291BE0-7A7E-D04F-974F-9F4577FB2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Cross 48">
            <a:extLst>
              <a:ext uri="{FF2B5EF4-FFF2-40B4-BE49-F238E27FC236}">
                <a16:creationId xmlns:a16="http://schemas.microsoft.com/office/drawing/2014/main" id="{BD33FF1F-6094-0B4A-A3E4-6B0D9283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D7AA7-959E-483D-CC82-A269AD9C79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3192" y="1204721"/>
            <a:ext cx="4133647" cy="14465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Your practice re-planned</a:t>
            </a: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20FAFC-C7BD-DBB3-F2F7-4EC54244B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93193" y="2691638"/>
            <a:ext cx="4133647" cy="3188586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FontTx/>
              <a:buChar char="-"/>
            </a:pPr>
            <a:r>
              <a:rPr lang="en-GB" sz="2400" dirty="0"/>
              <a:t>Exchange your plan with your partner.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Highlight all parts of the plan that specifically refer to pedagogy.</a:t>
            </a:r>
          </a:p>
          <a:p>
            <a:pPr marL="342900" indent="-342900">
              <a:buFontTx/>
              <a:buChar char="-"/>
            </a:pPr>
            <a:endParaRPr lang="en-US" sz="2000" dirty="0"/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800"/>
          <a:stretch/>
        </p:blipFill>
        <p:spPr>
          <a:xfrm>
            <a:off x="20" y="10"/>
            <a:ext cx="6967738" cy="6857990"/>
          </a:xfrm>
          <a:prstGeom prst="rect">
            <a:avLst/>
          </a:prstGeom>
        </p:spPr>
      </p:pic>
      <p:sp>
        <p:nvSpPr>
          <p:cNvPr id="55" name="Cross 54">
            <a:extLst>
              <a:ext uri="{FF2B5EF4-FFF2-40B4-BE49-F238E27FC236}">
                <a16:creationId xmlns:a16="http://schemas.microsoft.com/office/drawing/2014/main" id="{A12C7CBA-A034-9548-BC45-D37C25C00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032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5449ED22-D9F5-F848-A98A-7181D4EE7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3666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6328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: Top Corners Rounded 72">
            <a:extLst>
              <a:ext uri="{FF2B5EF4-FFF2-40B4-BE49-F238E27FC236}">
                <a16:creationId xmlns:a16="http://schemas.microsoft.com/office/drawing/2014/main" id="{A06622B5-0D3E-459F-977C-302B9D998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64314" y="195830"/>
            <a:ext cx="2932144" cy="3860771"/>
          </a:xfrm>
          <a:prstGeom prst="round2SameRect">
            <a:avLst>
              <a:gd name="adj1" fmla="val 4735"/>
              <a:gd name="adj2" fmla="val 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A8C57116-FF6E-4139-8821-B2C87DACD7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23196"/>
            <a:ext cx="3694176" cy="2606040"/>
          </a:xfrm>
          <a:custGeom>
            <a:avLst/>
            <a:gdLst>
              <a:gd name="connsiteX0" fmla="*/ 0 w 3694176"/>
              <a:gd name="connsiteY0" fmla="*/ 0 h 2606040"/>
              <a:gd name="connsiteX1" fmla="*/ 3578728 w 3694176"/>
              <a:gd name="connsiteY1" fmla="*/ 0 h 2606040"/>
              <a:gd name="connsiteX2" fmla="*/ 3694176 w 3694176"/>
              <a:gd name="connsiteY2" fmla="*/ 115448 h 2606040"/>
              <a:gd name="connsiteX3" fmla="*/ 3694176 w 3694176"/>
              <a:gd name="connsiteY3" fmla="*/ 2490592 h 2606040"/>
              <a:gd name="connsiteX4" fmla="*/ 3578728 w 3694176"/>
              <a:gd name="connsiteY4" fmla="*/ 2606040 h 2606040"/>
              <a:gd name="connsiteX5" fmla="*/ 0 w 3694176"/>
              <a:gd name="connsiteY5" fmla="*/ 2606040 h 2606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694176" h="2606040">
                <a:moveTo>
                  <a:pt x="0" y="0"/>
                </a:moveTo>
                <a:lnTo>
                  <a:pt x="3578728" y="0"/>
                </a:lnTo>
                <a:cubicBezTo>
                  <a:pt x="3642488" y="0"/>
                  <a:pt x="3694176" y="51688"/>
                  <a:pt x="3694176" y="115448"/>
                </a:cubicBezTo>
                <a:lnTo>
                  <a:pt x="3694176" y="2490592"/>
                </a:lnTo>
                <a:cubicBezTo>
                  <a:pt x="3694176" y="2554352"/>
                  <a:pt x="3642488" y="2606040"/>
                  <a:pt x="3578728" y="2606040"/>
                </a:cubicBezTo>
                <a:lnTo>
                  <a:pt x="0" y="260604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CCE61FB-20F5-DE6A-03C9-3080174A7D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421" y="1988760"/>
            <a:ext cx="3050689" cy="305068"/>
          </a:xfrm>
          <a:prstGeom prst="rect">
            <a:avLst/>
          </a:prstGeom>
        </p:spPr>
      </p:pic>
      <p:sp>
        <p:nvSpPr>
          <p:cNvPr id="77" name="Rectangle: Top Corners Rounded 76">
            <a:extLst>
              <a:ext uri="{FF2B5EF4-FFF2-40B4-BE49-F238E27FC236}">
                <a16:creationId xmlns:a16="http://schemas.microsoft.com/office/drawing/2014/main" id="{B22EB6A2-EE25-4D0A-B8F7-560339BF7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157157" y="-1"/>
            <a:ext cx="4332545" cy="3130998"/>
          </a:xfrm>
          <a:prstGeom prst="round2SameRect">
            <a:avLst>
              <a:gd name="adj1" fmla="val 3211"/>
              <a:gd name="adj2" fmla="val 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9" name="Freeform: Shape 78">
            <a:extLst>
              <a:ext uri="{FF2B5EF4-FFF2-40B4-BE49-F238E27FC236}">
                <a16:creationId xmlns:a16="http://schemas.microsoft.com/office/drawing/2014/main" id="{D2C3104C-4206-4F13-AC1B-BD1A0833E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20893" y="1"/>
            <a:ext cx="4005072" cy="2962656"/>
          </a:xfrm>
          <a:custGeom>
            <a:avLst/>
            <a:gdLst>
              <a:gd name="connsiteX0" fmla="*/ 0 w 4005072"/>
              <a:gd name="connsiteY0" fmla="*/ 0 h 2962656"/>
              <a:gd name="connsiteX1" fmla="*/ 4005072 w 4005072"/>
              <a:gd name="connsiteY1" fmla="*/ 0 h 2962656"/>
              <a:gd name="connsiteX2" fmla="*/ 4005072 w 4005072"/>
              <a:gd name="connsiteY2" fmla="*/ 2867525 h 2962656"/>
              <a:gd name="connsiteX3" fmla="*/ 3909941 w 4005072"/>
              <a:gd name="connsiteY3" fmla="*/ 2962656 h 2962656"/>
              <a:gd name="connsiteX4" fmla="*/ 95131 w 4005072"/>
              <a:gd name="connsiteY4" fmla="*/ 2962656 h 2962656"/>
              <a:gd name="connsiteX5" fmla="*/ 0 w 4005072"/>
              <a:gd name="connsiteY5" fmla="*/ 2867525 h 296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05072" h="2962656">
                <a:moveTo>
                  <a:pt x="0" y="0"/>
                </a:moveTo>
                <a:lnTo>
                  <a:pt x="4005072" y="0"/>
                </a:lnTo>
                <a:lnTo>
                  <a:pt x="4005072" y="2867525"/>
                </a:lnTo>
                <a:cubicBezTo>
                  <a:pt x="4005072" y="2920064"/>
                  <a:pt x="3962480" y="2962656"/>
                  <a:pt x="3909941" y="2962656"/>
                </a:cubicBezTo>
                <a:lnTo>
                  <a:pt x="95131" y="2962656"/>
                </a:lnTo>
                <a:cubicBezTo>
                  <a:pt x="42592" y="2962656"/>
                  <a:pt x="0" y="2920064"/>
                  <a:pt x="0" y="28675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2B54CEE3-DA00-82CE-C199-C46CADEF5E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8006" y="1054817"/>
            <a:ext cx="3244089" cy="851574"/>
          </a:xfrm>
          <a:prstGeom prst="rect">
            <a:avLst/>
          </a:prstGeom>
        </p:spPr>
      </p:pic>
      <p:sp>
        <p:nvSpPr>
          <p:cNvPr id="81" name="Rectangle: Top Corners Rounded 80">
            <a:extLst>
              <a:ext uri="{FF2B5EF4-FFF2-40B4-BE49-F238E27FC236}">
                <a16:creationId xmlns:a16="http://schemas.microsoft.com/office/drawing/2014/main" id="{E075FF7B-260C-401F-825B-033879C5E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4157156" y="3506700"/>
            <a:ext cx="4332545" cy="3351300"/>
          </a:xfrm>
          <a:prstGeom prst="round2SameRect">
            <a:avLst>
              <a:gd name="adj1" fmla="val 3211"/>
              <a:gd name="adj2" fmla="val 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1D5037CA-A2EE-4AB1-869B-76219B61E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4320893" y="3675040"/>
            <a:ext cx="4005072" cy="3182960"/>
          </a:xfrm>
          <a:custGeom>
            <a:avLst/>
            <a:gdLst>
              <a:gd name="connsiteX0" fmla="*/ 0 w 4005072"/>
              <a:gd name="connsiteY0" fmla="*/ 0 h 2962656"/>
              <a:gd name="connsiteX1" fmla="*/ 4005072 w 4005072"/>
              <a:gd name="connsiteY1" fmla="*/ 0 h 2962656"/>
              <a:gd name="connsiteX2" fmla="*/ 4005072 w 4005072"/>
              <a:gd name="connsiteY2" fmla="*/ 2867525 h 2962656"/>
              <a:gd name="connsiteX3" fmla="*/ 3909941 w 4005072"/>
              <a:gd name="connsiteY3" fmla="*/ 2962656 h 2962656"/>
              <a:gd name="connsiteX4" fmla="*/ 95131 w 4005072"/>
              <a:gd name="connsiteY4" fmla="*/ 2962656 h 2962656"/>
              <a:gd name="connsiteX5" fmla="*/ 0 w 4005072"/>
              <a:gd name="connsiteY5" fmla="*/ 2867525 h 296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05072" h="2962656">
                <a:moveTo>
                  <a:pt x="0" y="0"/>
                </a:moveTo>
                <a:lnTo>
                  <a:pt x="4005072" y="0"/>
                </a:lnTo>
                <a:lnTo>
                  <a:pt x="4005072" y="2867525"/>
                </a:lnTo>
                <a:cubicBezTo>
                  <a:pt x="4005072" y="2920064"/>
                  <a:pt x="3962480" y="2962656"/>
                  <a:pt x="3909941" y="2962656"/>
                </a:cubicBezTo>
                <a:lnTo>
                  <a:pt x="95131" y="2962656"/>
                </a:lnTo>
                <a:cubicBezTo>
                  <a:pt x="42592" y="2962656"/>
                  <a:pt x="0" y="2920064"/>
                  <a:pt x="0" y="28675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2" name="Picture 11" descr="A close-up of a document&#10;&#10;Description automatically generated with medium confidence">
            <a:extLst>
              <a:ext uri="{FF2B5EF4-FFF2-40B4-BE49-F238E27FC236}">
                <a16:creationId xmlns:a16="http://schemas.microsoft.com/office/drawing/2014/main" id="{DBE7874C-E14A-227C-29AB-7928C638F3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8006" y="4482608"/>
            <a:ext cx="3142409" cy="1508356"/>
          </a:xfrm>
          <a:prstGeom prst="rect">
            <a:avLst/>
          </a:prstGeom>
        </p:spPr>
      </p:pic>
      <p:sp>
        <p:nvSpPr>
          <p:cNvPr id="85" name="Rectangle: Top Corners Rounded 84">
            <a:extLst>
              <a:ext uri="{FF2B5EF4-FFF2-40B4-BE49-F238E27FC236}">
                <a16:creationId xmlns:a16="http://schemas.microsoft.com/office/drawing/2014/main" id="{03EE06E7-68E3-478C-8B9B-551876F1B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57692" y="1480693"/>
            <a:ext cx="5054856" cy="3413760"/>
          </a:xfrm>
          <a:prstGeom prst="round2SameRect">
            <a:avLst>
              <a:gd name="adj1" fmla="val 3803"/>
              <a:gd name="adj2" fmla="val 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7" name="Freeform: Shape 86">
            <a:extLst>
              <a:ext uri="{FF2B5EF4-FFF2-40B4-BE49-F238E27FC236}">
                <a16:creationId xmlns:a16="http://schemas.microsoft.com/office/drawing/2014/main" id="{34533210-0571-49A3-9F72-A917C934B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5880" y="823849"/>
            <a:ext cx="3246120" cy="4727448"/>
          </a:xfrm>
          <a:custGeom>
            <a:avLst/>
            <a:gdLst>
              <a:gd name="connsiteX0" fmla="*/ 75732 w 3246120"/>
              <a:gd name="connsiteY0" fmla="*/ 0 h 4727448"/>
              <a:gd name="connsiteX1" fmla="*/ 3246120 w 3246120"/>
              <a:gd name="connsiteY1" fmla="*/ 0 h 4727448"/>
              <a:gd name="connsiteX2" fmla="*/ 3246120 w 3246120"/>
              <a:gd name="connsiteY2" fmla="*/ 4727448 h 4727448"/>
              <a:gd name="connsiteX3" fmla="*/ 75732 w 3246120"/>
              <a:gd name="connsiteY3" fmla="*/ 4727448 h 4727448"/>
              <a:gd name="connsiteX4" fmla="*/ 0 w 3246120"/>
              <a:gd name="connsiteY4" fmla="*/ 4651716 h 4727448"/>
              <a:gd name="connsiteX5" fmla="*/ 0 w 3246120"/>
              <a:gd name="connsiteY5" fmla="*/ 75732 h 4727448"/>
              <a:gd name="connsiteX6" fmla="*/ 75732 w 3246120"/>
              <a:gd name="connsiteY6" fmla="*/ 0 h 4727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46120" h="4727448">
                <a:moveTo>
                  <a:pt x="75732" y="0"/>
                </a:moveTo>
                <a:lnTo>
                  <a:pt x="3246120" y="0"/>
                </a:lnTo>
                <a:lnTo>
                  <a:pt x="3246120" y="4727448"/>
                </a:lnTo>
                <a:lnTo>
                  <a:pt x="75732" y="4727448"/>
                </a:lnTo>
                <a:cubicBezTo>
                  <a:pt x="33906" y="4727448"/>
                  <a:pt x="0" y="4693542"/>
                  <a:pt x="0" y="4651716"/>
                </a:cubicBezTo>
                <a:lnTo>
                  <a:pt x="0" y="75732"/>
                </a:lnTo>
                <a:cubicBezTo>
                  <a:pt x="0" y="33906"/>
                  <a:pt x="33906" y="0"/>
                  <a:pt x="75732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5000"/>
          <a:stretch/>
        </p:blipFill>
        <p:spPr>
          <a:xfrm>
            <a:off x="9373232" y="2571360"/>
            <a:ext cx="2363843" cy="1329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2845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6CA2C65D-0168-1245-86C8-62A8A6F7B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55E9273-3717-C94C-9BFF-75E87E47C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D7AA7-959E-483D-CC82-A269AD9C79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528" y="-1543050"/>
            <a:ext cx="3377643" cy="27221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 b="1" dirty="0"/>
              <a:t>To summarise..</a:t>
            </a:r>
            <a:endParaRPr lang="en-GB" sz="2900" dirty="0"/>
          </a:p>
        </p:txBody>
      </p:sp>
      <p:pic>
        <p:nvPicPr>
          <p:cNvPr id="4" name="Picture 3" descr="A pink wall behind palm leaves">
            <a:extLst>
              <a:ext uri="{FF2B5EF4-FFF2-40B4-BE49-F238E27FC236}">
                <a16:creationId xmlns:a16="http://schemas.microsoft.com/office/drawing/2014/main" id="{E83737B5-3937-C696-75A1-44F0113984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000" r="27242"/>
          <a:stretch/>
        </p:blipFill>
        <p:spPr>
          <a:xfrm>
            <a:off x="5021910" y="95250"/>
            <a:ext cx="7017690" cy="6762750"/>
          </a:xfrm>
          <a:prstGeom prst="rect">
            <a:avLst/>
          </a:prstGeom>
        </p:spPr>
      </p:pic>
      <p:pic>
        <p:nvPicPr>
          <p:cNvPr id="5" name="Picture 4" descr="give-me-5 | St Joseph's English Blog">
            <a:extLst>
              <a:ext uri="{FF2B5EF4-FFF2-40B4-BE49-F238E27FC236}">
                <a16:creationId xmlns:a16="http://schemas.microsoft.com/office/drawing/2014/main" id="{3DACCA4D-B042-DACF-8571-16FD512037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7173" y="2352619"/>
            <a:ext cx="3205348" cy="3534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Cross 52">
            <a:extLst>
              <a:ext uri="{FF2B5EF4-FFF2-40B4-BE49-F238E27FC236}">
                <a16:creationId xmlns:a16="http://schemas.microsoft.com/office/drawing/2014/main" id="{8FF2C30B-C8A1-7E4F-9E2A-C1B204E51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4749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908037"/>
      </p:ext>
    </p:extLst>
  </p:cSld>
  <p:clrMapOvr>
    <a:masterClrMapping/>
  </p:clrMapOvr>
</p:sld>
</file>

<file path=ppt/theme/theme1.xml><?xml version="1.0" encoding="utf-8"?>
<a:theme xmlns:a="http://schemas.openxmlformats.org/drawingml/2006/main" name="MadridVTI">
  <a:themeElements>
    <a:clrScheme name="AnalogousFromLightSeedLeftStep">
      <a:dk1>
        <a:srgbClr val="000000"/>
      </a:dk1>
      <a:lt1>
        <a:srgbClr val="FFFFFF"/>
      </a:lt1>
      <a:dk2>
        <a:srgbClr val="223B2F"/>
      </a:dk2>
      <a:lt2>
        <a:srgbClr val="E2E6E8"/>
      </a:lt2>
      <a:accent1>
        <a:srgbClr val="D99261"/>
      </a:accent1>
      <a:accent2>
        <a:srgbClr val="D96061"/>
      </a:accent2>
      <a:accent3>
        <a:srgbClr val="E07DA7"/>
      </a:accent3>
      <a:accent4>
        <a:srgbClr val="D960C6"/>
      </a:accent4>
      <a:accent5>
        <a:srgbClr val="C67DE0"/>
      </a:accent5>
      <a:accent6>
        <a:srgbClr val="8760D9"/>
      </a:accent6>
      <a:hlink>
        <a:srgbClr val="5986A5"/>
      </a:hlink>
      <a:folHlink>
        <a:srgbClr val="7F7F7F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836</Words>
  <Application>Microsoft Office PowerPoint</Application>
  <PresentationFormat>Widescreen</PresentationFormat>
  <Paragraphs>89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System Font Regular</vt:lpstr>
      <vt:lpstr>arial</vt:lpstr>
      <vt:lpstr>arial</vt:lpstr>
      <vt:lpstr>Calibri</vt:lpstr>
      <vt:lpstr>Seaford Display</vt:lpstr>
      <vt:lpstr>Tenorite</vt:lpstr>
      <vt:lpstr>MadridVTI</vt:lpstr>
      <vt:lpstr>Ail-ymweld gydag Addysgegau mewn Celf  Revisiting Pedagogies in Art</vt:lpstr>
      <vt:lpstr>Amcanion y sesiwn Session’s aims</vt:lpstr>
      <vt:lpstr>Amcanion y sesiwn Session’s aims</vt:lpstr>
      <vt:lpstr>Activating prior knowledge about pedagogy</vt:lpstr>
      <vt:lpstr>Think, Pair, Share, Question</vt:lpstr>
      <vt:lpstr>To summarise..</vt:lpstr>
      <vt:lpstr>Your practice</vt:lpstr>
      <vt:lpstr>What have you noticed? What might you infer?</vt:lpstr>
      <vt:lpstr>Your practice</vt:lpstr>
      <vt:lpstr>Role of the discussant</vt:lpstr>
      <vt:lpstr>PowerPoint Presentation</vt:lpstr>
      <vt:lpstr>Your task</vt:lpstr>
      <vt:lpstr>Your practice re-planned</vt:lpstr>
      <vt:lpstr>PowerPoint Presentation</vt:lpstr>
      <vt:lpstr>To summarise..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Ail-ymweld gydag Addysgegau mewn Celf  Revisiting Pedagogies in Art</dc:title>
  <dc:creator>Daisy Wilson</dc:creator>
  <cp:lastModifiedBy>Daisy Wilson</cp:lastModifiedBy>
  <cp:revision>1</cp:revision>
  <dcterms:created xsi:type="dcterms:W3CDTF">2022-12-12T09:17:53Z</dcterms:created>
  <dcterms:modified xsi:type="dcterms:W3CDTF">2022-12-15T10:15:03Z</dcterms:modified>
</cp:coreProperties>
</file>