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Default Extension="jpg" ContentType="image/jpeg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entation.xml" ContentType="application/vnd.openxmlformats-officedocument.presentationml.presentation.main+xml"/>
  <Override PartName="/ppt/slides/slide8.xml" ContentType="application/vnd.openxmlformats-officedocument.presentationml.sl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4.xml" ContentType="application/vnd.openxmlformats-officedocument.presentationml.slide+xml"/>
  <Override PartName="/ppt/slides/slide3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16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7.xml" ContentType="application/vnd.openxmlformats-officedocument.presentationml.slideLayout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ppt/revisionInfo.xml" ContentType="application/vnd.ms-powerpoint.revisioninfo+xml"/>
  <Override PartName="/ppt/changesInfos/changesInfo1.xml" ContentType="application/vnd.ms-powerpoint.changesinfo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15"/>
  </p:notesMasterIdLst>
  <p:sldIdLst>
    <p:sldId id="256" r:id="rId5"/>
    <p:sldId id="268" r:id="rId6"/>
    <p:sldId id="269" r:id="rId7"/>
    <p:sldId id="260" r:id="rId8"/>
    <p:sldId id="272" r:id="rId9"/>
    <p:sldId id="259" r:id="rId10"/>
    <p:sldId id="270" r:id="rId11"/>
    <p:sldId id="271" r:id="rId12"/>
    <p:sldId id="273" r:id="rId13"/>
    <p:sldId id="274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37BD73-D493-4FAE-AACC-EB5D68CA6D90}" v="17" dt="2020-05-13T08:25:50.4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2" d="100"/>
          <a:sy n="52" d="100"/>
        </p:scale>
        <p:origin x="3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wi Perkins" userId="5671a0d1b031f1b0" providerId="LiveId" clId="{4537BD73-D493-4FAE-AACC-EB5D68CA6D90}"/>
    <pc:docChg chg="undo custSel mod addSld delSld modSld">
      <pc:chgData name="Dewi Perkins" userId="5671a0d1b031f1b0" providerId="LiveId" clId="{4537BD73-D493-4FAE-AACC-EB5D68CA6D90}" dt="2020-05-13T08:26:30.717" v="429" actId="26606"/>
      <pc:docMkLst>
        <pc:docMk/>
      </pc:docMkLst>
      <pc:sldChg chg="del">
        <pc:chgData name="Dewi Perkins" userId="5671a0d1b031f1b0" providerId="LiveId" clId="{4537BD73-D493-4FAE-AACC-EB5D68CA6D90}" dt="2020-05-10T13:51:59.714" v="10" actId="2696"/>
        <pc:sldMkLst>
          <pc:docMk/>
          <pc:sldMk cId="3738379095" sldId="257"/>
        </pc:sldMkLst>
      </pc:sldChg>
      <pc:sldChg chg="addSp delSp modSp mod">
        <pc:chgData name="Dewi Perkins" userId="5671a0d1b031f1b0" providerId="LiveId" clId="{4537BD73-D493-4FAE-AACC-EB5D68CA6D90}" dt="2020-05-10T14:02:17.634" v="256" actId="14100"/>
        <pc:sldMkLst>
          <pc:docMk/>
          <pc:sldMk cId="3061257245" sldId="259"/>
        </pc:sldMkLst>
        <pc:spChg chg="del">
          <ac:chgData name="Dewi Perkins" userId="5671a0d1b031f1b0" providerId="LiveId" clId="{4537BD73-D493-4FAE-AACC-EB5D68CA6D90}" dt="2020-05-10T13:51:05.504" v="2" actId="478"/>
          <ac:spMkLst>
            <pc:docMk/>
            <pc:sldMk cId="3061257245" sldId="259"/>
            <ac:spMk id="2" creationId="{00000000-0000-0000-0000-000000000000}"/>
          </ac:spMkLst>
        </pc:spChg>
        <pc:spChg chg="add mod">
          <ac:chgData name="Dewi Perkins" userId="5671a0d1b031f1b0" providerId="LiveId" clId="{4537BD73-D493-4FAE-AACC-EB5D68CA6D90}" dt="2020-05-10T14:02:08.401" v="254" actId="26606"/>
          <ac:spMkLst>
            <pc:docMk/>
            <pc:sldMk cId="3061257245" sldId="259"/>
            <ac:spMk id="5" creationId="{76CDD284-9E02-4E58-A991-7457671770DF}"/>
          </ac:spMkLst>
        </pc:spChg>
        <pc:spChg chg="ord">
          <ac:chgData name="Dewi Perkins" userId="5671a0d1b031f1b0" providerId="LiveId" clId="{4537BD73-D493-4FAE-AACC-EB5D68CA6D90}" dt="2020-05-10T14:02:08.401" v="254" actId="26606"/>
          <ac:spMkLst>
            <pc:docMk/>
            <pc:sldMk cId="3061257245" sldId="259"/>
            <ac:spMk id="46" creationId="{2CC6BB9F-B75D-42BB-8A6D-662890BEEC82}"/>
          </ac:spMkLst>
        </pc:spChg>
        <pc:spChg chg="del">
          <ac:chgData name="Dewi Perkins" userId="5671a0d1b031f1b0" providerId="LiveId" clId="{4537BD73-D493-4FAE-AACC-EB5D68CA6D90}" dt="2020-05-10T14:02:08.401" v="254" actId="26606"/>
          <ac:spMkLst>
            <pc:docMk/>
            <pc:sldMk cId="3061257245" sldId="259"/>
            <ac:spMk id="53" creationId="{6FBB7748-2D90-47F9-B603-E5BBDF0D9B85}"/>
          </ac:spMkLst>
        </pc:spChg>
        <pc:spChg chg="del">
          <ac:chgData name="Dewi Perkins" userId="5671a0d1b031f1b0" providerId="LiveId" clId="{4537BD73-D493-4FAE-AACC-EB5D68CA6D90}" dt="2020-05-10T14:02:08.401" v="254" actId="26606"/>
          <ac:spMkLst>
            <pc:docMk/>
            <pc:sldMk cId="3061257245" sldId="259"/>
            <ac:spMk id="55" creationId="{AC20C5A4-6D50-41E8-9A9F-5333A0B3A13D}"/>
          </ac:spMkLst>
        </pc:spChg>
        <pc:spChg chg="del">
          <ac:chgData name="Dewi Perkins" userId="5671a0d1b031f1b0" providerId="LiveId" clId="{4537BD73-D493-4FAE-AACC-EB5D68CA6D90}" dt="2020-05-10T14:02:08.401" v="254" actId="26606"/>
          <ac:spMkLst>
            <pc:docMk/>
            <pc:sldMk cId="3061257245" sldId="259"/>
            <ac:spMk id="57" creationId="{FFE5CE31-B04A-4257-8666-7E23A80B15B8}"/>
          </ac:spMkLst>
        </pc:spChg>
        <pc:spChg chg="add">
          <ac:chgData name="Dewi Perkins" userId="5671a0d1b031f1b0" providerId="LiveId" clId="{4537BD73-D493-4FAE-AACC-EB5D68CA6D90}" dt="2020-05-10T14:02:08.401" v="254" actId="26606"/>
          <ac:spMkLst>
            <pc:docMk/>
            <pc:sldMk cId="3061257245" sldId="259"/>
            <ac:spMk id="90" creationId="{AE2F7D72-C98C-4C79-88A4-1DD7AAE7BF3D}"/>
          </ac:spMkLst>
        </pc:spChg>
        <pc:spChg chg="add">
          <ac:chgData name="Dewi Perkins" userId="5671a0d1b031f1b0" providerId="LiveId" clId="{4537BD73-D493-4FAE-AACC-EB5D68CA6D90}" dt="2020-05-10T14:02:08.401" v="254" actId="26606"/>
          <ac:spMkLst>
            <pc:docMk/>
            <pc:sldMk cId="3061257245" sldId="259"/>
            <ac:spMk id="92" creationId="{C03B0394-07A3-4767-BDD5-04B2F3E6BD4B}"/>
          </ac:spMkLst>
        </pc:spChg>
        <pc:spChg chg="add">
          <ac:chgData name="Dewi Perkins" userId="5671a0d1b031f1b0" providerId="LiveId" clId="{4537BD73-D493-4FAE-AACC-EB5D68CA6D90}" dt="2020-05-10T14:02:08.401" v="254" actId="26606"/>
          <ac:spMkLst>
            <pc:docMk/>
            <pc:sldMk cId="3061257245" sldId="259"/>
            <ac:spMk id="94" creationId="{1D90E761-E560-46E8-8B50-CCE703218E64}"/>
          </ac:spMkLst>
        </pc:spChg>
        <pc:spChg chg="add">
          <ac:chgData name="Dewi Perkins" userId="5671a0d1b031f1b0" providerId="LiveId" clId="{4537BD73-D493-4FAE-AACC-EB5D68CA6D90}" dt="2020-05-10T14:02:08.401" v="254" actId="26606"/>
          <ac:spMkLst>
            <pc:docMk/>
            <pc:sldMk cId="3061257245" sldId="259"/>
            <ac:spMk id="124" creationId="{D65C27E2-9CC1-45AC-9302-CAA9B2BA0566}"/>
          </ac:spMkLst>
        </pc:spChg>
        <pc:spChg chg="add">
          <ac:chgData name="Dewi Perkins" userId="5671a0d1b031f1b0" providerId="LiveId" clId="{4537BD73-D493-4FAE-AACC-EB5D68CA6D90}" dt="2020-05-10T14:02:08.401" v="254" actId="26606"/>
          <ac:spMkLst>
            <pc:docMk/>
            <pc:sldMk cId="3061257245" sldId="259"/>
            <ac:spMk id="126" creationId="{47BF6F76-2517-4EBD-A224-BD5376FF65E0}"/>
          </ac:spMkLst>
        </pc:spChg>
        <pc:grpChg chg="add">
          <ac:chgData name="Dewi Perkins" userId="5671a0d1b031f1b0" providerId="LiveId" clId="{4537BD73-D493-4FAE-AACC-EB5D68CA6D90}" dt="2020-05-10T14:02:08.401" v="254" actId="26606"/>
          <ac:grpSpMkLst>
            <pc:docMk/>
            <pc:sldMk cId="3061257245" sldId="259"/>
            <ac:grpSpMk id="62" creationId="{51B860BB-F934-4DE1-A930-090DD475F1A9}"/>
          </ac:grpSpMkLst>
        </pc:grpChg>
        <pc:grpChg chg="add">
          <ac:chgData name="Dewi Perkins" userId="5671a0d1b031f1b0" providerId="LiveId" clId="{4537BD73-D493-4FAE-AACC-EB5D68CA6D90}" dt="2020-05-10T14:02:08.401" v="254" actId="26606"/>
          <ac:grpSpMkLst>
            <pc:docMk/>
            <pc:sldMk cId="3061257245" sldId="259"/>
            <ac:grpSpMk id="76" creationId="{DD17BCFA-C80F-4670-B8B9-034B5B1C8BA8}"/>
          </ac:grpSpMkLst>
        </pc:grpChg>
        <pc:grpChg chg="add">
          <ac:chgData name="Dewi Perkins" userId="5671a0d1b031f1b0" providerId="LiveId" clId="{4537BD73-D493-4FAE-AACC-EB5D68CA6D90}" dt="2020-05-10T14:02:08.401" v="254" actId="26606"/>
          <ac:grpSpMkLst>
            <pc:docMk/>
            <pc:sldMk cId="3061257245" sldId="259"/>
            <ac:grpSpMk id="96" creationId="{FB6DB3CD-0C97-402C-AD14-1CFB3731DD20}"/>
          </ac:grpSpMkLst>
        </pc:grpChg>
        <pc:grpChg chg="add">
          <ac:chgData name="Dewi Perkins" userId="5671a0d1b031f1b0" providerId="LiveId" clId="{4537BD73-D493-4FAE-AACC-EB5D68CA6D90}" dt="2020-05-10T14:02:08.401" v="254" actId="26606"/>
          <ac:grpSpMkLst>
            <pc:docMk/>
            <pc:sldMk cId="3061257245" sldId="259"/>
            <ac:grpSpMk id="110" creationId="{374B4E41-E545-49EE-9771-7B452A8B35E6}"/>
          </ac:grpSpMkLst>
        </pc:grpChg>
        <pc:picChg chg="del">
          <ac:chgData name="Dewi Perkins" userId="5671a0d1b031f1b0" providerId="LiveId" clId="{4537BD73-D493-4FAE-AACC-EB5D68CA6D90}" dt="2020-05-10T13:51:02.717" v="1" actId="478"/>
          <ac:picMkLst>
            <pc:docMk/>
            <pc:sldMk cId="3061257245" sldId="259"/>
            <ac:picMk id="4" creationId="{A5F4B08D-ECCF-4D33-BD25-147AE67473ED}"/>
          </ac:picMkLst>
        </pc:picChg>
        <pc:picChg chg="del">
          <ac:chgData name="Dewi Perkins" userId="5671a0d1b031f1b0" providerId="LiveId" clId="{4537BD73-D493-4FAE-AACC-EB5D68CA6D90}" dt="2020-05-10T13:51:01.918" v="0" actId="478"/>
          <ac:picMkLst>
            <pc:docMk/>
            <pc:sldMk cId="3061257245" sldId="259"/>
            <ac:picMk id="6" creationId="{7CD26A83-13EE-4AED-90B7-1B270EE8B6B3}"/>
          </ac:picMkLst>
        </pc:picChg>
        <pc:picChg chg="add mod">
          <ac:chgData name="Dewi Perkins" userId="5671a0d1b031f1b0" providerId="LiveId" clId="{4537BD73-D493-4FAE-AACC-EB5D68CA6D90}" dt="2020-05-10T14:02:17.634" v="256" actId="14100"/>
          <ac:picMkLst>
            <pc:docMk/>
            <pc:sldMk cId="3061257245" sldId="259"/>
            <ac:picMk id="7" creationId="{7251042F-C80F-42C6-8F2B-5A2584B6BC1D}"/>
          </ac:picMkLst>
        </pc:picChg>
      </pc:sldChg>
      <pc:sldChg chg="addSp delSp modSp mod">
        <pc:chgData name="Dewi Perkins" userId="5671a0d1b031f1b0" providerId="LiveId" clId="{4537BD73-D493-4FAE-AACC-EB5D68CA6D90}" dt="2020-05-10T13:54:53.595" v="125" actId="14100"/>
        <pc:sldMkLst>
          <pc:docMk/>
          <pc:sldMk cId="1099225270" sldId="260"/>
        </pc:sldMkLst>
        <pc:spChg chg="mod">
          <ac:chgData name="Dewi Perkins" userId="5671a0d1b031f1b0" providerId="LiveId" clId="{4537BD73-D493-4FAE-AACC-EB5D68CA6D90}" dt="2020-05-10T13:53:57.249" v="117" actId="26606"/>
          <ac:spMkLst>
            <pc:docMk/>
            <pc:sldMk cId="1099225270" sldId="260"/>
            <ac:spMk id="2" creationId="{00000000-0000-0000-0000-000000000000}"/>
          </ac:spMkLst>
        </pc:spChg>
        <pc:spChg chg="mod">
          <ac:chgData name="Dewi Perkins" userId="5671a0d1b031f1b0" providerId="LiveId" clId="{4537BD73-D493-4FAE-AACC-EB5D68CA6D90}" dt="2020-05-10T13:54:11.106" v="119" actId="27636"/>
          <ac:spMkLst>
            <pc:docMk/>
            <pc:sldMk cId="1099225270" sldId="260"/>
            <ac:spMk id="70" creationId="{B39E914A-9B1D-4256-A06D-FFB315045387}"/>
          </ac:spMkLst>
        </pc:spChg>
        <pc:spChg chg="del">
          <ac:chgData name="Dewi Perkins" userId="5671a0d1b031f1b0" providerId="LiveId" clId="{4537BD73-D493-4FAE-AACC-EB5D68CA6D90}" dt="2020-05-10T13:53:57.249" v="117" actId="26606"/>
          <ac:spMkLst>
            <pc:docMk/>
            <pc:sldMk cId="1099225270" sldId="260"/>
            <ac:spMk id="92" creationId="{D608B8CD-3695-4F93-9884-62CBEC151916}"/>
          </ac:spMkLst>
        </pc:spChg>
        <pc:spChg chg="del">
          <ac:chgData name="Dewi Perkins" userId="5671a0d1b031f1b0" providerId="LiveId" clId="{4537BD73-D493-4FAE-AACC-EB5D68CA6D90}" dt="2020-05-10T13:53:57.249" v="117" actId="26606"/>
          <ac:spMkLst>
            <pc:docMk/>
            <pc:sldMk cId="1099225270" sldId="260"/>
            <ac:spMk id="93" creationId="{3E3B0302-1E49-4400-92A8-8AE5CC583CDA}"/>
          </ac:spMkLst>
        </pc:spChg>
        <pc:spChg chg="del">
          <ac:chgData name="Dewi Perkins" userId="5671a0d1b031f1b0" providerId="LiveId" clId="{4537BD73-D493-4FAE-AACC-EB5D68CA6D90}" dt="2020-05-10T13:53:57.249" v="117" actId="26606"/>
          <ac:spMkLst>
            <pc:docMk/>
            <pc:sldMk cId="1099225270" sldId="260"/>
            <ac:spMk id="94" creationId="{D18FC947-375A-40AA-B89B-50CFB3A5D08B}"/>
          </ac:spMkLst>
        </pc:spChg>
        <pc:spChg chg="add">
          <ac:chgData name="Dewi Perkins" userId="5671a0d1b031f1b0" providerId="LiveId" clId="{4537BD73-D493-4FAE-AACC-EB5D68CA6D90}" dt="2020-05-10T13:53:57.249" v="117" actId="26606"/>
          <ac:spMkLst>
            <pc:docMk/>
            <pc:sldMk cId="1099225270" sldId="260"/>
            <ac:spMk id="99" creationId="{7C06572E-7C5F-4B92-B21E-938C04622F47}"/>
          </ac:spMkLst>
        </pc:spChg>
        <pc:spChg chg="add">
          <ac:chgData name="Dewi Perkins" userId="5671a0d1b031f1b0" providerId="LiveId" clId="{4537BD73-D493-4FAE-AACC-EB5D68CA6D90}" dt="2020-05-10T13:53:57.249" v="117" actId="26606"/>
          <ac:spMkLst>
            <pc:docMk/>
            <pc:sldMk cId="1099225270" sldId="260"/>
            <ac:spMk id="101" creationId="{5BD9A1B3-9001-4362-87B1-14DBBA9EE8DA}"/>
          </ac:spMkLst>
        </pc:spChg>
        <pc:spChg chg="add">
          <ac:chgData name="Dewi Perkins" userId="5671a0d1b031f1b0" providerId="LiveId" clId="{4537BD73-D493-4FAE-AACC-EB5D68CA6D90}" dt="2020-05-10T13:53:57.249" v="117" actId="26606"/>
          <ac:spMkLst>
            <pc:docMk/>
            <pc:sldMk cId="1099225270" sldId="260"/>
            <ac:spMk id="103" creationId="{6549C5B3-EF15-4511-A721-129034513991}"/>
          </ac:spMkLst>
        </pc:spChg>
        <pc:picChg chg="mod ord">
          <ac:chgData name="Dewi Perkins" userId="5671a0d1b031f1b0" providerId="LiveId" clId="{4537BD73-D493-4FAE-AACC-EB5D68CA6D90}" dt="2020-05-10T13:53:57.249" v="117" actId="26606"/>
          <ac:picMkLst>
            <pc:docMk/>
            <pc:sldMk cId="1099225270" sldId="260"/>
            <ac:picMk id="8" creationId="{059A3218-E5CB-44AB-8ECB-7957F540A6F8}"/>
          </ac:picMkLst>
        </pc:picChg>
        <pc:picChg chg="mod">
          <ac:chgData name="Dewi Perkins" userId="5671a0d1b031f1b0" providerId="LiveId" clId="{4537BD73-D493-4FAE-AACC-EB5D68CA6D90}" dt="2020-05-10T13:54:53.595" v="125" actId="14100"/>
          <ac:picMkLst>
            <pc:docMk/>
            <pc:sldMk cId="1099225270" sldId="260"/>
            <ac:picMk id="10" creationId="{C9585573-F745-4BEA-AD9A-67813650B704}"/>
          </ac:picMkLst>
        </pc:picChg>
        <pc:picChg chg="mod">
          <ac:chgData name="Dewi Perkins" userId="5671a0d1b031f1b0" providerId="LiveId" clId="{4537BD73-D493-4FAE-AACC-EB5D68CA6D90}" dt="2020-05-10T13:54:39.703" v="122" actId="1076"/>
          <ac:picMkLst>
            <pc:docMk/>
            <pc:sldMk cId="1099225270" sldId="260"/>
            <ac:picMk id="12" creationId="{7A0A5643-29B4-4A25-8DB5-7E87D55FD37B}"/>
          </ac:picMkLst>
        </pc:picChg>
        <pc:cxnChg chg="add">
          <ac:chgData name="Dewi Perkins" userId="5671a0d1b031f1b0" providerId="LiveId" clId="{4537BD73-D493-4FAE-AACC-EB5D68CA6D90}" dt="2020-05-10T13:53:57.249" v="117" actId="26606"/>
          <ac:cxnSpMkLst>
            <pc:docMk/>
            <pc:sldMk cId="1099225270" sldId="260"/>
            <ac:cxnSpMk id="105" creationId="{1B5A3BE4-9DA1-4A89-A4AD-7817ACA791C1}"/>
          </ac:cxnSpMkLst>
        </pc:cxnChg>
        <pc:cxnChg chg="add">
          <ac:chgData name="Dewi Perkins" userId="5671a0d1b031f1b0" providerId="LiveId" clId="{4537BD73-D493-4FAE-AACC-EB5D68CA6D90}" dt="2020-05-10T13:53:57.249" v="117" actId="26606"/>
          <ac:cxnSpMkLst>
            <pc:docMk/>
            <pc:sldMk cId="1099225270" sldId="260"/>
            <ac:cxnSpMk id="107" creationId="{DCB03423-C48F-4516-8153-80FD9B9B4943}"/>
          </ac:cxnSpMkLst>
        </pc:cxnChg>
      </pc:sldChg>
      <pc:sldChg chg="del">
        <pc:chgData name="Dewi Perkins" userId="5671a0d1b031f1b0" providerId="LiveId" clId="{4537BD73-D493-4FAE-AACC-EB5D68CA6D90}" dt="2020-05-10T13:51:13.185" v="3" actId="2696"/>
        <pc:sldMkLst>
          <pc:docMk/>
          <pc:sldMk cId="2912112668" sldId="261"/>
        </pc:sldMkLst>
      </pc:sldChg>
      <pc:sldChg chg="del">
        <pc:chgData name="Dewi Perkins" userId="5671a0d1b031f1b0" providerId="LiveId" clId="{4537BD73-D493-4FAE-AACC-EB5D68CA6D90}" dt="2020-05-10T13:51:25.353" v="4" actId="2696"/>
        <pc:sldMkLst>
          <pc:docMk/>
          <pc:sldMk cId="716864159" sldId="262"/>
        </pc:sldMkLst>
      </pc:sldChg>
      <pc:sldChg chg="del">
        <pc:chgData name="Dewi Perkins" userId="5671a0d1b031f1b0" providerId="LiveId" clId="{4537BD73-D493-4FAE-AACC-EB5D68CA6D90}" dt="2020-05-10T13:51:31.027" v="5" actId="2696"/>
        <pc:sldMkLst>
          <pc:docMk/>
          <pc:sldMk cId="1877446111" sldId="263"/>
        </pc:sldMkLst>
      </pc:sldChg>
      <pc:sldChg chg="del">
        <pc:chgData name="Dewi Perkins" userId="5671a0d1b031f1b0" providerId="LiveId" clId="{4537BD73-D493-4FAE-AACC-EB5D68CA6D90}" dt="2020-05-10T13:51:34.048" v="6" actId="2696"/>
        <pc:sldMkLst>
          <pc:docMk/>
          <pc:sldMk cId="3911868648" sldId="264"/>
        </pc:sldMkLst>
      </pc:sldChg>
      <pc:sldChg chg="del">
        <pc:chgData name="Dewi Perkins" userId="5671a0d1b031f1b0" providerId="LiveId" clId="{4537BD73-D493-4FAE-AACC-EB5D68CA6D90}" dt="2020-05-10T13:51:37.888" v="7" actId="2696"/>
        <pc:sldMkLst>
          <pc:docMk/>
          <pc:sldMk cId="3971579706" sldId="265"/>
        </pc:sldMkLst>
      </pc:sldChg>
      <pc:sldChg chg="del">
        <pc:chgData name="Dewi Perkins" userId="5671a0d1b031f1b0" providerId="LiveId" clId="{4537BD73-D493-4FAE-AACC-EB5D68CA6D90}" dt="2020-05-10T13:51:42.118" v="8" actId="2696"/>
        <pc:sldMkLst>
          <pc:docMk/>
          <pc:sldMk cId="3438357231" sldId="266"/>
        </pc:sldMkLst>
      </pc:sldChg>
      <pc:sldChg chg="del">
        <pc:chgData name="Dewi Perkins" userId="5671a0d1b031f1b0" providerId="LiveId" clId="{4537BD73-D493-4FAE-AACC-EB5D68CA6D90}" dt="2020-05-10T13:51:45.490" v="9" actId="2696"/>
        <pc:sldMkLst>
          <pc:docMk/>
          <pc:sldMk cId="1134096199" sldId="267"/>
        </pc:sldMkLst>
      </pc:sldChg>
      <pc:sldChg chg="addSp delSp modSp mod setBg setClrOvrMap">
        <pc:chgData name="Dewi Perkins" userId="5671a0d1b031f1b0" providerId="LiveId" clId="{4537BD73-D493-4FAE-AACC-EB5D68CA6D90}" dt="2020-05-10T13:53:46.030" v="116" actId="26606"/>
        <pc:sldMkLst>
          <pc:docMk/>
          <pc:sldMk cId="207337266" sldId="268"/>
        </pc:sldMkLst>
        <pc:spChg chg="mod">
          <ac:chgData name="Dewi Perkins" userId="5671a0d1b031f1b0" providerId="LiveId" clId="{4537BD73-D493-4FAE-AACC-EB5D68CA6D90}" dt="2020-05-10T13:53:46.030" v="116" actId="26606"/>
          <ac:spMkLst>
            <pc:docMk/>
            <pc:sldMk cId="207337266" sldId="268"/>
            <ac:spMk id="2" creationId="{AF8684D2-CE6B-4B99-9863-7045CAE4EC63}"/>
          </ac:spMkLst>
        </pc:spChg>
        <pc:spChg chg="mod ord">
          <ac:chgData name="Dewi Perkins" userId="5671a0d1b031f1b0" providerId="LiveId" clId="{4537BD73-D493-4FAE-AACC-EB5D68CA6D90}" dt="2020-05-10T13:53:46.030" v="116" actId="26606"/>
          <ac:spMkLst>
            <pc:docMk/>
            <pc:sldMk cId="207337266" sldId="268"/>
            <ac:spMk id="8" creationId="{1E23D79E-3951-493A-B826-CB9C7C33364D}"/>
          </ac:spMkLst>
        </pc:spChg>
        <pc:spChg chg="add del">
          <ac:chgData name="Dewi Perkins" userId="5671a0d1b031f1b0" providerId="LiveId" clId="{4537BD73-D493-4FAE-AACC-EB5D68CA6D90}" dt="2020-05-10T13:53:46.030" v="116" actId="26606"/>
          <ac:spMkLst>
            <pc:docMk/>
            <pc:sldMk cId="207337266" sldId="268"/>
            <ac:spMk id="21" creationId="{3419E28B-721B-4D0D-A1D3-78EAC57253AF}"/>
          </ac:spMkLst>
        </pc:spChg>
        <pc:spChg chg="add del">
          <ac:chgData name="Dewi Perkins" userId="5671a0d1b031f1b0" providerId="LiveId" clId="{4537BD73-D493-4FAE-AACC-EB5D68CA6D90}" dt="2020-05-10T13:53:46.030" v="116" actId="26606"/>
          <ac:spMkLst>
            <pc:docMk/>
            <pc:sldMk cId="207337266" sldId="268"/>
            <ac:spMk id="23" creationId="{359E45B9-0D24-465E-84AD-FEDBA836B569}"/>
          </ac:spMkLst>
        </pc:spChg>
        <pc:spChg chg="add del">
          <ac:chgData name="Dewi Perkins" userId="5671a0d1b031f1b0" providerId="LiveId" clId="{4537BD73-D493-4FAE-AACC-EB5D68CA6D90}" dt="2020-05-10T13:53:46.030" v="116" actId="26606"/>
          <ac:spMkLst>
            <pc:docMk/>
            <pc:sldMk cId="207337266" sldId="268"/>
            <ac:spMk id="25" creationId="{1F36A2FB-17CD-4DA6-9D8A-BFD6ADF6A321}"/>
          </ac:spMkLst>
        </pc:spChg>
        <pc:spChg chg="add del">
          <ac:chgData name="Dewi Perkins" userId="5671a0d1b031f1b0" providerId="LiveId" clId="{4537BD73-D493-4FAE-AACC-EB5D68CA6D90}" dt="2020-05-10T13:53:45.963" v="115" actId="26606"/>
          <ac:spMkLst>
            <pc:docMk/>
            <pc:sldMk cId="207337266" sldId="268"/>
            <ac:spMk id="58" creationId="{FF1A843A-A6BC-4027-A46F-8EA29D26FEAA}"/>
          </ac:spMkLst>
        </pc:spChg>
        <pc:spChg chg="add del">
          <ac:chgData name="Dewi Perkins" userId="5671a0d1b031f1b0" providerId="LiveId" clId="{4537BD73-D493-4FAE-AACC-EB5D68CA6D90}" dt="2020-05-10T13:53:45.963" v="115" actId="26606"/>
          <ac:spMkLst>
            <pc:docMk/>
            <pc:sldMk cId="207337266" sldId="268"/>
            <ac:spMk id="60" creationId="{2507F48C-66CC-4AFA-B9A7-360743221ECD}"/>
          </ac:spMkLst>
        </pc:spChg>
        <pc:spChg chg="add del">
          <ac:chgData name="Dewi Perkins" userId="5671a0d1b031f1b0" providerId="LiveId" clId="{4537BD73-D493-4FAE-AACC-EB5D68CA6D90}" dt="2020-05-10T13:53:45.963" v="115" actId="26606"/>
          <ac:spMkLst>
            <pc:docMk/>
            <pc:sldMk cId="207337266" sldId="268"/>
            <ac:spMk id="62" creationId="{C0782607-67EF-47AC-96DF-A7DE2A282CCB}"/>
          </ac:spMkLst>
        </pc:spChg>
        <pc:spChg chg="add del">
          <ac:chgData name="Dewi Perkins" userId="5671a0d1b031f1b0" providerId="LiveId" clId="{4537BD73-D493-4FAE-AACC-EB5D68CA6D90}" dt="2020-05-10T13:53:45.963" v="115" actId="26606"/>
          <ac:spMkLst>
            <pc:docMk/>
            <pc:sldMk cId="207337266" sldId="268"/>
            <ac:spMk id="64" creationId="{65351FED-1024-4E4A-BE3B-371ABFCDF670}"/>
          </ac:spMkLst>
        </pc:spChg>
        <pc:spChg chg="add del">
          <ac:chgData name="Dewi Perkins" userId="5671a0d1b031f1b0" providerId="LiveId" clId="{4537BD73-D493-4FAE-AACC-EB5D68CA6D90}" dt="2020-05-10T13:53:45.963" v="115" actId="26606"/>
          <ac:spMkLst>
            <pc:docMk/>
            <pc:sldMk cId="207337266" sldId="268"/>
            <ac:spMk id="66" creationId="{6692CD4C-1BDD-4687-BFFE-33F1462F855E}"/>
          </ac:spMkLst>
        </pc:spChg>
        <pc:spChg chg="add">
          <ac:chgData name="Dewi Perkins" userId="5671a0d1b031f1b0" providerId="LiveId" clId="{4537BD73-D493-4FAE-AACC-EB5D68CA6D90}" dt="2020-05-10T13:53:46.030" v="116" actId="26606"/>
          <ac:spMkLst>
            <pc:docMk/>
            <pc:sldMk cId="207337266" sldId="268"/>
            <ac:spMk id="70" creationId="{FF1A843A-A6BC-4027-A46F-8EA29D26FEAA}"/>
          </ac:spMkLst>
        </pc:spChg>
        <pc:spChg chg="add">
          <ac:chgData name="Dewi Perkins" userId="5671a0d1b031f1b0" providerId="LiveId" clId="{4537BD73-D493-4FAE-AACC-EB5D68CA6D90}" dt="2020-05-10T13:53:46.030" v="116" actId="26606"/>
          <ac:spMkLst>
            <pc:docMk/>
            <pc:sldMk cId="207337266" sldId="268"/>
            <ac:spMk id="71" creationId="{2507F48C-66CC-4AFA-B9A7-360743221ECD}"/>
          </ac:spMkLst>
        </pc:spChg>
        <pc:spChg chg="add">
          <ac:chgData name="Dewi Perkins" userId="5671a0d1b031f1b0" providerId="LiveId" clId="{4537BD73-D493-4FAE-AACC-EB5D68CA6D90}" dt="2020-05-10T13:53:46.030" v="116" actId="26606"/>
          <ac:spMkLst>
            <pc:docMk/>
            <pc:sldMk cId="207337266" sldId="268"/>
            <ac:spMk id="72" creationId="{1FF9CEF5-A50D-4B8B-9852-D76F7037867E}"/>
          </ac:spMkLst>
        </pc:spChg>
        <pc:spChg chg="add">
          <ac:chgData name="Dewi Perkins" userId="5671a0d1b031f1b0" providerId="LiveId" clId="{4537BD73-D493-4FAE-AACC-EB5D68CA6D90}" dt="2020-05-10T13:53:46.030" v="116" actId="26606"/>
          <ac:spMkLst>
            <pc:docMk/>
            <pc:sldMk cId="207337266" sldId="268"/>
            <ac:spMk id="73" creationId="{30684D86-C9D1-40C3-A9B6-EC935C7312E3}"/>
          </ac:spMkLst>
        </pc:spChg>
        <pc:spChg chg="add">
          <ac:chgData name="Dewi Perkins" userId="5671a0d1b031f1b0" providerId="LiveId" clId="{4537BD73-D493-4FAE-AACC-EB5D68CA6D90}" dt="2020-05-10T13:53:46.030" v="116" actId="26606"/>
          <ac:spMkLst>
            <pc:docMk/>
            <pc:sldMk cId="207337266" sldId="268"/>
            <ac:spMk id="74" creationId="{1EDF7896-F56A-49DA-90F3-F5CE8B9833AD}"/>
          </ac:spMkLst>
        </pc:spChg>
        <pc:grpChg chg="add del">
          <ac:chgData name="Dewi Perkins" userId="5671a0d1b031f1b0" providerId="LiveId" clId="{4537BD73-D493-4FAE-AACC-EB5D68CA6D90}" dt="2020-05-10T13:53:45.963" v="115" actId="26606"/>
          <ac:grpSpMkLst>
            <pc:docMk/>
            <pc:sldMk cId="207337266" sldId="268"/>
            <ac:grpSpMk id="30" creationId="{027FE0C2-9C19-4FB7-81C0-06ECDD8C0511}"/>
          </ac:grpSpMkLst>
        </pc:grpChg>
        <pc:grpChg chg="add del">
          <ac:chgData name="Dewi Perkins" userId="5671a0d1b031f1b0" providerId="LiveId" clId="{4537BD73-D493-4FAE-AACC-EB5D68CA6D90}" dt="2020-05-10T13:53:45.963" v="115" actId="26606"/>
          <ac:grpSpMkLst>
            <pc:docMk/>
            <pc:sldMk cId="207337266" sldId="268"/>
            <ac:grpSpMk id="44" creationId="{AC0D9DD5-F48B-4179-BF11-4D156DA02A0A}"/>
          </ac:grpSpMkLst>
        </pc:grpChg>
        <pc:grpChg chg="add">
          <ac:chgData name="Dewi Perkins" userId="5671a0d1b031f1b0" providerId="LiveId" clId="{4537BD73-D493-4FAE-AACC-EB5D68CA6D90}" dt="2020-05-10T13:53:46.030" v="116" actId="26606"/>
          <ac:grpSpMkLst>
            <pc:docMk/>
            <pc:sldMk cId="207337266" sldId="268"/>
            <ac:grpSpMk id="68" creationId="{027FE0C2-9C19-4FB7-81C0-06ECDD8C0511}"/>
          </ac:grpSpMkLst>
        </pc:grpChg>
        <pc:grpChg chg="add">
          <ac:chgData name="Dewi Perkins" userId="5671a0d1b031f1b0" providerId="LiveId" clId="{4537BD73-D493-4FAE-AACC-EB5D68CA6D90}" dt="2020-05-10T13:53:46.030" v="116" actId="26606"/>
          <ac:grpSpMkLst>
            <pc:docMk/>
            <pc:sldMk cId="207337266" sldId="268"/>
            <ac:grpSpMk id="69" creationId="{AC0D9DD5-F48B-4179-BF11-4D156DA02A0A}"/>
          </ac:grpSpMkLst>
        </pc:grpChg>
        <pc:picChg chg="del">
          <ac:chgData name="Dewi Perkins" userId="5671a0d1b031f1b0" providerId="LiveId" clId="{4537BD73-D493-4FAE-AACC-EB5D68CA6D90}" dt="2020-05-10T13:52:54.604" v="110" actId="478"/>
          <ac:picMkLst>
            <pc:docMk/>
            <pc:sldMk cId="207337266" sldId="268"/>
            <ac:picMk id="4" creationId="{48604E39-A7B2-4884-AC71-AE9B7C4D4EF7}"/>
          </ac:picMkLst>
        </pc:picChg>
        <pc:picChg chg="add mod ord">
          <ac:chgData name="Dewi Perkins" userId="5671a0d1b031f1b0" providerId="LiveId" clId="{4537BD73-D493-4FAE-AACC-EB5D68CA6D90}" dt="2020-05-10T13:53:46.030" v="116" actId="26606"/>
          <ac:picMkLst>
            <pc:docMk/>
            <pc:sldMk cId="207337266" sldId="268"/>
            <ac:picMk id="5" creationId="{16FB0D53-497A-4B21-8B83-DFD358580DDB}"/>
          </ac:picMkLst>
        </pc:picChg>
      </pc:sldChg>
      <pc:sldChg chg="modSp mod">
        <pc:chgData name="Dewi Perkins" userId="5671a0d1b031f1b0" providerId="LiveId" clId="{4537BD73-D493-4FAE-AACC-EB5D68CA6D90}" dt="2020-05-10T14:02:41.845" v="258" actId="115"/>
        <pc:sldMkLst>
          <pc:docMk/>
          <pc:sldMk cId="3631797986" sldId="269"/>
        </pc:sldMkLst>
        <pc:spChg chg="mod">
          <ac:chgData name="Dewi Perkins" userId="5671a0d1b031f1b0" providerId="LiveId" clId="{4537BD73-D493-4FAE-AACC-EB5D68CA6D90}" dt="2020-05-10T14:02:41.845" v="258" actId="115"/>
          <ac:spMkLst>
            <pc:docMk/>
            <pc:sldMk cId="3631797986" sldId="269"/>
            <ac:spMk id="2" creationId="{BD9E1F1B-F516-45A7-A45B-88B714583184}"/>
          </ac:spMkLst>
        </pc:spChg>
      </pc:sldChg>
      <pc:sldChg chg="addSp delSp modSp new mod">
        <pc:chgData name="Dewi Perkins" userId="5671a0d1b031f1b0" providerId="LiveId" clId="{4537BD73-D493-4FAE-AACC-EB5D68CA6D90}" dt="2020-05-10T14:02:50.029" v="259" actId="115"/>
        <pc:sldMkLst>
          <pc:docMk/>
          <pc:sldMk cId="123236859" sldId="270"/>
        </pc:sldMkLst>
        <pc:spChg chg="mod">
          <ac:chgData name="Dewi Perkins" userId="5671a0d1b031f1b0" providerId="LiveId" clId="{4537BD73-D493-4FAE-AACC-EB5D68CA6D90}" dt="2020-05-10T14:02:50.029" v="259" actId="115"/>
          <ac:spMkLst>
            <pc:docMk/>
            <pc:sldMk cId="123236859" sldId="270"/>
            <ac:spMk id="2" creationId="{CFF3E776-28D2-4A14-BE32-57CDDC6239D2}"/>
          </ac:spMkLst>
        </pc:spChg>
        <pc:spChg chg="del">
          <ac:chgData name="Dewi Perkins" userId="5671a0d1b031f1b0" providerId="LiveId" clId="{4537BD73-D493-4FAE-AACC-EB5D68CA6D90}" dt="2020-05-10T13:57:49.755" v="233"/>
          <ac:spMkLst>
            <pc:docMk/>
            <pc:sldMk cId="123236859" sldId="270"/>
            <ac:spMk id="3" creationId="{DD9A5C9D-4FA4-44B0-9568-D4ACE3CAC152}"/>
          </ac:spMkLst>
        </pc:spChg>
        <pc:picChg chg="add mod">
          <ac:chgData name="Dewi Perkins" userId="5671a0d1b031f1b0" providerId="LiveId" clId="{4537BD73-D493-4FAE-AACC-EB5D68CA6D90}" dt="2020-05-10T13:58:01.570" v="236" actId="14100"/>
          <ac:picMkLst>
            <pc:docMk/>
            <pc:sldMk cId="123236859" sldId="270"/>
            <ac:picMk id="4" creationId="{E3697812-A1EC-4BC5-8F7D-424FDC1D8E78}"/>
          </ac:picMkLst>
        </pc:picChg>
      </pc:sldChg>
      <pc:sldChg chg="addSp delSp modSp new mod">
        <pc:chgData name="Dewi Perkins" userId="5671a0d1b031f1b0" providerId="LiveId" clId="{4537BD73-D493-4FAE-AACC-EB5D68CA6D90}" dt="2020-05-10T14:02:56.329" v="260" actId="115"/>
        <pc:sldMkLst>
          <pc:docMk/>
          <pc:sldMk cId="2007884528" sldId="271"/>
        </pc:sldMkLst>
        <pc:spChg chg="mod">
          <ac:chgData name="Dewi Perkins" userId="5671a0d1b031f1b0" providerId="LiveId" clId="{4537BD73-D493-4FAE-AACC-EB5D68CA6D90}" dt="2020-05-10T14:02:56.329" v="260" actId="115"/>
          <ac:spMkLst>
            <pc:docMk/>
            <pc:sldMk cId="2007884528" sldId="271"/>
            <ac:spMk id="2" creationId="{E7690E5E-AAFD-4138-943B-95E752C3F82C}"/>
          </ac:spMkLst>
        </pc:spChg>
        <pc:spChg chg="del">
          <ac:chgData name="Dewi Perkins" userId="5671a0d1b031f1b0" providerId="LiveId" clId="{4537BD73-D493-4FAE-AACC-EB5D68CA6D90}" dt="2020-05-10T13:59:03.555" v="238"/>
          <ac:spMkLst>
            <pc:docMk/>
            <pc:sldMk cId="2007884528" sldId="271"/>
            <ac:spMk id="3" creationId="{48AC6B6F-2BE8-46C4-B949-671AB0D5BB41}"/>
          </ac:spMkLst>
        </pc:spChg>
        <pc:spChg chg="add del mod">
          <ac:chgData name="Dewi Perkins" userId="5671a0d1b031f1b0" providerId="LiveId" clId="{4537BD73-D493-4FAE-AACC-EB5D68CA6D90}" dt="2020-05-10T14:01:18.707" v="240"/>
          <ac:spMkLst>
            <pc:docMk/>
            <pc:sldMk cId="2007884528" sldId="271"/>
            <ac:spMk id="6" creationId="{E9D93290-8F32-4209-867F-69E919D9EDF6}"/>
          </ac:spMkLst>
        </pc:spChg>
        <pc:picChg chg="add del mod">
          <ac:chgData name="Dewi Perkins" userId="5671a0d1b031f1b0" providerId="LiveId" clId="{4537BD73-D493-4FAE-AACC-EB5D68CA6D90}" dt="2020-05-10T14:01:14.644" v="239" actId="478"/>
          <ac:picMkLst>
            <pc:docMk/>
            <pc:sldMk cId="2007884528" sldId="271"/>
            <ac:picMk id="4" creationId="{25EA89C9-A64B-432C-A791-AC188091E728}"/>
          </ac:picMkLst>
        </pc:picChg>
        <pc:picChg chg="add mod">
          <ac:chgData name="Dewi Perkins" userId="5671a0d1b031f1b0" providerId="LiveId" clId="{4537BD73-D493-4FAE-AACC-EB5D68CA6D90}" dt="2020-05-10T14:01:29.784" v="243" actId="14100"/>
          <ac:picMkLst>
            <pc:docMk/>
            <pc:sldMk cId="2007884528" sldId="271"/>
            <ac:picMk id="7" creationId="{B2F9CFBF-CB2A-4D75-8E6D-BA983C52A226}"/>
          </ac:picMkLst>
        </pc:picChg>
      </pc:sldChg>
      <pc:sldChg chg="addSp delSp modSp new mod setBg setClrOvrMap">
        <pc:chgData name="Dewi Perkins" userId="5671a0d1b031f1b0" providerId="LiveId" clId="{4537BD73-D493-4FAE-AACC-EB5D68CA6D90}" dt="2020-05-10T14:07:21.671" v="311" actId="1076"/>
        <pc:sldMkLst>
          <pc:docMk/>
          <pc:sldMk cId="3378534834" sldId="272"/>
        </pc:sldMkLst>
        <pc:spChg chg="mod">
          <ac:chgData name="Dewi Perkins" userId="5671a0d1b031f1b0" providerId="LiveId" clId="{4537BD73-D493-4FAE-AACC-EB5D68CA6D90}" dt="2020-05-10T14:06:20.983" v="300" actId="26606"/>
          <ac:spMkLst>
            <pc:docMk/>
            <pc:sldMk cId="3378534834" sldId="272"/>
            <ac:spMk id="2" creationId="{7D62B8A7-3415-48E6-B018-D201896CF657}"/>
          </ac:spMkLst>
        </pc:spChg>
        <pc:spChg chg="del">
          <ac:chgData name="Dewi Perkins" userId="5671a0d1b031f1b0" providerId="LiveId" clId="{4537BD73-D493-4FAE-AACC-EB5D68CA6D90}" dt="2020-05-10T14:03:42.248" v="262"/>
          <ac:spMkLst>
            <pc:docMk/>
            <pc:sldMk cId="3378534834" sldId="272"/>
            <ac:spMk id="3" creationId="{1A0D53BA-ADA3-481A-842B-91669AAC0553}"/>
          </ac:spMkLst>
        </pc:spChg>
        <pc:spChg chg="add del">
          <ac:chgData name="Dewi Perkins" userId="5671a0d1b031f1b0" providerId="LiveId" clId="{4537BD73-D493-4FAE-AACC-EB5D68CA6D90}" dt="2020-05-10T14:05:17.598" v="294" actId="26606"/>
          <ac:spMkLst>
            <pc:docMk/>
            <pc:sldMk cId="3378534834" sldId="272"/>
            <ac:spMk id="7" creationId="{0192AC07-CADF-4634-84EF-ADE34287E647}"/>
          </ac:spMkLst>
        </pc:spChg>
        <pc:spChg chg="add del">
          <ac:chgData name="Dewi Perkins" userId="5671a0d1b031f1b0" providerId="LiveId" clId="{4537BD73-D493-4FAE-AACC-EB5D68CA6D90}" dt="2020-05-10T14:04:16.326" v="282" actId="26606"/>
          <ac:spMkLst>
            <pc:docMk/>
            <pc:sldMk cId="3378534834" sldId="272"/>
            <ac:spMk id="8" creationId="{CA7EC532-51A9-43BD-A220-631F8D5F9A9B}"/>
          </ac:spMkLst>
        </pc:spChg>
        <pc:spChg chg="add del">
          <ac:chgData name="Dewi Perkins" userId="5671a0d1b031f1b0" providerId="LiveId" clId="{4537BD73-D493-4FAE-AACC-EB5D68CA6D90}" dt="2020-05-10T14:05:03.839" v="293" actId="478"/>
          <ac:spMkLst>
            <pc:docMk/>
            <pc:sldMk cId="3378534834" sldId="272"/>
            <ac:spMk id="9" creationId="{82F6D760-B228-452C-846C-6B792D3065C8}"/>
          </ac:spMkLst>
        </pc:spChg>
        <pc:spChg chg="add del">
          <ac:chgData name="Dewi Perkins" userId="5671a0d1b031f1b0" providerId="LiveId" clId="{4537BD73-D493-4FAE-AACC-EB5D68CA6D90}" dt="2020-05-10T14:05:17.598" v="294" actId="26606"/>
          <ac:spMkLst>
            <pc:docMk/>
            <pc:sldMk cId="3378534834" sldId="272"/>
            <ac:spMk id="10" creationId="{FC3CCC71-92A5-43B3-B327-E4EF3BE9E563}"/>
          </ac:spMkLst>
        </pc:spChg>
        <pc:spChg chg="add del">
          <ac:chgData name="Dewi Perkins" userId="5671a0d1b031f1b0" providerId="LiveId" clId="{4537BD73-D493-4FAE-AACC-EB5D68CA6D90}" dt="2020-05-10T14:04:16.326" v="282" actId="26606"/>
          <ac:spMkLst>
            <pc:docMk/>
            <pc:sldMk cId="3378534834" sldId="272"/>
            <ac:spMk id="11" creationId="{B2EC7880-C5D9-40A8-A6B0-3198AD07AD1B}"/>
          </ac:spMkLst>
        </pc:spChg>
        <pc:spChg chg="add del">
          <ac:chgData name="Dewi Perkins" userId="5671a0d1b031f1b0" providerId="LiveId" clId="{4537BD73-D493-4FAE-AACC-EB5D68CA6D90}" dt="2020-05-10T14:05:17.598" v="294" actId="26606"/>
          <ac:spMkLst>
            <pc:docMk/>
            <pc:sldMk cId="3378534834" sldId="272"/>
            <ac:spMk id="12" creationId="{72E854F9-587D-4E72-93E1-61BD9BF82B47}"/>
          </ac:spMkLst>
        </pc:spChg>
        <pc:spChg chg="add del">
          <ac:chgData name="Dewi Perkins" userId="5671a0d1b031f1b0" providerId="LiveId" clId="{4537BD73-D493-4FAE-AACC-EB5D68CA6D90}" dt="2020-05-10T14:04:24.174" v="284" actId="26606"/>
          <ac:spMkLst>
            <pc:docMk/>
            <pc:sldMk cId="3378534834" sldId="272"/>
            <ac:spMk id="13" creationId="{44E436ED-84AE-4E13-AA66-2F216D1BA342}"/>
          </ac:spMkLst>
        </pc:spChg>
        <pc:spChg chg="add del">
          <ac:chgData name="Dewi Perkins" userId="5671a0d1b031f1b0" providerId="LiveId" clId="{4537BD73-D493-4FAE-AACC-EB5D68CA6D90}" dt="2020-05-10T14:05:17.598" v="294" actId="26606"/>
          <ac:spMkLst>
            <pc:docMk/>
            <pc:sldMk cId="3378534834" sldId="272"/>
            <ac:spMk id="14" creationId="{F0DC2EB2-B072-4ECA-BF1E-ACD99062B1A0}"/>
          </ac:spMkLst>
        </pc:spChg>
        <pc:spChg chg="add del">
          <ac:chgData name="Dewi Perkins" userId="5671a0d1b031f1b0" providerId="LiveId" clId="{4537BD73-D493-4FAE-AACC-EB5D68CA6D90}" dt="2020-05-10T14:04:26.071" v="286" actId="26606"/>
          <ac:spMkLst>
            <pc:docMk/>
            <pc:sldMk cId="3378534834" sldId="272"/>
            <ac:spMk id="15" creationId="{D49441E5-946F-46B3-BDD2-BAD088532367}"/>
          </ac:spMkLst>
        </pc:spChg>
        <pc:spChg chg="add del">
          <ac:chgData name="Dewi Perkins" userId="5671a0d1b031f1b0" providerId="LiveId" clId="{4537BD73-D493-4FAE-AACC-EB5D68CA6D90}" dt="2020-05-10T14:04:26.071" v="286" actId="26606"/>
          <ac:spMkLst>
            <pc:docMk/>
            <pc:sldMk cId="3378534834" sldId="272"/>
            <ac:spMk id="16" creationId="{FBFE3618-8387-4153-870E-99EA1B9784F5}"/>
          </ac:spMkLst>
        </pc:spChg>
        <pc:spChg chg="add del">
          <ac:chgData name="Dewi Perkins" userId="5671a0d1b031f1b0" providerId="LiveId" clId="{4537BD73-D493-4FAE-AACC-EB5D68CA6D90}" dt="2020-05-10T14:04:26.071" v="286" actId="26606"/>
          <ac:spMkLst>
            <pc:docMk/>
            <pc:sldMk cId="3378534834" sldId="272"/>
            <ac:spMk id="17" creationId="{BB99A42A-5548-4BB8-9115-A05821C360AB}"/>
          </ac:spMkLst>
        </pc:spChg>
        <pc:spChg chg="add del">
          <ac:chgData name="Dewi Perkins" userId="5671a0d1b031f1b0" providerId="LiveId" clId="{4537BD73-D493-4FAE-AACC-EB5D68CA6D90}" dt="2020-05-10T14:04:26.071" v="286" actId="26606"/>
          <ac:spMkLst>
            <pc:docMk/>
            <pc:sldMk cId="3378534834" sldId="272"/>
            <ac:spMk id="18" creationId="{F92B8CF1-12D5-4FDD-9250-C21135EC45E1}"/>
          </ac:spMkLst>
        </pc:spChg>
        <pc:spChg chg="add del">
          <ac:chgData name="Dewi Perkins" userId="5671a0d1b031f1b0" providerId="LiveId" clId="{4537BD73-D493-4FAE-AACC-EB5D68CA6D90}" dt="2020-05-10T14:04:29.192" v="288" actId="26606"/>
          <ac:spMkLst>
            <pc:docMk/>
            <pc:sldMk cId="3378534834" sldId="272"/>
            <ac:spMk id="20" creationId="{8BD30EA2-8070-48EC-BC41-2869CA1A91C1}"/>
          </ac:spMkLst>
        </pc:spChg>
        <pc:spChg chg="add del">
          <ac:chgData name="Dewi Perkins" userId="5671a0d1b031f1b0" providerId="LiveId" clId="{4537BD73-D493-4FAE-AACC-EB5D68CA6D90}" dt="2020-05-10T14:04:29.192" v="288" actId="26606"/>
          <ac:spMkLst>
            <pc:docMk/>
            <pc:sldMk cId="3378534834" sldId="272"/>
            <ac:spMk id="21" creationId="{BF40D12C-3EB2-43EA-A6B2-81D132519004}"/>
          </ac:spMkLst>
        </pc:spChg>
        <pc:spChg chg="add del">
          <ac:chgData name="Dewi Perkins" userId="5671a0d1b031f1b0" providerId="LiveId" clId="{4537BD73-D493-4FAE-AACC-EB5D68CA6D90}" dt="2020-05-10T14:04:29.192" v="288" actId="26606"/>
          <ac:spMkLst>
            <pc:docMk/>
            <pc:sldMk cId="3378534834" sldId="272"/>
            <ac:spMk id="22" creationId="{96E5077A-195F-4A3D-91FA-DB4C56137B25}"/>
          </ac:spMkLst>
        </pc:spChg>
        <pc:spChg chg="add del">
          <ac:chgData name="Dewi Perkins" userId="5671a0d1b031f1b0" providerId="LiveId" clId="{4537BD73-D493-4FAE-AACC-EB5D68CA6D90}" dt="2020-05-10T14:04:29.192" v="288" actId="26606"/>
          <ac:spMkLst>
            <pc:docMk/>
            <pc:sldMk cId="3378534834" sldId="272"/>
            <ac:spMk id="23" creationId="{A796071E-2EB3-4DB7-AC56-CCD969349845}"/>
          </ac:spMkLst>
        </pc:spChg>
        <pc:spChg chg="add del">
          <ac:chgData name="Dewi Perkins" userId="5671a0d1b031f1b0" providerId="LiveId" clId="{4537BD73-D493-4FAE-AACC-EB5D68CA6D90}" dt="2020-05-10T14:04:47.113" v="290"/>
          <ac:spMkLst>
            <pc:docMk/>
            <pc:sldMk cId="3378534834" sldId="272"/>
            <ac:spMk id="25" creationId="{44E436ED-84AE-4E13-AA66-2F216D1BA342}"/>
          </ac:spMkLst>
        </pc:spChg>
        <pc:spChg chg="add del">
          <ac:chgData name="Dewi Perkins" userId="5671a0d1b031f1b0" providerId="LiveId" clId="{4537BD73-D493-4FAE-AACC-EB5D68CA6D90}" dt="2020-05-10T14:06:20.983" v="300" actId="26606"/>
          <ac:spMkLst>
            <pc:docMk/>
            <pc:sldMk cId="3378534834" sldId="272"/>
            <ac:spMk id="47" creationId="{91D7BA48-C009-48C1-BA03-2BA26320AAF1}"/>
          </ac:spMkLst>
        </pc:spChg>
        <pc:spChg chg="add del">
          <ac:chgData name="Dewi Perkins" userId="5671a0d1b031f1b0" providerId="LiveId" clId="{4537BD73-D493-4FAE-AACC-EB5D68CA6D90}" dt="2020-05-10T14:06:20.983" v="300" actId="26606"/>
          <ac:spMkLst>
            <pc:docMk/>
            <pc:sldMk cId="3378534834" sldId="272"/>
            <ac:spMk id="49" creationId="{E00C8CE1-1B36-4F2F-BCD6-6C122ECFF98F}"/>
          </ac:spMkLst>
        </pc:spChg>
        <pc:spChg chg="add del">
          <ac:chgData name="Dewi Perkins" userId="5671a0d1b031f1b0" providerId="LiveId" clId="{4537BD73-D493-4FAE-AACC-EB5D68CA6D90}" dt="2020-05-10T14:06:20.983" v="300" actId="26606"/>
          <ac:spMkLst>
            <pc:docMk/>
            <pc:sldMk cId="3378534834" sldId="272"/>
            <ac:spMk id="51" creationId="{15286D93-378F-479F-986B-37D139EAF86B}"/>
          </ac:spMkLst>
        </pc:spChg>
        <pc:spChg chg="add del">
          <ac:chgData name="Dewi Perkins" userId="5671a0d1b031f1b0" providerId="LiveId" clId="{4537BD73-D493-4FAE-AACC-EB5D68CA6D90}" dt="2020-05-10T14:06:20.983" v="300" actId="26606"/>
          <ac:spMkLst>
            <pc:docMk/>
            <pc:sldMk cId="3378534834" sldId="272"/>
            <ac:spMk id="53" creationId="{1861A12A-182A-4B8C-A204-E8126D1F2500}"/>
          </ac:spMkLst>
        </pc:spChg>
        <pc:spChg chg="add del">
          <ac:chgData name="Dewi Perkins" userId="5671a0d1b031f1b0" providerId="LiveId" clId="{4537BD73-D493-4FAE-AACC-EB5D68CA6D90}" dt="2020-05-10T14:06:20.983" v="300" actId="26606"/>
          <ac:spMkLst>
            <pc:docMk/>
            <pc:sldMk cId="3378534834" sldId="272"/>
            <ac:spMk id="55" creationId="{21BCE71C-7D85-4776-8181-2E127F39CC45}"/>
          </ac:spMkLst>
        </pc:spChg>
        <pc:spChg chg="add del">
          <ac:chgData name="Dewi Perkins" userId="5671a0d1b031f1b0" providerId="LiveId" clId="{4537BD73-D493-4FAE-AACC-EB5D68CA6D90}" dt="2020-05-10T14:06:20.940" v="299" actId="26606"/>
          <ac:spMkLst>
            <pc:docMk/>
            <pc:sldMk cId="3378534834" sldId="272"/>
            <ac:spMk id="88" creationId="{91D7BA48-C009-48C1-BA03-2BA26320AAF1}"/>
          </ac:spMkLst>
        </pc:spChg>
        <pc:spChg chg="add del">
          <ac:chgData name="Dewi Perkins" userId="5671a0d1b031f1b0" providerId="LiveId" clId="{4537BD73-D493-4FAE-AACC-EB5D68CA6D90}" dt="2020-05-10T14:06:20.940" v="299" actId="26606"/>
          <ac:spMkLst>
            <pc:docMk/>
            <pc:sldMk cId="3378534834" sldId="272"/>
            <ac:spMk id="90" creationId="{E00C8CE1-1B36-4F2F-BCD6-6C122ECFF98F}"/>
          </ac:spMkLst>
        </pc:spChg>
        <pc:spChg chg="add del">
          <ac:chgData name="Dewi Perkins" userId="5671a0d1b031f1b0" providerId="LiveId" clId="{4537BD73-D493-4FAE-AACC-EB5D68CA6D90}" dt="2020-05-10T14:06:20.940" v="299" actId="26606"/>
          <ac:spMkLst>
            <pc:docMk/>
            <pc:sldMk cId="3378534834" sldId="272"/>
            <ac:spMk id="92" creationId="{59B0ABF0-4506-49F8-91DA-0627A5CE10F0}"/>
          </ac:spMkLst>
        </pc:spChg>
        <pc:spChg chg="add">
          <ac:chgData name="Dewi Perkins" userId="5671a0d1b031f1b0" providerId="LiveId" clId="{4537BD73-D493-4FAE-AACC-EB5D68CA6D90}" dt="2020-05-10T14:06:20.983" v="300" actId="26606"/>
          <ac:spMkLst>
            <pc:docMk/>
            <pc:sldMk cId="3378534834" sldId="272"/>
            <ac:spMk id="96" creationId="{55B9EB3A-1C75-4D5A-8795-FFE7B39E58EA}"/>
          </ac:spMkLst>
        </pc:spChg>
        <pc:spChg chg="add del">
          <ac:chgData name="Dewi Perkins" userId="5671a0d1b031f1b0" providerId="LiveId" clId="{4537BD73-D493-4FAE-AACC-EB5D68CA6D90}" dt="2020-05-10T14:06:20.940" v="299" actId="26606"/>
          <ac:spMkLst>
            <pc:docMk/>
            <pc:sldMk cId="3378534834" sldId="272"/>
            <ac:spMk id="122" creationId="{EB368C47-E7C1-4F40-B6DB-33E283466669}"/>
          </ac:spMkLst>
        </pc:spChg>
        <pc:spChg chg="add del">
          <ac:chgData name="Dewi Perkins" userId="5671a0d1b031f1b0" providerId="LiveId" clId="{4537BD73-D493-4FAE-AACC-EB5D68CA6D90}" dt="2020-05-10T14:06:20.940" v="299" actId="26606"/>
          <ac:spMkLst>
            <pc:docMk/>
            <pc:sldMk cId="3378534834" sldId="272"/>
            <ac:spMk id="124" creationId="{05EC6AD2-EBD1-4938-AAB6-E64C99A5967C}"/>
          </ac:spMkLst>
        </pc:spChg>
        <pc:spChg chg="add">
          <ac:chgData name="Dewi Perkins" userId="5671a0d1b031f1b0" providerId="LiveId" clId="{4537BD73-D493-4FAE-AACC-EB5D68CA6D90}" dt="2020-05-10T14:06:20.983" v="300" actId="26606"/>
          <ac:spMkLst>
            <pc:docMk/>
            <pc:sldMk cId="3378534834" sldId="272"/>
            <ac:spMk id="128" creationId="{91D7BA48-C009-48C1-BA03-2BA26320AAF1}"/>
          </ac:spMkLst>
        </pc:spChg>
        <pc:spChg chg="add">
          <ac:chgData name="Dewi Perkins" userId="5671a0d1b031f1b0" providerId="LiveId" clId="{4537BD73-D493-4FAE-AACC-EB5D68CA6D90}" dt="2020-05-10T14:06:20.983" v="300" actId="26606"/>
          <ac:spMkLst>
            <pc:docMk/>
            <pc:sldMk cId="3378534834" sldId="272"/>
            <ac:spMk id="129" creationId="{E00C8CE1-1B36-4F2F-BCD6-6C122ECFF98F}"/>
          </ac:spMkLst>
        </pc:spChg>
        <pc:spChg chg="add">
          <ac:chgData name="Dewi Perkins" userId="5671a0d1b031f1b0" providerId="LiveId" clId="{4537BD73-D493-4FAE-AACC-EB5D68CA6D90}" dt="2020-05-10T14:06:20.983" v="300" actId="26606"/>
          <ac:spMkLst>
            <pc:docMk/>
            <pc:sldMk cId="3378534834" sldId="272"/>
            <ac:spMk id="130" creationId="{5A6AD4EA-2070-4801-ACF6-44B7860B7AF5}"/>
          </ac:spMkLst>
        </pc:spChg>
        <pc:spChg chg="add">
          <ac:chgData name="Dewi Perkins" userId="5671a0d1b031f1b0" providerId="LiveId" clId="{4537BD73-D493-4FAE-AACC-EB5D68CA6D90}" dt="2020-05-10T14:06:20.983" v="300" actId="26606"/>
          <ac:spMkLst>
            <pc:docMk/>
            <pc:sldMk cId="3378534834" sldId="272"/>
            <ac:spMk id="131" creationId="{DCBC7DA6-735A-4A03-84AC-6256F94AAB18}"/>
          </ac:spMkLst>
        </pc:spChg>
        <pc:grpChg chg="add del">
          <ac:chgData name="Dewi Perkins" userId="5671a0d1b031f1b0" providerId="LiveId" clId="{4537BD73-D493-4FAE-AACC-EB5D68CA6D90}" dt="2020-05-10T14:06:20.983" v="300" actId="26606"/>
          <ac:grpSpMkLst>
            <pc:docMk/>
            <pc:sldMk cId="3378534834" sldId="272"/>
            <ac:grpSpMk id="19" creationId="{CD634F31-88A7-4E82-9070-D63A6428E020}"/>
          </ac:grpSpMkLst>
        </pc:grpChg>
        <pc:grpChg chg="add del">
          <ac:chgData name="Dewi Perkins" userId="5671a0d1b031f1b0" providerId="LiveId" clId="{4537BD73-D493-4FAE-AACC-EB5D68CA6D90}" dt="2020-05-10T14:06:20.983" v="300" actId="26606"/>
          <ac:grpSpMkLst>
            <pc:docMk/>
            <pc:sldMk cId="3378534834" sldId="272"/>
            <ac:grpSpMk id="33" creationId="{DE7C1789-56F1-4821-8CC9-343034A62ACF}"/>
          </ac:grpSpMkLst>
        </pc:grpChg>
        <pc:grpChg chg="add del">
          <ac:chgData name="Dewi Perkins" userId="5671a0d1b031f1b0" providerId="LiveId" clId="{4537BD73-D493-4FAE-AACC-EB5D68CA6D90}" dt="2020-05-10T14:06:20.940" v="299" actId="26606"/>
          <ac:grpSpMkLst>
            <pc:docMk/>
            <pc:sldMk cId="3378534834" sldId="272"/>
            <ac:grpSpMk id="60" creationId="{CD634F31-88A7-4E82-9070-D63A6428E020}"/>
          </ac:grpSpMkLst>
        </pc:grpChg>
        <pc:grpChg chg="add del">
          <ac:chgData name="Dewi Perkins" userId="5671a0d1b031f1b0" providerId="LiveId" clId="{4537BD73-D493-4FAE-AACC-EB5D68CA6D90}" dt="2020-05-10T14:06:20.940" v="299" actId="26606"/>
          <ac:grpSpMkLst>
            <pc:docMk/>
            <pc:sldMk cId="3378534834" sldId="272"/>
            <ac:grpSpMk id="74" creationId="{DE7C1789-56F1-4821-8CC9-343034A62ACF}"/>
          </ac:grpSpMkLst>
        </pc:grpChg>
        <pc:grpChg chg="add del">
          <ac:chgData name="Dewi Perkins" userId="5671a0d1b031f1b0" providerId="LiveId" clId="{4537BD73-D493-4FAE-AACC-EB5D68CA6D90}" dt="2020-05-10T14:06:20.940" v="299" actId="26606"/>
          <ac:grpSpMkLst>
            <pc:docMk/>
            <pc:sldMk cId="3378534834" sldId="272"/>
            <ac:grpSpMk id="94" creationId="{87E34870-2BA1-4625-B410-D140198D3657}"/>
          </ac:grpSpMkLst>
        </pc:grpChg>
        <pc:grpChg chg="add del">
          <ac:chgData name="Dewi Perkins" userId="5671a0d1b031f1b0" providerId="LiveId" clId="{4537BD73-D493-4FAE-AACC-EB5D68CA6D90}" dt="2020-05-10T14:06:20.940" v="299" actId="26606"/>
          <ac:grpSpMkLst>
            <pc:docMk/>
            <pc:sldMk cId="3378534834" sldId="272"/>
            <ac:grpSpMk id="108" creationId="{F28D811D-F2C7-45AB-85A8-3150E23078A8}"/>
          </ac:grpSpMkLst>
        </pc:grpChg>
        <pc:grpChg chg="add">
          <ac:chgData name="Dewi Perkins" userId="5671a0d1b031f1b0" providerId="LiveId" clId="{4537BD73-D493-4FAE-AACC-EB5D68CA6D90}" dt="2020-05-10T14:06:20.983" v="300" actId="26606"/>
          <ac:grpSpMkLst>
            <pc:docMk/>
            <pc:sldMk cId="3378534834" sldId="272"/>
            <ac:grpSpMk id="126" creationId="{CD634F31-88A7-4E82-9070-D63A6428E020}"/>
          </ac:grpSpMkLst>
        </pc:grpChg>
        <pc:grpChg chg="add">
          <ac:chgData name="Dewi Perkins" userId="5671a0d1b031f1b0" providerId="LiveId" clId="{4537BD73-D493-4FAE-AACC-EB5D68CA6D90}" dt="2020-05-10T14:06:20.983" v="300" actId="26606"/>
          <ac:grpSpMkLst>
            <pc:docMk/>
            <pc:sldMk cId="3378534834" sldId="272"/>
            <ac:grpSpMk id="127" creationId="{DE7C1789-56F1-4821-8CC9-343034A62ACF}"/>
          </ac:grpSpMkLst>
        </pc:grpChg>
        <pc:picChg chg="add mod">
          <ac:chgData name="Dewi Perkins" userId="5671a0d1b031f1b0" providerId="LiveId" clId="{4537BD73-D493-4FAE-AACC-EB5D68CA6D90}" dt="2020-05-10T14:07:21.671" v="311" actId="1076"/>
          <ac:picMkLst>
            <pc:docMk/>
            <pc:sldMk cId="3378534834" sldId="272"/>
            <ac:picMk id="4" creationId="{DF0957EC-D249-4DB2-A326-9E420750D3B1}"/>
          </ac:picMkLst>
        </pc:picChg>
        <pc:picChg chg="add mod">
          <ac:chgData name="Dewi Perkins" userId="5671a0d1b031f1b0" providerId="LiveId" clId="{4537BD73-D493-4FAE-AACC-EB5D68CA6D90}" dt="2020-05-10T14:06:51.480" v="307" actId="14100"/>
          <ac:picMkLst>
            <pc:docMk/>
            <pc:sldMk cId="3378534834" sldId="272"/>
            <ac:picMk id="5" creationId="{68711A92-105B-4DEF-85BC-35D3C87A9FF1}"/>
          </ac:picMkLst>
        </pc:picChg>
      </pc:sldChg>
      <pc:sldChg chg="addSp delSp modSp new mod">
        <pc:chgData name="Dewi Perkins" userId="5671a0d1b031f1b0" providerId="LiveId" clId="{4537BD73-D493-4FAE-AACC-EB5D68CA6D90}" dt="2020-05-10T14:18:37.057" v="379" actId="20577"/>
        <pc:sldMkLst>
          <pc:docMk/>
          <pc:sldMk cId="651322058" sldId="273"/>
        </pc:sldMkLst>
        <pc:spChg chg="mod">
          <ac:chgData name="Dewi Perkins" userId="5671a0d1b031f1b0" providerId="LiveId" clId="{4537BD73-D493-4FAE-AACC-EB5D68CA6D90}" dt="2020-05-10T14:18:37.057" v="379" actId="20577"/>
          <ac:spMkLst>
            <pc:docMk/>
            <pc:sldMk cId="651322058" sldId="273"/>
            <ac:spMk id="2" creationId="{CF7B0163-5CBA-4239-BB41-2282503C7088}"/>
          </ac:spMkLst>
        </pc:spChg>
        <pc:spChg chg="del">
          <ac:chgData name="Dewi Perkins" userId="5671a0d1b031f1b0" providerId="LiveId" clId="{4537BD73-D493-4FAE-AACC-EB5D68CA6D90}" dt="2020-05-10T14:13:37.337" v="336"/>
          <ac:spMkLst>
            <pc:docMk/>
            <pc:sldMk cId="651322058" sldId="273"/>
            <ac:spMk id="3" creationId="{66255FA4-AFF8-476F-8212-7156481B991F}"/>
          </ac:spMkLst>
        </pc:spChg>
        <pc:picChg chg="add mod">
          <ac:chgData name="Dewi Perkins" userId="5671a0d1b031f1b0" providerId="LiveId" clId="{4537BD73-D493-4FAE-AACC-EB5D68CA6D90}" dt="2020-05-10T14:14:32.061" v="342" actId="1076"/>
          <ac:picMkLst>
            <pc:docMk/>
            <pc:sldMk cId="651322058" sldId="273"/>
            <ac:picMk id="4" creationId="{82FC9B78-6DFB-4906-B884-CDD638E5DC8C}"/>
          </ac:picMkLst>
        </pc:picChg>
        <pc:picChg chg="add mod">
          <ac:chgData name="Dewi Perkins" userId="5671a0d1b031f1b0" providerId="LiveId" clId="{4537BD73-D493-4FAE-AACC-EB5D68CA6D90}" dt="2020-05-10T14:14:51.491" v="345" actId="1076"/>
          <ac:picMkLst>
            <pc:docMk/>
            <pc:sldMk cId="651322058" sldId="273"/>
            <ac:picMk id="5" creationId="{5B2C6178-5F06-4699-B4D3-CB16415DA72B}"/>
          </ac:picMkLst>
        </pc:picChg>
        <pc:picChg chg="add mod">
          <ac:chgData name="Dewi Perkins" userId="5671a0d1b031f1b0" providerId="LiveId" clId="{4537BD73-D493-4FAE-AACC-EB5D68CA6D90}" dt="2020-05-10T14:15:37.788" v="351" actId="14100"/>
          <ac:picMkLst>
            <pc:docMk/>
            <pc:sldMk cId="651322058" sldId="273"/>
            <ac:picMk id="6" creationId="{56833983-D3F6-4159-9BCC-DE3141511369}"/>
          </ac:picMkLst>
        </pc:picChg>
        <pc:picChg chg="add mod">
          <ac:chgData name="Dewi Perkins" userId="5671a0d1b031f1b0" providerId="LiveId" clId="{4537BD73-D493-4FAE-AACC-EB5D68CA6D90}" dt="2020-05-10T14:16:31.211" v="355" actId="1076"/>
          <ac:picMkLst>
            <pc:docMk/>
            <pc:sldMk cId="651322058" sldId="273"/>
            <ac:picMk id="7" creationId="{2A848A38-0180-48F6-A393-DB9E0554CCB0}"/>
          </ac:picMkLst>
        </pc:picChg>
        <pc:picChg chg="add mod">
          <ac:chgData name="Dewi Perkins" userId="5671a0d1b031f1b0" providerId="LiveId" clId="{4537BD73-D493-4FAE-AACC-EB5D68CA6D90}" dt="2020-05-10T14:17:23.934" v="359" actId="1076"/>
          <ac:picMkLst>
            <pc:docMk/>
            <pc:sldMk cId="651322058" sldId="273"/>
            <ac:picMk id="8" creationId="{8CE3241F-B6DC-4FEC-9CE9-BEDD509504E8}"/>
          </ac:picMkLst>
        </pc:picChg>
        <pc:picChg chg="add mod">
          <ac:chgData name="Dewi Perkins" userId="5671a0d1b031f1b0" providerId="LiveId" clId="{4537BD73-D493-4FAE-AACC-EB5D68CA6D90}" dt="2020-05-10T14:18:08.370" v="363" actId="1076"/>
          <ac:picMkLst>
            <pc:docMk/>
            <pc:sldMk cId="651322058" sldId="273"/>
            <ac:picMk id="9" creationId="{431BD657-F5EC-4AF1-A9BF-5F800FEC9E48}"/>
          </ac:picMkLst>
        </pc:picChg>
      </pc:sldChg>
      <pc:sldChg chg="addSp delSp modSp new mod setBg">
        <pc:chgData name="Dewi Perkins" userId="5671a0d1b031f1b0" providerId="LiveId" clId="{4537BD73-D493-4FAE-AACC-EB5D68CA6D90}" dt="2020-05-13T08:26:30.717" v="429" actId="26606"/>
        <pc:sldMkLst>
          <pc:docMk/>
          <pc:sldMk cId="1939418500" sldId="274"/>
        </pc:sldMkLst>
        <pc:spChg chg="mod">
          <ac:chgData name="Dewi Perkins" userId="5671a0d1b031f1b0" providerId="LiveId" clId="{4537BD73-D493-4FAE-AACC-EB5D68CA6D90}" dt="2020-05-13T08:26:30.717" v="429" actId="26606"/>
          <ac:spMkLst>
            <pc:docMk/>
            <pc:sldMk cId="1939418500" sldId="274"/>
            <ac:spMk id="2" creationId="{4D8E863B-5076-4B94-96EF-3BEA2EE069F9}"/>
          </ac:spMkLst>
        </pc:spChg>
        <pc:spChg chg="del">
          <ac:chgData name="Dewi Perkins" userId="5671a0d1b031f1b0" providerId="LiveId" clId="{4537BD73-D493-4FAE-AACC-EB5D68CA6D90}" dt="2020-05-13T08:21:17.112" v="381"/>
          <ac:spMkLst>
            <pc:docMk/>
            <pc:sldMk cId="1939418500" sldId="274"/>
            <ac:spMk id="3" creationId="{FDC3449E-B5C5-4F0F-A681-121102F8DBFA}"/>
          </ac:spMkLst>
        </pc:spChg>
        <pc:spChg chg="add del mod">
          <ac:chgData name="Dewi Perkins" userId="5671a0d1b031f1b0" providerId="LiveId" clId="{4537BD73-D493-4FAE-AACC-EB5D68CA6D90}" dt="2020-05-13T08:23:59.316" v="393" actId="478"/>
          <ac:spMkLst>
            <pc:docMk/>
            <pc:sldMk cId="1939418500" sldId="274"/>
            <ac:spMk id="8" creationId="{4AC632AF-7C70-40ED-BB42-52EAD8B3297C}"/>
          </ac:spMkLst>
        </pc:spChg>
        <pc:spChg chg="add">
          <ac:chgData name="Dewi Perkins" userId="5671a0d1b031f1b0" providerId="LiveId" clId="{4537BD73-D493-4FAE-AACC-EB5D68CA6D90}" dt="2020-05-13T08:26:30.717" v="429" actId="26606"/>
          <ac:spMkLst>
            <pc:docMk/>
            <pc:sldMk cId="1939418500" sldId="274"/>
            <ac:spMk id="42" creationId="{9A34AFBF-C40B-42F0-A3AB-54B68B13A65A}"/>
          </ac:spMkLst>
        </pc:spChg>
        <pc:spChg chg="add">
          <ac:chgData name="Dewi Perkins" userId="5671a0d1b031f1b0" providerId="LiveId" clId="{4537BD73-D493-4FAE-AACC-EB5D68CA6D90}" dt="2020-05-13T08:26:30.717" v="429" actId="26606"/>
          <ac:spMkLst>
            <pc:docMk/>
            <pc:sldMk cId="1939418500" sldId="274"/>
            <ac:spMk id="44" creationId="{37C24879-4D3C-4DA2-8F74-16C0E93F2B4A}"/>
          </ac:spMkLst>
        </pc:spChg>
        <pc:spChg chg="add">
          <ac:chgData name="Dewi Perkins" userId="5671a0d1b031f1b0" providerId="LiveId" clId="{4537BD73-D493-4FAE-AACC-EB5D68CA6D90}" dt="2020-05-13T08:26:30.717" v="429" actId="26606"/>
          <ac:spMkLst>
            <pc:docMk/>
            <pc:sldMk cId="1939418500" sldId="274"/>
            <ac:spMk id="46" creationId="{57012D63-626F-4338-AB4E-A885AC5B65FB}"/>
          </ac:spMkLst>
        </pc:spChg>
        <pc:spChg chg="add">
          <ac:chgData name="Dewi Perkins" userId="5671a0d1b031f1b0" providerId="LiveId" clId="{4537BD73-D493-4FAE-AACC-EB5D68CA6D90}" dt="2020-05-13T08:26:30.717" v="429" actId="26606"/>
          <ac:spMkLst>
            <pc:docMk/>
            <pc:sldMk cId="1939418500" sldId="274"/>
            <ac:spMk id="48" creationId="{5F49C212-91C2-4EDB-849F-A596E54F2D25}"/>
          </ac:spMkLst>
        </pc:spChg>
        <pc:spChg chg="add">
          <ac:chgData name="Dewi Perkins" userId="5671a0d1b031f1b0" providerId="LiveId" clId="{4537BD73-D493-4FAE-AACC-EB5D68CA6D90}" dt="2020-05-13T08:26:30.717" v="429" actId="26606"/>
          <ac:spMkLst>
            <pc:docMk/>
            <pc:sldMk cId="1939418500" sldId="274"/>
            <ac:spMk id="50" creationId="{8C05223A-DB6D-43F7-B017-A2A13E43EBDC}"/>
          </ac:spMkLst>
        </pc:spChg>
        <pc:spChg chg="add">
          <ac:chgData name="Dewi Perkins" userId="5671a0d1b031f1b0" providerId="LiveId" clId="{4537BD73-D493-4FAE-AACC-EB5D68CA6D90}" dt="2020-05-13T08:26:30.717" v="429" actId="26606"/>
          <ac:spMkLst>
            <pc:docMk/>
            <pc:sldMk cId="1939418500" sldId="274"/>
            <ac:spMk id="52" creationId="{06AD3FF5-5F89-49BF-BB30-0115BF76F2A6}"/>
          </ac:spMkLst>
        </pc:spChg>
        <pc:grpChg chg="add">
          <ac:chgData name="Dewi Perkins" userId="5671a0d1b031f1b0" providerId="LiveId" clId="{4537BD73-D493-4FAE-AACC-EB5D68CA6D90}" dt="2020-05-13T08:26:30.717" v="429" actId="26606"/>
          <ac:grpSpMkLst>
            <pc:docMk/>
            <pc:sldMk cId="1939418500" sldId="274"/>
            <ac:grpSpMk id="14" creationId="{8A4B381F-0613-4635-9FF1-7F138E908709}"/>
          </ac:grpSpMkLst>
        </pc:grpChg>
        <pc:grpChg chg="add">
          <ac:chgData name="Dewi Perkins" userId="5671a0d1b031f1b0" providerId="LiveId" clId="{4537BD73-D493-4FAE-AACC-EB5D68CA6D90}" dt="2020-05-13T08:26:30.717" v="429" actId="26606"/>
          <ac:grpSpMkLst>
            <pc:docMk/>
            <pc:sldMk cId="1939418500" sldId="274"/>
            <ac:grpSpMk id="28" creationId="{CDF9A384-C07B-4A0E-8EEB-2ED4C022E7C0}"/>
          </ac:grpSpMkLst>
        </pc:grpChg>
        <pc:picChg chg="add del mod">
          <ac:chgData name="Dewi Perkins" userId="5671a0d1b031f1b0" providerId="LiveId" clId="{4537BD73-D493-4FAE-AACC-EB5D68CA6D90}" dt="2020-05-13T08:23:51.313" v="392" actId="478"/>
          <ac:picMkLst>
            <pc:docMk/>
            <pc:sldMk cId="1939418500" sldId="274"/>
            <ac:picMk id="4" creationId="{2DC4200A-DD44-4436-867D-B3A5C08CADFC}"/>
          </ac:picMkLst>
        </pc:picChg>
        <pc:picChg chg="add mod ord">
          <ac:chgData name="Dewi Perkins" userId="5671a0d1b031f1b0" providerId="LiveId" clId="{4537BD73-D493-4FAE-AACC-EB5D68CA6D90}" dt="2020-05-13T08:26:30.717" v="429" actId="26606"/>
          <ac:picMkLst>
            <pc:docMk/>
            <pc:sldMk cId="1939418500" sldId="274"/>
            <ac:picMk id="5" creationId="{FFF92557-0B50-4FE5-A173-C26D453A49C9}"/>
          </ac:picMkLst>
        </pc:picChg>
        <pc:picChg chg="add mod">
          <ac:chgData name="Dewi Perkins" userId="5671a0d1b031f1b0" providerId="LiveId" clId="{4537BD73-D493-4FAE-AACC-EB5D68CA6D90}" dt="2020-05-13T08:26:30.717" v="429" actId="26606"/>
          <ac:picMkLst>
            <pc:docMk/>
            <pc:sldMk cId="1939418500" sldId="274"/>
            <ac:picMk id="6" creationId="{A24E92DF-FC98-4F5E-9711-34CF853FF44F}"/>
          </ac:picMkLst>
        </pc:picChg>
        <pc:picChg chg="add mod">
          <ac:chgData name="Dewi Perkins" userId="5671a0d1b031f1b0" providerId="LiveId" clId="{4537BD73-D493-4FAE-AACC-EB5D68CA6D90}" dt="2020-05-13T08:26:30.717" v="429" actId="26606"/>
          <ac:picMkLst>
            <pc:docMk/>
            <pc:sldMk cId="1939418500" sldId="274"/>
            <ac:picMk id="9" creationId="{0E54127C-3D42-4336-8055-DA30FCDB29D6}"/>
          </ac:picMkLst>
        </pc:picChg>
        <pc:cxnChg chg="add">
          <ac:chgData name="Dewi Perkins" userId="5671a0d1b031f1b0" providerId="LiveId" clId="{4537BD73-D493-4FAE-AACC-EB5D68CA6D90}" dt="2020-05-13T08:26:30.717" v="429" actId="26606"/>
          <ac:cxnSpMkLst>
            <pc:docMk/>
            <pc:sldMk cId="1939418500" sldId="274"/>
            <ac:cxnSpMk id="54" creationId="{01D0837F-96A9-4C6D-9952-1A7263A9978C}"/>
          </ac:cxnSpMkLst>
        </pc:cxnChg>
        <pc:cxnChg chg="add">
          <ac:chgData name="Dewi Perkins" userId="5671a0d1b031f1b0" providerId="LiveId" clId="{4537BD73-D493-4FAE-AACC-EB5D68CA6D90}" dt="2020-05-13T08:26:30.717" v="429" actId="26606"/>
          <ac:cxnSpMkLst>
            <pc:docMk/>
            <pc:sldMk cId="1939418500" sldId="274"/>
            <ac:cxnSpMk id="56" creationId="{24A6435D-A4BA-4106-A342-7A6C9B0581B1}"/>
          </ac:cxnSpMkLst>
        </pc:cxnChg>
      </pc:sldChg>
    </pc:docChg>
  </pc:docChgLst>
</pc:chgInfo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5BA69A-54FE-403F-8E52-7BFF697C868D}" type="datetimeFigureOut">
              <a:rPr lang="en-GB"/>
              <a:t>05/06/2020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696F13-8906-4BD6-8374-CE93D9CF5CFD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6417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32"/>
            <a:ext cx="2356674" cy="6853285"/>
            <a:chOff x="6627813" y="195454"/>
            <a:chExt cx="1952625" cy="5678297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9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image" Target="../media/image2.emf"/><Relationship Id="rId4" Type="http://schemas.openxmlformats.org/officeDocument/2006/relationships/package" Target="../embeddings/Microsoft_Excel_Worksheet1.xlsx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955757"/>
            <a:ext cx="8915399" cy="1834992"/>
          </a:xfrm>
        </p:spPr>
        <p:txBody>
          <a:bodyPr>
            <a:normAutofit/>
          </a:bodyPr>
          <a:lstStyle/>
          <a:p>
            <a:r>
              <a:rPr lang="en-GB" dirty="0"/>
              <a:t>Development of a low-cost cooking vessel.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99566" y="4786344"/>
            <a:ext cx="8915399" cy="1126283"/>
          </a:xfrm>
        </p:spPr>
        <p:txBody>
          <a:bodyPr/>
          <a:lstStyle/>
          <a:p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2787449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8" name="Group 29">
            <a:extLst>
              <a:ext uri="{FF2B5EF4-FFF2-40B4-BE49-F238E27FC236}">
                <a16:creationId xmlns:a16="http://schemas.microsoft.com/office/drawing/2014/main" xmlns="" id="{027FE0C2-9C19-4FB7-81C0-06ECDD8C051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31" name="Freeform 11">
              <a:extLst>
                <a:ext uri="{FF2B5EF4-FFF2-40B4-BE49-F238E27FC236}">
                  <a16:creationId xmlns:a16="http://schemas.microsoft.com/office/drawing/2014/main" xmlns="" id="{1766EED2-C3B3-40C6-A5D8-FFF5894B96A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2">
              <a:extLst>
                <a:ext uri="{FF2B5EF4-FFF2-40B4-BE49-F238E27FC236}">
                  <a16:creationId xmlns:a16="http://schemas.microsoft.com/office/drawing/2014/main" xmlns="" id="{9CFBF839-A629-4019-9F3D-C15269EEC58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13">
              <a:extLst>
                <a:ext uri="{FF2B5EF4-FFF2-40B4-BE49-F238E27FC236}">
                  <a16:creationId xmlns:a16="http://schemas.microsoft.com/office/drawing/2014/main" xmlns="" id="{E13B7060-C0FD-4F48-BD18-CEC2F6CF4D4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14">
              <a:extLst>
                <a:ext uri="{FF2B5EF4-FFF2-40B4-BE49-F238E27FC236}">
                  <a16:creationId xmlns:a16="http://schemas.microsoft.com/office/drawing/2014/main" xmlns="" id="{A344E7D3-1355-48C1-9904-2405426C49C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15">
              <a:extLst>
                <a:ext uri="{FF2B5EF4-FFF2-40B4-BE49-F238E27FC236}">
                  <a16:creationId xmlns:a16="http://schemas.microsoft.com/office/drawing/2014/main" xmlns="" id="{7A0AFB45-BC4E-4AB7-A8FF-D61849E411C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6" name="Freeform 16">
              <a:extLst>
                <a:ext uri="{FF2B5EF4-FFF2-40B4-BE49-F238E27FC236}">
                  <a16:creationId xmlns:a16="http://schemas.microsoft.com/office/drawing/2014/main" xmlns="" id="{18BD2B14-C775-4442-B02E-E842C96F190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7" name="Freeform 17">
              <a:extLst>
                <a:ext uri="{FF2B5EF4-FFF2-40B4-BE49-F238E27FC236}">
                  <a16:creationId xmlns:a16="http://schemas.microsoft.com/office/drawing/2014/main" xmlns="" id="{D43EE30E-A569-4394-B036-B0954A88D42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8">
              <a:extLst>
                <a:ext uri="{FF2B5EF4-FFF2-40B4-BE49-F238E27FC236}">
                  <a16:creationId xmlns:a16="http://schemas.microsoft.com/office/drawing/2014/main" xmlns="" id="{F6178D34-57BD-47F7-A56E-14FC1BB2252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9">
              <a:extLst>
                <a:ext uri="{FF2B5EF4-FFF2-40B4-BE49-F238E27FC236}">
                  <a16:creationId xmlns:a16="http://schemas.microsoft.com/office/drawing/2014/main" xmlns="" id="{FFD3B6D6-3AE3-47BC-97D9-CDA2EFCA6FA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20">
              <a:extLst>
                <a:ext uri="{FF2B5EF4-FFF2-40B4-BE49-F238E27FC236}">
                  <a16:creationId xmlns:a16="http://schemas.microsoft.com/office/drawing/2014/main" xmlns="" id="{5C34EB72-4D8B-4039-B1FE-891F22FEBD5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21">
              <a:extLst>
                <a:ext uri="{FF2B5EF4-FFF2-40B4-BE49-F238E27FC236}">
                  <a16:creationId xmlns:a16="http://schemas.microsoft.com/office/drawing/2014/main" xmlns="" id="{55A3A4AF-6FE1-4C4B-9286-35AF8C6E29E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22">
              <a:extLst>
                <a:ext uri="{FF2B5EF4-FFF2-40B4-BE49-F238E27FC236}">
                  <a16:creationId xmlns:a16="http://schemas.microsoft.com/office/drawing/2014/main" xmlns="" id="{BBF339A0-40DC-4DCB-BF13-4143D7B00C0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69" name="Group 43">
            <a:extLst>
              <a:ext uri="{FF2B5EF4-FFF2-40B4-BE49-F238E27FC236}">
                <a16:creationId xmlns:a16="http://schemas.microsoft.com/office/drawing/2014/main" xmlns="" id="{AC0D9DD5-F48B-4179-BF11-4D156DA02A0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27224" y="-32"/>
            <a:ext cx="2356675" cy="6853285"/>
            <a:chOff x="6627813" y="195454"/>
            <a:chExt cx="1952625" cy="5678297"/>
          </a:xfrm>
        </p:grpSpPr>
        <p:sp>
          <p:nvSpPr>
            <p:cNvPr id="45" name="Freeform 27">
              <a:extLst>
                <a:ext uri="{FF2B5EF4-FFF2-40B4-BE49-F238E27FC236}">
                  <a16:creationId xmlns:a16="http://schemas.microsoft.com/office/drawing/2014/main" xmlns="" id="{A9168E85-6CFA-435B-8A6B-D32486C90D5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6" name="Freeform 28">
              <a:extLst>
                <a:ext uri="{FF2B5EF4-FFF2-40B4-BE49-F238E27FC236}">
                  <a16:creationId xmlns:a16="http://schemas.microsoft.com/office/drawing/2014/main" xmlns="" id="{9293C87B-0616-4B2B-B082-B3362CA3F1C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7" name="Freeform 29">
              <a:extLst>
                <a:ext uri="{FF2B5EF4-FFF2-40B4-BE49-F238E27FC236}">
                  <a16:creationId xmlns:a16="http://schemas.microsoft.com/office/drawing/2014/main" xmlns="" id="{F2728C57-B738-4443-9FC2-3C060715FFC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8" name="Freeform 30">
              <a:extLst>
                <a:ext uri="{FF2B5EF4-FFF2-40B4-BE49-F238E27FC236}">
                  <a16:creationId xmlns:a16="http://schemas.microsoft.com/office/drawing/2014/main" xmlns="" id="{766F97F3-2B2B-4253-BEC7-BC9C7DFF015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9" name="Freeform 31">
              <a:extLst>
                <a:ext uri="{FF2B5EF4-FFF2-40B4-BE49-F238E27FC236}">
                  <a16:creationId xmlns:a16="http://schemas.microsoft.com/office/drawing/2014/main" xmlns="" id="{F2F1BCB5-62E3-482A-A671-8514CD517B8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0" name="Freeform 32">
              <a:extLst>
                <a:ext uri="{FF2B5EF4-FFF2-40B4-BE49-F238E27FC236}">
                  <a16:creationId xmlns:a16="http://schemas.microsoft.com/office/drawing/2014/main" xmlns="" id="{19B93AE6-0173-4CA9-A70C-F4D5D9B3797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33">
              <a:extLst>
                <a:ext uri="{FF2B5EF4-FFF2-40B4-BE49-F238E27FC236}">
                  <a16:creationId xmlns:a16="http://schemas.microsoft.com/office/drawing/2014/main" xmlns="" id="{E7FEE511-B4FE-4967-9E02-B802810A912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34">
              <a:extLst>
                <a:ext uri="{FF2B5EF4-FFF2-40B4-BE49-F238E27FC236}">
                  <a16:creationId xmlns:a16="http://schemas.microsoft.com/office/drawing/2014/main" xmlns="" id="{374E8AF9-DC1D-4FEB-A65B-1F0F82912FE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5">
              <a:extLst>
                <a:ext uri="{FF2B5EF4-FFF2-40B4-BE49-F238E27FC236}">
                  <a16:creationId xmlns:a16="http://schemas.microsoft.com/office/drawing/2014/main" xmlns="" id="{89BB8488-306B-461B-846C-5E22664AF96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6">
              <a:extLst>
                <a:ext uri="{FF2B5EF4-FFF2-40B4-BE49-F238E27FC236}">
                  <a16:creationId xmlns:a16="http://schemas.microsoft.com/office/drawing/2014/main" xmlns="" id="{987A2146-569C-4EF6-9CA1-D72961EBD68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7">
              <a:extLst>
                <a:ext uri="{FF2B5EF4-FFF2-40B4-BE49-F238E27FC236}">
                  <a16:creationId xmlns:a16="http://schemas.microsoft.com/office/drawing/2014/main" xmlns="" id="{70334992-12F8-4924-B32E-420C3FDB130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8">
              <a:extLst>
                <a:ext uri="{FF2B5EF4-FFF2-40B4-BE49-F238E27FC236}">
                  <a16:creationId xmlns:a16="http://schemas.microsoft.com/office/drawing/2014/main" xmlns="" id="{A5B2F0D2-1D46-46DD-A818-60309624D85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0" name="Rectangle 57">
            <a:extLst>
              <a:ext uri="{FF2B5EF4-FFF2-40B4-BE49-F238E27FC236}">
                <a16:creationId xmlns:a16="http://schemas.microsoft.com/office/drawing/2014/main" xmlns="" id="{FF1A843A-A6BC-4027-A46F-8EA29D26FEA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1" name="Freeform 6">
            <a:extLst>
              <a:ext uri="{FF2B5EF4-FFF2-40B4-BE49-F238E27FC236}">
                <a16:creationId xmlns:a16="http://schemas.microsoft.com/office/drawing/2014/main" xmlns="" id="{2507F48C-66CC-4AFA-B9A7-360743221EC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72" name="Rectangle 61">
            <a:extLst>
              <a:ext uri="{FF2B5EF4-FFF2-40B4-BE49-F238E27FC236}">
                <a16:creationId xmlns:a16="http://schemas.microsoft.com/office/drawing/2014/main" xmlns="" id="{1FF9CEF5-A50D-4B8B-9852-D76F7037867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teel gears">
            <a:extLst>
              <a:ext uri="{FF2B5EF4-FFF2-40B4-BE49-F238E27FC236}">
                <a16:creationId xmlns:a16="http://schemas.microsoft.com/office/drawing/2014/main" xmlns="" id="{16FB0D53-497A-4B21-8B83-DFD358580DD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AF8684D2-CE6B-4B99-9863-7045CAE4EC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2514600"/>
            <a:ext cx="8915399" cy="22627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Introduction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xmlns="" id="{1E23D79E-3951-493A-B826-CB9C7C333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3" y="4777379"/>
            <a:ext cx="8915399" cy="11262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solidFill>
                  <a:schemeClr val="tx1">
                    <a:lumMod val="65000"/>
                    <a:lumOff val="35000"/>
                  </a:schemeClr>
                </a:solidFill>
              </a:rPr>
              <a:t>Provide a verbal description of the design from concept to final solution and how it would work.</a:t>
            </a:r>
          </a:p>
        </p:txBody>
      </p:sp>
      <p:sp>
        <p:nvSpPr>
          <p:cNvPr id="73" name="Rectangle 63">
            <a:extLst>
              <a:ext uri="{FF2B5EF4-FFF2-40B4-BE49-F238E27FC236}">
                <a16:creationId xmlns:a16="http://schemas.microsoft.com/office/drawing/2014/main" xmlns="" id="{30684D86-C9D1-40C3-A9B6-EC935C7312E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4" name="Freeform 33">
            <a:extLst>
              <a:ext uri="{FF2B5EF4-FFF2-40B4-BE49-F238E27FC236}">
                <a16:creationId xmlns:a16="http://schemas.microsoft.com/office/drawing/2014/main" xmlns="" id="{1EDF7896-F56A-49DA-90F3-F5CE8B9833A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2073372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51B860BB-F934-4DE1-A930-090DD475F1A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xmlns="" id="{61927C55-8047-466F-9FE4-B42D3D1AFA9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xmlns="" id="{E914D83D-75AE-426B-90AC-E37CBA2BD7F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xmlns="" id="{DDB740D6-20EA-4164-9EDB-243B210E8FE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xmlns="" id="{0843EF7D-8FF7-4B1B-810B-AA92D132EB5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xmlns="" id="{F995A1BF-26D5-42BA-83D6-B74B0793A82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xmlns="" id="{706BB22B-358C-43E3-A01E-2CCD2EFD4A9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xmlns="" id="{09828090-C04F-4B25-BD86-CE7A94A3461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xmlns="" id="{B062093C-CFDD-4759-8CD6-EB2CCD1DBC7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xmlns="" id="{FB33C2A8-7609-427D-BC55-13F95620186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xmlns="" id="{9FF51B36-24F3-42B4-9ACD-2B83F4B570F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xmlns="" id="{6EBCB31E-7CBF-45FC-B7A3-7FE8E8C8A38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xmlns="" id="{404CB86A-82A5-40B9-8D4B-159ED1A3CE4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xmlns="" id="{DD17BCFA-C80F-4670-B8B9-034B5B1C8BA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27224" y="-32"/>
            <a:ext cx="2356675" cy="6853285"/>
            <a:chOff x="6627813" y="195454"/>
            <a:chExt cx="1952625" cy="5678297"/>
          </a:xfrm>
        </p:grpSpPr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xmlns="" id="{F705DA76-B301-4098-9966-310A00C312E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28">
              <a:extLst>
                <a:ext uri="{FF2B5EF4-FFF2-40B4-BE49-F238E27FC236}">
                  <a16:creationId xmlns:a16="http://schemas.microsoft.com/office/drawing/2014/main" xmlns="" id="{7484AECD-B027-45E9-8764-6E1A4A4A0D9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29">
              <a:extLst>
                <a:ext uri="{FF2B5EF4-FFF2-40B4-BE49-F238E27FC236}">
                  <a16:creationId xmlns:a16="http://schemas.microsoft.com/office/drawing/2014/main" xmlns="" id="{CB341AF9-DEB1-42CB-8D1D-F262CFE465D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xmlns="" id="{1C7213C3-CCDC-48BD-BF51-7AB8EE57A10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1">
              <a:extLst>
                <a:ext uri="{FF2B5EF4-FFF2-40B4-BE49-F238E27FC236}">
                  <a16:creationId xmlns:a16="http://schemas.microsoft.com/office/drawing/2014/main" xmlns="" id="{7568F4E5-84C7-4F79-A40F-AC4885CB63B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2">
              <a:extLst>
                <a:ext uri="{FF2B5EF4-FFF2-40B4-BE49-F238E27FC236}">
                  <a16:creationId xmlns:a16="http://schemas.microsoft.com/office/drawing/2014/main" xmlns="" id="{81654B91-DAE7-4763-8F60-7A35727C21D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3">
              <a:extLst>
                <a:ext uri="{FF2B5EF4-FFF2-40B4-BE49-F238E27FC236}">
                  <a16:creationId xmlns:a16="http://schemas.microsoft.com/office/drawing/2014/main" xmlns="" id="{E9C665F1-5409-4590-AA69-79EABC1EACC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4">
              <a:extLst>
                <a:ext uri="{FF2B5EF4-FFF2-40B4-BE49-F238E27FC236}">
                  <a16:creationId xmlns:a16="http://schemas.microsoft.com/office/drawing/2014/main" xmlns="" id="{C3192F7D-0C18-4DB2-A88B-EBF56274807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5">
              <a:extLst>
                <a:ext uri="{FF2B5EF4-FFF2-40B4-BE49-F238E27FC236}">
                  <a16:creationId xmlns:a16="http://schemas.microsoft.com/office/drawing/2014/main" xmlns="" id="{86BE4725-AC90-44AE-8B17-D13BA4BF363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xmlns="" id="{2C0C171A-856F-4606-9D98-B5318639A63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7">
              <a:extLst>
                <a:ext uri="{FF2B5EF4-FFF2-40B4-BE49-F238E27FC236}">
                  <a16:creationId xmlns:a16="http://schemas.microsoft.com/office/drawing/2014/main" xmlns="" id="{B6D57E3C-42A8-4054-B617-CE82DD8B739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8">
              <a:extLst>
                <a:ext uri="{FF2B5EF4-FFF2-40B4-BE49-F238E27FC236}">
                  <a16:creationId xmlns:a16="http://schemas.microsoft.com/office/drawing/2014/main" xmlns="" id="{C0A815A3-B7C7-4090-88EA-DA48AE474E3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xmlns="" id="{AE2F7D72-C98C-4C79-88A4-1DD7AAE7BF3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Freeform 11">
            <a:extLst>
              <a:ext uri="{FF2B5EF4-FFF2-40B4-BE49-F238E27FC236}">
                <a16:creationId xmlns:a16="http://schemas.microsoft.com/office/drawing/2014/main" xmlns="" id="{17BE9237-F367-4B09-A610-9AC21A4323A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xmlns="" id="{FBFE3618-8387-4153-870E-99EA1B9784F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BD9E1F1B-F516-45A7-A45B-88B7145831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3551" y="204442"/>
            <a:ext cx="6962984" cy="582808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3600" b="1" u="sng" dirty="0"/>
              <a:t>Gantt Charts – Group &amp; Individual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xmlns="" id="{BB99A42A-5548-4BB8-9115-A05821C360A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6" name="Freeform 11">
            <a:extLst>
              <a:ext uri="{FF2B5EF4-FFF2-40B4-BE49-F238E27FC236}">
                <a16:creationId xmlns:a16="http://schemas.microsoft.com/office/drawing/2014/main" xmlns="" id="{D49441E5-946F-46B3-BDD2-BAD0885323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Object 5">
            <a:extLst>
              <a:ext uri="{FF2B5EF4-FFF2-40B4-BE49-F238E27FC236}">
                <a16:creationId xmlns:a16="http://schemas.microsoft.com/office/drawing/2014/main" xmlns="" id="{20FC097A-F32F-488D-9A22-14E2965B51A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51810547"/>
              </p:ext>
            </p:extLst>
          </p:nvPr>
        </p:nvGraphicFramePr>
        <p:xfrm>
          <a:off x="619267" y="992477"/>
          <a:ext cx="5008569" cy="57515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Worksheet" r:id="rId4" imgW="6353148" imgH="8544002" progId="Excel.Sheet.12">
                  <p:embed/>
                </p:oleObj>
              </mc:Choice>
              <mc:Fallback>
                <p:oleObj name="Worksheet" r:id="rId4" imgW="6353148" imgH="8544002" progId="Excel.Sheet.12">
                  <p:embed/>
                  <p:pic>
                    <p:nvPicPr>
                      <p:cNvPr id="6" name="Object 5">
                        <a:extLst>
                          <a:ext uri="{FF2B5EF4-FFF2-40B4-BE49-F238E27FC236}">
                            <a16:creationId xmlns:a16="http://schemas.microsoft.com/office/drawing/2014/main" xmlns="" id="{20FC097A-F32F-488D-9A22-14E2965B51A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19267" y="992477"/>
                        <a:ext cx="5008569" cy="575159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2DCD23B5-9EB6-43EA-BCD8-48DC2D996F5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89997" y="972199"/>
            <a:ext cx="6134100" cy="2952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17979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9" name="Rectangle 98">
            <a:extLst>
              <a:ext uri="{FF2B5EF4-FFF2-40B4-BE49-F238E27FC236}">
                <a16:creationId xmlns:a16="http://schemas.microsoft.com/office/drawing/2014/main" xmlns="" id="{7C06572E-7C5F-4B92-B21E-938C04622F4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xmlns="" id="{5BD9A1B3-9001-4362-87B1-14DBBA9EE8D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-1" y="0"/>
            <a:ext cx="12190758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8" name="Content Placeholder 7" descr="A close up of text on a whiteboard&#10;&#10;Description automatically generated">
            <a:extLst>
              <a:ext uri="{FF2B5EF4-FFF2-40B4-BE49-F238E27FC236}">
                <a16:creationId xmlns:a16="http://schemas.microsoft.com/office/drawing/2014/main" xmlns="" id="{059A3218-E5CB-44AB-8ECB-7957F540A6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545" b="11051"/>
          <a:stretch/>
        </p:blipFill>
        <p:spPr>
          <a:xfrm>
            <a:off x="8229598" y="10"/>
            <a:ext cx="3962402" cy="2254042"/>
          </a:xfrm>
          <a:prstGeom prst="rect">
            <a:avLst/>
          </a:prstGeom>
        </p:spPr>
      </p:pic>
      <p:sp>
        <p:nvSpPr>
          <p:cNvPr id="103" name="Freeform 5">
            <a:extLst>
              <a:ext uri="{FF2B5EF4-FFF2-40B4-BE49-F238E27FC236}">
                <a16:creationId xmlns:a16="http://schemas.microsoft.com/office/drawing/2014/main" xmlns="" id="{6549C5B3-EF15-4511-A721-12903451399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anchor="ctr">
            <a:normAutofit/>
          </a:bodyPr>
          <a:lstStyle/>
          <a:p>
            <a:r>
              <a:rPr lang="en-GB" sz="3200" u="sng">
                <a:solidFill>
                  <a:srgbClr val="FEFFFF"/>
                </a:solidFill>
              </a:rPr>
              <a:t>Details of Developmental Designs</a:t>
            </a:r>
          </a:p>
        </p:txBody>
      </p:sp>
      <p:sp>
        <p:nvSpPr>
          <p:cNvPr id="70" name="Content Placeholder 69">
            <a:extLst>
              <a:ext uri="{FF2B5EF4-FFF2-40B4-BE49-F238E27FC236}">
                <a16:creationId xmlns:a16="http://schemas.microsoft.com/office/drawing/2014/main" xmlns="" id="{B39E914A-9B1D-4256-A06D-FFB3150453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866" y="2032000"/>
            <a:ext cx="7145867" cy="387922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 sz="900" dirty="0">
                <a:solidFill>
                  <a:srgbClr val="FEFFFF"/>
                </a:solidFill>
              </a:rPr>
              <a:t>Design 1</a:t>
            </a:r>
          </a:p>
          <a:p>
            <a:pPr>
              <a:lnSpc>
                <a:spcPct val="90000"/>
              </a:lnSpc>
            </a:pPr>
            <a:r>
              <a:rPr lang="en-US" sz="900" dirty="0">
                <a:solidFill>
                  <a:srgbClr val="FEFFFF"/>
                </a:solidFill>
              </a:rPr>
              <a:t>•	Similar to a folding umbrella design.</a:t>
            </a:r>
          </a:p>
          <a:p>
            <a:pPr>
              <a:lnSpc>
                <a:spcPct val="90000"/>
              </a:lnSpc>
            </a:pPr>
            <a:r>
              <a:rPr lang="en-US" sz="900" dirty="0">
                <a:solidFill>
                  <a:srgbClr val="FEFFFF"/>
                </a:solidFill>
              </a:rPr>
              <a:t>•	Collapsible to enable transporting and space saving.</a:t>
            </a:r>
          </a:p>
          <a:p>
            <a:pPr>
              <a:lnSpc>
                <a:spcPct val="90000"/>
              </a:lnSpc>
            </a:pPr>
            <a:r>
              <a:rPr lang="en-US" sz="900" dirty="0">
                <a:solidFill>
                  <a:srgbClr val="FEFFFF"/>
                </a:solidFill>
              </a:rPr>
              <a:t>•	Frame made from standard grade </a:t>
            </a:r>
            <a:r>
              <a:rPr lang="en-US" sz="900" dirty="0" err="1">
                <a:solidFill>
                  <a:srgbClr val="FEFFFF"/>
                </a:solidFill>
              </a:rPr>
              <a:t>Aluminium</a:t>
            </a:r>
            <a:endParaRPr lang="en-US" sz="900" dirty="0">
              <a:solidFill>
                <a:srgbClr val="FEFFFF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900" dirty="0">
                <a:solidFill>
                  <a:srgbClr val="FEFFFF"/>
                </a:solidFill>
              </a:rPr>
              <a:t>•	Pull-cord will allow simple erect and collapse actions with a roller stop to hold in place and a release press-and-hold button.</a:t>
            </a:r>
          </a:p>
          <a:p>
            <a:pPr>
              <a:lnSpc>
                <a:spcPct val="90000"/>
              </a:lnSpc>
            </a:pPr>
            <a:endParaRPr lang="en-US" sz="900" dirty="0">
              <a:solidFill>
                <a:srgbClr val="FEFFFF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900" dirty="0">
                <a:solidFill>
                  <a:srgbClr val="FEFFFF"/>
                </a:solidFill>
              </a:rPr>
              <a:t>Design 2</a:t>
            </a:r>
          </a:p>
          <a:p>
            <a:pPr>
              <a:lnSpc>
                <a:spcPct val="90000"/>
              </a:lnSpc>
            </a:pPr>
            <a:r>
              <a:rPr lang="en-US" sz="900" dirty="0">
                <a:solidFill>
                  <a:srgbClr val="FEFFFF"/>
                </a:solidFill>
              </a:rPr>
              <a:t>•	Semi-circle design</a:t>
            </a:r>
          </a:p>
          <a:p>
            <a:pPr>
              <a:lnSpc>
                <a:spcPct val="90000"/>
              </a:lnSpc>
            </a:pPr>
            <a:r>
              <a:rPr lang="en-US" sz="900" dirty="0">
                <a:solidFill>
                  <a:srgbClr val="FEFFFF"/>
                </a:solidFill>
              </a:rPr>
              <a:t>•	Collapsible to fit into a carrycase.</a:t>
            </a:r>
          </a:p>
          <a:p>
            <a:pPr>
              <a:lnSpc>
                <a:spcPct val="90000"/>
              </a:lnSpc>
            </a:pPr>
            <a:r>
              <a:rPr lang="en-US" sz="900" dirty="0">
                <a:solidFill>
                  <a:srgbClr val="FEFFFF"/>
                </a:solidFill>
              </a:rPr>
              <a:t>•	Corners are pulled closer together, creating a cone shape. Allowing a high concentration of solar rays to the center.</a:t>
            </a:r>
          </a:p>
          <a:p>
            <a:pPr>
              <a:lnSpc>
                <a:spcPct val="90000"/>
              </a:lnSpc>
            </a:pPr>
            <a:r>
              <a:rPr lang="en-US" sz="900" dirty="0">
                <a:solidFill>
                  <a:srgbClr val="FEFFFF"/>
                </a:solidFill>
              </a:rPr>
              <a:t>•	Recyclable material such as re-usable tent frames, bases and carry-cases can be used to create the parabola base and frames to hold the shape.</a:t>
            </a:r>
          </a:p>
          <a:p>
            <a:pPr marL="0" indent="0">
              <a:lnSpc>
                <a:spcPct val="90000"/>
              </a:lnSpc>
              <a:buNone/>
            </a:pPr>
            <a:endParaRPr lang="en-US" sz="900" dirty="0">
              <a:solidFill>
                <a:srgbClr val="FEFFFF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900" dirty="0">
                <a:solidFill>
                  <a:srgbClr val="FEFFFF"/>
                </a:solidFill>
              </a:rPr>
              <a:t>Design 3</a:t>
            </a:r>
          </a:p>
          <a:p>
            <a:pPr>
              <a:lnSpc>
                <a:spcPct val="90000"/>
              </a:lnSpc>
            </a:pPr>
            <a:r>
              <a:rPr lang="en-US" sz="900" dirty="0">
                <a:solidFill>
                  <a:srgbClr val="FEFFFF"/>
                </a:solidFill>
              </a:rPr>
              <a:t>•	Inverted pyramid shape panels</a:t>
            </a:r>
          </a:p>
          <a:p>
            <a:pPr>
              <a:lnSpc>
                <a:spcPct val="90000"/>
              </a:lnSpc>
            </a:pPr>
            <a:r>
              <a:rPr lang="en-US" sz="900" dirty="0">
                <a:solidFill>
                  <a:srgbClr val="FEFFFF"/>
                </a:solidFill>
              </a:rPr>
              <a:t>•	2-part cooking system – one to use as an PCM filled oven/slow-cooker, the other to use as a grill.</a:t>
            </a:r>
          </a:p>
          <a:p>
            <a:pPr>
              <a:lnSpc>
                <a:spcPct val="90000"/>
              </a:lnSpc>
            </a:pPr>
            <a:r>
              <a:rPr lang="en-US" sz="900" dirty="0">
                <a:solidFill>
                  <a:srgbClr val="FEFFFF"/>
                </a:solidFill>
              </a:rPr>
              <a:t>•	Panels are completely collapsible allowing easy transport and space saving when not in use.</a:t>
            </a:r>
          </a:p>
          <a:p>
            <a:pPr>
              <a:lnSpc>
                <a:spcPct val="90000"/>
              </a:lnSpc>
            </a:pPr>
            <a:r>
              <a:rPr lang="en-US" sz="900" dirty="0">
                <a:solidFill>
                  <a:srgbClr val="FEFFFF"/>
                </a:solidFill>
              </a:rPr>
              <a:t>•	A panel drops to allow safe access to the cooking utilities.</a:t>
            </a:r>
          </a:p>
          <a:p>
            <a:pPr>
              <a:lnSpc>
                <a:spcPct val="90000"/>
              </a:lnSpc>
            </a:pPr>
            <a:endParaRPr lang="en-US" sz="700" dirty="0">
              <a:solidFill>
                <a:srgbClr val="FEFFFF"/>
              </a:solidFill>
            </a:endParaRPr>
          </a:p>
          <a:p>
            <a:pPr>
              <a:lnSpc>
                <a:spcPct val="90000"/>
              </a:lnSpc>
            </a:pPr>
            <a:endParaRPr lang="en-US" sz="700" dirty="0">
              <a:solidFill>
                <a:srgbClr val="FEFFFF"/>
              </a:solidFill>
            </a:endParaRPr>
          </a:p>
        </p:txBody>
      </p:sp>
      <p:pic>
        <p:nvPicPr>
          <p:cNvPr id="10" name="Picture 9" descr="A close up of text on a whiteboard&#10;&#10;Description automatically generated">
            <a:extLst>
              <a:ext uri="{FF2B5EF4-FFF2-40B4-BE49-F238E27FC236}">
                <a16:creationId xmlns:a16="http://schemas.microsoft.com/office/drawing/2014/main" xmlns="" id="{C9585573-F745-4BEA-AD9A-67813650B70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238" b="12315"/>
          <a:stretch/>
        </p:blipFill>
        <p:spPr>
          <a:xfrm>
            <a:off x="8229598" y="4594783"/>
            <a:ext cx="3954782" cy="2263208"/>
          </a:xfrm>
          <a:prstGeom prst="rect">
            <a:avLst/>
          </a:prstGeom>
        </p:spPr>
      </p:pic>
      <p:cxnSp>
        <p:nvCxnSpPr>
          <p:cNvPr id="105" name="Straight Connector 104">
            <a:extLst>
              <a:ext uri="{FF2B5EF4-FFF2-40B4-BE49-F238E27FC236}">
                <a16:creationId xmlns:a16="http://schemas.microsoft.com/office/drawing/2014/main" xmlns="" id="{1B5A3BE4-9DA1-4A89-A4AD-7817ACA791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 flipV="1">
            <a:off x="8231405" y="2254053"/>
            <a:ext cx="3959352" cy="2766"/>
          </a:xfrm>
          <a:prstGeom prst="line">
            <a:avLst/>
          </a:prstGeom>
          <a:ln w="50800" cap="sq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 descr="A close up of text on a whiteboard&#10;&#10;Description automatically generated">
            <a:extLst>
              <a:ext uri="{FF2B5EF4-FFF2-40B4-BE49-F238E27FC236}">
                <a16:creationId xmlns:a16="http://schemas.microsoft.com/office/drawing/2014/main" xmlns="" id="{7A0A5643-29B4-4A25-8DB5-7E87D55FD37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8404"/>
          <a:stretch/>
        </p:blipFill>
        <p:spPr>
          <a:xfrm>
            <a:off x="8221978" y="2281066"/>
            <a:ext cx="3962402" cy="2263218"/>
          </a:xfrm>
          <a:prstGeom prst="rect">
            <a:avLst/>
          </a:prstGeom>
        </p:spPr>
      </p:pic>
      <p:cxnSp>
        <p:nvCxnSpPr>
          <p:cNvPr id="107" name="Straight Connector 106">
            <a:extLst>
              <a:ext uri="{FF2B5EF4-FFF2-40B4-BE49-F238E27FC236}">
                <a16:creationId xmlns:a16="http://schemas.microsoft.com/office/drawing/2014/main" xmlns="" id="{DCB03423-C48F-4516-8153-80FD9B9B494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 flipV="1">
            <a:off x="8231405" y="4594782"/>
            <a:ext cx="3959352" cy="2766"/>
          </a:xfrm>
          <a:prstGeom prst="line">
            <a:avLst/>
          </a:prstGeom>
          <a:ln w="50800" cap="sq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92252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6" name="Group 59">
            <a:extLst>
              <a:ext uri="{FF2B5EF4-FFF2-40B4-BE49-F238E27FC236}">
                <a16:creationId xmlns:a16="http://schemas.microsoft.com/office/drawing/2014/main" xmlns="" id="{CD634F31-88A7-4E82-9070-D63A6428E02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61" name="Freeform 11">
              <a:extLst>
                <a:ext uri="{FF2B5EF4-FFF2-40B4-BE49-F238E27FC236}">
                  <a16:creationId xmlns:a16="http://schemas.microsoft.com/office/drawing/2014/main" xmlns="" id="{D6C057C8-1E16-4060-8D55-05D5D5D070F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2" name="Freeform 12">
              <a:extLst>
                <a:ext uri="{FF2B5EF4-FFF2-40B4-BE49-F238E27FC236}">
                  <a16:creationId xmlns:a16="http://schemas.microsoft.com/office/drawing/2014/main" xmlns="" id="{E1F98C26-0A9C-4742-A698-19158F1C847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3" name="Freeform 13">
              <a:extLst>
                <a:ext uri="{FF2B5EF4-FFF2-40B4-BE49-F238E27FC236}">
                  <a16:creationId xmlns:a16="http://schemas.microsoft.com/office/drawing/2014/main" xmlns="" id="{D87E6507-86BA-46F9-B90E-7F3E5ADC776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4" name="Freeform 14">
              <a:extLst>
                <a:ext uri="{FF2B5EF4-FFF2-40B4-BE49-F238E27FC236}">
                  <a16:creationId xmlns:a16="http://schemas.microsoft.com/office/drawing/2014/main" xmlns="" id="{04581D9B-E0A7-43E7-A38D-34182FD4F42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5" name="Freeform 15">
              <a:extLst>
                <a:ext uri="{FF2B5EF4-FFF2-40B4-BE49-F238E27FC236}">
                  <a16:creationId xmlns:a16="http://schemas.microsoft.com/office/drawing/2014/main" xmlns="" id="{C08DA6B1-2269-41B3-A787-BA547DF377E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6" name="Freeform 16">
              <a:extLst>
                <a:ext uri="{FF2B5EF4-FFF2-40B4-BE49-F238E27FC236}">
                  <a16:creationId xmlns:a16="http://schemas.microsoft.com/office/drawing/2014/main" xmlns="" id="{BA8AD4A9-ABF6-42E7-8141-CFF407E59D6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7" name="Freeform 17">
              <a:extLst>
                <a:ext uri="{FF2B5EF4-FFF2-40B4-BE49-F238E27FC236}">
                  <a16:creationId xmlns:a16="http://schemas.microsoft.com/office/drawing/2014/main" xmlns="" id="{3AD59983-4E3C-41A7-9165-E87AEAD282C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8" name="Freeform 18">
              <a:extLst>
                <a:ext uri="{FF2B5EF4-FFF2-40B4-BE49-F238E27FC236}">
                  <a16:creationId xmlns:a16="http://schemas.microsoft.com/office/drawing/2014/main" xmlns="" id="{C563901A-235B-487B-B94E-4B9412B61B0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9" name="Freeform 19">
              <a:extLst>
                <a:ext uri="{FF2B5EF4-FFF2-40B4-BE49-F238E27FC236}">
                  <a16:creationId xmlns:a16="http://schemas.microsoft.com/office/drawing/2014/main" xmlns="" id="{0E724F3A-410B-4217-85AF-A5D187057F8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0" name="Freeform 20">
              <a:extLst>
                <a:ext uri="{FF2B5EF4-FFF2-40B4-BE49-F238E27FC236}">
                  <a16:creationId xmlns:a16="http://schemas.microsoft.com/office/drawing/2014/main" xmlns="" id="{52C8871D-13F5-4561-8F6C-A4D880ECC9E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1" name="Freeform 21">
              <a:extLst>
                <a:ext uri="{FF2B5EF4-FFF2-40B4-BE49-F238E27FC236}">
                  <a16:creationId xmlns:a16="http://schemas.microsoft.com/office/drawing/2014/main" xmlns="" id="{EF244A66-C28B-4EF7-BB63-2C00DE043D9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2" name="Freeform 22">
              <a:extLst>
                <a:ext uri="{FF2B5EF4-FFF2-40B4-BE49-F238E27FC236}">
                  <a16:creationId xmlns:a16="http://schemas.microsoft.com/office/drawing/2014/main" xmlns="" id="{762A3201-75BE-44DF-8C82-C6635D93676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27" name="Group 73">
            <a:extLst>
              <a:ext uri="{FF2B5EF4-FFF2-40B4-BE49-F238E27FC236}">
                <a16:creationId xmlns:a16="http://schemas.microsoft.com/office/drawing/2014/main" xmlns="" id="{DE7C1789-56F1-4821-8CC9-343034A62AC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27224" y="-32"/>
            <a:ext cx="2356675" cy="6853285"/>
            <a:chOff x="6627813" y="195454"/>
            <a:chExt cx="1952625" cy="5678297"/>
          </a:xfrm>
        </p:grpSpPr>
        <p:sp>
          <p:nvSpPr>
            <p:cNvPr id="75" name="Freeform 27">
              <a:extLst>
                <a:ext uri="{FF2B5EF4-FFF2-40B4-BE49-F238E27FC236}">
                  <a16:creationId xmlns:a16="http://schemas.microsoft.com/office/drawing/2014/main" xmlns="" id="{9B177574-8A90-42DE-AF54-7373CF84F67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6" name="Freeform 28">
              <a:extLst>
                <a:ext uri="{FF2B5EF4-FFF2-40B4-BE49-F238E27FC236}">
                  <a16:creationId xmlns:a16="http://schemas.microsoft.com/office/drawing/2014/main" xmlns="" id="{FBDDC1F5-6C7F-46F7-989A-C7A5DE8FBCA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7" name="Freeform 29">
              <a:extLst>
                <a:ext uri="{FF2B5EF4-FFF2-40B4-BE49-F238E27FC236}">
                  <a16:creationId xmlns:a16="http://schemas.microsoft.com/office/drawing/2014/main" xmlns="" id="{6340295C-F48B-4A74-8DCC-60CF6122013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8" name="Freeform 30">
              <a:extLst>
                <a:ext uri="{FF2B5EF4-FFF2-40B4-BE49-F238E27FC236}">
                  <a16:creationId xmlns:a16="http://schemas.microsoft.com/office/drawing/2014/main" xmlns="" id="{1A03C1B3-6CBF-4E4C-80FE-220EA6E5DAF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9" name="Freeform 31">
              <a:extLst>
                <a:ext uri="{FF2B5EF4-FFF2-40B4-BE49-F238E27FC236}">
                  <a16:creationId xmlns:a16="http://schemas.microsoft.com/office/drawing/2014/main" xmlns="" id="{695685FE-1D7F-404C-AC82-0C05C0F2E7D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0" name="Freeform 32">
              <a:extLst>
                <a:ext uri="{FF2B5EF4-FFF2-40B4-BE49-F238E27FC236}">
                  <a16:creationId xmlns:a16="http://schemas.microsoft.com/office/drawing/2014/main" xmlns="" id="{620A0536-4D49-4EA8-92CF-B9CB4C158B5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1" name="Freeform 33">
              <a:extLst>
                <a:ext uri="{FF2B5EF4-FFF2-40B4-BE49-F238E27FC236}">
                  <a16:creationId xmlns:a16="http://schemas.microsoft.com/office/drawing/2014/main" xmlns="" id="{C2C7A12C-E22E-467C-AFDC-9FACC2199A4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2" name="Freeform 34">
              <a:extLst>
                <a:ext uri="{FF2B5EF4-FFF2-40B4-BE49-F238E27FC236}">
                  <a16:creationId xmlns:a16="http://schemas.microsoft.com/office/drawing/2014/main" xmlns="" id="{92AB8B27-3820-458F-B66C-E4FE27ECD3C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3" name="Freeform 35">
              <a:extLst>
                <a:ext uri="{FF2B5EF4-FFF2-40B4-BE49-F238E27FC236}">
                  <a16:creationId xmlns:a16="http://schemas.microsoft.com/office/drawing/2014/main" xmlns="" id="{AEBAA7A1-DCDB-4719-8C4D-5FD7B527751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4" name="Freeform 36">
              <a:extLst>
                <a:ext uri="{FF2B5EF4-FFF2-40B4-BE49-F238E27FC236}">
                  <a16:creationId xmlns:a16="http://schemas.microsoft.com/office/drawing/2014/main" xmlns="" id="{07C3439C-CA32-4BF0-86C6-A9D201EFE25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5" name="Freeform 37">
              <a:extLst>
                <a:ext uri="{FF2B5EF4-FFF2-40B4-BE49-F238E27FC236}">
                  <a16:creationId xmlns:a16="http://schemas.microsoft.com/office/drawing/2014/main" xmlns="" id="{23288E86-BF41-4FAE-8FFC-4F5F9FD2DF4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6" name="Freeform 38">
              <a:extLst>
                <a:ext uri="{FF2B5EF4-FFF2-40B4-BE49-F238E27FC236}">
                  <a16:creationId xmlns:a16="http://schemas.microsoft.com/office/drawing/2014/main" xmlns="" id="{B91B6C72-0DF9-4ECF-B00E-8393A0C1B91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128" name="Rectangle 87">
            <a:extLst>
              <a:ext uri="{FF2B5EF4-FFF2-40B4-BE49-F238E27FC236}">
                <a16:creationId xmlns:a16="http://schemas.microsoft.com/office/drawing/2014/main" xmlns="" id="{91D7BA48-C009-48C1-BA03-2BA26320AAF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9" name="Freeform 6">
            <a:extLst>
              <a:ext uri="{FF2B5EF4-FFF2-40B4-BE49-F238E27FC236}">
                <a16:creationId xmlns:a16="http://schemas.microsoft.com/office/drawing/2014/main" xmlns="" id="{E00C8CE1-1B36-4F2F-BCD6-6C122ECFF98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30" name="Rectangle 91">
            <a:extLst>
              <a:ext uri="{FF2B5EF4-FFF2-40B4-BE49-F238E27FC236}">
                <a16:creationId xmlns:a16="http://schemas.microsoft.com/office/drawing/2014/main" xmlns="" id="{5A6AD4EA-2070-4801-ACF6-44B7860B7AF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1" name="Rectangle 93">
            <a:extLst>
              <a:ext uri="{FF2B5EF4-FFF2-40B4-BE49-F238E27FC236}">
                <a16:creationId xmlns:a16="http://schemas.microsoft.com/office/drawing/2014/main" xmlns="" id="{DCBC7DA6-735A-4A03-84AC-6256F94AAB1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-2" y="0"/>
            <a:ext cx="7540751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7D62B8A7-3415-48E6-B018-D201896CF6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278" y="967417"/>
            <a:ext cx="6675215" cy="39432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u="sng">
                <a:solidFill>
                  <a:srgbClr val="FEFFFF"/>
                </a:solidFill>
              </a:rPr>
              <a:t>Comparison Chart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68711A92-105B-4DEF-85BC-35D3C87A9F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54770" y="267548"/>
            <a:ext cx="3396952" cy="3395739"/>
          </a:xfrm>
          <a:prstGeom prst="rect">
            <a:avLst/>
          </a:prstGeom>
        </p:spPr>
      </p:pic>
      <p:sp>
        <p:nvSpPr>
          <p:cNvPr id="96" name="Freeform 23">
            <a:extLst>
              <a:ext uri="{FF2B5EF4-FFF2-40B4-BE49-F238E27FC236}">
                <a16:creationId xmlns:a16="http://schemas.microsoft.com/office/drawing/2014/main" xmlns="" id="{55B9EB3A-1C75-4D5A-8795-FFE7B39E58E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grayWhite">
          <a:xfrm>
            <a:off x="0" y="5033007"/>
            <a:ext cx="8404003" cy="857047"/>
          </a:xfrm>
          <a:custGeom>
            <a:avLst/>
            <a:gdLst>
              <a:gd name="connsiteX0" fmla="*/ 0 w 8404003"/>
              <a:gd name="connsiteY0" fmla="*/ 0 h 857047"/>
              <a:gd name="connsiteX1" fmla="*/ 797860 w 8404003"/>
              <a:gd name="connsiteY1" fmla="*/ 0 h 857047"/>
              <a:gd name="connsiteX2" fmla="*/ 2482050 w 8404003"/>
              <a:gd name="connsiteY2" fmla="*/ 0 h 857047"/>
              <a:gd name="connsiteX3" fmla="*/ 3003610 w 8404003"/>
              <a:gd name="connsiteY3" fmla="*/ 0 h 857047"/>
              <a:gd name="connsiteX4" fmla="*/ 3219959 w 8404003"/>
              <a:gd name="connsiteY4" fmla="*/ 0 h 857047"/>
              <a:gd name="connsiteX5" fmla="*/ 3311869 w 8404003"/>
              <a:gd name="connsiteY5" fmla="*/ 0 h 857047"/>
              <a:gd name="connsiteX6" fmla="*/ 3326218 w 8404003"/>
              <a:gd name="connsiteY6" fmla="*/ 0 h 857047"/>
              <a:gd name="connsiteX7" fmla="*/ 3426656 w 8404003"/>
              <a:gd name="connsiteY7" fmla="*/ 0 h 857047"/>
              <a:gd name="connsiteX8" fmla="*/ 3516436 w 8404003"/>
              <a:gd name="connsiteY8" fmla="*/ 0 h 857047"/>
              <a:gd name="connsiteX9" fmla="*/ 3601649 w 8404003"/>
              <a:gd name="connsiteY9" fmla="*/ 0 h 857047"/>
              <a:gd name="connsiteX10" fmla="*/ 3699274 w 8404003"/>
              <a:gd name="connsiteY10" fmla="*/ 0 h 857047"/>
              <a:gd name="connsiteX11" fmla="*/ 3718421 w 8404003"/>
              <a:gd name="connsiteY11" fmla="*/ 0 h 857047"/>
              <a:gd name="connsiteX12" fmla="*/ 3910939 w 8404003"/>
              <a:gd name="connsiteY12" fmla="*/ 0 h 857047"/>
              <a:gd name="connsiteX13" fmla="*/ 3927053 w 8404003"/>
              <a:gd name="connsiteY13" fmla="*/ 0 h 857047"/>
              <a:gd name="connsiteX14" fmla="*/ 4198137 w 8404003"/>
              <a:gd name="connsiteY14" fmla="*/ 0 h 857047"/>
              <a:gd name="connsiteX15" fmla="*/ 4230161 w 8404003"/>
              <a:gd name="connsiteY15" fmla="*/ 0 h 857047"/>
              <a:gd name="connsiteX16" fmla="*/ 4245215 w 8404003"/>
              <a:gd name="connsiteY16" fmla="*/ 0 h 857047"/>
              <a:gd name="connsiteX17" fmla="*/ 4350592 w 8404003"/>
              <a:gd name="connsiteY17" fmla="*/ 0 h 857047"/>
              <a:gd name="connsiteX18" fmla="*/ 4357296 w 8404003"/>
              <a:gd name="connsiteY18" fmla="*/ 0 h 857047"/>
              <a:gd name="connsiteX19" fmla="*/ 4404222 w 8404003"/>
              <a:gd name="connsiteY19" fmla="*/ 0 h 857047"/>
              <a:gd name="connsiteX20" fmla="*/ 4531592 w 8404003"/>
              <a:gd name="connsiteY20" fmla="*/ 0 h 857047"/>
              <a:gd name="connsiteX21" fmla="*/ 4598953 w 8404003"/>
              <a:gd name="connsiteY21" fmla="*/ 0 h 857047"/>
              <a:gd name="connsiteX22" fmla="*/ 4779630 w 8404003"/>
              <a:gd name="connsiteY22" fmla="*/ 0 h 857047"/>
              <a:gd name="connsiteX23" fmla="*/ 5132321 w 8404003"/>
              <a:gd name="connsiteY23" fmla="*/ 0 h 857047"/>
              <a:gd name="connsiteX24" fmla="*/ 5141543 w 8404003"/>
              <a:gd name="connsiteY24" fmla="*/ 0 h 857047"/>
              <a:gd name="connsiteX25" fmla="*/ 5188556 w 8404003"/>
              <a:gd name="connsiteY25" fmla="*/ 0 h 857047"/>
              <a:gd name="connsiteX26" fmla="*/ 5206100 w 8404003"/>
              <a:gd name="connsiteY26" fmla="*/ 0 h 857047"/>
              <a:gd name="connsiteX27" fmla="*/ 5722554 w 8404003"/>
              <a:gd name="connsiteY27" fmla="*/ 0 h 857047"/>
              <a:gd name="connsiteX28" fmla="*/ 5732230 w 8404003"/>
              <a:gd name="connsiteY28" fmla="*/ 0 h 857047"/>
              <a:gd name="connsiteX29" fmla="*/ 5798594 w 8404003"/>
              <a:gd name="connsiteY29" fmla="*/ 0 h 857047"/>
              <a:gd name="connsiteX30" fmla="*/ 5799962 w 8404003"/>
              <a:gd name="connsiteY30" fmla="*/ 0 h 857047"/>
              <a:gd name="connsiteX31" fmla="*/ 6338565 w 8404003"/>
              <a:gd name="connsiteY31" fmla="*/ 0 h 857047"/>
              <a:gd name="connsiteX32" fmla="*/ 6649966 w 8404003"/>
              <a:gd name="connsiteY32" fmla="*/ 0 h 857047"/>
              <a:gd name="connsiteX33" fmla="*/ 6730668 w 8404003"/>
              <a:gd name="connsiteY33" fmla="*/ 0 h 857047"/>
              <a:gd name="connsiteX34" fmla="*/ 7178721 w 8404003"/>
              <a:gd name="connsiteY34" fmla="*/ 0 h 857047"/>
              <a:gd name="connsiteX35" fmla="*/ 7277889 w 8404003"/>
              <a:gd name="connsiteY35" fmla="*/ 0 h 857047"/>
              <a:gd name="connsiteX36" fmla="*/ 7782893 w 8404003"/>
              <a:gd name="connsiteY36" fmla="*/ 0 h 857047"/>
              <a:gd name="connsiteX37" fmla="*/ 8006080 w 8404003"/>
              <a:gd name="connsiteY37" fmla="*/ 0 h 857047"/>
              <a:gd name="connsiteX38" fmla="*/ 8030270 w 8404003"/>
              <a:gd name="connsiteY38" fmla="*/ 10516 h 857047"/>
              <a:gd name="connsiteX39" fmla="*/ 8035108 w 8404003"/>
              <a:gd name="connsiteY39" fmla="*/ 15774 h 857047"/>
              <a:gd name="connsiteX40" fmla="*/ 8393118 w 8404003"/>
              <a:gd name="connsiteY40" fmla="*/ 404863 h 857047"/>
              <a:gd name="connsiteX41" fmla="*/ 8393118 w 8404003"/>
              <a:gd name="connsiteY41" fmla="*/ 452185 h 857047"/>
              <a:gd name="connsiteX42" fmla="*/ 8035108 w 8404003"/>
              <a:gd name="connsiteY42" fmla="*/ 841273 h 857047"/>
              <a:gd name="connsiteX43" fmla="*/ 8030270 w 8404003"/>
              <a:gd name="connsiteY43" fmla="*/ 846531 h 857047"/>
              <a:gd name="connsiteX44" fmla="*/ 8006080 w 8404003"/>
              <a:gd name="connsiteY44" fmla="*/ 857047 h 857047"/>
              <a:gd name="connsiteX45" fmla="*/ 7889742 w 8404003"/>
              <a:gd name="connsiteY45" fmla="*/ 857047 h 857047"/>
              <a:gd name="connsiteX46" fmla="*/ 7782893 w 8404003"/>
              <a:gd name="connsiteY46" fmla="*/ 857047 h 857047"/>
              <a:gd name="connsiteX47" fmla="*/ 7776190 w 8404003"/>
              <a:gd name="connsiteY47" fmla="*/ 857047 h 857047"/>
              <a:gd name="connsiteX48" fmla="*/ 7730315 w 8404003"/>
              <a:gd name="connsiteY48" fmla="*/ 857047 h 857047"/>
              <a:gd name="connsiteX49" fmla="*/ 7729264 w 8404003"/>
              <a:gd name="connsiteY49" fmla="*/ 857047 h 857047"/>
              <a:gd name="connsiteX50" fmla="*/ 7601893 w 8404003"/>
              <a:gd name="connsiteY50" fmla="*/ 857047 h 857047"/>
              <a:gd name="connsiteX51" fmla="*/ 7467477 w 8404003"/>
              <a:gd name="connsiteY51" fmla="*/ 857047 h 857047"/>
              <a:gd name="connsiteX52" fmla="*/ 7353856 w 8404003"/>
              <a:gd name="connsiteY52" fmla="*/ 857047 h 857047"/>
              <a:gd name="connsiteX53" fmla="*/ 7075374 w 8404003"/>
              <a:gd name="connsiteY53" fmla="*/ 857047 h 857047"/>
              <a:gd name="connsiteX54" fmla="*/ 6944929 w 8404003"/>
              <a:gd name="connsiteY54" fmla="*/ 857047 h 857047"/>
              <a:gd name="connsiteX55" fmla="*/ 6528153 w 8404003"/>
              <a:gd name="connsiteY55" fmla="*/ 857047 h 857047"/>
              <a:gd name="connsiteX56" fmla="*/ 6334891 w 8404003"/>
              <a:gd name="connsiteY56" fmla="*/ 857047 h 857047"/>
              <a:gd name="connsiteX57" fmla="*/ 5799962 w 8404003"/>
              <a:gd name="connsiteY57" fmla="*/ 857047 h 857047"/>
              <a:gd name="connsiteX58" fmla="*/ 5722554 w 8404003"/>
              <a:gd name="connsiteY58" fmla="*/ 857047 h 857047"/>
              <a:gd name="connsiteX59" fmla="*/ 5648775 w 8404003"/>
              <a:gd name="connsiteY59" fmla="*/ 857047 h 857047"/>
              <a:gd name="connsiteX60" fmla="*/ 5483520 w 8404003"/>
              <a:gd name="connsiteY60" fmla="*/ 857047 h 857047"/>
              <a:gd name="connsiteX61" fmla="*/ 5473550 w 8404003"/>
              <a:gd name="connsiteY61" fmla="*/ 857047 h 857047"/>
              <a:gd name="connsiteX62" fmla="*/ 5132321 w 8404003"/>
              <a:gd name="connsiteY62" fmla="*/ 857047 h 857047"/>
              <a:gd name="connsiteX63" fmla="*/ 5047108 w 8404003"/>
              <a:gd name="connsiteY63" fmla="*/ 857047 h 857047"/>
              <a:gd name="connsiteX64" fmla="*/ 4954764 w 8404003"/>
              <a:gd name="connsiteY64" fmla="*/ 857047 h 857047"/>
              <a:gd name="connsiteX65" fmla="*/ 4930335 w 8404003"/>
              <a:gd name="connsiteY65" fmla="*/ 857047 h 857047"/>
              <a:gd name="connsiteX66" fmla="*/ 4450619 w 8404003"/>
              <a:gd name="connsiteY66" fmla="*/ 857047 h 857047"/>
              <a:gd name="connsiteX67" fmla="*/ 4350592 w 8404003"/>
              <a:gd name="connsiteY67" fmla="*/ 857047 h 857047"/>
              <a:gd name="connsiteX68" fmla="*/ 4335538 w 8404003"/>
              <a:gd name="connsiteY68" fmla="*/ 857047 h 857047"/>
              <a:gd name="connsiteX69" fmla="*/ 4230161 w 8404003"/>
              <a:gd name="connsiteY69" fmla="*/ 857047 h 857047"/>
              <a:gd name="connsiteX70" fmla="*/ 4215812 w 8404003"/>
              <a:gd name="connsiteY70" fmla="*/ 857047 h 857047"/>
              <a:gd name="connsiteX71" fmla="*/ 4115374 w 8404003"/>
              <a:gd name="connsiteY71" fmla="*/ 857047 h 857047"/>
              <a:gd name="connsiteX72" fmla="*/ 4049804 w 8404003"/>
              <a:gd name="connsiteY72" fmla="*/ 857047 h 857047"/>
              <a:gd name="connsiteX73" fmla="*/ 3842757 w 8404003"/>
              <a:gd name="connsiteY73" fmla="*/ 857047 h 857047"/>
              <a:gd name="connsiteX74" fmla="*/ 3614977 w 8404003"/>
              <a:gd name="connsiteY74" fmla="*/ 857047 h 857047"/>
              <a:gd name="connsiteX75" fmla="*/ 3516436 w 8404003"/>
              <a:gd name="connsiteY75" fmla="*/ 857047 h 857047"/>
              <a:gd name="connsiteX76" fmla="*/ 3452333 w 8404003"/>
              <a:gd name="connsiteY76" fmla="*/ 857047 h 857047"/>
              <a:gd name="connsiteX77" fmla="*/ 3311869 w 8404003"/>
              <a:gd name="connsiteY77" fmla="*/ 857047 h 857047"/>
              <a:gd name="connsiteX78" fmla="*/ 3300088 w 8404003"/>
              <a:gd name="connsiteY78" fmla="*/ 857047 h 857047"/>
              <a:gd name="connsiteX79" fmla="*/ 3272588 w 8404003"/>
              <a:gd name="connsiteY79" fmla="*/ 857047 h 857047"/>
              <a:gd name="connsiteX80" fmla="*/ 3179295 w 8404003"/>
              <a:gd name="connsiteY80" fmla="*/ 857047 h 857047"/>
              <a:gd name="connsiteX81" fmla="*/ 3003610 w 8404003"/>
              <a:gd name="connsiteY81" fmla="*/ 857047 h 857047"/>
              <a:gd name="connsiteX82" fmla="*/ 2997618 w 8404003"/>
              <a:gd name="connsiteY82" fmla="*/ 857047 h 857047"/>
              <a:gd name="connsiteX83" fmla="*/ 797860 w 8404003"/>
              <a:gd name="connsiteY83" fmla="*/ 857047 h 857047"/>
              <a:gd name="connsiteX84" fmla="*/ 0 w 8404003"/>
              <a:gd name="connsiteY84" fmla="*/ 857047 h 857047"/>
              <a:gd name="connsiteX85" fmla="*/ 0 w 8404003"/>
              <a:gd name="connsiteY85" fmla="*/ 0 h 8570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8404003" h="857047">
                <a:moveTo>
                  <a:pt x="0" y="0"/>
                </a:moveTo>
                <a:cubicBezTo>
                  <a:pt x="0" y="0"/>
                  <a:pt x="0" y="0"/>
                  <a:pt x="797860" y="0"/>
                </a:cubicBezTo>
                <a:cubicBezTo>
                  <a:pt x="797860" y="0"/>
                  <a:pt x="797860" y="0"/>
                  <a:pt x="2482050" y="0"/>
                </a:cubicBezTo>
                <a:lnTo>
                  <a:pt x="3003610" y="0"/>
                </a:lnTo>
                <a:cubicBezTo>
                  <a:pt x="3003610" y="0"/>
                  <a:pt x="3003610" y="0"/>
                  <a:pt x="3219959" y="0"/>
                </a:cubicBezTo>
                <a:lnTo>
                  <a:pt x="3311869" y="0"/>
                </a:lnTo>
                <a:lnTo>
                  <a:pt x="3326218" y="0"/>
                </a:lnTo>
                <a:lnTo>
                  <a:pt x="3426656" y="0"/>
                </a:lnTo>
                <a:lnTo>
                  <a:pt x="3516436" y="0"/>
                </a:lnTo>
                <a:cubicBezTo>
                  <a:pt x="3516436" y="0"/>
                  <a:pt x="3516436" y="0"/>
                  <a:pt x="3601649" y="0"/>
                </a:cubicBezTo>
                <a:lnTo>
                  <a:pt x="3699274" y="0"/>
                </a:lnTo>
                <a:lnTo>
                  <a:pt x="3718421" y="0"/>
                </a:lnTo>
                <a:cubicBezTo>
                  <a:pt x="3768918" y="0"/>
                  <a:pt x="3832038" y="0"/>
                  <a:pt x="3910939" y="0"/>
                </a:cubicBezTo>
                <a:lnTo>
                  <a:pt x="3927053" y="0"/>
                </a:lnTo>
                <a:lnTo>
                  <a:pt x="4198137" y="0"/>
                </a:lnTo>
                <a:lnTo>
                  <a:pt x="4230161" y="0"/>
                </a:lnTo>
                <a:lnTo>
                  <a:pt x="4245215" y="0"/>
                </a:lnTo>
                <a:lnTo>
                  <a:pt x="4350592" y="0"/>
                </a:lnTo>
                <a:lnTo>
                  <a:pt x="4357296" y="0"/>
                </a:lnTo>
                <a:lnTo>
                  <a:pt x="4404222" y="0"/>
                </a:lnTo>
                <a:lnTo>
                  <a:pt x="4531592" y="0"/>
                </a:lnTo>
                <a:lnTo>
                  <a:pt x="4598953" y="0"/>
                </a:lnTo>
                <a:lnTo>
                  <a:pt x="4779630" y="0"/>
                </a:lnTo>
                <a:lnTo>
                  <a:pt x="5132321" y="0"/>
                </a:lnTo>
                <a:cubicBezTo>
                  <a:pt x="5132321" y="0"/>
                  <a:pt x="5132321" y="0"/>
                  <a:pt x="5141543" y="0"/>
                </a:cubicBezTo>
                <a:lnTo>
                  <a:pt x="5188556" y="0"/>
                </a:lnTo>
                <a:lnTo>
                  <a:pt x="5206100" y="0"/>
                </a:lnTo>
                <a:cubicBezTo>
                  <a:pt x="5279879" y="0"/>
                  <a:pt x="5427438" y="0"/>
                  <a:pt x="5722554" y="0"/>
                </a:cubicBezTo>
                <a:cubicBezTo>
                  <a:pt x="5722554" y="0"/>
                  <a:pt x="5722554" y="0"/>
                  <a:pt x="5732230" y="0"/>
                </a:cubicBezTo>
                <a:lnTo>
                  <a:pt x="5798594" y="0"/>
                </a:lnTo>
                <a:lnTo>
                  <a:pt x="5799962" y="0"/>
                </a:lnTo>
                <a:cubicBezTo>
                  <a:pt x="5799962" y="0"/>
                  <a:pt x="5799962" y="0"/>
                  <a:pt x="6338565" y="0"/>
                </a:cubicBezTo>
                <a:lnTo>
                  <a:pt x="6649966" y="0"/>
                </a:lnTo>
                <a:lnTo>
                  <a:pt x="6730668" y="0"/>
                </a:lnTo>
                <a:lnTo>
                  <a:pt x="7178721" y="0"/>
                </a:lnTo>
                <a:lnTo>
                  <a:pt x="7277889" y="0"/>
                </a:lnTo>
                <a:lnTo>
                  <a:pt x="7782893" y="0"/>
                </a:lnTo>
                <a:lnTo>
                  <a:pt x="8006080" y="0"/>
                </a:lnTo>
                <a:cubicBezTo>
                  <a:pt x="8015756" y="0"/>
                  <a:pt x="8025432" y="5258"/>
                  <a:pt x="8030270" y="10516"/>
                </a:cubicBezTo>
                <a:cubicBezTo>
                  <a:pt x="8030270" y="10516"/>
                  <a:pt x="8035108" y="10516"/>
                  <a:pt x="8035108" y="15774"/>
                </a:cubicBezTo>
                <a:cubicBezTo>
                  <a:pt x="8035108" y="15774"/>
                  <a:pt x="8035108" y="15774"/>
                  <a:pt x="8393118" y="404863"/>
                </a:cubicBezTo>
                <a:cubicBezTo>
                  <a:pt x="8407632" y="415379"/>
                  <a:pt x="8407632" y="436411"/>
                  <a:pt x="8393118" y="452185"/>
                </a:cubicBezTo>
                <a:cubicBezTo>
                  <a:pt x="8393118" y="452185"/>
                  <a:pt x="8393118" y="452185"/>
                  <a:pt x="8035108" y="841273"/>
                </a:cubicBezTo>
                <a:cubicBezTo>
                  <a:pt x="8035108" y="841273"/>
                  <a:pt x="8030270" y="841273"/>
                  <a:pt x="8030270" y="846531"/>
                </a:cubicBezTo>
                <a:cubicBezTo>
                  <a:pt x="8025432" y="851789"/>
                  <a:pt x="8015756" y="857047"/>
                  <a:pt x="8006080" y="857047"/>
                </a:cubicBezTo>
                <a:cubicBezTo>
                  <a:pt x="8006080" y="857047"/>
                  <a:pt x="8006080" y="857047"/>
                  <a:pt x="7889742" y="857047"/>
                </a:cubicBezTo>
                <a:lnTo>
                  <a:pt x="7782893" y="857047"/>
                </a:lnTo>
                <a:lnTo>
                  <a:pt x="7776190" y="857047"/>
                </a:lnTo>
                <a:lnTo>
                  <a:pt x="7730315" y="857047"/>
                </a:lnTo>
                <a:lnTo>
                  <a:pt x="7729264" y="857047"/>
                </a:lnTo>
                <a:lnTo>
                  <a:pt x="7601893" y="857047"/>
                </a:lnTo>
                <a:lnTo>
                  <a:pt x="7467477" y="857047"/>
                </a:lnTo>
                <a:lnTo>
                  <a:pt x="7353856" y="857047"/>
                </a:lnTo>
                <a:lnTo>
                  <a:pt x="7075374" y="857047"/>
                </a:lnTo>
                <a:lnTo>
                  <a:pt x="6944929" y="857047"/>
                </a:lnTo>
                <a:lnTo>
                  <a:pt x="6528153" y="857047"/>
                </a:lnTo>
                <a:lnTo>
                  <a:pt x="6334891" y="857047"/>
                </a:lnTo>
                <a:lnTo>
                  <a:pt x="5799962" y="857047"/>
                </a:lnTo>
                <a:cubicBezTo>
                  <a:pt x="5799962" y="857047"/>
                  <a:pt x="5799962" y="857047"/>
                  <a:pt x="5722554" y="857047"/>
                </a:cubicBezTo>
                <a:cubicBezTo>
                  <a:pt x="5722554" y="857047"/>
                  <a:pt x="5722554" y="857047"/>
                  <a:pt x="5648775" y="857047"/>
                </a:cubicBezTo>
                <a:lnTo>
                  <a:pt x="5483520" y="857047"/>
                </a:lnTo>
                <a:lnTo>
                  <a:pt x="5473550" y="857047"/>
                </a:lnTo>
                <a:cubicBezTo>
                  <a:pt x="5390548" y="857047"/>
                  <a:pt x="5279879" y="857047"/>
                  <a:pt x="5132321" y="857047"/>
                </a:cubicBezTo>
                <a:cubicBezTo>
                  <a:pt x="5132321" y="857047"/>
                  <a:pt x="5132321" y="857047"/>
                  <a:pt x="5047108" y="857047"/>
                </a:cubicBezTo>
                <a:lnTo>
                  <a:pt x="4954764" y="857047"/>
                </a:lnTo>
                <a:lnTo>
                  <a:pt x="4930335" y="857047"/>
                </a:lnTo>
                <a:cubicBezTo>
                  <a:pt x="4829342" y="857047"/>
                  <a:pt x="4677853" y="857047"/>
                  <a:pt x="4450619" y="857047"/>
                </a:cubicBezTo>
                <a:lnTo>
                  <a:pt x="4350592" y="857047"/>
                </a:lnTo>
                <a:lnTo>
                  <a:pt x="4335538" y="857047"/>
                </a:lnTo>
                <a:lnTo>
                  <a:pt x="4230161" y="857047"/>
                </a:lnTo>
                <a:lnTo>
                  <a:pt x="4215812" y="857047"/>
                </a:lnTo>
                <a:lnTo>
                  <a:pt x="4115374" y="857047"/>
                </a:lnTo>
                <a:lnTo>
                  <a:pt x="4049804" y="857047"/>
                </a:lnTo>
                <a:lnTo>
                  <a:pt x="3842757" y="857047"/>
                </a:lnTo>
                <a:lnTo>
                  <a:pt x="3614977" y="857047"/>
                </a:lnTo>
                <a:lnTo>
                  <a:pt x="3516436" y="857047"/>
                </a:lnTo>
                <a:cubicBezTo>
                  <a:pt x="3516436" y="857047"/>
                  <a:pt x="3516436" y="857047"/>
                  <a:pt x="3452333" y="857047"/>
                </a:cubicBezTo>
                <a:lnTo>
                  <a:pt x="3311869" y="857047"/>
                </a:lnTo>
                <a:lnTo>
                  <a:pt x="3300088" y="857047"/>
                </a:lnTo>
                <a:lnTo>
                  <a:pt x="3272588" y="857047"/>
                </a:lnTo>
                <a:lnTo>
                  <a:pt x="3179295" y="857047"/>
                </a:lnTo>
                <a:lnTo>
                  <a:pt x="3003610" y="857047"/>
                </a:lnTo>
                <a:lnTo>
                  <a:pt x="2997618" y="857047"/>
                </a:lnTo>
                <a:cubicBezTo>
                  <a:pt x="2683367" y="857047"/>
                  <a:pt x="2054864" y="857047"/>
                  <a:pt x="797860" y="857047"/>
                </a:cubicBezTo>
                <a:cubicBezTo>
                  <a:pt x="797860" y="857047"/>
                  <a:pt x="797860" y="857047"/>
                  <a:pt x="0" y="857047"/>
                </a:cubicBezTo>
                <a:cubicBezTo>
                  <a:pt x="0" y="857047"/>
                  <a:pt x="0" y="857047"/>
                  <a:pt x="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xmlns="" id="{DF0957EC-D249-4DB2-A326-9E420750D3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4003" y="3874327"/>
            <a:ext cx="3678348" cy="2317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85348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2" name="Group 61">
            <a:extLst>
              <a:ext uri="{FF2B5EF4-FFF2-40B4-BE49-F238E27FC236}">
                <a16:creationId xmlns:a16="http://schemas.microsoft.com/office/drawing/2014/main" xmlns="" id="{51B860BB-F934-4DE1-A930-090DD475F1A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63" name="Freeform 11">
              <a:extLst>
                <a:ext uri="{FF2B5EF4-FFF2-40B4-BE49-F238E27FC236}">
                  <a16:creationId xmlns:a16="http://schemas.microsoft.com/office/drawing/2014/main" xmlns="" id="{61927C55-8047-466F-9FE4-B42D3D1AFA9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4" name="Freeform 12">
              <a:extLst>
                <a:ext uri="{FF2B5EF4-FFF2-40B4-BE49-F238E27FC236}">
                  <a16:creationId xmlns:a16="http://schemas.microsoft.com/office/drawing/2014/main" xmlns="" id="{E914D83D-75AE-426B-90AC-E37CBA2BD7F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5" name="Freeform 13">
              <a:extLst>
                <a:ext uri="{FF2B5EF4-FFF2-40B4-BE49-F238E27FC236}">
                  <a16:creationId xmlns:a16="http://schemas.microsoft.com/office/drawing/2014/main" xmlns="" id="{DDB740D6-20EA-4164-9EDB-243B210E8FE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6" name="Freeform 14">
              <a:extLst>
                <a:ext uri="{FF2B5EF4-FFF2-40B4-BE49-F238E27FC236}">
                  <a16:creationId xmlns:a16="http://schemas.microsoft.com/office/drawing/2014/main" xmlns="" id="{0843EF7D-8FF7-4B1B-810B-AA92D132EB5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7" name="Freeform 15">
              <a:extLst>
                <a:ext uri="{FF2B5EF4-FFF2-40B4-BE49-F238E27FC236}">
                  <a16:creationId xmlns:a16="http://schemas.microsoft.com/office/drawing/2014/main" xmlns="" id="{F995A1BF-26D5-42BA-83D6-B74B0793A82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8" name="Freeform 16">
              <a:extLst>
                <a:ext uri="{FF2B5EF4-FFF2-40B4-BE49-F238E27FC236}">
                  <a16:creationId xmlns:a16="http://schemas.microsoft.com/office/drawing/2014/main" xmlns="" id="{706BB22B-358C-43E3-A01E-2CCD2EFD4A9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9" name="Freeform 17">
              <a:extLst>
                <a:ext uri="{FF2B5EF4-FFF2-40B4-BE49-F238E27FC236}">
                  <a16:creationId xmlns:a16="http://schemas.microsoft.com/office/drawing/2014/main" xmlns="" id="{09828090-C04F-4B25-BD86-CE7A94A3461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0" name="Freeform 18">
              <a:extLst>
                <a:ext uri="{FF2B5EF4-FFF2-40B4-BE49-F238E27FC236}">
                  <a16:creationId xmlns:a16="http://schemas.microsoft.com/office/drawing/2014/main" xmlns="" id="{B062093C-CFDD-4759-8CD6-EB2CCD1DBC7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1" name="Freeform 19">
              <a:extLst>
                <a:ext uri="{FF2B5EF4-FFF2-40B4-BE49-F238E27FC236}">
                  <a16:creationId xmlns:a16="http://schemas.microsoft.com/office/drawing/2014/main" xmlns="" id="{FB33C2A8-7609-427D-BC55-13F95620186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2" name="Freeform 20">
              <a:extLst>
                <a:ext uri="{FF2B5EF4-FFF2-40B4-BE49-F238E27FC236}">
                  <a16:creationId xmlns:a16="http://schemas.microsoft.com/office/drawing/2014/main" xmlns="" id="{9FF51B36-24F3-42B4-9ACD-2B83F4B570F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3" name="Freeform 21">
              <a:extLst>
                <a:ext uri="{FF2B5EF4-FFF2-40B4-BE49-F238E27FC236}">
                  <a16:creationId xmlns:a16="http://schemas.microsoft.com/office/drawing/2014/main" xmlns="" id="{6EBCB31E-7CBF-45FC-B7A3-7FE8E8C8A38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4" name="Freeform 22">
              <a:extLst>
                <a:ext uri="{FF2B5EF4-FFF2-40B4-BE49-F238E27FC236}">
                  <a16:creationId xmlns:a16="http://schemas.microsoft.com/office/drawing/2014/main" xmlns="" id="{404CB86A-82A5-40B9-8D4B-159ED1A3CE4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xmlns="" id="{DD17BCFA-C80F-4670-B8B9-034B5B1C8BA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27224" y="-32"/>
            <a:ext cx="2356675" cy="6853285"/>
            <a:chOff x="6627813" y="195454"/>
            <a:chExt cx="1952625" cy="5678297"/>
          </a:xfrm>
        </p:grpSpPr>
        <p:sp>
          <p:nvSpPr>
            <p:cNvPr id="77" name="Freeform 27">
              <a:extLst>
                <a:ext uri="{FF2B5EF4-FFF2-40B4-BE49-F238E27FC236}">
                  <a16:creationId xmlns:a16="http://schemas.microsoft.com/office/drawing/2014/main" xmlns="" id="{F705DA76-B301-4098-9966-310A00C312E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8" name="Freeform 28">
              <a:extLst>
                <a:ext uri="{FF2B5EF4-FFF2-40B4-BE49-F238E27FC236}">
                  <a16:creationId xmlns:a16="http://schemas.microsoft.com/office/drawing/2014/main" xmlns="" id="{7484AECD-B027-45E9-8764-6E1A4A4A0D9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9" name="Freeform 29">
              <a:extLst>
                <a:ext uri="{FF2B5EF4-FFF2-40B4-BE49-F238E27FC236}">
                  <a16:creationId xmlns:a16="http://schemas.microsoft.com/office/drawing/2014/main" xmlns="" id="{CB341AF9-DEB1-42CB-8D1D-F262CFE465D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0" name="Freeform 30">
              <a:extLst>
                <a:ext uri="{FF2B5EF4-FFF2-40B4-BE49-F238E27FC236}">
                  <a16:creationId xmlns:a16="http://schemas.microsoft.com/office/drawing/2014/main" xmlns="" id="{1C7213C3-CCDC-48BD-BF51-7AB8EE57A10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1" name="Freeform 31">
              <a:extLst>
                <a:ext uri="{FF2B5EF4-FFF2-40B4-BE49-F238E27FC236}">
                  <a16:creationId xmlns:a16="http://schemas.microsoft.com/office/drawing/2014/main" xmlns="" id="{7568F4E5-84C7-4F79-A40F-AC4885CB63B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2" name="Freeform 32">
              <a:extLst>
                <a:ext uri="{FF2B5EF4-FFF2-40B4-BE49-F238E27FC236}">
                  <a16:creationId xmlns:a16="http://schemas.microsoft.com/office/drawing/2014/main" xmlns="" id="{81654B91-DAE7-4763-8F60-7A35727C21D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3" name="Freeform 33">
              <a:extLst>
                <a:ext uri="{FF2B5EF4-FFF2-40B4-BE49-F238E27FC236}">
                  <a16:creationId xmlns:a16="http://schemas.microsoft.com/office/drawing/2014/main" xmlns="" id="{E9C665F1-5409-4590-AA69-79EABC1EACC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4" name="Freeform 34">
              <a:extLst>
                <a:ext uri="{FF2B5EF4-FFF2-40B4-BE49-F238E27FC236}">
                  <a16:creationId xmlns:a16="http://schemas.microsoft.com/office/drawing/2014/main" xmlns="" id="{C3192F7D-0C18-4DB2-A88B-EBF56274807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5" name="Freeform 35">
              <a:extLst>
                <a:ext uri="{FF2B5EF4-FFF2-40B4-BE49-F238E27FC236}">
                  <a16:creationId xmlns:a16="http://schemas.microsoft.com/office/drawing/2014/main" xmlns="" id="{86BE4725-AC90-44AE-8B17-D13BA4BF363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6" name="Freeform 36">
              <a:extLst>
                <a:ext uri="{FF2B5EF4-FFF2-40B4-BE49-F238E27FC236}">
                  <a16:creationId xmlns:a16="http://schemas.microsoft.com/office/drawing/2014/main" xmlns="" id="{2C0C171A-856F-4606-9D98-B5318639A63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7" name="Freeform 37">
              <a:extLst>
                <a:ext uri="{FF2B5EF4-FFF2-40B4-BE49-F238E27FC236}">
                  <a16:creationId xmlns:a16="http://schemas.microsoft.com/office/drawing/2014/main" xmlns="" id="{B6D57E3C-42A8-4054-B617-CE82DD8B739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8" name="Freeform 38">
              <a:extLst>
                <a:ext uri="{FF2B5EF4-FFF2-40B4-BE49-F238E27FC236}">
                  <a16:creationId xmlns:a16="http://schemas.microsoft.com/office/drawing/2014/main" xmlns="" id="{C0A815A3-B7C7-4090-88EA-DA48AE474E3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90" name="Rectangle 89">
            <a:extLst>
              <a:ext uri="{FF2B5EF4-FFF2-40B4-BE49-F238E27FC236}">
                <a16:creationId xmlns:a16="http://schemas.microsoft.com/office/drawing/2014/main" xmlns="" id="{AE2F7D72-C98C-4C79-88A4-1DD7AAE7BF3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2" name="Freeform 6">
            <a:extLst>
              <a:ext uri="{FF2B5EF4-FFF2-40B4-BE49-F238E27FC236}">
                <a16:creationId xmlns:a16="http://schemas.microsoft.com/office/drawing/2014/main" xmlns="" id="{C03B0394-07A3-4767-BDD5-04B2F3E6BD4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94" name="Rectangle 93">
            <a:extLst>
              <a:ext uri="{FF2B5EF4-FFF2-40B4-BE49-F238E27FC236}">
                <a16:creationId xmlns:a16="http://schemas.microsoft.com/office/drawing/2014/main" xmlns="" id="{1D90E761-E560-46E8-8B50-CCE703218E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6" name="Group 95">
            <a:extLst>
              <a:ext uri="{FF2B5EF4-FFF2-40B4-BE49-F238E27FC236}">
                <a16:creationId xmlns:a16="http://schemas.microsoft.com/office/drawing/2014/main" xmlns="" id="{FB6DB3CD-0C97-402C-AD14-1CFB3731DD2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97" name="Freeform 11">
              <a:extLst>
                <a:ext uri="{FF2B5EF4-FFF2-40B4-BE49-F238E27FC236}">
                  <a16:creationId xmlns:a16="http://schemas.microsoft.com/office/drawing/2014/main" xmlns="" id="{97234BEC-0BCD-458D-8B88-2BC54257EAC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98" name="Freeform 12">
              <a:extLst>
                <a:ext uri="{FF2B5EF4-FFF2-40B4-BE49-F238E27FC236}">
                  <a16:creationId xmlns:a16="http://schemas.microsoft.com/office/drawing/2014/main" xmlns="" id="{C48CE172-AE11-48FC-A6A0-9AA032A575C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99" name="Freeform 13">
              <a:extLst>
                <a:ext uri="{FF2B5EF4-FFF2-40B4-BE49-F238E27FC236}">
                  <a16:creationId xmlns:a16="http://schemas.microsoft.com/office/drawing/2014/main" xmlns="" id="{572161ED-F602-403B-99F6-EA9EEB5CF90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0" name="Freeform 14">
              <a:extLst>
                <a:ext uri="{FF2B5EF4-FFF2-40B4-BE49-F238E27FC236}">
                  <a16:creationId xmlns:a16="http://schemas.microsoft.com/office/drawing/2014/main" xmlns="" id="{C690B4DC-6AA2-42B0-BD0B-1176A202B9D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1" name="Freeform 15">
              <a:extLst>
                <a:ext uri="{FF2B5EF4-FFF2-40B4-BE49-F238E27FC236}">
                  <a16:creationId xmlns:a16="http://schemas.microsoft.com/office/drawing/2014/main" xmlns="" id="{732FF4E5-BC90-4FED-8321-AB6DF447C3B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2" name="Freeform 16">
              <a:extLst>
                <a:ext uri="{FF2B5EF4-FFF2-40B4-BE49-F238E27FC236}">
                  <a16:creationId xmlns:a16="http://schemas.microsoft.com/office/drawing/2014/main" xmlns="" id="{566CEB4A-6A92-4067-BD6E-6BE63BF2312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3" name="Freeform 17">
              <a:extLst>
                <a:ext uri="{FF2B5EF4-FFF2-40B4-BE49-F238E27FC236}">
                  <a16:creationId xmlns:a16="http://schemas.microsoft.com/office/drawing/2014/main" xmlns="" id="{79A94B40-F9D3-4A81-BDF5-ED3A9D55329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4" name="Freeform 18">
              <a:extLst>
                <a:ext uri="{FF2B5EF4-FFF2-40B4-BE49-F238E27FC236}">
                  <a16:creationId xmlns:a16="http://schemas.microsoft.com/office/drawing/2014/main" xmlns="" id="{E4869EFC-7C13-485C-82C9-24F35B74B66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5" name="Freeform 19">
              <a:extLst>
                <a:ext uri="{FF2B5EF4-FFF2-40B4-BE49-F238E27FC236}">
                  <a16:creationId xmlns:a16="http://schemas.microsoft.com/office/drawing/2014/main" xmlns="" id="{75E4F377-7915-4B31-A427-FB5F5540A8E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6" name="Freeform 20">
              <a:extLst>
                <a:ext uri="{FF2B5EF4-FFF2-40B4-BE49-F238E27FC236}">
                  <a16:creationId xmlns:a16="http://schemas.microsoft.com/office/drawing/2014/main" xmlns="" id="{F8CB933D-D3DC-469F-A3AA-172BC84FF38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7" name="Freeform 21">
              <a:extLst>
                <a:ext uri="{FF2B5EF4-FFF2-40B4-BE49-F238E27FC236}">
                  <a16:creationId xmlns:a16="http://schemas.microsoft.com/office/drawing/2014/main" xmlns="" id="{705004CC-06FA-4258-994F-2E01354C49A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8" name="Freeform 22">
              <a:extLst>
                <a:ext uri="{FF2B5EF4-FFF2-40B4-BE49-F238E27FC236}">
                  <a16:creationId xmlns:a16="http://schemas.microsoft.com/office/drawing/2014/main" xmlns="" id="{5057B1F9-2060-4D46-980E-D0072A792F4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xmlns="" id="{76CDD284-9E02-4E58-A991-745767177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4529540"/>
            <a:ext cx="8915399" cy="116242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dirty="0"/>
              <a:t>Evaluation of Production</a:t>
            </a:r>
          </a:p>
        </p:txBody>
      </p:sp>
      <p:grpSp>
        <p:nvGrpSpPr>
          <p:cNvPr id="110" name="Group 109">
            <a:extLst>
              <a:ext uri="{FF2B5EF4-FFF2-40B4-BE49-F238E27FC236}">
                <a16:creationId xmlns:a16="http://schemas.microsoft.com/office/drawing/2014/main" xmlns="" id="{374B4E41-E545-49EE-9771-7B452A8B35E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" name="Freeform 27">
              <a:extLst>
                <a:ext uri="{FF2B5EF4-FFF2-40B4-BE49-F238E27FC236}">
                  <a16:creationId xmlns:a16="http://schemas.microsoft.com/office/drawing/2014/main" xmlns="" id="{2B32DC75-144B-4978-9B68-1F127AF20E1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12" name="Freeform 28">
              <a:extLst>
                <a:ext uri="{FF2B5EF4-FFF2-40B4-BE49-F238E27FC236}">
                  <a16:creationId xmlns:a16="http://schemas.microsoft.com/office/drawing/2014/main" xmlns="" id="{C4F4DBE9-40DF-46D0-9632-D21CCB65D3E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13" name="Freeform 29">
              <a:extLst>
                <a:ext uri="{FF2B5EF4-FFF2-40B4-BE49-F238E27FC236}">
                  <a16:creationId xmlns:a16="http://schemas.microsoft.com/office/drawing/2014/main" xmlns="" id="{0ED412B8-A2C5-4273-8DD9-6EF3D93FCFF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14" name="Freeform 30">
              <a:extLst>
                <a:ext uri="{FF2B5EF4-FFF2-40B4-BE49-F238E27FC236}">
                  <a16:creationId xmlns:a16="http://schemas.microsoft.com/office/drawing/2014/main" xmlns="" id="{1812C244-C36C-489A-ACA6-A96AE39281F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15" name="Freeform 31">
              <a:extLst>
                <a:ext uri="{FF2B5EF4-FFF2-40B4-BE49-F238E27FC236}">
                  <a16:creationId xmlns:a16="http://schemas.microsoft.com/office/drawing/2014/main" xmlns="" id="{ADF1B598-5BB2-4C7F-A7FD-484730B8740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16" name="Freeform 32">
              <a:extLst>
                <a:ext uri="{FF2B5EF4-FFF2-40B4-BE49-F238E27FC236}">
                  <a16:creationId xmlns:a16="http://schemas.microsoft.com/office/drawing/2014/main" xmlns="" id="{3B796D61-CE3E-4246-BB4E-84A20A1C2AE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17" name="Freeform 33">
              <a:extLst>
                <a:ext uri="{FF2B5EF4-FFF2-40B4-BE49-F238E27FC236}">
                  <a16:creationId xmlns:a16="http://schemas.microsoft.com/office/drawing/2014/main" xmlns="" id="{41D653AD-C65E-42B2-8FAA-23023A9E3A1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18" name="Freeform 34">
              <a:extLst>
                <a:ext uri="{FF2B5EF4-FFF2-40B4-BE49-F238E27FC236}">
                  <a16:creationId xmlns:a16="http://schemas.microsoft.com/office/drawing/2014/main" xmlns="" id="{4A51985B-37E4-485C-95B1-8CC5C957A2E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19" name="Freeform 35">
              <a:extLst>
                <a:ext uri="{FF2B5EF4-FFF2-40B4-BE49-F238E27FC236}">
                  <a16:creationId xmlns:a16="http://schemas.microsoft.com/office/drawing/2014/main" xmlns="" id="{6FA4A699-43E1-4AE5-AFE8-2C7682415B2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0" name="Freeform 36">
              <a:extLst>
                <a:ext uri="{FF2B5EF4-FFF2-40B4-BE49-F238E27FC236}">
                  <a16:creationId xmlns:a16="http://schemas.microsoft.com/office/drawing/2014/main" xmlns="" id="{890EDF97-B9A5-4727-A45A-7A837FDF9C9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1" name="Freeform 37">
              <a:extLst>
                <a:ext uri="{FF2B5EF4-FFF2-40B4-BE49-F238E27FC236}">
                  <a16:creationId xmlns:a16="http://schemas.microsoft.com/office/drawing/2014/main" xmlns="" id="{D0AA5564-AD66-4164-8694-1E918AA47FE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2" name="Freeform 38">
              <a:extLst>
                <a:ext uri="{FF2B5EF4-FFF2-40B4-BE49-F238E27FC236}">
                  <a16:creationId xmlns:a16="http://schemas.microsoft.com/office/drawing/2014/main" xmlns="" id="{19679950-7893-4CBD-A373-E288FB06029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124" name="Rectangle 123">
            <a:extLst>
              <a:ext uri="{FF2B5EF4-FFF2-40B4-BE49-F238E27FC236}">
                <a16:creationId xmlns:a16="http://schemas.microsoft.com/office/drawing/2014/main" xmlns="" id="{D65C27E2-9CC1-45AC-9302-CAA9B2BA056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7251042F-C80F-42C6-8F2B-5A2584B6BC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9212" y="360273"/>
            <a:ext cx="7750542" cy="4534070"/>
          </a:xfrm>
          <a:prstGeom prst="rect">
            <a:avLst/>
          </a:prstGeom>
        </p:spPr>
      </p:pic>
      <p:sp>
        <p:nvSpPr>
          <p:cNvPr id="126" name="Freeform 33">
            <a:extLst>
              <a:ext uri="{FF2B5EF4-FFF2-40B4-BE49-F238E27FC236}">
                <a16:creationId xmlns:a16="http://schemas.microsoft.com/office/drawing/2014/main" xmlns="" id="{47BF6F76-2517-4EBD-A224-BD5376FF65E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auto">
          <a:xfrm>
            <a:off x="0" y="4753578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xmlns="" id="{2CC6BB9F-B75D-42BB-8A6D-662890BEEC82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12572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FF3E776-28D2-4A14-BE32-57CDDC6239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6" y="624110"/>
            <a:ext cx="7258998" cy="821232"/>
          </a:xfrm>
        </p:spPr>
        <p:txBody>
          <a:bodyPr/>
          <a:lstStyle/>
          <a:p>
            <a:r>
              <a:rPr lang="en-GB" b="1" u="sng" dirty="0"/>
              <a:t>Evaluation of Quality Assurance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xmlns="" id="{E3697812-A1EC-4BC5-8F7D-424FDC1D8E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92925" y="2004008"/>
            <a:ext cx="8188145" cy="4229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2368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7690E5E-AAFD-4138-943B-95E752C3F8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Costing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xmlns="" id="{B2F9CFBF-CB2A-4D75-8E6D-BA983C52A2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92924" y="2300781"/>
            <a:ext cx="8584275" cy="367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78845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F7B0163-5CBA-4239-BB41-2282503C7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CAD &amp; DESIGN DRAWINGS FINAL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xmlns="" id="{82FC9B78-6DFB-4906-B884-CDD638E5DC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7388" y="1428750"/>
            <a:ext cx="3943768" cy="281940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5B2C6178-5F06-4699-B4D3-CB16415DA7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976" y="4019549"/>
            <a:ext cx="4041220" cy="281940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56833983-D3F6-4159-9BCC-DE31415113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7884" y="2233825"/>
            <a:ext cx="4070555" cy="281896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2A848A38-0180-48F6-A393-DB9E0554CC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40013" y="1428750"/>
            <a:ext cx="3943769" cy="281940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8CE3241F-B6DC-4FEC-9CE9-BEDD509504E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3657" y="3557511"/>
            <a:ext cx="4070556" cy="281940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431BD657-F5EC-4AF1-A9BF-5F800FEC9E4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31156" y="4363600"/>
            <a:ext cx="4070555" cy="2819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3220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xmlns="" id="{8A4B381F-0613-4635-9FF1-7F138E90870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xmlns="" id="{E2CDD211-CC70-4A05-B57A-0C7AF10EC3C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xmlns="" id="{FB3D49A7-66BC-4C31-9FCE-024EBC631AA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xmlns="" id="{891BBF88-3ED5-4945-88CA-7C244AC3DDB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xmlns="" id="{4DE5D08A-C8FA-4A93-91EB-6E1638AC62A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xmlns="" id="{D0E74E81-2BD8-4D93-9C58-07B71A4F051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xmlns="" id="{02EA5090-484E-4DA2-B792-E432502D2CD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xmlns="" id="{D7FAC83F-F4D3-4922-8C9E-09D170A5B78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xmlns="" id="{EF580442-0B7E-4CD2-897B-76A2413296B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xmlns="" id="{A8E7A643-FA1F-4BE4-89B2-129A03C1BBD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xmlns="" id="{D706DC49-A8B1-49C1-BA11-B9458C1BFD4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xmlns="" id="{47E69BF8-0814-4C8B-9536-83C76D54F4B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xmlns="" id="{93C248F8-17F0-4179-87EB-62C570BECCD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xmlns="" id="{CDF9A384-C07B-4A0E-8EEB-2ED4C022E7C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27224" y="-32"/>
            <a:ext cx="2356675" cy="6853285"/>
            <a:chOff x="6627813" y="195454"/>
            <a:chExt cx="1952625" cy="5678297"/>
          </a:xfrm>
        </p:grpSpPr>
        <p:sp>
          <p:nvSpPr>
            <p:cNvPr id="29" name="Freeform 27">
              <a:extLst>
                <a:ext uri="{FF2B5EF4-FFF2-40B4-BE49-F238E27FC236}">
                  <a16:creationId xmlns:a16="http://schemas.microsoft.com/office/drawing/2014/main" xmlns="" id="{8D1C582A-8FE1-4558-8EC8-232453FCFF9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28">
              <a:extLst>
                <a:ext uri="{FF2B5EF4-FFF2-40B4-BE49-F238E27FC236}">
                  <a16:creationId xmlns:a16="http://schemas.microsoft.com/office/drawing/2014/main" xmlns="" id="{10ECFB74-0B8D-4753-BE03-35897F08EE9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29">
              <a:extLst>
                <a:ext uri="{FF2B5EF4-FFF2-40B4-BE49-F238E27FC236}">
                  <a16:creationId xmlns:a16="http://schemas.microsoft.com/office/drawing/2014/main" xmlns="" id="{0F48B5A0-967D-4E4C-A04B-AFBD2640203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0">
              <a:extLst>
                <a:ext uri="{FF2B5EF4-FFF2-40B4-BE49-F238E27FC236}">
                  <a16:creationId xmlns:a16="http://schemas.microsoft.com/office/drawing/2014/main" xmlns="" id="{8F554B57-78BD-4A75-AF1F-AAA92F530D1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1">
              <a:extLst>
                <a:ext uri="{FF2B5EF4-FFF2-40B4-BE49-F238E27FC236}">
                  <a16:creationId xmlns:a16="http://schemas.microsoft.com/office/drawing/2014/main" xmlns="" id="{08E5B0D4-8380-4829-84AA-90CDAEEF7F1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2">
              <a:extLst>
                <a:ext uri="{FF2B5EF4-FFF2-40B4-BE49-F238E27FC236}">
                  <a16:creationId xmlns:a16="http://schemas.microsoft.com/office/drawing/2014/main" xmlns="" id="{DA671424-A7DE-414A-8249-A31B277F8FB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3">
              <a:extLst>
                <a:ext uri="{FF2B5EF4-FFF2-40B4-BE49-F238E27FC236}">
                  <a16:creationId xmlns:a16="http://schemas.microsoft.com/office/drawing/2014/main" xmlns="" id="{61F019F6-A015-48C9-98B3-C8F96F70A3E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4">
              <a:extLst>
                <a:ext uri="{FF2B5EF4-FFF2-40B4-BE49-F238E27FC236}">
                  <a16:creationId xmlns:a16="http://schemas.microsoft.com/office/drawing/2014/main" xmlns="" id="{27089672-068C-4739-9E42-D2878031940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7" name="Freeform 35">
              <a:extLst>
                <a:ext uri="{FF2B5EF4-FFF2-40B4-BE49-F238E27FC236}">
                  <a16:creationId xmlns:a16="http://schemas.microsoft.com/office/drawing/2014/main" xmlns="" id="{E15B15B6-DFF2-4D21-A92E-B03D249F5D7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8" name="Freeform 36">
              <a:extLst>
                <a:ext uri="{FF2B5EF4-FFF2-40B4-BE49-F238E27FC236}">
                  <a16:creationId xmlns:a16="http://schemas.microsoft.com/office/drawing/2014/main" xmlns="" id="{1EFBF119-E03B-40FC-9342-17EEA72B0CF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9" name="Freeform 37">
              <a:extLst>
                <a:ext uri="{FF2B5EF4-FFF2-40B4-BE49-F238E27FC236}">
                  <a16:creationId xmlns:a16="http://schemas.microsoft.com/office/drawing/2014/main" xmlns="" id="{78BC0A82-D228-47FF-91A2-56953869789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0" name="Freeform 38">
              <a:extLst>
                <a:ext uri="{FF2B5EF4-FFF2-40B4-BE49-F238E27FC236}">
                  <a16:creationId xmlns:a16="http://schemas.microsoft.com/office/drawing/2014/main" xmlns="" id="{A8B1606E-1842-4EA4-BD61-722A2D5FEB9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42" name="Rectangle 41">
            <a:extLst>
              <a:ext uri="{FF2B5EF4-FFF2-40B4-BE49-F238E27FC236}">
                <a16:creationId xmlns:a16="http://schemas.microsoft.com/office/drawing/2014/main" xmlns="" id="{9A34AFBF-C40B-42F0-A3AB-54B68B13A65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4" name="Freeform 6">
            <a:extLst>
              <a:ext uri="{FF2B5EF4-FFF2-40B4-BE49-F238E27FC236}">
                <a16:creationId xmlns:a16="http://schemas.microsoft.com/office/drawing/2014/main" xmlns="" id="{37C24879-4D3C-4DA2-8F74-16C0E93F2B4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xmlns="" id="{57012D63-626F-4338-AB4E-A885AC5B65F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xmlns="" id="{5F49C212-91C2-4EDB-849F-A596E54F2D2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xmlns="" id="{8C05223A-DB6D-43F7-B017-A2A13E43EBD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4D8E863B-5076-4B94-96EF-3BEA2EE069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279" y="1795849"/>
            <a:ext cx="3778870" cy="311481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u="sng">
                <a:solidFill>
                  <a:srgbClr val="FEFFFF"/>
                </a:solidFill>
              </a:rPr>
              <a:t>Final Design Assembly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A24E92DF-FC98-4F5E-9711-34CF853FF4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128" r="23376"/>
          <a:stretch/>
        </p:blipFill>
        <p:spPr>
          <a:xfrm>
            <a:off x="4639732" y="-3"/>
            <a:ext cx="3788327" cy="6858003"/>
          </a:xfrm>
          <a:prstGeom prst="rect">
            <a:avLst/>
          </a:prstGeom>
        </p:spPr>
      </p:pic>
      <p:sp>
        <p:nvSpPr>
          <p:cNvPr id="52" name="Freeform 5">
            <a:extLst>
              <a:ext uri="{FF2B5EF4-FFF2-40B4-BE49-F238E27FC236}">
                <a16:creationId xmlns:a16="http://schemas.microsoft.com/office/drawing/2014/main" xmlns="" id="{06AD3FF5-5F89-49BF-BB30-0115BF76F2A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grayWhite">
          <a:xfrm>
            <a:off x="0" y="5033007"/>
            <a:ext cx="5404022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FFF92557-0B50-4FE5-A173-C26D453A49C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673" r="17011"/>
          <a:stretch/>
        </p:blipFill>
        <p:spPr>
          <a:xfrm>
            <a:off x="8435679" y="3"/>
            <a:ext cx="3753273" cy="342899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0E54127C-3D42-4336-8055-DA30FCDB29D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4802" r="1117" b="1"/>
          <a:stretch/>
        </p:blipFill>
        <p:spPr>
          <a:xfrm>
            <a:off x="8428058" y="3429305"/>
            <a:ext cx="3768513" cy="3428695"/>
          </a:xfrm>
          <a:prstGeom prst="rect">
            <a:avLst/>
          </a:prstGeom>
        </p:spPr>
      </p:pic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xmlns="" id="{01D0837F-96A9-4C6D-9952-1A7263A9978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8428058" y="3429000"/>
            <a:ext cx="3767328" cy="0"/>
          </a:xfrm>
          <a:prstGeom prst="line">
            <a:avLst/>
          </a:prstGeom>
          <a:ln w="50800" cap="sq">
            <a:solidFill>
              <a:schemeClr val="tx2">
                <a:lumMod val="7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xmlns="" id="{24A6435D-A4BA-4106-A342-7A6C9B0581B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8420438" y="0"/>
            <a:ext cx="0" cy="6857694"/>
          </a:xfrm>
          <a:prstGeom prst="line">
            <a:avLst/>
          </a:prstGeom>
          <a:ln w="50800" cap="sq">
            <a:solidFill>
              <a:schemeClr val="tx2">
                <a:lumMod val="7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9418500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647252"/>
      </a:dk2>
      <a:lt2>
        <a:srgbClr val="EAE8CF"/>
      </a:lt2>
      <a:accent1>
        <a:srgbClr val="E78712"/>
      </a:accent1>
      <a:accent2>
        <a:srgbClr val="B73C26"/>
      </a:accent2>
      <a:accent3>
        <a:srgbClr val="865331"/>
      </a:accent3>
      <a:accent4>
        <a:srgbClr val="B38648"/>
      </a:accent4>
      <a:accent5>
        <a:srgbClr val="BBB473"/>
      </a:accent5>
      <a:accent6>
        <a:srgbClr val="849276"/>
      </a:accent6>
      <a:hlink>
        <a:srgbClr val="FDAB2A"/>
      </a:hlink>
      <a:folHlink>
        <a:srgbClr val="CCB18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54F6613E-5ED7-40ED-90A8-F639BE712C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6A86D7F70CAAB4A8D81227E366BC6F6" ma:contentTypeVersion="10" ma:contentTypeDescription="Create a new document." ma:contentTypeScope="" ma:versionID="1addc0f0bae88f62d8a5899875390341">
  <xsd:schema xmlns:xsd="http://www.w3.org/2001/XMLSchema" xmlns:xs="http://www.w3.org/2001/XMLSchema" xmlns:p="http://schemas.microsoft.com/office/2006/metadata/properties" xmlns:ns2="b4b12159-8873-4228-a9ef-c0ab43396be6" targetNamespace="http://schemas.microsoft.com/office/2006/metadata/properties" ma:root="true" ma:fieldsID="36af1e5120902943a2d6bf784f3cc7ca" ns2:_="">
    <xsd:import namespace="b4b12159-8873-4228-a9ef-c0ab43396be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b12159-8873-4228-a9ef-c0ab43396be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96690F1-6138-4F5A-A7BB-123065651F6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C539BC7-C740-4480-AE2F-1D2565F8E7F8}">
  <ds:schemaRefs>
    <ds:schemaRef ds:uri="http://schemas.microsoft.com/office/2006/metadata/properties"/>
    <ds:schemaRef ds:uri="http://purl.org/dc/terms/"/>
    <ds:schemaRef ds:uri="http://purl.org/dc/dcmitype/"/>
    <ds:schemaRef ds:uri="http://www.w3.org/XML/1998/namespace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3f271693-650c-4ac7-ae4b-34de83af843c"/>
  </ds:schemaRefs>
</ds:datastoreItem>
</file>

<file path=customXml/itemProps3.xml><?xml version="1.0" encoding="utf-8"?>
<ds:datastoreItem xmlns:ds="http://schemas.openxmlformats.org/officeDocument/2006/customXml" ds:itemID="{496C8EB0-B2E7-49C5-9A16-A6B97A84D6D2}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57</Words>
  <Application>Microsoft Office PowerPoint</Application>
  <PresentationFormat>Widescreen</PresentationFormat>
  <Paragraphs>29</Paragraphs>
  <Slides>10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Century Gothic</vt:lpstr>
      <vt:lpstr>Wingdings 3</vt:lpstr>
      <vt:lpstr>Wisp</vt:lpstr>
      <vt:lpstr>Worksheet</vt:lpstr>
      <vt:lpstr>Development of a low-cost cooking vessel.</vt:lpstr>
      <vt:lpstr>Introduction</vt:lpstr>
      <vt:lpstr>Gantt Charts – Group &amp; Individual</vt:lpstr>
      <vt:lpstr>Details of Developmental Designs</vt:lpstr>
      <vt:lpstr>Comparison Chart</vt:lpstr>
      <vt:lpstr>Evaluation of Production</vt:lpstr>
      <vt:lpstr>Evaluation of Quality Assurance</vt:lpstr>
      <vt:lpstr>Costing</vt:lpstr>
      <vt:lpstr>CAD &amp; DESIGN DRAWINGS FINAL</vt:lpstr>
      <vt:lpstr>Final Design Assembly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Development of a low-cost cooking vessel.</dc:title>
  <dc:creator>Dewi Perkins</dc:creator>
  <cp:lastModifiedBy>Project ENDURO</cp:lastModifiedBy>
  <cp:revision>1</cp:revision>
  <dcterms:created xsi:type="dcterms:W3CDTF">2020-05-13T08:26:30Z</dcterms:created>
  <dcterms:modified xsi:type="dcterms:W3CDTF">2020-06-05T11:09:00Z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0x01010026A86D7F70CAAB4A8D81227E366BC6F6</vt:lpwstr>
  </property>
</Properties>
</file>