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63" r:id="rId2"/>
    <p:sldId id="264" r:id="rId3"/>
    <p:sldId id="266" r:id="rId4"/>
    <p:sldId id="273" r:id="rId5"/>
    <p:sldId id="275" r:id="rId6"/>
    <p:sldId id="272" r:id="rId7"/>
    <p:sldId id="276" r:id="rId8"/>
    <p:sldId id="269" r:id="rId9"/>
    <p:sldId id="270"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0344309-8E70-C5AC-FF60-6CCBEBB05262}" name="Michael Uche Nwaokolo" initials="MN" userId="c7e10176bb85417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693E52-3D93-4DA2-8171-886076082B15}" v="4" dt="2024-03-11T20:58:17.8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650" autoAdjust="0"/>
  </p:normalViewPr>
  <p:slideViewPr>
    <p:cSldViewPr snapToGrid="0">
      <p:cViewPr varScale="1">
        <p:scale>
          <a:sx n="56" d="100"/>
          <a:sy n="56" d="100"/>
        </p:scale>
        <p:origin x="16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Uche Nwaokolo" userId="c7e10176bb85417c" providerId="LiveId" clId="{7ABA21EF-128A-424C-9F88-019FA6C51856}"/>
    <pc:docChg chg="undo custSel addSld delSld modSld sldOrd modMainMaster">
      <pc:chgData name="Michael Uche Nwaokolo" userId="c7e10176bb85417c" providerId="LiveId" clId="{7ABA21EF-128A-424C-9F88-019FA6C51856}" dt="2024-03-07T11:17:53.807" v="4116" actId="14100"/>
      <pc:docMkLst>
        <pc:docMk/>
      </pc:docMkLst>
      <pc:sldChg chg="del">
        <pc:chgData name="Michael Uche Nwaokolo" userId="c7e10176bb85417c" providerId="LiveId" clId="{7ABA21EF-128A-424C-9F88-019FA6C51856}" dt="2024-02-27T18:03:26.028" v="0" actId="47"/>
        <pc:sldMkLst>
          <pc:docMk/>
          <pc:sldMk cId="2161950312" sldId="257"/>
        </pc:sldMkLst>
      </pc:sldChg>
      <pc:sldChg chg="del">
        <pc:chgData name="Michael Uche Nwaokolo" userId="c7e10176bb85417c" providerId="LiveId" clId="{7ABA21EF-128A-424C-9F88-019FA6C51856}" dt="2024-02-27T18:03:28.277" v="1" actId="47"/>
        <pc:sldMkLst>
          <pc:docMk/>
          <pc:sldMk cId="1182964834" sldId="261"/>
        </pc:sldMkLst>
      </pc:sldChg>
      <pc:sldChg chg="addSp delSp modSp mod setBg">
        <pc:chgData name="Michael Uche Nwaokolo" userId="c7e10176bb85417c" providerId="LiveId" clId="{7ABA21EF-128A-424C-9F88-019FA6C51856}" dt="2024-03-04T10:57:22.878" v="812" actId="21"/>
        <pc:sldMkLst>
          <pc:docMk/>
          <pc:sldMk cId="963429514" sldId="263"/>
        </pc:sldMkLst>
        <pc:spChg chg="mod">
          <ac:chgData name="Michael Uche Nwaokolo" userId="c7e10176bb85417c" providerId="LiveId" clId="{7ABA21EF-128A-424C-9F88-019FA6C51856}" dt="2024-03-04T10:18:49.634" v="361" actId="255"/>
          <ac:spMkLst>
            <pc:docMk/>
            <pc:sldMk cId="963429514" sldId="263"/>
            <ac:spMk id="2" creationId="{6C5B59E8-EE8C-546D-2690-F8656420754C}"/>
          </ac:spMkLst>
        </pc:spChg>
        <pc:spChg chg="add del mod">
          <ac:chgData name="Michael Uche Nwaokolo" userId="c7e10176bb85417c" providerId="LiveId" clId="{7ABA21EF-128A-424C-9F88-019FA6C51856}" dt="2024-03-04T10:57:22.878" v="812" actId="21"/>
          <ac:spMkLst>
            <pc:docMk/>
            <pc:sldMk cId="963429514" sldId="263"/>
            <ac:spMk id="6" creationId="{CB2D29E7-D27F-AFB5-0192-6421702BF39D}"/>
          </ac:spMkLst>
        </pc:spChg>
        <pc:graphicFrameChg chg="mod">
          <ac:chgData name="Michael Uche Nwaokolo" userId="c7e10176bb85417c" providerId="LiveId" clId="{7ABA21EF-128A-424C-9F88-019FA6C51856}" dt="2024-02-27T18:12:12.925" v="198" actId="20577"/>
          <ac:graphicFrameMkLst>
            <pc:docMk/>
            <pc:sldMk cId="963429514" sldId="263"/>
            <ac:graphicFrameMk id="118" creationId="{C0F83D52-675C-702C-A185-1C5CF60D2F1F}"/>
          </ac:graphicFrameMkLst>
        </pc:graphicFrameChg>
        <pc:picChg chg="add del mod">
          <ac:chgData name="Michael Uche Nwaokolo" userId="c7e10176bb85417c" providerId="LiveId" clId="{7ABA21EF-128A-424C-9F88-019FA6C51856}" dt="2024-03-04T10:57:22.878" v="812" actId="21"/>
          <ac:picMkLst>
            <pc:docMk/>
            <pc:sldMk cId="963429514" sldId="263"/>
            <ac:picMk id="5" creationId="{D85F6082-C3ED-00ED-0BC3-01924BCFF30B}"/>
          </ac:picMkLst>
        </pc:picChg>
      </pc:sldChg>
      <pc:sldChg chg="addSp modSp new mod setBg setFolMasterObjs">
        <pc:chgData name="Michael Uche Nwaokolo" userId="c7e10176bb85417c" providerId="LiveId" clId="{7ABA21EF-128A-424C-9F88-019FA6C51856}" dt="2024-03-04T12:45:24.843" v="1564" actId="20577"/>
        <pc:sldMkLst>
          <pc:docMk/>
          <pc:sldMk cId="248866177" sldId="264"/>
        </pc:sldMkLst>
        <pc:spChg chg="mod">
          <ac:chgData name="Michael Uche Nwaokolo" userId="c7e10176bb85417c" providerId="LiveId" clId="{7ABA21EF-128A-424C-9F88-019FA6C51856}" dt="2024-03-04T10:27:06.953" v="513" actId="26606"/>
          <ac:spMkLst>
            <pc:docMk/>
            <pc:sldMk cId="248866177" sldId="264"/>
            <ac:spMk id="2" creationId="{513D95A9-6970-DEA9-F167-931CF12BAE43}"/>
          </ac:spMkLst>
        </pc:spChg>
        <pc:spChg chg="mod">
          <ac:chgData name="Michael Uche Nwaokolo" userId="c7e10176bb85417c" providerId="LiveId" clId="{7ABA21EF-128A-424C-9F88-019FA6C51856}" dt="2024-03-04T12:45:24.843" v="1564" actId="20577"/>
          <ac:spMkLst>
            <pc:docMk/>
            <pc:sldMk cId="248866177" sldId="264"/>
            <ac:spMk id="3" creationId="{D891ED4E-161E-3288-06E5-66A9AC5A4433}"/>
          </ac:spMkLst>
        </pc:spChg>
        <pc:spChg chg="add">
          <ac:chgData name="Michael Uche Nwaokolo" userId="c7e10176bb85417c" providerId="LiveId" clId="{7ABA21EF-128A-424C-9F88-019FA6C51856}" dt="2024-03-04T12:23:04.982" v="1428"/>
          <ac:spMkLst>
            <pc:docMk/>
            <pc:sldMk cId="248866177" sldId="264"/>
            <ac:spMk id="6" creationId="{84E1DD27-475E-CFB9-4B9E-41E10E1B5F5D}"/>
          </ac:spMkLst>
        </pc:spChg>
        <pc:spChg chg="add">
          <ac:chgData name="Michael Uche Nwaokolo" userId="c7e10176bb85417c" providerId="LiveId" clId="{7ABA21EF-128A-424C-9F88-019FA6C51856}" dt="2024-03-04T12:23:37.920" v="1436"/>
          <ac:spMkLst>
            <pc:docMk/>
            <pc:sldMk cId="248866177" sldId="264"/>
            <ac:spMk id="7" creationId="{D930ED4E-7A47-38DB-05F4-EB5B86B0F9D9}"/>
          </ac:spMkLst>
        </pc:spChg>
        <pc:spChg chg="add">
          <ac:chgData name="Michael Uche Nwaokolo" userId="c7e10176bb85417c" providerId="LiveId" clId="{7ABA21EF-128A-424C-9F88-019FA6C51856}" dt="2024-03-04T12:23:47.709" v="1437"/>
          <ac:spMkLst>
            <pc:docMk/>
            <pc:sldMk cId="248866177" sldId="264"/>
            <ac:spMk id="8" creationId="{0BD2263D-3310-57B0-909A-B26F55450AE8}"/>
          </ac:spMkLst>
        </pc:spChg>
        <pc:spChg chg="add">
          <ac:chgData name="Michael Uche Nwaokolo" userId="c7e10176bb85417c" providerId="LiveId" clId="{7ABA21EF-128A-424C-9F88-019FA6C51856}" dt="2024-03-04T12:24:23.525" v="1439"/>
          <ac:spMkLst>
            <pc:docMk/>
            <pc:sldMk cId="248866177" sldId="264"/>
            <ac:spMk id="9" creationId="{6F235D8C-E9B3-3D12-F149-7804B54E5EBC}"/>
          </ac:spMkLst>
        </pc:spChg>
        <pc:spChg chg="add">
          <ac:chgData name="Michael Uche Nwaokolo" userId="c7e10176bb85417c" providerId="LiveId" clId="{7ABA21EF-128A-424C-9F88-019FA6C51856}" dt="2024-03-04T10:27:06.953" v="513" actId="26606"/>
          <ac:spMkLst>
            <pc:docMk/>
            <pc:sldMk cId="248866177" sldId="264"/>
            <ac:spMk id="10" creationId="{35C3D674-3D59-4E93-80CA-0C0A9095E816}"/>
          </ac:spMkLst>
        </pc:spChg>
        <pc:spChg chg="add">
          <ac:chgData name="Michael Uche Nwaokolo" userId="c7e10176bb85417c" providerId="LiveId" clId="{7ABA21EF-128A-424C-9F88-019FA6C51856}" dt="2024-03-04T10:27:06.953" v="513" actId="26606"/>
          <ac:spMkLst>
            <pc:docMk/>
            <pc:sldMk cId="248866177" sldId="264"/>
            <ac:spMk id="14" creationId="{EF2A81E1-BCBE-426B-8C09-33274E69409D}"/>
          </ac:spMkLst>
        </pc:spChg>
        <pc:picChg chg="add mod">
          <ac:chgData name="Michael Uche Nwaokolo" userId="c7e10176bb85417c" providerId="LiveId" clId="{7ABA21EF-128A-424C-9F88-019FA6C51856}" dt="2024-03-04T10:27:06.953" v="513" actId="26606"/>
          <ac:picMkLst>
            <pc:docMk/>
            <pc:sldMk cId="248866177" sldId="264"/>
            <ac:picMk id="5" creationId="{E81D5239-8E1E-64B1-6ED0-4081091F7BC0}"/>
          </ac:picMkLst>
        </pc:picChg>
        <pc:picChg chg="add">
          <ac:chgData name="Michael Uche Nwaokolo" userId="c7e10176bb85417c" providerId="LiveId" clId="{7ABA21EF-128A-424C-9F88-019FA6C51856}" dt="2024-03-04T10:27:06.953" v="513" actId="26606"/>
          <ac:picMkLst>
            <pc:docMk/>
            <pc:sldMk cId="248866177" sldId="264"/>
            <ac:picMk id="16" creationId="{39D1DDD4-5BB3-45BA-B9B3-06B62299AD79}"/>
          </ac:picMkLst>
        </pc:picChg>
        <pc:cxnChg chg="add">
          <ac:chgData name="Michael Uche Nwaokolo" userId="c7e10176bb85417c" providerId="LiveId" clId="{7ABA21EF-128A-424C-9F88-019FA6C51856}" dt="2024-03-04T10:27:06.953" v="513" actId="26606"/>
          <ac:cxnSpMkLst>
            <pc:docMk/>
            <pc:sldMk cId="248866177" sldId="264"/>
            <ac:cxnSpMk id="12" creationId="{C884B8F8-FDC9-498B-9960-5D7260AFCB03}"/>
          </ac:cxnSpMkLst>
        </pc:cxnChg>
        <pc:cxnChg chg="add">
          <ac:chgData name="Michael Uche Nwaokolo" userId="c7e10176bb85417c" providerId="LiveId" clId="{7ABA21EF-128A-424C-9F88-019FA6C51856}" dt="2024-03-04T10:27:06.953" v="513" actId="26606"/>
          <ac:cxnSpMkLst>
            <pc:docMk/>
            <pc:sldMk cId="248866177" sldId="264"/>
            <ac:cxnSpMk id="18" creationId="{A24DAE64-2302-42EA-8239-F2F0775CA5AD}"/>
          </ac:cxnSpMkLst>
        </pc:cxnChg>
      </pc:sldChg>
      <pc:sldChg chg="modSp new del mod">
        <pc:chgData name="Michael Uche Nwaokolo" userId="c7e10176bb85417c" providerId="LiveId" clId="{7ABA21EF-128A-424C-9F88-019FA6C51856}" dt="2024-03-04T10:17:25.559" v="341" actId="2696"/>
        <pc:sldMkLst>
          <pc:docMk/>
          <pc:sldMk cId="1392264752" sldId="264"/>
        </pc:sldMkLst>
        <pc:spChg chg="mod">
          <ac:chgData name="Michael Uche Nwaokolo" userId="c7e10176bb85417c" providerId="LiveId" clId="{7ABA21EF-128A-424C-9F88-019FA6C51856}" dt="2024-03-04T10:11:25.350" v="263" actId="20577"/>
          <ac:spMkLst>
            <pc:docMk/>
            <pc:sldMk cId="1392264752" sldId="264"/>
            <ac:spMk id="2" creationId="{8AB824B6-1C17-EBEF-588F-AD656A6906D8}"/>
          </ac:spMkLst>
        </pc:spChg>
        <pc:spChg chg="mod">
          <ac:chgData name="Michael Uche Nwaokolo" userId="c7e10176bb85417c" providerId="LiveId" clId="{7ABA21EF-128A-424C-9F88-019FA6C51856}" dt="2024-03-04T10:14:22.848" v="340" actId="20577"/>
          <ac:spMkLst>
            <pc:docMk/>
            <pc:sldMk cId="1392264752" sldId="264"/>
            <ac:spMk id="3" creationId="{18564516-4D36-DFD5-D04F-CDDABEFD5EBC}"/>
          </ac:spMkLst>
        </pc:spChg>
      </pc:sldChg>
      <pc:sldChg chg="addSp delSp modSp new del mod">
        <pc:chgData name="Michael Uche Nwaokolo" userId="c7e10176bb85417c" providerId="LiveId" clId="{7ABA21EF-128A-424C-9F88-019FA6C51856}" dt="2024-03-04T10:51:04.248" v="803" actId="2696"/>
        <pc:sldMkLst>
          <pc:docMk/>
          <pc:sldMk cId="785929960" sldId="265"/>
        </pc:sldMkLst>
        <pc:spChg chg="mod">
          <ac:chgData name="Michael Uche Nwaokolo" userId="c7e10176bb85417c" providerId="LiveId" clId="{7ABA21EF-128A-424C-9F88-019FA6C51856}" dt="2024-03-04T10:42:07.661" v="777" actId="20577"/>
          <ac:spMkLst>
            <pc:docMk/>
            <pc:sldMk cId="785929960" sldId="265"/>
            <ac:spMk id="2" creationId="{31E070B0-9111-3AC6-1A9E-02C6FC313B91}"/>
          </ac:spMkLst>
        </pc:spChg>
        <pc:spChg chg="del mod">
          <ac:chgData name="Michael Uche Nwaokolo" userId="c7e10176bb85417c" providerId="LiveId" clId="{7ABA21EF-128A-424C-9F88-019FA6C51856}" dt="2024-03-04T10:45:17.965" v="778" actId="931"/>
          <ac:spMkLst>
            <pc:docMk/>
            <pc:sldMk cId="785929960" sldId="265"/>
            <ac:spMk id="3" creationId="{7C1F3C9C-D24D-9F45-9DAE-A40356C937E4}"/>
          </ac:spMkLst>
        </pc:spChg>
        <pc:spChg chg="add mod">
          <ac:chgData name="Michael Uche Nwaokolo" userId="c7e10176bb85417c" providerId="LiveId" clId="{7ABA21EF-128A-424C-9F88-019FA6C51856}" dt="2024-03-04T10:47:55.842" v="779" actId="14826"/>
          <ac:spMkLst>
            <pc:docMk/>
            <pc:sldMk cId="785929960" sldId="265"/>
            <ac:spMk id="6" creationId="{7638BA42-3640-9481-9BE5-4F78572A2030}"/>
          </ac:spMkLst>
        </pc:spChg>
        <pc:spChg chg="add mod">
          <ac:chgData name="Michael Uche Nwaokolo" userId="c7e10176bb85417c" providerId="LiveId" clId="{7ABA21EF-128A-424C-9F88-019FA6C51856}" dt="2024-03-04T10:49:49.349" v="795" actId="962"/>
          <ac:spMkLst>
            <pc:docMk/>
            <pc:sldMk cId="785929960" sldId="265"/>
            <ac:spMk id="9" creationId="{7A30E526-A6FE-DB2E-7C4A-0F33F39D9157}"/>
          </ac:spMkLst>
        </pc:spChg>
        <pc:picChg chg="add mod">
          <ac:chgData name="Michael Uche Nwaokolo" userId="c7e10176bb85417c" providerId="LiveId" clId="{7ABA21EF-128A-424C-9F88-019FA6C51856}" dt="2024-03-04T10:50:59.209" v="802" actId="1076"/>
          <ac:picMkLst>
            <pc:docMk/>
            <pc:sldMk cId="785929960" sldId="265"/>
            <ac:picMk id="5" creationId="{ED68743E-FEE9-F50F-A043-D516F6662626}"/>
          </ac:picMkLst>
        </pc:picChg>
        <pc:picChg chg="add mod">
          <ac:chgData name="Michael Uche Nwaokolo" userId="c7e10176bb85417c" providerId="LiveId" clId="{7ABA21EF-128A-424C-9F88-019FA6C51856}" dt="2024-03-04T10:50:03.596" v="797" actId="1076"/>
          <ac:picMkLst>
            <pc:docMk/>
            <pc:sldMk cId="785929960" sldId="265"/>
            <ac:picMk id="8" creationId="{0BF0632E-7F4C-F395-D1FB-515715DAE28E}"/>
          </ac:picMkLst>
        </pc:picChg>
      </pc:sldChg>
      <pc:sldChg chg="addSp delSp modSp new mod modNotesTx">
        <pc:chgData name="Michael Uche Nwaokolo" userId="c7e10176bb85417c" providerId="LiveId" clId="{7ABA21EF-128A-424C-9F88-019FA6C51856}" dt="2024-03-07T10:39:14.355" v="3984" actId="20577"/>
        <pc:sldMkLst>
          <pc:docMk/>
          <pc:sldMk cId="281373856" sldId="266"/>
        </pc:sldMkLst>
        <pc:spChg chg="mod">
          <ac:chgData name="Michael Uche Nwaokolo" userId="c7e10176bb85417c" providerId="LiveId" clId="{7ABA21EF-128A-424C-9F88-019FA6C51856}" dt="2024-03-04T11:12:21.259" v="1271" actId="20577"/>
          <ac:spMkLst>
            <pc:docMk/>
            <pc:sldMk cId="281373856" sldId="266"/>
            <ac:spMk id="2" creationId="{8217830E-A9D6-13C2-F4E7-BFF4B83EA628}"/>
          </ac:spMkLst>
        </pc:spChg>
        <pc:spChg chg="del mod">
          <ac:chgData name="Michael Uche Nwaokolo" userId="c7e10176bb85417c" providerId="LiveId" clId="{7ABA21EF-128A-424C-9F88-019FA6C51856}" dt="2024-03-04T11:25:40.174" v="1272" actId="931"/>
          <ac:spMkLst>
            <pc:docMk/>
            <pc:sldMk cId="281373856" sldId="266"/>
            <ac:spMk id="3" creationId="{DD9EE8D7-4E8A-655B-BC35-FC739CD62D07}"/>
          </ac:spMkLst>
        </pc:spChg>
        <pc:spChg chg="add del mod">
          <ac:chgData name="Michael Uche Nwaokolo" userId="c7e10176bb85417c" providerId="LiveId" clId="{7ABA21EF-128A-424C-9F88-019FA6C51856}" dt="2024-03-04T11:29:23.937" v="1279" actId="21"/>
          <ac:spMkLst>
            <pc:docMk/>
            <pc:sldMk cId="281373856" sldId="266"/>
            <ac:spMk id="6" creationId="{9C447311-6C76-AEF9-5788-5F6FCB6D63FF}"/>
          </ac:spMkLst>
        </pc:spChg>
        <pc:spChg chg="add del mod">
          <ac:chgData name="Michael Uche Nwaokolo" userId="c7e10176bb85417c" providerId="LiveId" clId="{7ABA21EF-128A-424C-9F88-019FA6C51856}" dt="2024-03-04T18:55:04.993" v="2689" actId="478"/>
          <ac:spMkLst>
            <pc:docMk/>
            <pc:sldMk cId="281373856" sldId="266"/>
            <ac:spMk id="9" creationId="{60402812-F28B-4A35-FCF9-CD7821771B7D}"/>
          </ac:spMkLst>
        </pc:spChg>
        <pc:spChg chg="add mod">
          <ac:chgData name="Michael Uche Nwaokolo" userId="c7e10176bb85417c" providerId="LiveId" clId="{7ABA21EF-128A-424C-9F88-019FA6C51856}" dt="2024-03-07T10:39:14.355" v="3984" actId="20577"/>
          <ac:spMkLst>
            <pc:docMk/>
            <pc:sldMk cId="281373856" sldId="266"/>
            <ac:spMk id="11" creationId="{E0B5CE58-77A3-9819-178A-EBAF15023340}"/>
          </ac:spMkLst>
        </pc:spChg>
        <pc:picChg chg="add del mod">
          <ac:chgData name="Michael Uche Nwaokolo" userId="c7e10176bb85417c" providerId="LiveId" clId="{7ABA21EF-128A-424C-9F88-019FA6C51856}" dt="2024-03-04T11:29:23.937" v="1279" actId="21"/>
          <ac:picMkLst>
            <pc:docMk/>
            <pc:sldMk cId="281373856" sldId="266"/>
            <ac:picMk id="5" creationId="{7F7860C5-4B09-FDF4-DA38-C9304CA567C6}"/>
          </ac:picMkLst>
        </pc:picChg>
        <pc:picChg chg="add del mod">
          <ac:chgData name="Michael Uche Nwaokolo" userId="c7e10176bb85417c" providerId="LiveId" clId="{7ABA21EF-128A-424C-9F88-019FA6C51856}" dt="2024-03-04T18:55:04.993" v="2689" actId="478"/>
          <ac:picMkLst>
            <pc:docMk/>
            <pc:sldMk cId="281373856" sldId="266"/>
            <ac:picMk id="8" creationId="{7598869C-CD88-220A-BA32-FF1F0D158FE2}"/>
          </ac:picMkLst>
        </pc:picChg>
        <pc:picChg chg="add mod">
          <ac:chgData name="Michael Uche Nwaokolo" userId="c7e10176bb85417c" providerId="LiveId" clId="{7ABA21EF-128A-424C-9F88-019FA6C51856}" dt="2024-03-05T13:25:40.593" v="3102" actId="14100"/>
          <ac:picMkLst>
            <pc:docMk/>
            <pc:sldMk cId="281373856" sldId="266"/>
            <ac:picMk id="13" creationId="{E381EDD5-86F4-6F62-291B-F46BEAAB544D}"/>
          </ac:picMkLst>
        </pc:picChg>
      </pc:sldChg>
      <pc:sldChg chg="del">
        <pc:chgData name="Michael Uche Nwaokolo" userId="c7e10176bb85417c" providerId="LiveId" clId="{7ABA21EF-128A-424C-9F88-019FA6C51856}" dt="2024-02-27T18:03:30.762" v="2" actId="47"/>
        <pc:sldMkLst>
          <pc:docMk/>
          <pc:sldMk cId="3539182809" sldId="266"/>
        </pc:sldMkLst>
      </pc:sldChg>
      <pc:sldChg chg="addSp modSp new del mod">
        <pc:chgData name="Michael Uche Nwaokolo" userId="c7e10176bb85417c" providerId="LiveId" clId="{7ABA21EF-128A-424C-9F88-019FA6C51856}" dt="2024-03-04T19:00:35.748" v="2721" actId="2696"/>
        <pc:sldMkLst>
          <pc:docMk/>
          <pc:sldMk cId="1744842139" sldId="267"/>
        </pc:sldMkLst>
        <pc:spChg chg="mod">
          <ac:chgData name="Michael Uche Nwaokolo" userId="c7e10176bb85417c" providerId="LiveId" clId="{7ABA21EF-128A-424C-9F88-019FA6C51856}" dt="2024-03-04T12:41:59.114" v="1502" actId="20577"/>
          <ac:spMkLst>
            <pc:docMk/>
            <pc:sldMk cId="1744842139" sldId="267"/>
            <ac:spMk id="2" creationId="{BE8B6003-9A9F-AC5B-FD8C-791AB24B024B}"/>
          </ac:spMkLst>
        </pc:spChg>
        <pc:spChg chg="mod">
          <ac:chgData name="Michael Uche Nwaokolo" userId="c7e10176bb85417c" providerId="LiveId" clId="{7ABA21EF-128A-424C-9F88-019FA6C51856}" dt="2024-03-04T13:01:34.657" v="1586" actId="20577"/>
          <ac:spMkLst>
            <pc:docMk/>
            <pc:sldMk cId="1744842139" sldId="267"/>
            <ac:spMk id="3" creationId="{2D777D8B-81D7-293E-4E69-F4E604F45FA0}"/>
          </ac:spMkLst>
        </pc:spChg>
        <pc:spChg chg="add">
          <ac:chgData name="Michael Uche Nwaokolo" userId="c7e10176bb85417c" providerId="LiveId" clId="{7ABA21EF-128A-424C-9F88-019FA6C51856}" dt="2024-03-04T13:00:57.771" v="1579"/>
          <ac:spMkLst>
            <pc:docMk/>
            <pc:sldMk cId="1744842139" sldId="267"/>
            <ac:spMk id="4" creationId="{A4EAFE8F-10A8-5962-C053-8F578CB6D1BA}"/>
          </ac:spMkLst>
        </pc:spChg>
      </pc:sldChg>
      <pc:sldChg chg="del">
        <pc:chgData name="Michael Uche Nwaokolo" userId="c7e10176bb85417c" providerId="LiveId" clId="{7ABA21EF-128A-424C-9F88-019FA6C51856}" dt="2024-02-27T18:03:32.457" v="3" actId="47"/>
        <pc:sldMkLst>
          <pc:docMk/>
          <pc:sldMk cId="2925401489" sldId="267"/>
        </pc:sldMkLst>
      </pc:sldChg>
      <pc:sldChg chg="del">
        <pc:chgData name="Michael Uche Nwaokolo" userId="c7e10176bb85417c" providerId="LiveId" clId="{7ABA21EF-128A-424C-9F88-019FA6C51856}" dt="2024-02-27T18:03:34.332" v="4" actId="47"/>
        <pc:sldMkLst>
          <pc:docMk/>
          <pc:sldMk cId="1005920574" sldId="268"/>
        </pc:sldMkLst>
      </pc:sldChg>
      <pc:sldChg chg="new del">
        <pc:chgData name="Michael Uche Nwaokolo" userId="c7e10176bb85417c" providerId="LiveId" clId="{7ABA21EF-128A-424C-9F88-019FA6C51856}" dt="2024-03-04T11:07:53.165" v="1080" actId="47"/>
        <pc:sldMkLst>
          <pc:docMk/>
          <pc:sldMk cId="2740732789" sldId="268"/>
        </pc:sldMkLst>
      </pc:sldChg>
      <pc:sldChg chg="addSp delSp modSp new mod">
        <pc:chgData name="Michael Uche Nwaokolo" userId="c7e10176bb85417c" providerId="LiveId" clId="{7ABA21EF-128A-424C-9F88-019FA6C51856}" dt="2024-03-04T11:00:38.748" v="874" actId="931"/>
        <pc:sldMkLst>
          <pc:docMk/>
          <pc:sldMk cId="1517222037" sldId="269"/>
        </pc:sldMkLst>
        <pc:spChg chg="del mod">
          <ac:chgData name="Michael Uche Nwaokolo" userId="c7e10176bb85417c" providerId="LiveId" clId="{7ABA21EF-128A-424C-9F88-019FA6C51856}" dt="2024-03-04T10:59:22.030" v="873" actId="21"/>
          <ac:spMkLst>
            <pc:docMk/>
            <pc:sldMk cId="1517222037" sldId="269"/>
            <ac:spMk id="2" creationId="{C9778355-4FC9-9334-87D6-73CE140FC1C5}"/>
          </ac:spMkLst>
        </pc:spChg>
        <pc:spChg chg="del">
          <ac:chgData name="Michael Uche Nwaokolo" userId="c7e10176bb85417c" providerId="LiveId" clId="{7ABA21EF-128A-424C-9F88-019FA6C51856}" dt="2024-03-04T11:00:38.748" v="874" actId="931"/>
          <ac:spMkLst>
            <pc:docMk/>
            <pc:sldMk cId="1517222037" sldId="269"/>
            <ac:spMk id="3" creationId="{2426B31B-7200-8279-5986-46A4C8A5A014}"/>
          </ac:spMkLst>
        </pc:spChg>
        <pc:spChg chg="add mod">
          <ac:chgData name="Michael Uche Nwaokolo" userId="c7e10176bb85417c" providerId="LiveId" clId="{7ABA21EF-128A-424C-9F88-019FA6C51856}" dt="2024-03-04T10:59:22.030" v="873" actId="21"/>
          <ac:spMkLst>
            <pc:docMk/>
            <pc:sldMk cId="1517222037" sldId="269"/>
            <ac:spMk id="5" creationId="{D9F09471-2EB0-BC92-D51E-74646B5C7548}"/>
          </ac:spMkLst>
        </pc:spChg>
        <pc:picChg chg="add mod">
          <ac:chgData name="Michael Uche Nwaokolo" userId="c7e10176bb85417c" providerId="LiveId" clId="{7ABA21EF-128A-424C-9F88-019FA6C51856}" dt="2024-03-04T11:00:38.748" v="874" actId="931"/>
          <ac:picMkLst>
            <pc:docMk/>
            <pc:sldMk cId="1517222037" sldId="269"/>
            <ac:picMk id="7" creationId="{498594F9-D26F-E8C8-1F9D-595F7671A9C6}"/>
          </ac:picMkLst>
        </pc:picChg>
      </pc:sldChg>
      <pc:sldChg chg="modSp new mod">
        <pc:chgData name="Michael Uche Nwaokolo" userId="c7e10176bb85417c" providerId="LiveId" clId="{7ABA21EF-128A-424C-9F88-019FA6C51856}" dt="2024-03-07T11:17:53.807" v="4116" actId="14100"/>
        <pc:sldMkLst>
          <pc:docMk/>
          <pc:sldMk cId="1299793214" sldId="270"/>
        </pc:sldMkLst>
        <pc:spChg chg="mod">
          <ac:chgData name="Michael Uche Nwaokolo" userId="c7e10176bb85417c" providerId="LiveId" clId="{7ABA21EF-128A-424C-9F88-019FA6C51856}" dt="2024-03-07T11:17:37.261" v="4113" actId="1076"/>
          <ac:spMkLst>
            <pc:docMk/>
            <pc:sldMk cId="1299793214" sldId="270"/>
            <ac:spMk id="2" creationId="{CA0BF443-D390-C524-2693-4ACDB11F47BB}"/>
          </ac:spMkLst>
        </pc:spChg>
        <pc:spChg chg="mod">
          <ac:chgData name="Michael Uche Nwaokolo" userId="c7e10176bb85417c" providerId="LiveId" clId="{7ABA21EF-128A-424C-9F88-019FA6C51856}" dt="2024-03-07T11:17:53.807" v="4116" actId="14100"/>
          <ac:spMkLst>
            <pc:docMk/>
            <pc:sldMk cId="1299793214" sldId="270"/>
            <ac:spMk id="3" creationId="{DB617979-0284-28F7-4BA8-131D09248E39}"/>
          </ac:spMkLst>
        </pc:spChg>
      </pc:sldChg>
      <pc:sldChg chg="addSp delSp modSp new del mod setBg">
        <pc:chgData name="Michael Uche Nwaokolo" userId="c7e10176bb85417c" providerId="LiveId" clId="{7ABA21EF-128A-424C-9F88-019FA6C51856}" dt="2024-03-04T11:07:53.399" v="1081" actId="47"/>
        <pc:sldMkLst>
          <pc:docMk/>
          <pc:sldMk cId="1206684950" sldId="271"/>
        </pc:sldMkLst>
        <pc:spChg chg="mod">
          <ac:chgData name="Michael Uche Nwaokolo" userId="c7e10176bb85417c" providerId="LiveId" clId="{7ABA21EF-128A-424C-9F88-019FA6C51856}" dt="2024-03-04T11:02:16.481" v="887" actId="20577"/>
          <ac:spMkLst>
            <pc:docMk/>
            <pc:sldMk cId="1206684950" sldId="271"/>
            <ac:spMk id="2" creationId="{FC9CE34F-8D75-896B-2799-3673FC2CD5E4}"/>
          </ac:spMkLst>
        </pc:spChg>
        <pc:spChg chg="add del">
          <ac:chgData name="Michael Uche Nwaokolo" userId="c7e10176bb85417c" providerId="LiveId" clId="{7ABA21EF-128A-424C-9F88-019FA6C51856}" dt="2024-03-04T11:02:04.011" v="877" actId="26606"/>
          <ac:spMkLst>
            <pc:docMk/>
            <pc:sldMk cId="1206684950" sldId="271"/>
            <ac:spMk id="3" creationId="{EF634B93-173B-3D91-5C9B-F657CE600F70}"/>
          </ac:spMkLst>
        </pc:spChg>
        <pc:spChg chg="add del">
          <ac:chgData name="Michael Uche Nwaokolo" userId="c7e10176bb85417c" providerId="LiveId" clId="{7ABA21EF-128A-424C-9F88-019FA6C51856}" dt="2024-03-04T11:02:03.948" v="876" actId="26606"/>
          <ac:spMkLst>
            <pc:docMk/>
            <pc:sldMk cId="1206684950" sldId="271"/>
            <ac:spMk id="8" creationId="{23522FE7-5A29-4EF6-B1EF-2CA55748A772}"/>
          </ac:spMkLst>
        </pc:spChg>
        <pc:spChg chg="add del">
          <ac:chgData name="Michael Uche Nwaokolo" userId="c7e10176bb85417c" providerId="LiveId" clId="{7ABA21EF-128A-424C-9F88-019FA6C51856}" dt="2024-03-04T11:02:03.948" v="876" actId="26606"/>
          <ac:spMkLst>
            <pc:docMk/>
            <pc:sldMk cId="1206684950" sldId="271"/>
            <ac:spMk id="16" creationId="{1BF0792A-0F2B-4A2E-AB38-0A4F18A3072D}"/>
          </ac:spMkLst>
        </pc:spChg>
        <pc:spChg chg="add del">
          <ac:chgData name="Michael Uche Nwaokolo" userId="c7e10176bb85417c" providerId="LiveId" clId="{7ABA21EF-128A-424C-9F88-019FA6C51856}" dt="2024-03-04T11:02:03.948" v="876" actId="26606"/>
          <ac:spMkLst>
            <pc:docMk/>
            <pc:sldMk cId="1206684950" sldId="271"/>
            <ac:spMk id="18" creationId="{F57DB18D-C2F1-4C8C-8808-9C01ECE6834E}"/>
          </ac:spMkLst>
        </pc:spChg>
        <pc:spChg chg="add">
          <ac:chgData name="Michael Uche Nwaokolo" userId="c7e10176bb85417c" providerId="LiveId" clId="{7ABA21EF-128A-424C-9F88-019FA6C51856}" dt="2024-03-04T11:02:04.011" v="877" actId="26606"/>
          <ac:spMkLst>
            <pc:docMk/>
            <pc:sldMk cId="1206684950" sldId="271"/>
            <ac:spMk id="30" creationId="{23522FE7-5A29-4EF6-B1EF-2CA55748A772}"/>
          </ac:spMkLst>
        </pc:spChg>
        <pc:spChg chg="add">
          <ac:chgData name="Michael Uche Nwaokolo" userId="c7e10176bb85417c" providerId="LiveId" clId="{7ABA21EF-128A-424C-9F88-019FA6C51856}" dt="2024-03-04T11:02:04.011" v="877" actId="26606"/>
          <ac:spMkLst>
            <pc:docMk/>
            <pc:sldMk cId="1206684950" sldId="271"/>
            <ac:spMk id="34" creationId="{1C69834E-5EEE-4D61-833E-04928896454C}"/>
          </ac:spMkLst>
        </pc:spChg>
        <pc:spChg chg="add">
          <ac:chgData name="Michael Uche Nwaokolo" userId="c7e10176bb85417c" providerId="LiveId" clId="{7ABA21EF-128A-424C-9F88-019FA6C51856}" dt="2024-03-04T11:02:04.011" v="877" actId="26606"/>
          <ac:spMkLst>
            <pc:docMk/>
            <pc:sldMk cId="1206684950" sldId="271"/>
            <ac:spMk id="35" creationId="{58E5D9BA-46E7-4BFA-9C74-75495BF6F54D}"/>
          </ac:spMkLst>
        </pc:spChg>
        <pc:spChg chg="add">
          <ac:chgData name="Michael Uche Nwaokolo" userId="c7e10176bb85417c" providerId="LiveId" clId="{7ABA21EF-128A-424C-9F88-019FA6C51856}" dt="2024-03-04T11:02:04.011" v="877" actId="26606"/>
          <ac:spMkLst>
            <pc:docMk/>
            <pc:sldMk cId="1206684950" sldId="271"/>
            <ac:spMk id="36" creationId="{5B033D76-5800-44B6-AFE9-EE2106935115}"/>
          </ac:spMkLst>
        </pc:spChg>
        <pc:spChg chg="add">
          <ac:chgData name="Michael Uche Nwaokolo" userId="c7e10176bb85417c" providerId="LiveId" clId="{7ABA21EF-128A-424C-9F88-019FA6C51856}" dt="2024-03-04T11:02:04.011" v="877" actId="26606"/>
          <ac:spMkLst>
            <pc:docMk/>
            <pc:sldMk cId="1206684950" sldId="271"/>
            <ac:spMk id="37" creationId="{522D6F85-FFBA-4F81-AEE5-AAA17CB7AA98}"/>
          </ac:spMkLst>
        </pc:spChg>
        <pc:spChg chg="add">
          <ac:chgData name="Michael Uche Nwaokolo" userId="c7e10176bb85417c" providerId="LiveId" clId="{7ABA21EF-128A-424C-9F88-019FA6C51856}" dt="2024-03-04T11:02:04.011" v="877" actId="26606"/>
          <ac:spMkLst>
            <pc:docMk/>
            <pc:sldMk cId="1206684950" sldId="271"/>
            <ac:spMk id="38" creationId="{13B31514-E6DF-4357-9EEA-EFB7983080DA}"/>
          </ac:spMkLst>
        </pc:spChg>
        <pc:grpChg chg="add del">
          <ac:chgData name="Michael Uche Nwaokolo" userId="c7e10176bb85417c" providerId="LiveId" clId="{7ABA21EF-128A-424C-9F88-019FA6C51856}" dt="2024-03-04T11:02:03.948" v="876" actId="26606"/>
          <ac:grpSpMkLst>
            <pc:docMk/>
            <pc:sldMk cId="1206684950" sldId="271"/>
            <ac:grpSpMk id="20" creationId="{E5D935FA-3336-4941-9214-E250A5727F40}"/>
          </ac:grpSpMkLst>
        </pc:grpChg>
        <pc:picChg chg="add del">
          <ac:chgData name="Michael Uche Nwaokolo" userId="c7e10176bb85417c" providerId="LiveId" clId="{7ABA21EF-128A-424C-9F88-019FA6C51856}" dt="2024-03-04T11:02:03.948" v="876" actId="26606"/>
          <ac:picMkLst>
            <pc:docMk/>
            <pc:sldMk cId="1206684950" sldId="271"/>
            <ac:picMk id="10" creationId="{C2192E09-EBC7-416C-B887-DFF915D7F43D}"/>
          </ac:picMkLst>
        </pc:picChg>
        <pc:picChg chg="add del">
          <ac:chgData name="Michael Uche Nwaokolo" userId="c7e10176bb85417c" providerId="LiveId" clId="{7ABA21EF-128A-424C-9F88-019FA6C51856}" dt="2024-03-04T11:02:03.948" v="876" actId="26606"/>
          <ac:picMkLst>
            <pc:docMk/>
            <pc:sldMk cId="1206684950" sldId="271"/>
            <ac:picMk id="28" creationId="{75CC23F7-9F20-4C4B-8608-BD4DE9728FA5}"/>
          </ac:picMkLst>
        </pc:picChg>
        <pc:picChg chg="add">
          <ac:chgData name="Michael Uche Nwaokolo" userId="c7e10176bb85417c" providerId="LiveId" clId="{7ABA21EF-128A-424C-9F88-019FA6C51856}" dt="2024-03-04T11:02:04.011" v="877" actId="26606"/>
          <ac:picMkLst>
            <pc:docMk/>
            <pc:sldMk cId="1206684950" sldId="271"/>
            <ac:picMk id="31" creationId="{C2192E09-EBC7-416C-B887-DFF915D7F43D}"/>
          </ac:picMkLst>
        </pc:picChg>
        <pc:picChg chg="add">
          <ac:chgData name="Michael Uche Nwaokolo" userId="c7e10176bb85417c" providerId="LiveId" clId="{7ABA21EF-128A-424C-9F88-019FA6C51856}" dt="2024-03-04T11:02:04.011" v="877" actId="26606"/>
          <ac:picMkLst>
            <pc:docMk/>
            <pc:sldMk cId="1206684950" sldId="271"/>
            <ac:picMk id="39" creationId="{4C401D57-600A-4C91-AC9A-14CA1ED6F7D8}"/>
          </ac:picMkLst>
        </pc:picChg>
        <pc:cxnChg chg="add del">
          <ac:chgData name="Michael Uche Nwaokolo" userId="c7e10176bb85417c" providerId="LiveId" clId="{7ABA21EF-128A-424C-9F88-019FA6C51856}" dt="2024-03-04T11:02:03.948" v="876" actId="26606"/>
          <ac:cxnSpMkLst>
            <pc:docMk/>
            <pc:sldMk cId="1206684950" sldId="271"/>
            <ac:cxnSpMk id="12" creationId="{2924498D-E084-44BE-A196-CFCE35564350}"/>
          </ac:cxnSpMkLst>
        </pc:cxnChg>
        <pc:cxnChg chg="add del">
          <ac:chgData name="Michael Uche Nwaokolo" userId="c7e10176bb85417c" providerId="LiveId" clId="{7ABA21EF-128A-424C-9F88-019FA6C51856}" dt="2024-03-04T11:02:03.948" v="876" actId="26606"/>
          <ac:cxnSpMkLst>
            <pc:docMk/>
            <pc:sldMk cId="1206684950" sldId="271"/>
            <ac:cxnSpMk id="14" creationId="{3BBC7667-C352-4842-9AFD-E5C16AD002F4}"/>
          </ac:cxnSpMkLst>
        </pc:cxnChg>
        <pc:cxnChg chg="add del">
          <ac:chgData name="Michael Uche Nwaokolo" userId="c7e10176bb85417c" providerId="LiveId" clId="{7ABA21EF-128A-424C-9F88-019FA6C51856}" dt="2024-03-04T11:02:03.948" v="876" actId="26606"/>
          <ac:cxnSpMkLst>
            <pc:docMk/>
            <pc:sldMk cId="1206684950" sldId="271"/>
            <ac:cxnSpMk id="24" creationId="{87F797D1-251E-41FE-9FF8-AD487DEF28AC}"/>
          </ac:cxnSpMkLst>
        </pc:cxnChg>
        <pc:cxnChg chg="add del">
          <ac:chgData name="Michael Uche Nwaokolo" userId="c7e10176bb85417c" providerId="LiveId" clId="{7ABA21EF-128A-424C-9F88-019FA6C51856}" dt="2024-03-04T11:02:03.948" v="876" actId="26606"/>
          <ac:cxnSpMkLst>
            <pc:docMk/>
            <pc:sldMk cId="1206684950" sldId="271"/>
            <ac:cxnSpMk id="26" creationId="{09A0CE28-0E59-4F4D-9855-8A8DCE9A8EFE}"/>
          </ac:cxnSpMkLst>
        </pc:cxnChg>
        <pc:cxnChg chg="add">
          <ac:chgData name="Michael Uche Nwaokolo" userId="c7e10176bb85417c" providerId="LiveId" clId="{7ABA21EF-128A-424C-9F88-019FA6C51856}" dt="2024-03-04T11:02:04.011" v="877" actId="26606"/>
          <ac:cxnSpMkLst>
            <pc:docMk/>
            <pc:sldMk cId="1206684950" sldId="271"/>
            <ac:cxnSpMk id="32" creationId="{2924498D-E084-44BE-A196-CFCE35564350}"/>
          </ac:cxnSpMkLst>
        </pc:cxnChg>
        <pc:cxnChg chg="add">
          <ac:chgData name="Michael Uche Nwaokolo" userId="c7e10176bb85417c" providerId="LiveId" clId="{7ABA21EF-128A-424C-9F88-019FA6C51856}" dt="2024-03-04T11:02:04.011" v="877" actId="26606"/>
          <ac:cxnSpMkLst>
            <pc:docMk/>
            <pc:sldMk cId="1206684950" sldId="271"/>
            <ac:cxnSpMk id="33" creationId="{3BBC7667-C352-4842-9AFD-E5C16AD002F4}"/>
          </ac:cxnSpMkLst>
        </pc:cxnChg>
        <pc:cxnChg chg="add">
          <ac:chgData name="Michael Uche Nwaokolo" userId="c7e10176bb85417c" providerId="LiveId" clId="{7ABA21EF-128A-424C-9F88-019FA6C51856}" dt="2024-03-04T11:02:04.011" v="877" actId="26606"/>
          <ac:cxnSpMkLst>
            <pc:docMk/>
            <pc:sldMk cId="1206684950" sldId="271"/>
            <ac:cxnSpMk id="40" creationId="{412BDC66-00FA-4A3F-9BC7-BE05FF7705F8}"/>
          </ac:cxnSpMkLst>
        </pc:cxnChg>
      </pc:sldChg>
      <pc:sldChg chg="addSp delSp modSp new mod ord setBg addAnim delAnim modNotesTx">
        <pc:chgData name="Michael Uche Nwaokolo" userId="c7e10176bb85417c" providerId="LiveId" clId="{7ABA21EF-128A-424C-9F88-019FA6C51856}" dt="2024-03-07T10:53:49.850" v="4015" actId="14100"/>
        <pc:sldMkLst>
          <pc:docMk/>
          <pc:sldMk cId="584837339" sldId="272"/>
        </pc:sldMkLst>
        <pc:spChg chg="mod">
          <ac:chgData name="Michael Uche Nwaokolo" userId="c7e10176bb85417c" providerId="LiveId" clId="{7ABA21EF-128A-424C-9F88-019FA6C51856}" dt="2024-03-04T19:01:15.931" v="2725" actId="26606"/>
          <ac:spMkLst>
            <pc:docMk/>
            <pc:sldMk cId="584837339" sldId="272"/>
            <ac:spMk id="2" creationId="{CFF0D57A-2566-101E-18EC-B1F4743A5981}"/>
          </ac:spMkLst>
        </pc:spChg>
        <pc:spChg chg="mod">
          <ac:chgData name="Michael Uche Nwaokolo" userId="c7e10176bb85417c" providerId="LiveId" clId="{7ABA21EF-128A-424C-9F88-019FA6C51856}" dt="2024-03-07T10:53:49.850" v="4015" actId="14100"/>
          <ac:spMkLst>
            <pc:docMk/>
            <pc:sldMk cId="584837339" sldId="272"/>
            <ac:spMk id="3" creationId="{945B6265-83C3-F05B-2FC1-8C8CB450A791}"/>
          </ac:spMkLst>
        </pc:spChg>
        <pc:spChg chg="add del">
          <ac:chgData name="Michael Uche Nwaokolo" userId="c7e10176bb85417c" providerId="LiveId" clId="{7ABA21EF-128A-424C-9F88-019FA6C51856}" dt="2024-03-04T19:01:15.931" v="2725" actId="26606"/>
          <ac:spMkLst>
            <pc:docMk/>
            <pc:sldMk cId="584837339" sldId="272"/>
            <ac:spMk id="8" creationId="{23522FE7-5A29-4EF6-B1EF-2CA55748A772}"/>
          </ac:spMkLst>
        </pc:spChg>
        <pc:spChg chg="add del">
          <ac:chgData name="Michael Uche Nwaokolo" userId="c7e10176bb85417c" providerId="LiveId" clId="{7ABA21EF-128A-424C-9F88-019FA6C51856}" dt="2024-03-04T19:01:15.931" v="2725" actId="26606"/>
          <ac:spMkLst>
            <pc:docMk/>
            <pc:sldMk cId="584837339" sldId="272"/>
            <ac:spMk id="16" creationId="{1C69834E-5EEE-4D61-833E-04928896454C}"/>
          </ac:spMkLst>
        </pc:spChg>
        <pc:spChg chg="add del">
          <ac:chgData name="Michael Uche Nwaokolo" userId="c7e10176bb85417c" providerId="LiveId" clId="{7ABA21EF-128A-424C-9F88-019FA6C51856}" dt="2024-03-04T19:01:15.931" v="2725" actId="26606"/>
          <ac:spMkLst>
            <pc:docMk/>
            <pc:sldMk cId="584837339" sldId="272"/>
            <ac:spMk id="18" creationId="{58E5D9BA-46E7-4BFA-9C74-75495BF6F54D}"/>
          </ac:spMkLst>
        </pc:spChg>
        <pc:spChg chg="add del">
          <ac:chgData name="Michael Uche Nwaokolo" userId="c7e10176bb85417c" providerId="LiveId" clId="{7ABA21EF-128A-424C-9F88-019FA6C51856}" dt="2024-03-04T19:01:15.931" v="2725" actId="26606"/>
          <ac:spMkLst>
            <pc:docMk/>
            <pc:sldMk cId="584837339" sldId="272"/>
            <ac:spMk id="20" creationId="{5B033D76-5800-44B6-AFE9-EE2106935115}"/>
          </ac:spMkLst>
        </pc:spChg>
        <pc:spChg chg="add del">
          <ac:chgData name="Michael Uche Nwaokolo" userId="c7e10176bb85417c" providerId="LiveId" clId="{7ABA21EF-128A-424C-9F88-019FA6C51856}" dt="2024-03-04T19:01:15.931" v="2725" actId="26606"/>
          <ac:spMkLst>
            <pc:docMk/>
            <pc:sldMk cId="584837339" sldId="272"/>
            <ac:spMk id="22" creationId="{522D6F85-FFBA-4F81-AEE5-AAA17CB7AA98}"/>
          </ac:spMkLst>
        </pc:spChg>
        <pc:spChg chg="add del">
          <ac:chgData name="Michael Uche Nwaokolo" userId="c7e10176bb85417c" providerId="LiveId" clId="{7ABA21EF-128A-424C-9F88-019FA6C51856}" dt="2024-03-04T19:01:15.931" v="2725" actId="26606"/>
          <ac:spMkLst>
            <pc:docMk/>
            <pc:sldMk cId="584837339" sldId="272"/>
            <ac:spMk id="24" creationId="{13B31514-E6DF-4357-9EEA-EFB7983080DA}"/>
          </ac:spMkLst>
        </pc:spChg>
        <pc:picChg chg="add del">
          <ac:chgData name="Michael Uche Nwaokolo" userId="c7e10176bb85417c" providerId="LiveId" clId="{7ABA21EF-128A-424C-9F88-019FA6C51856}" dt="2024-03-04T19:01:15.931" v="2725" actId="26606"/>
          <ac:picMkLst>
            <pc:docMk/>
            <pc:sldMk cId="584837339" sldId="272"/>
            <ac:picMk id="10" creationId="{C2192E09-EBC7-416C-B887-DFF915D7F43D}"/>
          </ac:picMkLst>
        </pc:picChg>
        <pc:picChg chg="add del">
          <ac:chgData name="Michael Uche Nwaokolo" userId="c7e10176bb85417c" providerId="LiveId" clId="{7ABA21EF-128A-424C-9F88-019FA6C51856}" dt="2024-03-04T19:01:15.931" v="2725" actId="26606"/>
          <ac:picMkLst>
            <pc:docMk/>
            <pc:sldMk cId="584837339" sldId="272"/>
            <ac:picMk id="26" creationId="{4C401D57-600A-4C91-AC9A-14CA1ED6F7D8}"/>
          </ac:picMkLst>
        </pc:picChg>
        <pc:cxnChg chg="add del">
          <ac:chgData name="Michael Uche Nwaokolo" userId="c7e10176bb85417c" providerId="LiveId" clId="{7ABA21EF-128A-424C-9F88-019FA6C51856}" dt="2024-03-04T19:01:15.931" v="2725" actId="26606"/>
          <ac:cxnSpMkLst>
            <pc:docMk/>
            <pc:sldMk cId="584837339" sldId="272"/>
            <ac:cxnSpMk id="12" creationId="{2924498D-E084-44BE-A196-CFCE35564350}"/>
          </ac:cxnSpMkLst>
        </pc:cxnChg>
        <pc:cxnChg chg="add del">
          <ac:chgData name="Michael Uche Nwaokolo" userId="c7e10176bb85417c" providerId="LiveId" clId="{7ABA21EF-128A-424C-9F88-019FA6C51856}" dt="2024-03-04T19:01:15.931" v="2725" actId="26606"/>
          <ac:cxnSpMkLst>
            <pc:docMk/>
            <pc:sldMk cId="584837339" sldId="272"/>
            <ac:cxnSpMk id="14" creationId="{3BBC7667-C352-4842-9AFD-E5C16AD002F4}"/>
          </ac:cxnSpMkLst>
        </pc:cxnChg>
        <pc:cxnChg chg="add del">
          <ac:chgData name="Michael Uche Nwaokolo" userId="c7e10176bb85417c" providerId="LiveId" clId="{7ABA21EF-128A-424C-9F88-019FA6C51856}" dt="2024-03-04T19:01:15.931" v="2725" actId="26606"/>
          <ac:cxnSpMkLst>
            <pc:docMk/>
            <pc:sldMk cId="584837339" sldId="272"/>
            <ac:cxnSpMk id="28" creationId="{412BDC66-00FA-4A3F-9BC7-BE05FF7705F8}"/>
          </ac:cxnSpMkLst>
        </pc:cxnChg>
      </pc:sldChg>
      <pc:sldChg chg="addSp delSp modSp new mod modTransition modNotesTx">
        <pc:chgData name="Michael Uche Nwaokolo" userId="c7e10176bb85417c" providerId="LiveId" clId="{7ABA21EF-128A-424C-9F88-019FA6C51856}" dt="2024-03-07T10:47:04.091" v="4003" actId="1076"/>
        <pc:sldMkLst>
          <pc:docMk/>
          <pc:sldMk cId="284816438" sldId="273"/>
        </pc:sldMkLst>
        <pc:spChg chg="add">
          <ac:chgData name="Michael Uche Nwaokolo" userId="c7e10176bb85417c" providerId="LiveId" clId="{7ABA21EF-128A-424C-9F88-019FA6C51856}" dt="2024-03-07T10:46:37.977" v="3997"/>
          <ac:spMkLst>
            <pc:docMk/>
            <pc:sldMk cId="284816438" sldId="273"/>
            <ac:spMk id="2" creationId="{10964C17-4CCA-A777-E856-7C47F73DD12E}"/>
          </ac:spMkLst>
        </pc:spChg>
        <pc:spChg chg="del mod">
          <ac:chgData name="Michael Uche Nwaokolo" userId="c7e10176bb85417c" providerId="LiveId" clId="{7ABA21EF-128A-424C-9F88-019FA6C51856}" dt="2024-03-04T17:43:12.185" v="1727" actId="478"/>
          <ac:spMkLst>
            <pc:docMk/>
            <pc:sldMk cId="284816438" sldId="273"/>
            <ac:spMk id="2" creationId="{D9AA0EB2-82E0-71AE-3BC4-70AF17813D9A}"/>
          </ac:spMkLst>
        </pc:spChg>
        <pc:spChg chg="mod">
          <ac:chgData name="Michael Uche Nwaokolo" userId="c7e10176bb85417c" providerId="LiveId" clId="{7ABA21EF-128A-424C-9F88-019FA6C51856}" dt="2024-03-07T10:47:04.091" v="4003" actId="1076"/>
          <ac:spMkLst>
            <pc:docMk/>
            <pc:sldMk cId="284816438" sldId="273"/>
            <ac:spMk id="3" creationId="{0E324588-AE87-494A-00A0-0C5A2AFE63F3}"/>
          </ac:spMkLst>
        </pc:spChg>
        <pc:spChg chg="add mod">
          <ac:chgData name="Michael Uche Nwaokolo" userId="c7e10176bb85417c" providerId="LiveId" clId="{7ABA21EF-128A-424C-9F88-019FA6C51856}" dt="2024-03-04T17:45:55.819" v="1824" actId="20577"/>
          <ac:spMkLst>
            <pc:docMk/>
            <pc:sldMk cId="284816438" sldId="273"/>
            <ac:spMk id="5" creationId="{A5BFED8C-A9CE-10EA-5958-750A242A14A2}"/>
          </ac:spMkLst>
        </pc:spChg>
        <pc:picChg chg="add mod">
          <ac:chgData name="Michael Uche Nwaokolo" userId="c7e10176bb85417c" providerId="LiveId" clId="{7ABA21EF-128A-424C-9F88-019FA6C51856}" dt="2024-03-07T10:46:59.738" v="4002" actId="1076"/>
          <ac:picMkLst>
            <pc:docMk/>
            <pc:sldMk cId="284816438" sldId="273"/>
            <ac:picMk id="7" creationId="{2EA5558D-DEE4-90C5-220D-5A10DA265333}"/>
          </ac:picMkLst>
        </pc:picChg>
      </pc:sldChg>
      <pc:sldChg chg="modSp new del mod">
        <pc:chgData name="Michael Uche Nwaokolo" userId="c7e10176bb85417c" providerId="LiveId" clId="{7ABA21EF-128A-424C-9F88-019FA6C51856}" dt="2024-03-04T16:54:59.910" v="1594" actId="2696"/>
        <pc:sldMkLst>
          <pc:docMk/>
          <pc:sldMk cId="388093623" sldId="274"/>
        </pc:sldMkLst>
        <pc:spChg chg="mod">
          <ac:chgData name="Michael Uche Nwaokolo" userId="c7e10176bb85417c" providerId="LiveId" clId="{7ABA21EF-128A-424C-9F88-019FA6C51856}" dt="2024-03-04T11:05:41.969" v="1015" actId="20577"/>
          <ac:spMkLst>
            <pc:docMk/>
            <pc:sldMk cId="388093623" sldId="274"/>
            <ac:spMk id="2" creationId="{5C3E4E7B-0549-BC9B-F7AA-474F218714D2}"/>
          </ac:spMkLst>
        </pc:spChg>
      </pc:sldChg>
      <pc:sldChg chg="addSp delSp modSp new mod modNotesTx">
        <pc:chgData name="Michael Uche Nwaokolo" userId="c7e10176bb85417c" providerId="LiveId" clId="{7ABA21EF-128A-424C-9F88-019FA6C51856}" dt="2024-03-07T11:15:29.073" v="4102"/>
        <pc:sldMkLst>
          <pc:docMk/>
          <pc:sldMk cId="2306687942" sldId="275"/>
        </pc:sldMkLst>
        <pc:spChg chg="mod">
          <ac:chgData name="Michael Uche Nwaokolo" userId="c7e10176bb85417c" providerId="LiveId" clId="{7ABA21EF-128A-424C-9F88-019FA6C51856}" dt="2024-03-06T16:48:12.583" v="3971" actId="20577"/>
          <ac:spMkLst>
            <pc:docMk/>
            <pc:sldMk cId="2306687942" sldId="275"/>
            <ac:spMk id="2" creationId="{3AC95981-A5DF-718B-E501-3A8A03A07BA8}"/>
          </ac:spMkLst>
        </pc:spChg>
        <pc:spChg chg="del mod">
          <ac:chgData name="Michael Uche Nwaokolo" userId="c7e10176bb85417c" providerId="LiveId" clId="{7ABA21EF-128A-424C-9F88-019FA6C51856}" dt="2024-03-05T13:06:30.531" v="3007" actId="478"/>
          <ac:spMkLst>
            <pc:docMk/>
            <pc:sldMk cId="2306687942" sldId="275"/>
            <ac:spMk id="3" creationId="{03E1132E-2E23-18A2-20A8-5ABC74EE34C2}"/>
          </ac:spMkLst>
        </pc:spChg>
        <pc:spChg chg="add del">
          <ac:chgData name="Michael Uche Nwaokolo" userId="c7e10176bb85417c" providerId="LiveId" clId="{7ABA21EF-128A-424C-9F88-019FA6C51856}" dt="2024-03-07T10:55:08.286" v="4018" actId="22"/>
          <ac:spMkLst>
            <pc:docMk/>
            <pc:sldMk cId="2306687942" sldId="275"/>
            <ac:spMk id="4" creationId="{1E96DEA1-685E-564D-E732-99007ECDC92D}"/>
          </ac:spMkLst>
        </pc:spChg>
        <pc:spChg chg="add mod">
          <ac:chgData name="Michael Uche Nwaokolo" userId="c7e10176bb85417c" providerId="LiveId" clId="{7ABA21EF-128A-424C-9F88-019FA6C51856}" dt="2024-03-07T11:15:29.073" v="4102"/>
          <ac:spMkLst>
            <pc:docMk/>
            <pc:sldMk cId="2306687942" sldId="275"/>
            <ac:spMk id="5" creationId="{CB1406BC-D816-30F3-27CC-ECE714B766F4}"/>
          </ac:spMkLst>
        </pc:spChg>
        <pc:spChg chg="add del mod">
          <ac:chgData name="Michael Uche Nwaokolo" userId="c7e10176bb85417c" providerId="LiveId" clId="{7ABA21EF-128A-424C-9F88-019FA6C51856}" dt="2024-03-05T13:36:31.859" v="3402" actId="478"/>
          <ac:spMkLst>
            <pc:docMk/>
            <pc:sldMk cId="2306687942" sldId="275"/>
            <ac:spMk id="8" creationId="{79A9E850-C2EA-FD15-459C-801CBBF2200E}"/>
          </ac:spMkLst>
        </pc:spChg>
        <pc:spChg chg="add del mod">
          <ac:chgData name="Michael Uche Nwaokolo" userId="c7e10176bb85417c" providerId="LiveId" clId="{7ABA21EF-128A-424C-9F88-019FA6C51856}" dt="2024-03-05T13:39:22.565" v="3413" actId="478"/>
          <ac:spMkLst>
            <pc:docMk/>
            <pc:sldMk cId="2306687942" sldId="275"/>
            <ac:spMk id="11" creationId="{F0F9B583-52C2-05DB-A99E-4B93A1615EDA}"/>
          </ac:spMkLst>
        </pc:spChg>
        <pc:picChg chg="add del mod">
          <ac:chgData name="Michael Uche Nwaokolo" userId="c7e10176bb85417c" providerId="LiveId" clId="{7ABA21EF-128A-424C-9F88-019FA6C51856}" dt="2024-03-05T13:36:36.999" v="3403" actId="478"/>
          <ac:picMkLst>
            <pc:docMk/>
            <pc:sldMk cId="2306687942" sldId="275"/>
            <ac:picMk id="7" creationId="{7D957845-DB64-8640-2018-E5FA8D984997}"/>
          </ac:picMkLst>
        </pc:picChg>
        <pc:picChg chg="add mod">
          <ac:chgData name="Michael Uche Nwaokolo" userId="c7e10176bb85417c" providerId="LiveId" clId="{7ABA21EF-128A-424C-9F88-019FA6C51856}" dt="2024-03-05T13:39:56.543" v="3419" actId="14100"/>
          <ac:picMkLst>
            <pc:docMk/>
            <pc:sldMk cId="2306687942" sldId="275"/>
            <ac:picMk id="10" creationId="{38ACAC79-B95A-5E91-A7B4-F357AF94770B}"/>
          </ac:picMkLst>
        </pc:picChg>
      </pc:sldChg>
      <pc:sldChg chg="modSp new del mod">
        <pc:chgData name="Michael Uche Nwaokolo" userId="c7e10176bb85417c" providerId="LiveId" clId="{7ABA21EF-128A-424C-9F88-019FA6C51856}" dt="2024-03-05T13:49:53.305" v="3533" actId="2696"/>
        <pc:sldMkLst>
          <pc:docMk/>
          <pc:sldMk cId="492526995" sldId="276"/>
        </pc:sldMkLst>
        <pc:spChg chg="mod">
          <ac:chgData name="Michael Uche Nwaokolo" userId="c7e10176bb85417c" providerId="LiveId" clId="{7ABA21EF-128A-424C-9F88-019FA6C51856}" dt="2024-03-04T11:08:49.850" v="1147" actId="20577"/>
          <ac:spMkLst>
            <pc:docMk/>
            <pc:sldMk cId="492526995" sldId="276"/>
            <ac:spMk id="2" creationId="{CBA248CE-86D7-DCFE-CA10-FA6F805D58E6}"/>
          </ac:spMkLst>
        </pc:spChg>
      </pc:sldChg>
      <pc:sldChg chg="modSp new del mod">
        <pc:chgData name="Michael Uche Nwaokolo" userId="c7e10176bb85417c" providerId="LiveId" clId="{7ABA21EF-128A-424C-9F88-019FA6C51856}" dt="2024-03-05T13:55:59.879" v="3580" actId="2696"/>
        <pc:sldMkLst>
          <pc:docMk/>
          <pc:sldMk cId="2993292267" sldId="277"/>
        </pc:sldMkLst>
        <pc:spChg chg="mod">
          <ac:chgData name="Michael Uche Nwaokolo" userId="c7e10176bb85417c" providerId="LiveId" clId="{7ABA21EF-128A-424C-9F88-019FA6C51856}" dt="2024-03-04T11:10:53.455" v="1242" actId="20577"/>
          <ac:spMkLst>
            <pc:docMk/>
            <pc:sldMk cId="2993292267" sldId="277"/>
            <ac:spMk id="2" creationId="{3A43A776-1E91-E49C-29F2-B7FB357D84B8}"/>
          </ac:spMkLst>
        </pc:spChg>
        <pc:spChg chg="mod">
          <ac:chgData name="Michael Uche Nwaokolo" userId="c7e10176bb85417c" providerId="LiveId" clId="{7ABA21EF-128A-424C-9F88-019FA6C51856}" dt="2024-03-05T13:51:13.684" v="3535" actId="14100"/>
          <ac:spMkLst>
            <pc:docMk/>
            <pc:sldMk cId="2993292267" sldId="277"/>
            <ac:spMk id="3" creationId="{08A6C62C-7B19-77F4-B911-9DE050C0041A}"/>
          </ac:spMkLst>
        </pc:spChg>
      </pc:sldChg>
      <pc:sldChg chg="modSp new del mod">
        <pc:chgData name="Michael Uche Nwaokolo" userId="c7e10176bb85417c" providerId="LiveId" clId="{7ABA21EF-128A-424C-9F88-019FA6C51856}" dt="2024-03-05T13:50:13.817" v="3534" actId="2696"/>
        <pc:sldMkLst>
          <pc:docMk/>
          <pc:sldMk cId="3473791211" sldId="278"/>
        </pc:sldMkLst>
        <pc:spChg chg="mod">
          <ac:chgData name="Michael Uche Nwaokolo" userId="c7e10176bb85417c" providerId="LiveId" clId="{7ABA21EF-128A-424C-9F88-019FA6C51856}" dt="2024-03-04T11:11:54.770" v="1270" actId="255"/>
          <ac:spMkLst>
            <pc:docMk/>
            <pc:sldMk cId="3473791211" sldId="278"/>
            <ac:spMk id="2" creationId="{2E7FBB05-B907-077B-4044-F60F4B921C5A}"/>
          </ac:spMkLst>
        </pc:spChg>
      </pc:sldChg>
      <pc:sldChg chg="addSp delSp modSp new mod">
        <pc:chgData name="Michael Uche Nwaokolo" userId="c7e10176bb85417c" providerId="LiveId" clId="{7ABA21EF-128A-424C-9F88-019FA6C51856}" dt="2024-03-05T13:54:33.974" v="3579" actId="14100"/>
        <pc:sldMkLst>
          <pc:docMk/>
          <pc:sldMk cId="400987560" sldId="279"/>
        </pc:sldMkLst>
        <pc:spChg chg="del mod">
          <ac:chgData name="Michael Uche Nwaokolo" userId="c7e10176bb85417c" providerId="LiveId" clId="{7ABA21EF-128A-424C-9F88-019FA6C51856}" dt="2024-03-05T13:51:43.600" v="3558" actId="478"/>
          <ac:spMkLst>
            <pc:docMk/>
            <pc:sldMk cId="400987560" sldId="279"/>
            <ac:spMk id="2" creationId="{6F16AFA1-46B7-29CA-2DEF-33217F0DA93B}"/>
          </ac:spMkLst>
        </pc:spChg>
        <pc:spChg chg="del">
          <ac:chgData name="Michael Uche Nwaokolo" userId="c7e10176bb85417c" providerId="LiveId" clId="{7ABA21EF-128A-424C-9F88-019FA6C51856}" dt="2024-03-05T13:53:17.465" v="3559" actId="931"/>
          <ac:spMkLst>
            <pc:docMk/>
            <pc:sldMk cId="400987560" sldId="279"/>
            <ac:spMk id="3" creationId="{DD7119AA-5801-A0C0-3FD9-B44C9750E6C3}"/>
          </ac:spMkLst>
        </pc:spChg>
        <pc:spChg chg="add del mod">
          <ac:chgData name="Michael Uche Nwaokolo" userId="c7e10176bb85417c" providerId="LiveId" clId="{7ABA21EF-128A-424C-9F88-019FA6C51856}" dt="2024-03-05T13:54:13.119" v="3575" actId="478"/>
          <ac:spMkLst>
            <pc:docMk/>
            <pc:sldMk cId="400987560" sldId="279"/>
            <ac:spMk id="5" creationId="{A33C8CA7-D36A-3426-D715-DA4855E08104}"/>
          </ac:spMkLst>
        </pc:spChg>
        <pc:spChg chg="add del mod">
          <ac:chgData name="Michael Uche Nwaokolo" userId="c7e10176bb85417c" providerId="LiveId" clId="{7ABA21EF-128A-424C-9F88-019FA6C51856}" dt="2024-03-05T13:53:55.841" v="3572" actId="478"/>
          <ac:spMkLst>
            <pc:docMk/>
            <pc:sldMk cId="400987560" sldId="279"/>
            <ac:spMk id="8" creationId="{FA5BE184-263F-60B4-EAE0-12800BF0E954}"/>
          </ac:spMkLst>
        </pc:spChg>
        <pc:picChg chg="add mod">
          <ac:chgData name="Michael Uche Nwaokolo" userId="c7e10176bb85417c" providerId="LiveId" clId="{7ABA21EF-128A-424C-9F88-019FA6C51856}" dt="2024-03-05T13:54:33.974" v="3579" actId="14100"/>
          <ac:picMkLst>
            <pc:docMk/>
            <pc:sldMk cId="400987560" sldId="279"/>
            <ac:picMk id="7" creationId="{5FBC5541-0B74-8D90-E184-7F2C82CE6E68}"/>
          </ac:picMkLst>
        </pc:picChg>
      </pc:sldChg>
      <pc:sldChg chg="addSp modSp new del mod modNotesTx">
        <pc:chgData name="Michael Uche Nwaokolo" userId="c7e10176bb85417c" providerId="LiveId" clId="{7ABA21EF-128A-424C-9F88-019FA6C51856}" dt="2024-03-07T10:39:43.489" v="3986" actId="2696"/>
        <pc:sldMkLst>
          <pc:docMk/>
          <pc:sldMk cId="2709646200" sldId="280"/>
        </pc:sldMkLst>
        <pc:spChg chg="mod">
          <ac:chgData name="Michael Uche Nwaokolo" userId="c7e10176bb85417c" providerId="LiveId" clId="{7ABA21EF-128A-424C-9F88-019FA6C51856}" dt="2024-03-06T10:51:59.282" v="3852"/>
          <ac:spMkLst>
            <pc:docMk/>
            <pc:sldMk cId="2709646200" sldId="280"/>
            <ac:spMk id="2" creationId="{C1F8C8F4-FD2C-DE57-FD82-09A5503E1BD7}"/>
          </ac:spMkLst>
        </pc:spChg>
        <pc:spChg chg="mod">
          <ac:chgData name="Michael Uche Nwaokolo" userId="c7e10176bb85417c" providerId="LiveId" clId="{7ABA21EF-128A-424C-9F88-019FA6C51856}" dt="2024-03-06T10:54:30.175" v="3885" actId="20577"/>
          <ac:spMkLst>
            <pc:docMk/>
            <pc:sldMk cId="2709646200" sldId="280"/>
            <ac:spMk id="3" creationId="{C17DC841-E8C3-46A5-621F-EE0267723587}"/>
          </ac:spMkLst>
        </pc:spChg>
        <pc:picChg chg="add mod">
          <ac:chgData name="Michael Uche Nwaokolo" userId="c7e10176bb85417c" providerId="LiveId" clId="{7ABA21EF-128A-424C-9F88-019FA6C51856}" dt="2024-03-06T10:58:36.998" v="3936" actId="962"/>
          <ac:picMkLst>
            <pc:docMk/>
            <pc:sldMk cId="2709646200" sldId="280"/>
            <ac:picMk id="5" creationId="{054232C4-EB4F-5A61-66F0-963944A70697}"/>
          </ac:picMkLst>
        </pc:picChg>
      </pc:sldChg>
      <pc:sldChg chg="addSp delSp modSp new del mod modNotesTx">
        <pc:chgData name="Michael Uche Nwaokolo" userId="c7e10176bb85417c" providerId="LiveId" clId="{7ABA21EF-128A-424C-9F88-019FA6C51856}" dt="2024-03-07T10:41:08.572" v="3995" actId="2696"/>
        <pc:sldMkLst>
          <pc:docMk/>
          <pc:sldMk cId="4201978072" sldId="281"/>
        </pc:sldMkLst>
        <pc:spChg chg="mod">
          <ac:chgData name="Michael Uche Nwaokolo" userId="c7e10176bb85417c" providerId="LiveId" clId="{7ABA21EF-128A-424C-9F88-019FA6C51856}" dt="2024-03-06T10:55:57.633" v="3921"/>
          <ac:spMkLst>
            <pc:docMk/>
            <pc:sldMk cId="4201978072" sldId="281"/>
            <ac:spMk id="2" creationId="{0FD71CD7-23B0-F9DE-55DB-04A9AC94347D}"/>
          </ac:spMkLst>
        </pc:spChg>
        <pc:spChg chg="mod">
          <ac:chgData name="Michael Uche Nwaokolo" userId="c7e10176bb85417c" providerId="LiveId" clId="{7ABA21EF-128A-424C-9F88-019FA6C51856}" dt="2024-03-06T10:56:50.094" v="3928"/>
          <ac:spMkLst>
            <pc:docMk/>
            <pc:sldMk cId="4201978072" sldId="281"/>
            <ac:spMk id="3" creationId="{15725538-B8F2-6EE9-7168-543E79C19B59}"/>
          </ac:spMkLst>
        </pc:spChg>
        <pc:spChg chg="add del mod">
          <ac:chgData name="Michael Uche Nwaokolo" userId="c7e10176bb85417c" providerId="LiveId" clId="{7ABA21EF-128A-424C-9F88-019FA6C51856}" dt="2024-03-06T11:04:35.642" v="3958" actId="478"/>
          <ac:spMkLst>
            <pc:docMk/>
            <pc:sldMk cId="4201978072" sldId="281"/>
            <ac:spMk id="6" creationId="{54076CC2-AFA2-0E15-8DA5-DC93FFE8CABF}"/>
          </ac:spMkLst>
        </pc:spChg>
        <pc:picChg chg="add mod">
          <ac:chgData name="Michael Uche Nwaokolo" userId="c7e10176bb85417c" providerId="LiveId" clId="{7ABA21EF-128A-424C-9F88-019FA6C51856}" dt="2024-03-06T11:04:49.811" v="3959" actId="1076"/>
          <ac:picMkLst>
            <pc:docMk/>
            <pc:sldMk cId="4201978072" sldId="281"/>
            <ac:picMk id="5" creationId="{F674DB54-8767-9FF8-44D5-E3218A72DBAF}"/>
          </ac:picMkLst>
        </pc:picChg>
      </pc:sldChg>
      <pc:sldChg chg="addSp delSp modSp new del mod modNotesTx">
        <pc:chgData name="Michael Uche Nwaokolo" userId="c7e10176bb85417c" providerId="LiveId" clId="{7ABA21EF-128A-424C-9F88-019FA6C51856}" dt="2024-03-07T10:40:45.148" v="3992" actId="2696"/>
        <pc:sldMkLst>
          <pc:docMk/>
          <pc:sldMk cId="1077066762" sldId="282"/>
        </pc:sldMkLst>
        <pc:spChg chg="mod">
          <ac:chgData name="Michael Uche Nwaokolo" userId="c7e10176bb85417c" providerId="LiveId" clId="{7ABA21EF-128A-424C-9F88-019FA6C51856}" dt="2024-03-06T10:55:37.198" v="3919"/>
          <ac:spMkLst>
            <pc:docMk/>
            <pc:sldMk cId="1077066762" sldId="282"/>
            <ac:spMk id="2" creationId="{3E6B73F9-CE58-334F-DD51-514AA069683C}"/>
          </ac:spMkLst>
        </pc:spChg>
        <pc:spChg chg="mod">
          <ac:chgData name="Michael Uche Nwaokolo" userId="c7e10176bb85417c" providerId="LiveId" clId="{7ABA21EF-128A-424C-9F88-019FA6C51856}" dt="2024-03-06T10:56:46.407" v="3927"/>
          <ac:spMkLst>
            <pc:docMk/>
            <pc:sldMk cId="1077066762" sldId="282"/>
            <ac:spMk id="3" creationId="{FE98C6EA-569E-A7D6-64CA-9AC888322342}"/>
          </ac:spMkLst>
        </pc:spChg>
        <pc:spChg chg="add del mod">
          <ac:chgData name="Michael Uche Nwaokolo" userId="c7e10176bb85417c" providerId="LiveId" clId="{7ABA21EF-128A-424C-9F88-019FA6C51856}" dt="2024-03-06T11:02:39.946" v="3950" actId="478"/>
          <ac:spMkLst>
            <pc:docMk/>
            <pc:sldMk cId="1077066762" sldId="282"/>
            <ac:spMk id="6" creationId="{BFA62A5A-847B-39DB-79DC-FAAD122026D4}"/>
          </ac:spMkLst>
        </pc:spChg>
        <pc:picChg chg="add mod">
          <ac:chgData name="Michael Uche Nwaokolo" userId="c7e10176bb85417c" providerId="LiveId" clId="{7ABA21EF-128A-424C-9F88-019FA6C51856}" dt="2024-03-06T11:02:30.791" v="3948" actId="1076"/>
          <ac:picMkLst>
            <pc:docMk/>
            <pc:sldMk cId="1077066762" sldId="282"/>
            <ac:picMk id="5" creationId="{D08DC4CA-F7AB-1E0B-8DBA-81A6AB20BDE5}"/>
          </ac:picMkLst>
        </pc:picChg>
      </pc:sldChg>
      <pc:sldChg chg="addSp modSp new del mod modNotesTx">
        <pc:chgData name="Michael Uche Nwaokolo" userId="c7e10176bb85417c" providerId="LiveId" clId="{7ABA21EF-128A-424C-9F88-019FA6C51856}" dt="2024-03-07T10:40:20.083" v="3989" actId="2696"/>
        <pc:sldMkLst>
          <pc:docMk/>
          <pc:sldMk cId="364910907" sldId="283"/>
        </pc:sldMkLst>
        <pc:spChg chg="mod">
          <ac:chgData name="Michael Uche Nwaokolo" userId="c7e10176bb85417c" providerId="LiveId" clId="{7ABA21EF-128A-424C-9F88-019FA6C51856}" dt="2024-03-06T10:54:47.156" v="3886"/>
          <ac:spMkLst>
            <pc:docMk/>
            <pc:sldMk cId="364910907" sldId="283"/>
            <ac:spMk id="2" creationId="{E211641E-A852-CBC3-DEE3-0EF850ACDDE9}"/>
          </ac:spMkLst>
        </pc:spChg>
        <pc:spChg chg="mod">
          <ac:chgData name="Michael Uche Nwaokolo" userId="c7e10176bb85417c" providerId="LiveId" clId="{7ABA21EF-128A-424C-9F88-019FA6C51856}" dt="2024-03-06T10:55:07.186" v="3917" actId="20577"/>
          <ac:spMkLst>
            <pc:docMk/>
            <pc:sldMk cId="364910907" sldId="283"/>
            <ac:spMk id="3" creationId="{5192E751-0D5E-B5EE-FD4B-11069F85A621}"/>
          </ac:spMkLst>
        </pc:spChg>
        <pc:picChg chg="add mod">
          <ac:chgData name="Michael Uche Nwaokolo" userId="c7e10176bb85417c" providerId="LiveId" clId="{7ABA21EF-128A-424C-9F88-019FA6C51856}" dt="2024-03-06T11:00:30.523" v="3941" actId="14100"/>
          <ac:picMkLst>
            <pc:docMk/>
            <pc:sldMk cId="364910907" sldId="283"/>
            <ac:picMk id="5" creationId="{298A3AC3-C5D6-A1FE-C2FB-7F8EEC538359}"/>
          </ac:picMkLst>
        </pc:picChg>
      </pc:sldChg>
      <pc:sldChg chg="addSp delSp modSp new del mod modNotesTx">
        <pc:chgData name="Michael Uche Nwaokolo" userId="c7e10176bb85417c" providerId="LiveId" clId="{7ABA21EF-128A-424C-9F88-019FA6C51856}" dt="2024-03-06T16:48:51.138" v="3972" actId="2696"/>
        <pc:sldMkLst>
          <pc:docMk/>
          <pc:sldMk cId="3147441449" sldId="284"/>
        </pc:sldMkLst>
        <pc:spChg chg="mod">
          <ac:chgData name="Michael Uche Nwaokolo" userId="c7e10176bb85417c" providerId="LiveId" clId="{7ABA21EF-128A-424C-9F88-019FA6C51856}" dt="2024-03-06T10:56:23.613" v="3925" actId="20577"/>
          <ac:spMkLst>
            <pc:docMk/>
            <pc:sldMk cId="3147441449" sldId="284"/>
            <ac:spMk id="2" creationId="{810174BD-31C3-42F3-3157-2161AE0CD67F}"/>
          </ac:spMkLst>
        </pc:spChg>
        <pc:spChg chg="mod">
          <ac:chgData name="Michael Uche Nwaokolo" userId="c7e10176bb85417c" providerId="LiveId" clId="{7ABA21EF-128A-424C-9F88-019FA6C51856}" dt="2024-03-06T10:56:53.423" v="3929"/>
          <ac:spMkLst>
            <pc:docMk/>
            <pc:sldMk cId="3147441449" sldId="284"/>
            <ac:spMk id="3" creationId="{EBAF2B32-CA0D-AADC-70F9-A1347C5BBF5F}"/>
          </ac:spMkLst>
        </pc:spChg>
        <pc:spChg chg="add del mod">
          <ac:chgData name="Michael Uche Nwaokolo" userId="c7e10176bb85417c" providerId="LiveId" clId="{7ABA21EF-128A-424C-9F88-019FA6C51856}" dt="2024-03-06T11:05:48.376" v="3967" actId="478"/>
          <ac:spMkLst>
            <pc:docMk/>
            <pc:sldMk cId="3147441449" sldId="284"/>
            <ac:spMk id="6" creationId="{E0322931-8222-FDC2-6758-7241FE2C9B26}"/>
          </ac:spMkLst>
        </pc:spChg>
        <pc:picChg chg="add del mod">
          <ac:chgData name="Michael Uche Nwaokolo" userId="c7e10176bb85417c" providerId="LiveId" clId="{7ABA21EF-128A-424C-9F88-019FA6C51856}" dt="2024-03-06T11:05:42.205" v="3966" actId="478"/>
          <ac:picMkLst>
            <pc:docMk/>
            <pc:sldMk cId="3147441449" sldId="284"/>
            <ac:picMk id="5" creationId="{B2189F84-38A6-AFEB-A471-78E853D3CFA6}"/>
          </ac:picMkLst>
        </pc:picChg>
      </pc:sldChg>
      <pc:sldMasterChg chg="setBg">
        <pc:chgData name="Michael Uche Nwaokolo" userId="c7e10176bb85417c" providerId="LiveId" clId="{7ABA21EF-128A-424C-9F88-019FA6C51856}" dt="2024-03-04T10:40:56.644" v="769"/>
        <pc:sldMasterMkLst>
          <pc:docMk/>
          <pc:sldMasterMk cId="2774566370" sldId="2147483720"/>
        </pc:sldMasterMkLst>
      </pc:sldMasterChg>
    </pc:docChg>
  </pc:docChgLst>
  <pc:docChgLst>
    <pc:chgData name="Michael Uche Nwaokolo" userId="c7e10176bb85417c" providerId="LiveId" clId="{90693E52-3D93-4DA2-8171-886076082B15}"/>
    <pc:docChg chg="custSel addSld delSld modSld">
      <pc:chgData name="Michael Uche Nwaokolo" userId="c7e10176bb85417c" providerId="LiveId" clId="{90693E52-3D93-4DA2-8171-886076082B15}" dt="2024-03-12T10:18:41.097" v="690" actId="14100"/>
      <pc:docMkLst>
        <pc:docMk/>
      </pc:docMkLst>
      <pc:sldChg chg="modSp mod">
        <pc:chgData name="Michael Uche Nwaokolo" userId="c7e10176bb85417c" providerId="LiveId" clId="{90693E52-3D93-4DA2-8171-886076082B15}" dt="2024-03-12T10:18:41.097" v="690" actId="14100"/>
        <pc:sldMkLst>
          <pc:docMk/>
          <pc:sldMk cId="963429514" sldId="263"/>
        </pc:sldMkLst>
        <pc:graphicFrameChg chg="mod">
          <ac:chgData name="Michael Uche Nwaokolo" userId="c7e10176bb85417c" providerId="LiveId" clId="{90693E52-3D93-4DA2-8171-886076082B15}" dt="2024-03-12T10:18:19.004" v="686" actId="14100"/>
          <ac:graphicFrameMkLst>
            <pc:docMk/>
            <pc:sldMk cId="963429514" sldId="263"/>
            <ac:graphicFrameMk id="118" creationId="{C0F83D52-675C-702C-A185-1C5CF60D2F1F}"/>
          </ac:graphicFrameMkLst>
        </pc:graphicFrameChg>
        <pc:picChg chg="mod">
          <ac:chgData name="Michael Uche Nwaokolo" userId="c7e10176bb85417c" providerId="LiveId" clId="{90693E52-3D93-4DA2-8171-886076082B15}" dt="2024-03-12T10:18:41.097" v="690" actId="14100"/>
          <ac:picMkLst>
            <pc:docMk/>
            <pc:sldMk cId="963429514" sldId="263"/>
            <ac:picMk id="4" creationId="{15B616D9-94C2-5863-2CD0-4C9F022D3F46}"/>
          </ac:picMkLst>
        </pc:picChg>
      </pc:sldChg>
      <pc:sldChg chg="addSp modSp mod modNotesTx">
        <pc:chgData name="Michael Uche Nwaokolo" userId="c7e10176bb85417c" providerId="LiveId" clId="{90693E52-3D93-4DA2-8171-886076082B15}" dt="2024-03-11T20:58:47.792" v="684" actId="14100"/>
        <pc:sldMkLst>
          <pc:docMk/>
          <pc:sldMk cId="584837339" sldId="272"/>
        </pc:sldMkLst>
        <pc:picChg chg="add mod">
          <ac:chgData name="Michael Uche Nwaokolo" userId="c7e10176bb85417c" providerId="LiveId" clId="{90693E52-3D93-4DA2-8171-886076082B15}" dt="2024-03-11T20:58:47.792" v="684" actId="14100"/>
          <ac:picMkLst>
            <pc:docMk/>
            <pc:sldMk cId="584837339" sldId="272"/>
            <ac:picMk id="5" creationId="{35D10200-195C-0040-E6A2-4CA5F5534B3B}"/>
          </ac:picMkLst>
        </pc:picChg>
      </pc:sldChg>
      <pc:sldChg chg="modNotesTx">
        <pc:chgData name="Michael Uche Nwaokolo" userId="c7e10176bb85417c" providerId="LiveId" clId="{90693E52-3D93-4DA2-8171-886076082B15}" dt="2024-03-11T20:17:17.927" v="103" actId="33524"/>
        <pc:sldMkLst>
          <pc:docMk/>
          <pc:sldMk cId="284816438" sldId="273"/>
        </pc:sldMkLst>
      </pc:sldChg>
      <pc:sldChg chg="modSp mod modNotesTx">
        <pc:chgData name="Michael Uche Nwaokolo" userId="c7e10176bb85417c" providerId="LiveId" clId="{90693E52-3D93-4DA2-8171-886076082B15}" dt="2024-03-11T20:19:54.883" v="190" actId="20577"/>
        <pc:sldMkLst>
          <pc:docMk/>
          <pc:sldMk cId="2306687942" sldId="275"/>
        </pc:sldMkLst>
        <pc:spChg chg="mod">
          <ac:chgData name="Michael Uche Nwaokolo" userId="c7e10176bb85417c" providerId="LiveId" clId="{90693E52-3D93-4DA2-8171-886076082B15}" dt="2024-03-11T20:17:52.513" v="114" actId="5793"/>
          <ac:spMkLst>
            <pc:docMk/>
            <pc:sldMk cId="2306687942" sldId="275"/>
            <ac:spMk id="5" creationId="{CB1406BC-D816-30F3-27CC-ECE714B766F4}"/>
          </ac:spMkLst>
        </pc:spChg>
      </pc:sldChg>
      <pc:sldChg chg="addSp delSp modSp new mod">
        <pc:chgData name="Michael Uche Nwaokolo" userId="c7e10176bb85417c" providerId="LiveId" clId="{90693E52-3D93-4DA2-8171-886076082B15}" dt="2024-03-11T20:50:38.045" v="667" actId="313"/>
        <pc:sldMkLst>
          <pc:docMk/>
          <pc:sldMk cId="3579719251" sldId="276"/>
        </pc:sldMkLst>
        <pc:spChg chg="mod">
          <ac:chgData name="Michael Uche Nwaokolo" userId="c7e10176bb85417c" providerId="LiveId" clId="{90693E52-3D93-4DA2-8171-886076082B15}" dt="2024-03-11T20:26:13.047" v="223" actId="122"/>
          <ac:spMkLst>
            <pc:docMk/>
            <pc:sldMk cId="3579719251" sldId="276"/>
            <ac:spMk id="2" creationId="{CBF990BB-9C48-BAA3-78DC-85F77692FE32}"/>
          </ac:spMkLst>
        </pc:spChg>
        <pc:spChg chg="del">
          <ac:chgData name="Michael Uche Nwaokolo" userId="c7e10176bb85417c" providerId="LiveId" clId="{90693E52-3D93-4DA2-8171-886076082B15}" dt="2024-03-11T20:24:46.684" v="199" actId="931"/>
          <ac:spMkLst>
            <pc:docMk/>
            <pc:sldMk cId="3579719251" sldId="276"/>
            <ac:spMk id="3" creationId="{CB18001E-76CF-4AF8-76D1-96FBB4FA87D8}"/>
          </ac:spMkLst>
        </pc:spChg>
        <pc:spChg chg="add mod">
          <ac:chgData name="Michael Uche Nwaokolo" userId="c7e10176bb85417c" providerId="LiveId" clId="{90693E52-3D93-4DA2-8171-886076082B15}" dt="2024-03-11T20:50:38.045" v="667" actId="313"/>
          <ac:spMkLst>
            <pc:docMk/>
            <pc:sldMk cId="3579719251" sldId="276"/>
            <ac:spMk id="7" creationId="{756A8366-3113-AEB8-41B9-8AF42F8FC8E3}"/>
          </ac:spMkLst>
        </pc:spChg>
        <pc:picChg chg="add del mod">
          <ac:chgData name="Michael Uche Nwaokolo" userId="c7e10176bb85417c" providerId="LiveId" clId="{90693E52-3D93-4DA2-8171-886076082B15}" dt="2024-03-11T20:25:47.692" v="212" actId="478"/>
          <ac:picMkLst>
            <pc:docMk/>
            <pc:sldMk cId="3579719251" sldId="276"/>
            <ac:picMk id="5" creationId="{928A682D-A837-FE40-8609-088053991618}"/>
          </ac:picMkLst>
        </pc:picChg>
      </pc:sldChg>
      <pc:sldChg chg="del">
        <pc:chgData name="Michael Uche Nwaokolo" userId="c7e10176bb85417c" providerId="LiveId" clId="{90693E52-3D93-4DA2-8171-886076082B15}" dt="2024-03-11T20:22:20.981" v="197" actId="2696"/>
        <pc:sldMkLst>
          <pc:docMk/>
          <pc:sldMk cId="400987560" sldId="27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ABA58B-B0FD-4D0D-9DF4-7482F42CE020}"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9F6B9D05-AF69-4A05-B9A4-EF8D87DA316F}">
      <dgm:prSet/>
      <dgm:spPr/>
      <dgm:t>
        <a:bodyPr/>
        <a:lstStyle/>
        <a:p>
          <a:r>
            <a:rPr lang="en-US" dirty="0"/>
            <a:t>NAME : Michael Uche Nwaokolo</a:t>
          </a:r>
        </a:p>
      </dgm:t>
    </dgm:pt>
    <dgm:pt modelId="{757E6998-679D-4BBE-9DAC-941DEA5B6CAE}" type="parTrans" cxnId="{140B8686-FA88-4368-B598-E62E745124CC}">
      <dgm:prSet/>
      <dgm:spPr/>
      <dgm:t>
        <a:bodyPr/>
        <a:lstStyle/>
        <a:p>
          <a:endParaRPr lang="en-US"/>
        </a:p>
      </dgm:t>
    </dgm:pt>
    <dgm:pt modelId="{5A5BA48A-7D22-47A8-8193-B9A75E9FB23B}" type="sibTrans" cxnId="{140B8686-FA88-4368-B598-E62E745124CC}">
      <dgm:prSet/>
      <dgm:spPr/>
      <dgm:t>
        <a:bodyPr/>
        <a:lstStyle/>
        <a:p>
          <a:endParaRPr lang="en-US"/>
        </a:p>
      </dgm:t>
    </dgm:pt>
    <dgm:pt modelId="{702CA151-7980-498D-8913-3A93B6C0686D}">
      <dgm:prSet/>
      <dgm:spPr/>
      <dgm:t>
        <a:bodyPr/>
        <a:lstStyle/>
        <a:p>
          <a:r>
            <a:rPr lang="en-US" dirty="0"/>
            <a:t>STUDENT ID : 2318218</a:t>
          </a:r>
        </a:p>
      </dgm:t>
    </dgm:pt>
    <dgm:pt modelId="{5293602F-9C49-49BC-AABB-661BEC39059E}" type="parTrans" cxnId="{040AFCBB-38CA-414E-8D6B-46F9AA0C97E9}">
      <dgm:prSet/>
      <dgm:spPr/>
      <dgm:t>
        <a:bodyPr/>
        <a:lstStyle/>
        <a:p>
          <a:endParaRPr lang="en-US"/>
        </a:p>
      </dgm:t>
    </dgm:pt>
    <dgm:pt modelId="{E6DC7581-8054-4D56-AFA7-450DF5337359}" type="sibTrans" cxnId="{040AFCBB-38CA-414E-8D6B-46F9AA0C97E9}">
      <dgm:prSet/>
      <dgm:spPr/>
      <dgm:t>
        <a:bodyPr/>
        <a:lstStyle/>
        <a:p>
          <a:endParaRPr lang="en-US"/>
        </a:p>
      </dgm:t>
    </dgm:pt>
    <dgm:pt modelId="{1F03D051-E96E-43B5-9BEB-1B1F5BD134F8}">
      <dgm:prSet/>
      <dgm:spPr/>
      <dgm:t>
        <a:bodyPr/>
        <a:lstStyle/>
        <a:p>
          <a:r>
            <a:rPr lang="en-US" dirty="0"/>
            <a:t>MOODLE CODE : Lchs4003</a:t>
          </a:r>
        </a:p>
      </dgm:t>
    </dgm:pt>
    <dgm:pt modelId="{63C5F0FC-813D-4D18-8D17-393336ED1562}" type="parTrans" cxnId="{6BAE687F-2CFD-409C-839D-82918CE1CB27}">
      <dgm:prSet/>
      <dgm:spPr/>
      <dgm:t>
        <a:bodyPr/>
        <a:lstStyle/>
        <a:p>
          <a:endParaRPr lang="en-US"/>
        </a:p>
      </dgm:t>
    </dgm:pt>
    <dgm:pt modelId="{FF5871C8-074A-461C-B03D-57E81C015A4C}" type="sibTrans" cxnId="{6BAE687F-2CFD-409C-839D-82918CE1CB27}">
      <dgm:prSet/>
      <dgm:spPr/>
      <dgm:t>
        <a:bodyPr/>
        <a:lstStyle/>
        <a:p>
          <a:endParaRPr lang="en-US"/>
        </a:p>
      </dgm:t>
    </dgm:pt>
    <dgm:pt modelId="{62965D1B-1437-4A46-807B-DA0C5C05199C}">
      <dgm:prSet/>
      <dgm:spPr/>
      <dgm:t>
        <a:bodyPr/>
        <a:lstStyle/>
        <a:p>
          <a:r>
            <a:rPr lang="en-US" dirty="0"/>
            <a:t>LECTURER : </a:t>
          </a:r>
        </a:p>
        <a:p>
          <a:r>
            <a:rPr lang="en-US" dirty="0" err="1"/>
            <a:t>Patronella</a:t>
          </a:r>
          <a:r>
            <a:rPr lang="en-US" dirty="0"/>
            <a:t> </a:t>
          </a:r>
          <a:r>
            <a:rPr lang="en-US" dirty="0" err="1"/>
            <a:t>Ganza</a:t>
          </a:r>
          <a:endParaRPr lang="en-US" dirty="0"/>
        </a:p>
      </dgm:t>
    </dgm:pt>
    <dgm:pt modelId="{909D233A-B8E8-43DB-8623-CBA59E11D9A7}" type="sibTrans" cxnId="{7D7AF961-5109-433B-9D17-0133D07CE5EC}">
      <dgm:prSet/>
      <dgm:spPr/>
      <dgm:t>
        <a:bodyPr/>
        <a:lstStyle/>
        <a:p>
          <a:endParaRPr lang="en-US"/>
        </a:p>
      </dgm:t>
    </dgm:pt>
    <dgm:pt modelId="{AC6FA1A0-FC7F-4F20-B6CC-6FAC6F0085B4}" type="parTrans" cxnId="{7D7AF961-5109-433B-9D17-0133D07CE5EC}">
      <dgm:prSet/>
      <dgm:spPr/>
      <dgm:t>
        <a:bodyPr/>
        <a:lstStyle/>
        <a:p>
          <a:endParaRPr lang="en-US"/>
        </a:p>
      </dgm:t>
    </dgm:pt>
    <dgm:pt modelId="{F7AEA78D-C974-474F-A581-57CA9E593FF9}" type="pres">
      <dgm:prSet presAssocID="{07ABA58B-B0FD-4D0D-9DF4-7482F42CE020}" presName="diagram" presStyleCnt="0">
        <dgm:presLayoutVars>
          <dgm:dir/>
          <dgm:resizeHandles val="exact"/>
        </dgm:presLayoutVars>
      </dgm:prSet>
      <dgm:spPr/>
    </dgm:pt>
    <dgm:pt modelId="{697BBB04-787B-4FFC-9249-EDF503FF710A}" type="pres">
      <dgm:prSet presAssocID="{9F6B9D05-AF69-4A05-B9A4-EF8D87DA316F}" presName="node" presStyleLbl="node1" presStyleIdx="0" presStyleCnt="4">
        <dgm:presLayoutVars>
          <dgm:bulletEnabled val="1"/>
        </dgm:presLayoutVars>
      </dgm:prSet>
      <dgm:spPr/>
    </dgm:pt>
    <dgm:pt modelId="{D1EB1757-7334-47AA-B12B-21D5D8566403}" type="pres">
      <dgm:prSet presAssocID="{5A5BA48A-7D22-47A8-8193-B9A75E9FB23B}" presName="sibTrans" presStyleCnt="0"/>
      <dgm:spPr/>
    </dgm:pt>
    <dgm:pt modelId="{B909DD86-481F-4DAB-8B12-80044F8337A1}" type="pres">
      <dgm:prSet presAssocID="{702CA151-7980-498D-8913-3A93B6C0686D}" presName="node" presStyleLbl="node1" presStyleIdx="1" presStyleCnt="4" custLinFactNeighborX="730" custLinFactNeighborY="-1903">
        <dgm:presLayoutVars>
          <dgm:bulletEnabled val="1"/>
        </dgm:presLayoutVars>
      </dgm:prSet>
      <dgm:spPr/>
    </dgm:pt>
    <dgm:pt modelId="{ED538D8B-1E0D-4FB2-9D49-96C4911B6DB9}" type="pres">
      <dgm:prSet presAssocID="{E6DC7581-8054-4D56-AFA7-450DF5337359}" presName="sibTrans" presStyleCnt="0"/>
      <dgm:spPr/>
    </dgm:pt>
    <dgm:pt modelId="{D9787877-38E7-4468-9B05-7C6420BD8250}" type="pres">
      <dgm:prSet presAssocID="{1F03D051-E96E-43B5-9BEB-1B1F5BD134F8}" presName="node" presStyleLbl="node1" presStyleIdx="2" presStyleCnt="4" custLinFactNeighborX="-26" custLinFactNeighborY="3836">
        <dgm:presLayoutVars>
          <dgm:bulletEnabled val="1"/>
        </dgm:presLayoutVars>
      </dgm:prSet>
      <dgm:spPr/>
    </dgm:pt>
    <dgm:pt modelId="{C43688A3-6E42-4A54-B315-F9EE3AA1D8BA}" type="pres">
      <dgm:prSet presAssocID="{FF5871C8-074A-461C-B03D-57E81C015A4C}" presName="sibTrans" presStyleCnt="0"/>
      <dgm:spPr/>
    </dgm:pt>
    <dgm:pt modelId="{7F3C5C16-F1B7-4F5C-83A9-97E23A36C60A}" type="pres">
      <dgm:prSet presAssocID="{62965D1B-1437-4A46-807B-DA0C5C05199C}" presName="node" presStyleLbl="node1" presStyleIdx="3" presStyleCnt="4">
        <dgm:presLayoutVars>
          <dgm:bulletEnabled val="1"/>
        </dgm:presLayoutVars>
      </dgm:prSet>
      <dgm:spPr/>
    </dgm:pt>
  </dgm:ptLst>
  <dgm:cxnLst>
    <dgm:cxn modelId="{7D7AF961-5109-433B-9D17-0133D07CE5EC}" srcId="{07ABA58B-B0FD-4D0D-9DF4-7482F42CE020}" destId="{62965D1B-1437-4A46-807B-DA0C5C05199C}" srcOrd="3" destOrd="0" parTransId="{AC6FA1A0-FC7F-4F20-B6CC-6FAC6F0085B4}" sibTransId="{909D233A-B8E8-43DB-8623-CBA59E11D9A7}"/>
    <dgm:cxn modelId="{6BAE687F-2CFD-409C-839D-82918CE1CB27}" srcId="{07ABA58B-B0FD-4D0D-9DF4-7482F42CE020}" destId="{1F03D051-E96E-43B5-9BEB-1B1F5BD134F8}" srcOrd="2" destOrd="0" parTransId="{63C5F0FC-813D-4D18-8D17-393336ED1562}" sibTransId="{FF5871C8-074A-461C-B03D-57E81C015A4C}"/>
    <dgm:cxn modelId="{140B8686-FA88-4368-B598-E62E745124CC}" srcId="{07ABA58B-B0FD-4D0D-9DF4-7482F42CE020}" destId="{9F6B9D05-AF69-4A05-B9A4-EF8D87DA316F}" srcOrd="0" destOrd="0" parTransId="{757E6998-679D-4BBE-9DAC-941DEA5B6CAE}" sibTransId="{5A5BA48A-7D22-47A8-8193-B9A75E9FB23B}"/>
    <dgm:cxn modelId="{B6B94A89-40EA-4EC5-A79F-A820EA70FD69}" type="presOf" srcId="{62965D1B-1437-4A46-807B-DA0C5C05199C}" destId="{7F3C5C16-F1B7-4F5C-83A9-97E23A36C60A}" srcOrd="0" destOrd="0" presId="urn:microsoft.com/office/officeart/2005/8/layout/default"/>
    <dgm:cxn modelId="{B0369D9C-0691-4091-990E-6303BC9E12BC}" type="presOf" srcId="{1F03D051-E96E-43B5-9BEB-1B1F5BD134F8}" destId="{D9787877-38E7-4468-9B05-7C6420BD8250}" srcOrd="0" destOrd="0" presId="urn:microsoft.com/office/officeart/2005/8/layout/default"/>
    <dgm:cxn modelId="{040AFCBB-38CA-414E-8D6B-46F9AA0C97E9}" srcId="{07ABA58B-B0FD-4D0D-9DF4-7482F42CE020}" destId="{702CA151-7980-498D-8913-3A93B6C0686D}" srcOrd="1" destOrd="0" parTransId="{5293602F-9C49-49BC-AABB-661BEC39059E}" sibTransId="{E6DC7581-8054-4D56-AFA7-450DF5337359}"/>
    <dgm:cxn modelId="{60D12DBF-C017-416F-913F-0BF9C8D29AE9}" type="presOf" srcId="{702CA151-7980-498D-8913-3A93B6C0686D}" destId="{B909DD86-481F-4DAB-8B12-80044F8337A1}" srcOrd="0" destOrd="0" presId="urn:microsoft.com/office/officeart/2005/8/layout/default"/>
    <dgm:cxn modelId="{7B22F0C0-1466-4413-B049-E12FE381ADC1}" type="presOf" srcId="{9F6B9D05-AF69-4A05-B9A4-EF8D87DA316F}" destId="{697BBB04-787B-4FFC-9249-EDF503FF710A}" srcOrd="0" destOrd="0" presId="urn:microsoft.com/office/officeart/2005/8/layout/default"/>
    <dgm:cxn modelId="{ED6857FF-AF28-44DC-9381-29B90EFB84AA}" type="presOf" srcId="{07ABA58B-B0FD-4D0D-9DF4-7482F42CE020}" destId="{F7AEA78D-C974-474F-A581-57CA9E593FF9}" srcOrd="0" destOrd="0" presId="urn:microsoft.com/office/officeart/2005/8/layout/default"/>
    <dgm:cxn modelId="{5F0627E6-7FA2-4E54-9932-EF85E07DE4A3}" type="presParOf" srcId="{F7AEA78D-C974-474F-A581-57CA9E593FF9}" destId="{697BBB04-787B-4FFC-9249-EDF503FF710A}" srcOrd="0" destOrd="0" presId="urn:microsoft.com/office/officeart/2005/8/layout/default"/>
    <dgm:cxn modelId="{5AD31FDC-BABD-444F-8830-541958EBAF0A}" type="presParOf" srcId="{F7AEA78D-C974-474F-A581-57CA9E593FF9}" destId="{D1EB1757-7334-47AA-B12B-21D5D8566403}" srcOrd="1" destOrd="0" presId="urn:microsoft.com/office/officeart/2005/8/layout/default"/>
    <dgm:cxn modelId="{58B10A26-0703-4901-BD7B-C47D4DB65A0E}" type="presParOf" srcId="{F7AEA78D-C974-474F-A581-57CA9E593FF9}" destId="{B909DD86-481F-4DAB-8B12-80044F8337A1}" srcOrd="2" destOrd="0" presId="urn:microsoft.com/office/officeart/2005/8/layout/default"/>
    <dgm:cxn modelId="{F4174C82-7591-4867-B2A3-58A3024A0742}" type="presParOf" srcId="{F7AEA78D-C974-474F-A581-57CA9E593FF9}" destId="{ED538D8B-1E0D-4FB2-9D49-96C4911B6DB9}" srcOrd="3" destOrd="0" presId="urn:microsoft.com/office/officeart/2005/8/layout/default"/>
    <dgm:cxn modelId="{4BFEB623-1DF1-458D-9403-267855159111}" type="presParOf" srcId="{F7AEA78D-C974-474F-A581-57CA9E593FF9}" destId="{D9787877-38E7-4468-9B05-7C6420BD8250}" srcOrd="4" destOrd="0" presId="urn:microsoft.com/office/officeart/2005/8/layout/default"/>
    <dgm:cxn modelId="{971E9FC8-84C8-49EE-841E-356AA99ADF15}" type="presParOf" srcId="{F7AEA78D-C974-474F-A581-57CA9E593FF9}" destId="{C43688A3-6E42-4A54-B315-F9EE3AA1D8BA}" srcOrd="5" destOrd="0" presId="urn:microsoft.com/office/officeart/2005/8/layout/default"/>
    <dgm:cxn modelId="{C7053325-87AC-4DAE-8A29-4F57EEDD4198}" type="presParOf" srcId="{F7AEA78D-C974-474F-A581-57CA9E593FF9}" destId="{7F3C5C16-F1B7-4F5C-83A9-97E23A36C60A}"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BBB04-787B-4FFC-9249-EDF503FF710A}">
      <dsp:nvSpPr>
        <dsp:cNvPr id="0" name=""/>
        <dsp:cNvSpPr/>
      </dsp:nvSpPr>
      <dsp:spPr>
        <a:xfrm>
          <a:off x="618" y="403809"/>
          <a:ext cx="2410488" cy="144629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NAME : Michael Uche Nwaokolo</a:t>
          </a:r>
        </a:p>
      </dsp:txBody>
      <dsp:txXfrm>
        <a:off x="618" y="403809"/>
        <a:ext cx="2410488" cy="1446293"/>
      </dsp:txXfrm>
    </dsp:sp>
    <dsp:sp modelId="{B909DD86-481F-4DAB-8B12-80044F8337A1}">
      <dsp:nvSpPr>
        <dsp:cNvPr id="0" name=""/>
        <dsp:cNvSpPr/>
      </dsp:nvSpPr>
      <dsp:spPr>
        <a:xfrm>
          <a:off x="2652773" y="376287"/>
          <a:ext cx="2410488" cy="144629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STUDENT ID : 2318218</a:t>
          </a:r>
        </a:p>
      </dsp:txBody>
      <dsp:txXfrm>
        <a:off x="2652773" y="376287"/>
        <a:ext cx="2410488" cy="1446293"/>
      </dsp:txXfrm>
    </dsp:sp>
    <dsp:sp modelId="{D9787877-38E7-4468-9B05-7C6420BD8250}">
      <dsp:nvSpPr>
        <dsp:cNvPr id="0" name=""/>
        <dsp:cNvSpPr/>
      </dsp:nvSpPr>
      <dsp:spPr>
        <a:xfrm>
          <a:off x="0" y="2146631"/>
          <a:ext cx="2410488" cy="144629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MOODLE CODE : Lchs4003</a:t>
          </a:r>
        </a:p>
      </dsp:txBody>
      <dsp:txXfrm>
        <a:off x="0" y="2146631"/>
        <a:ext cx="2410488" cy="1446293"/>
      </dsp:txXfrm>
    </dsp:sp>
    <dsp:sp modelId="{7F3C5C16-F1B7-4F5C-83A9-97E23A36C60A}">
      <dsp:nvSpPr>
        <dsp:cNvPr id="0" name=""/>
        <dsp:cNvSpPr/>
      </dsp:nvSpPr>
      <dsp:spPr>
        <a:xfrm>
          <a:off x="2652155" y="2091151"/>
          <a:ext cx="2410488" cy="144629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LECTURER : </a:t>
          </a:r>
        </a:p>
        <a:p>
          <a:pPr marL="0" lvl="0" indent="0" algn="ctr" defTabSz="1200150">
            <a:lnSpc>
              <a:spcPct val="90000"/>
            </a:lnSpc>
            <a:spcBef>
              <a:spcPct val="0"/>
            </a:spcBef>
            <a:spcAft>
              <a:spcPct val="35000"/>
            </a:spcAft>
            <a:buNone/>
          </a:pPr>
          <a:r>
            <a:rPr lang="en-US" sz="2700" kern="1200" dirty="0" err="1"/>
            <a:t>Patronella</a:t>
          </a:r>
          <a:r>
            <a:rPr lang="en-US" sz="2700" kern="1200" dirty="0"/>
            <a:t> </a:t>
          </a:r>
          <a:r>
            <a:rPr lang="en-US" sz="2700" kern="1200" dirty="0" err="1"/>
            <a:t>Ganza</a:t>
          </a:r>
          <a:endParaRPr lang="en-US" sz="2700" kern="1200" dirty="0"/>
        </a:p>
      </dsp:txBody>
      <dsp:txXfrm>
        <a:off x="2652155" y="2091151"/>
        <a:ext cx="2410488" cy="14462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6C78B6-C239-4E80-A0C7-D51D9C4DC19C}" type="datetimeFigureOut">
              <a:rPr lang="en-GB" smtClean="0"/>
              <a:t>12/03/2024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BC942D-4C94-41C6-9DF8-556DF543DE4A}" type="slidenum">
              <a:rPr lang="en-GB" smtClean="0"/>
              <a:t>‹#›</a:t>
            </a:fld>
            <a:endParaRPr lang="en-GB"/>
          </a:p>
        </p:txBody>
      </p:sp>
    </p:spTree>
    <p:extLst>
      <p:ext uri="{BB962C8B-B14F-4D97-AF65-F5344CB8AC3E}">
        <p14:creationId xmlns:p14="http://schemas.microsoft.com/office/powerpoint/2010/main" val="380853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1</a:t>
            </a:fld>
            <a:endParaRPr lang="en-GB"/>
          </a:p>
        </p:txBody>
      </p:sp>
    </p:spTree>
    <p:extLst>
      <p:ext uri="{BB962C8B-B14F-4D97-AF65-F5344CB8AC3E}">
        <p14:creationId xmlns:p14="http://schemas.microsoft.com/office/powerpoint/2010/main" val="1854235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Before the 20th century general practitioners worked as private traders, treating patients only if they had the means to pay. That means that treatment was not free and only those who had the money could afford the service. But in 1911 Lloyd George, then chancellor of the exchequer, introduced the National Insurance Act, making health insurance compulsory for working people on a low income. (</a:t>
            </a:r>
            <a:r>
              <a:rPr lang="en-GB" dirty="0" err="1"/>
              <a:t>Kmietowicz</a:t>
            </a:r>
            <a:r>
              <a:rPr lang="en-GB" dirty="0"/>
              <a:t>, 2006).</a:t>
            </a:r>
          </a:p>
          <a:p>
            <a:endParaRPr lang="en-GB" dirty="0"/>
          </a:p>
          <a:p>
            <a:r>
              <a:rPr lang="en-GB" dirty="0"/>
              <a:t>2. Doctors were paid an annual fee for every insured patient who registered with them. That Conditions that was in place for general practitioners changed when the NHS was created in 1948 and everyone became eligible for free primary care.</a:t>
            </a:r>
          </a:p>
          <a:p>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3</a:t>
            </a:fld>
            <a:endParaRPr lang="en-GB"/>
          </a:p>
        </p:txBody>
      </p:sp>
    </p:spTree>
    <p:extLst>
      <p:ext uri="{BB962C8B-B14F-4D97-AF65-F5344CB8AC3E}">
        <p14:creationId xmlns:p14="http://schemas.microsoft.com/office/powerpoint/2010/main" val="3925797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.Nowadays, electronic prescription is a system by which the GP sends the prescription to the pharmacy of your choice electronically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It is possible to get an appointment online by a phone call communication especially since the covid-19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The old time face-to-face physical consultation is still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Your care starts primarily with GP diagnosing you and making a referral for you to secondary care.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The GP now programs your appointment to follow up with your diabetes check-up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4</a:t>
            </a:fld>
            <a:endParaRPr lang="en-GB"/>
          </a:p>
        </p:txBody>
      </p:sp>
    </p:spTree>
    <p:extLst>
      <p:ext uri="{BB962C8B-B14F-4D97-AF65-F5344CB8AC3E}">
        <p14:creationId xmlns:p14="http://schemas.microsoft.com/office/powerpoint/2010/main" val="1551724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The GPs now uses the NHS app that allows the patient easy access to patient’s health record. You can as well request for a repeat prescription with the NHS app.</a:t>
            </a:r>
          </a:p>
          <a:p>
            <a:pPr marL="228600" indent="-228600">
              <a:buAutoNum type="arabicPeriod"/>
            </a:pPr>
            <a:endParaRPr lang="en-GB" dirty="0"/>
          </a:p>
          <a:p>
            <a:pPr marL="228600" indent="-228600">
              <a:buAutoNum type="arabicPeriod"/>
            </a:pPr>
            <a:r>
              <a:rPr lang="en-GB" dirty="0"/>
              <a:t>The modern technology such as the phone call enables you to call the GP and book your appointment</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5</a:t>
            </a:fld>
            <a:endParaRPr lang="en-GB"/>
          </a:p>
        </p:txBody>
      </p:sp>
    </p:spTree>
    <p:extLst>
      <p:ext uri="{BB962C8B-B14F-4D97-AF65-F5344CB8AC3E}">
        <p14:creationId xmlns:p14="http://schemas.microsoft.com/office/powerpoint/2010/main" val="3000725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effect of the corona virus has contributed to the pressure on the General Practitioners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Insufficient funding is adding strain to the system. The demand for services is much higher than current funding levels can afford. GPs 'remain overwhelmed and under-resourced as they continue to bear the brunt of the NHS backlog'. A DHSC spokesperson said: (24 Oct 2023)</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the recent time, we are seeing the surge of populations in our communities there by making it GP service cumbersome</a:t>
            </a:r>
          </a:p>
        </p:txBody>
      </p:sp>
      <p:sp>
        <p:nvSpPr>
          <p:cNvPr id="4" name="Slide Number Placeholder 3"/>
          <p:cNvSpPr>
            <a:spLocks noGrp="1"/>
          </p:cNvSpPr>
          <p:nvPr>
            <p:ph type="sldNum" sz="quarter" idx="5"/>
          </p:nvPr>
        </p:nvSpPr>
        <p:spPr/>
        <p:txBody>
          <a:bodyPr/>
          <a:lstStyle/>
          <a:p>
            <a:fld id="{E8BC942D-4C94-41C6-9DF8-556DF543DE4A}" type="slidenum">
              <a:rPr lang="en-GB" smtClean="0"/>
              <a:t>6</a:t>
            </a:fld>
            <a:endParaRPr lang="en-GB"/>
          </a:p>
        </p:txBody>
      </p:sp>
    </p:spTree>
    <p:extLst>
      <p:ext uri="{BB962C8B-B14F-4D97-AF65-F5344CB8AC3E}">
        <p14:creationId xmlns:p14="http://schemas.microsoft.com/office/powerpoint/2010/main" val="2663770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7</a:t>
            </a:fld>
            <a:endParaRPr lang="en-GB"/>
          </a:p>
        </p:txBody>
      </p:sp>
    </p:spTree>
    <p:extLst>
      <p:ext uri="{BB962C8B-B14F-4D97-AF65-F5344CB8AC3E}">
        <p14:creationId xmlns:p14="http://schemas.microsoft.com/office/powerpoint/2010/main" val="4080322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BC942D-4C94-41C6-9DF8-556DF543DE4A}" type="slidenum">
              <a:rPr lang="en-GB" smtClean="0"/>
              <a:t>8</a:t>
            </a:fld>
            <a:endParaRPr lang="en-GB"/>
          </a:p>
        </p:txBody>
      </p:sp>
    </p:spTree>
    <p:extLst>
      <p:ext uri="{BB962C8B-B14F-4D97-AF65-F5344CB8AC3E}">
        <p14:creationId xmlns:p14="http://schemas.microsoft.com/office/powerpoint/2010/main" val="4150439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CCCDE6-370C-43B4-8094-AF7D52A10A93}" type="datetimeFigureOut">
              <a:rPr lang="en-GB" smtClean="0"/>
              <a:t>12/03/2024</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68936694-87F0-4BE6-B677-A6AD074E07D4}"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31377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CCCDE6-370C-43B4-8094-AF7D52A10A93}"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936694-87F0-4BE6-B677-A6AD074E07D4}"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3906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CCDE6-370C-43B4-8094-AF7D52A10A93}"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936694-87F0-4BE6-B677-A6AD074E07D4}"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988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CCCDE6-370C-43B4-8094-AF7D52A10A93}"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936694-87F0-4BE6-B677-A6AD074E07D4}"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1533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CCCDE6-370C-43B4-8094-AF7D52A10A93}" type="datetimeFigureOut">
              <a:rPr lang="en-GB" smtClean="0"/>
              <a:t>12/03/2024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936694-87F0-4BE6-B677-A6AD074E07D4}" type="slidenum">
              <a:rPr lang="en-GB" smtClean="0"/>
              <a:t>‹#›</a:t>
            </a:fld>
            <a:endParaRPr lang="en-GB"/>
          </a:p>
        </p:txBody>
      </p:sp>
    </p:spTree>
    <p:extLst>
      <p:ext uri="{BB962C8B-B14F-4D97-AF65-F5344CB8AC3E}">
        <p14:creationId xmlns:p14="http://schemas.microsoft.com/office/powerpoint/2010/main" val="1365754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CCCDE6-370C-43B4-8094-AF7D52A10A93}" type="datetimeFigureOut">
              <a:rPr lang="en-GB" smtClean="0"/>
              <a:t>12/03/2024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936694-87F0-4BE6-B677-A6AD074E07D4}" type="slidenum">
              <a:rPr lang="en-GB" smtClean="0"/>
              <a:t>‹#›</a:t>
            </a:fld>
            <a:endParaRPr lang="en-GB"/>
          </a:p>
        </p:txBody>
      </p:sp>
    </p:spTree>
    <p:extLst>
      <p:ext uri="{BB962C8B-B14F-4D97-AF65-F5344CB8AC3E}">
        <p14:creationId xmlns:p14="http://schemas.microsoft.com/office/powerpoint/2010/main" val="4127866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CCCDE6-370C-43B4-8094-AF7D52A10A93}" type="datetimeFigureOut">
              <a:rPr lang="en-GB" smtClean="0"/>
              <a:t>12/03/2024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936694-87F0-4BE6-B677-A6AD074E07D4}" type="slidenum">
              <a:rPr lang="en-GB" smtClean="0"/>
              <a:t>‹#›</a:t>
            </a:fld>
            <a:endParaRPr lang="en-GB"/>
          </a:p>
        </p:txBody>
      </p:sp>
    </p:spTree>
    <p:extLst>
      <p:ext uri="{BB962C8B-B14F-4D97-AF65-F5344CB8AC3E}">
        <p14:creationId xmlns:p14="http://schemas.microsoft.com/office/powerpoint/2010/main" val="634936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5CCCDE6-370C-43B4-8094-AF7D52A10A93}"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936694-87F0-4BE6-B677-A6AD074E07D4}"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0646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D5CCCDE6-370C-43B4-8094-AF7D52A10A93}" type="datetimeFigureOut">
              <a:rPr lang="en-GB" smtClean="0"/>
              <a:t>12/03/2024</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68936694-87F0-4BE6-B677-A6AD074E07D4}"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8474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CCCDE6-370C-43B4-8094-AF7D52A10A93}"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936694-87F0-4BE6-B677-A6AD074E07D4}" type="slidenum">
              <a:rPr lang="en-GB" smtClean="0"/>
              <a:t>‹#›</a:t>
            </a:fld>
            <a:endParaRPr lang="en-GB"/>
          </a:p>
        </p:txBody>
      </p:sp>
    </p:spTree>
    <p:extLst>
      <p:ext uri="{BB962C8B-B14F-4D97-AF65-F5344CB8AC3E}">
        <p14:creationId xmlns:p14="http://schemas.microsoft.com/office/powerpoint/2010/main" val="2839678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CCCDE6-370C-43B4-8094-AF7D52A10A93}"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936694-87F0-4BE6-B677-A6AD074E07D4}"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3968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5CCCDE6-370C-43B4-8094-AF7D52A10A93}" type="datetimeFigureOut">
              <a:rPr lang="en-GB" smtClean="0"/>
              <a:t>12/03/2024</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68936694-87F0-4BE6-B677-A6AD074E07D4}" type="slidenum">
              <a:rPr lang="en-GB" smtClean="0"/>
              <a:t>‹#›</a:t>
            </a:fld>
            <a:endParaRPr lang="en-GB"/>
          </a:p>
        </p:txBody>
      </p:sp>
    </p:spTree>
    <p:extLst>
      <p:ext uri="{BB962C8B-B14F-4D97-AF65-F5344CB8AC3E}">
        <p14:creationId xmlns:p14="http://schemas.microsoft.com/office/powerpoint/2010/main" val="27745663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jp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448071"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svgsilh.com/image/1639328.html" TargetMode="Externa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doctors-office-doctor-office-194411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ngimg.com/download/1595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2" name="Rectangle 13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4" name="Straight Connector 13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C5B59E8-EE8C-546D-2690-F8656420754C}"/>
              </a:ext>
            </a:extLst>
          </p:cNvPr>
          <p:cNvSpPr>
            <a:spLocks noGrp="1"/>
          </p:cNvSpPr>
          <p:nvPr>
            <p:ph type="title"/>
          </p:nvPr>
        </p:nvSpPr>
        <p:spPr>
          <a:xfrm>
            <a:off x="1088685" y="804520"/>
            <a:ext cx="3132383" cy="1049235"/>
          </a:xfrm>
        </p:spPr>
        <p:txBody>
          <a:bodyPr>
            <a:normAutofit/>
          </a:bodyPr>
          <a:lstStyle/>
          <a:p>
            <a:r>
              <a:rPr lang="en-GB" sz="2000" dirty="0"/>
              <a:t>Introduction to public health AND SOCIAL CARE</a:t>
            </a:r>
          </a:p>
        </p:txBody>
      </p:sp>
      <p:sp>
        <p:nvSpPr>
          <p:cNvPr id="136" name="Rectangle 13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logo of university of wales&#10;&#10;Description automatically generated">
            <a:extLst>
              <a:ext uri="{FF2B5EF4-FFF2-40B4-BE49-F238E27FC236}">
                <a16:creationId xmlns:a16="http://schemas.microsoft.com/office/drawing/2014/main" id="{15B616D9-94C2-5863-2CD0-4C9F022D3F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4950" y="2240280"/>
            <a:ext cx="3326251" cy="3156614"/>
          </a:xfrm>
          <a:prstGeom prst="rect">
            <a:avLst/>
          </a:prstGeom>
        </p:spPr>
      </p:pic>
      <p:pic>
        <p:nvPicPr>
          <p:cNvPr id="138" name="Picture 13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40" name="Straight Connector 13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18" name="Content Placeholder 8">
            <a:extLst>
              <a:ext uri="{FF2B5EF4-FFF2-40B4-BE49-F238E27FC236}">
                <a16:creationId xmlns:a16="http://schemas.microsoft.com/office/drawing/2014/main" id="{C0F83D52-675C-702C-A185-1C5CF60D2F1F}"/>
              </a:ext>
            </a:extLst>
          </p:cNvPr>
          <p:cNvGraphicFramePr>
            <a:graphicFrameLocks noGrp="1"/>
          </p:cNvGraphicFramePr>
          <p:nvPr>
            <p:ph idx="1"/>
            <p:extLst>
              <p:ext uri="{D42A27DB-BD31-4B8C-83A1-F6EECF244321}">
                <p14:modId xmlns:p14="http://schemas.microsoft.com/office/powerpoint/2010/main" val="3691929309"/>
              </p:ext>
            </p:extLst>
          </p:nvPr>
        </p:nvGraphicFramePr>
        <p:xfrm>
          <a:off x="45492" y="1853754"/>
          <a:ext cx="5063262" cy="39412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63429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13D95A9-6970-DEA9-F167-931CF12BAE43}"/>
              </a:ext>
            </a:extLst>
          </p:cNvPr>
          <p:cNvSpPr>
            <a:spLocks noGrp="1"/>
          </p:cNvSpPr>
          <p:nvPr>
            <p:ph type="title"/>
          </p:nvPr>
        </p:nvSpPr>
        <p:spPr>
          <a:xfrm>
            <a:off x="1088685" y="804520"/>
            <a:ext cx="3132383" cy="1049235"/>
          </a:xfrm>
        </p:spPr>
        <p:txBody>
          <a:bodyPr>
            <a:normAutofit/>
          </a:bodyPr>
          <a:lstStyle/>
          <a:p>
            <a:r>
              <a:rPr lang="en-GB" dirty="0"/>
              <a:t>                   OVERVIEW </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891ED4E-161E-3288-06E5-66A9AC5A4433}"/>
              </a:ext>
            </a:extLst>
          </p:cNvPr>
          <p:cNvSpPr>
            <a:spLocks noGrp="1"/>
          </p:cNvSpPr>
          <p:nvPr>
            <p:ph idx="1"/>
          </p:nvPr>
        </p:nvSpPr>
        <p:spPr>
          <a:xfrm>
            <a:off x="183108" y="1844420"/>
            <a:ext cx="4692335" cy="3612590"/>
          </a:xfrm>
        </p:spPr>
        <p:txBody>
          <a:bodyPr>
            <a:normAutofit/>
          </a:bodyPr>
          <a:lstStyle/>
          <a:p>
            <a:r>
              <a:rPr lang="en-GB" dirty="0"/>
              <a:t>I am here to talk about the General Practitioner (GP) in the UK. The early years of the practice till date.</a:t>
            </a:r>
          </a:p>
        </p:txBody>
      </p:sp>
      <p:pic>
        <p:nvPicPr>
          <p:cNvPr id="5" name="Picture 4" descr="A close-up of a stethoscope&#10;&#10;Description automatically generated">
            <a:extLst>
              <a:ext uri="{FF2B5EF4-FFF2-40B4-BE49-F238E27FC236}">
                <a16:creationId xmlns:a16="http://schemas.microsoft.com/office/drawing/2014/main" id="{E81D5239-8E1E-64B1-6ED0-4081091F7B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5444" y="805583"/>
            <a:ext cx="3111058"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866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830E-A9D6-13C2-F4E7-BFF4B83EA628}"/>
              </a:ext>
            </a:extLst>
          </p:cNvPr>
          <p:cNvSpPr>
            <a:spLocks noGrp="1"/>
          </p:cNvSpPr>
          <p:nvPr>
            <p:ph type="title"/>
          </p:nvPr>
        </p:nvSpPr>
        <p:spPr/>
        <p:txBody>
          <a:bodyPr/>
          <a:lstStyle/>
          <a:p>
            <a:r>
              <a:rPr lang="en-GB" dirty="0"/>
              <a:t>Early years of the </a:t>
            </a:r>
            <a:r>
              <a:rPr lang="en-GB" dirty="0" err="1"/>
              <a:t>gp</a:t>
            </a:r>
            <a:r>
              <a:rPr lang="en-GB" dirty="0"/>
              <a:t>.</a:t>
            </a:r>
          </a:p>
        </p:txBody>
      </p:sp>
      <p:sp>
        <p:nvSpPr>
          <p:cNvPr id="11" name="Content Placeholder 10">
            <a:extLst>
              <a:ext uri="{FF2B5EF4-FFF2-40B4-BE49-F238E27FC236}">
                <a16:creationId xmlns:a16="http://schemas.microsoft.com/office/drawing/2014/main" id="{E0B5CE58-77A3-9819-178A-EBAF15023340}"/>
              </a:ext>
            </a:extLst>
          </p:cNvPr>
          <p:cNvSpPr>
            <a:spLocks noGrp="1"/>
          </p:cNvSpPr>
          <p:nvPr>
            <p:ph idx="1"/>
          </p:nvPr>
        </p:nvSpPr>
        <p:spPr>
          <a:xfrm>
            <a:off x="34290" y="1588770"/>
            <a:ext cx="6571342" cy="5006340"/>
          </a:xfrm>
        </p:spPr>
        <p:txBody>
          <a:bodyPr>
            <a:normAutofit/>
          </a:bodyPr>
          <a:lstStyle/>
          <a:p>
            <a:r>
              <a:rPr lang="en-GB" dirty="0"/>
              <a:t>GP as private traders </a:t>
            </a:r>
          </a:p>
          <a:p>
            <a:r>
              <a:rPr lang="en-GB" dirty="0"/>
              <a:t>GP paid for every insured patient</a:t>
            </a:r>
          </a:p>
          <a:p>
            <a:r>
              <a:rPr lang="en-GB" dirty="0"/>
              <a:t>(</a:t>
            </a:r>
            <a:r>
              <a:rPr lang="en-GB" dirty="0" err="1"/>
              <a:t>Kmietowicz</a:t>
            </a:r>
            <a:r>
              <a:rPr lang="en-GB" dirty="0"/>
              <a:t>, 2006)</a:t>
            </a:r>
          </a:p>
        </p:txBody>
      </p:sp>
      <p:pic>
        <p:nvPicPr>
          <p:cNvPr id="13" name="Graphic 12">
            <a:extLst>
              <a:ext uri="{FF2B5EF4-FFF2-40B4-BE49-F238E27FC236}">
                <a16:creationId xmlns:a16="http://schemas.microsoft.com/office/drawing/2014/main" id="{E381EDD5-86F4-6F62-291B-F46BEAAB54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4960621" y="1588770"/>
            <a:ext cx="4200856" cy="5143500"/>
          </a:xfrm>
          <a:prstGeom prst="rect">
            <a:avLst/>
          </a:prstGeom>
        </p:spPr>
      </p:pic>
    </p:spTree>
    <p:extLst>
      <p:ext uri="{BB962C8B-B14F-4D97-AF65-F5344CB8AC3E}">
        <p14:creationId xmlns:p14="http://schemas.microsoft.com/office/powerpoint/2010/main" val="281373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324588-AE87-494A-00A0-0C5A2AFE63F3}"/>
              </a:ext>
            </a:extLst>
          </p:cNvPr>
          <p:cNvSpPr>
            <a:spLocks noGrp="1"/>
          </p:cNvSpPr>
          <p:nvPr>
            <p:ph idx="1"/>
          </p:nvPr>
        </p:nvSpPr>
        <p:spPr>
          <a:xfrm>
            <a:off x="510269" y="2093785"/>
            <a:ext cx="6571343" cy="3450613"/>
          </a:xfrm>
        </p:spPr>
        <p:txBody>
          <a:bodyPr/>
          <a:lstStyle/>
          <a:p>
            <a:r>
              <a:rPr lang="en-GB" dirty="0"/>
              <a:t>Electronic prescription</a:t>
            </a:r>
          </a:p>
          <a:p>
            <a:r>
              <a:rPr lang="en-GB" dirty="0"/>
              <a:t>Online appointment</a:t>
            </a:r>
          </a:p>
          <a:p>
            <a:r>
              <a:rPr lang="en-GB" dirty="0"/>
              <a:t>Physical examination</a:t>
            </a:r>
          </a:p>
          <a:p>
            <a:r>
              <a:rPr lang="en-GB" dirty="0"/>
              <a:t>Referral</a:t>
            </a:r>
          </a:p>
          <a:p>
            <a:r>
              <a:rPr lang="en-GB" dirty="0"/>
              <a:t>Diabetes monitoring</a:t>
            </a:r>
          </a:p>
          <a:p>
            <a:r>
              <a:rPr lang="en-GB" dirty="0"/>
              <a:t>(King George Road Surgery, 2024)</a:t>
            </a:r>
          </a:p>
          <a:p>
            <a:endParaRPr lang="en-GB" dirty="0"/>
          </a:p>
          <a:p>
            <a:endParaRPr lang="en-GB" dirty="0"/>
          </a:p>
        </p:txBody>
      </p:sp>
      <p:sp>
        <p:nvSpPr>
          <p:cNvPr id="5" name="Title 4">
            <a:extLst>
              <a:ext uri="{FF2B5EF4-FFF2-40B4-BE49-F238E27FC236}">
                <a16:creationId xmlns:a16="http://schemas.microsoft.com/office/drawing/2014/main" id="{A5BFED8C-A9CE-10EA-5958-750A242A14A2}"/>
              </a:ext>
            </a:extLst>
          </p:cNvPr>
          <p:cNvSpPr>
            <a:spLocks noGrp="1"/>
          </p:cNvSpPr>
          <p:nvPr>
            <p:ph type="title"/>
          </p:nvPr>
        </p:nvSpPr>
        <p:spPr/>
        <p:txBody>
          <a:bodyPr/>
          <a:lstStyle/>
          <a:p>
            <a:r>
              <a:rPr lang="en-GB" dirty="0"/>
              <a:t>   services of the GP of today</a:t>
            </a:r>
          </a:p>
        </p:txBody>
      </p:sp>
      <p:pic>
        <p:nvPicPr>
          <p:cNvPr id="7" name="Picture 6" descr="A medical examination room with a white bed&#10;&#10;Description automatically generated">
            <a:extLst>
              <a:ext uri="{FF2B5EF4-FFF2-40B4-BE49-F238E27FC236}">
                <a16:creationId xmlns:a16="http://schemas.microsoft.com/office/drawing/2014/main" id="{2EA5558D-DEE4-90C5-220D-5A10DA2653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48060" y="2093785"/>
            <a:ext cx="3795940" cy="3689795"/>
          </a:xfrm>
          <a:prstGeom prst="rect">
            <a:avLst/>
          </a:prstGeom>
        </p:spPr>
      </p:pic>
    </p:spTree>
    <p:extLst>
      <p:ext uri="{BB962C8B-B14F-4D97-AF65-F5344CB8AC3E}">
        <p14:creationId xmlns:p14="http://schemas.microsoft.com/office/powerpoint/2010/main" val="2848164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95981-A5DF-718B-E501-3A8A03A07BA8}"/>
              </a:ext>
            </a:extLst>
          </p:cNvPr>
          <p:cNvSpPr>
            <a:spLocks noGrp="1"/>
          </p:cNvSpPr>
          <p:nvPr>
            <p:ph type="title"/>
          </p:nvPr>
        </p:nvSpPr>
        <p:spPr/>
        <p:txBody>
          <a:bodyPr/>
          <a:lstStyle/>
          <a:p>
            <a:r>
              <a:rPr lang="en-GB" dirty="0"/>
              <a:t>                improvements</a:t>
            </a:r>
          </a:p>
        </p:txBody>
      </p:sp>
      <p:sp>
        <p:nvSpPr>
          <p:cNvPr id="5" name="Content Placeholder 4">
            <a:extLst>
              <a:ext uri="{FF2B5EF4-FFF2-40B4-BE49-F238E27FC236}">
                <a16:creationId xmlns:a16="http://schemas.microsoft.com/office/drawing/2014/main" id="{CB1406BC-D816-30F3-27CC-ECE714B766F4}"/>
              </a:ext>
            </a:extLst>
          </p:cNvPr>
          <p:cNvSpPr>
            <a:spLocks noGrp="1"/>
          </p:cNvSpPr>
          <p:nvPr>
            <p:ph idx="1"/>
          </p:nvPr>
        </p:nvSpPr>
        <p:spPr>
          <a:xfrm>
            <a:off x="1" y="1935723"/>
            <a:ext cx="6843962" cy="4117757"/>
          </a:xfrm>
        </p:spPr>
        <p:txBody>
          <a:bodyPr>
            <a:normAutofit/>
          </a:bodyPr>
          <a:lstStyle/>
          <a:p>
            <a:pPr marL="0" indent="0">
              <a:buNone/>
            </a:pPr>
            <a:endParaRPr lang="en-GB" dirty="0"/>
          </a:p>
          <a:p>
            <a:r>
              <a:rPr lang="en-GB" dirty="0"/>
              <a:t>NHS app</a:t>
            </a:r>
          </a:p>
          <a:p>
            <a:r>
              <a:rPr lang="en-GB" dirty="0"/>
              <a:t>Modern Technology</a:t>
            </a:r>
          </a:p>
          <a:p>
            <a:r>
              <a:rPr lang="en-GB" dirty="0"/>
              <a:t>(Marshall, 2015)</a:t>
            </a:r>
          </a:p>
          <a:p>
            <a:r>
              <a:rPr lang="en-GB" dirty="0"/>
              <a:t>(</a:t>
            </a:r>
            <a:r>
              <a:rPr lang="en-GB" dirty="0" err="1"/>
              <a:t>Razai</a:t>
            </a:r>
            <a:r>
              <a:rPr lang="en-GB" dirty="0"/>
              <a:t> &amp; Majeed, 2022)</a:t>
            </a:r>
          </a:p>
          <a:p>
            <a:r>
              <a:rPr lang="en-GB" dirty="0"/>
              <a:t>(Royal College of General Practitioners, 2013).</a:t>
            </a:r>
          </a:p>
        </p:txBody>
      </p:sp>
      <p:pic>
        <p:nvPicPr>
          <p:cNvPr id="10" name="Picture 9" descr="A doctor with his arms crossed&#10;&#10;Description automatically generated">
            <a:extLst>
              <a:ext uri="{FF2B5EF4-FFF2-40B4-BE49-F238E27FC236}">
                <a16:creationId xmlns:a16="http://schemas.microsoft.com/office/drawing/2014/main" id="{38ACAC79-B95A-5E91-A7B4-F357AF9477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73090" y="1853754"/>
            <a:ext cx="3630930" cy="4101275"/>
          </a:xfrm>
          <a:prstGeom prst="rect">
            <a:avLst/>
          </a:prstGeom>
        </p:spPr>
      </p:pic>
    </p:spTree>
    <p:extLst>
      <p:ext uri="{BB962C8B-B14F-4D97-AF65-F5344CB8AC3E}">
        <p14:creationId xmlns:p14="http://schemas.microsoft.com/office/powerpoint/2010/main" val="2306687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0D57A-2566-101E-18EC-B1F4743A5981}"/>
              </a:ext>
            </a:extLst>
          </p:cNvPr>
          <p:cNvSpPr>
            <a:spLocks noGrp="1"/>
          </p:cNvSpPr>
          <p:nvPr>
            <p:ph type="title"/>
          </p:nvPr>
        </p:nvSpPr>
        <p:spPr/>
        <p:txBody>
          <a:bodyPr/>
          <a:lstStyle/>
          <a:p>
            <a:r>
              <a:rPr lang="en-GB"/>
              <a:t>              challenges</a:t>
            </a:r>
            <a:endParaRPr lang="en-GB" dirty="0"/>
          </a:p>
        </p:txBody>
      </p:sp>
      <p:sp>
        <p:nvSpPr>
          <p:cNvPr id="3" name="Content Placeholder 2">
            <a:extLst>
              <a:ext uri="{FF2B5EF4-FFF2-40B4-BE49-F238E27FC236}">
                <a16:creationId xmlns:a16="http://schemas.microsoft.com/office/drawing/2014/main" id="{945B6265-83C3-F05B-2FC1-8C8CB450A791}"/>
              </a:ext>
            </a:extLst>
          </p:cNvPr>
          <p:cNvSpPr>
            <a:spLocks noGrp="1"/>
          </p:cNvSpPr>
          <p:nvPr>
            <p:ph idx="1"/>
          </p:nvPr>
        </p:nvSpPr>
        <p:spPr>
          <a:xfrm>
            <a:off x="102870" y="2015733"/>
            <a:ext cx="9121139" cy="3767847"/>
          </a:xfrm>
        </p:spPr>
        <p:txBody>
          <a:bodyPr/>
          <a:lstStyle/>
          <a:p>
            <a:r>
              <a:rPr lang="en-GB" dirty="0"/>
              <a:t>Covid-19 pandemic pressure</a:t>
            </a:r>
          </a:p>
          <a:p>
            <a:r>
              <a:rPr lang="en-GB" dirty="0"/>
              <a:t>Insufficient funding</a:t>
            </a:r>
          </a:p>
          <a:p>
            <a:r>
              <a:rPr lang="en-GB" dirty="0"/>
              <a:t>Growing Population</a:t>
            </a:r>
          </a:p>
          <a:p>
            <a:r>
              <a:rPr lang="en-GB" dirty="0"/>
              <a:t>Staff shortage</a:t>
            </a:r>
          </a:p>
          <a:p>
            <a:r>
              <a:rPr lang="en-GB" dirty="0"/>
              <a:t>(</a:t>
            </a:r>
            <a:r>
              <a:rPr lang="en-GB" dirty="0" err="1"/>
              <a:t>Razai</a:t>
            </a:r>
            <a:r>
              <a:rPr lang="en-GB" dirty="0"/>
              <a:t> &amp; Majeed, 2022)</a:t>
            </a:r>
          </a:p>
        </p:txBody>
      </p:sp>
      <p:pic>
        <p:nvPicPr>
          <p:cNvPr id="5" name="Picture 4" descr="Person using wheelchair in city">
            <a:extLst>
              <a:ext uri="{FF2B5EF4-FFF2-40B4-BE49-F238E27FC236}">
                <a16:creationId xmlns:a16="http://schemas.microsoft.com/office/drawing/2014/main" id="{35D10200-195C-0040-E6A2-4CA5F5534B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7659" y="1853754"/>
            <a:ext cx="5086350" cy="4409885"/>
          </a:xfrm>
          <a:prstGeom prst="rect">
            <a:avLst/>
          </a:prstGeom>
        </p:spPr>
      </p:pic>
    </p:spTree>
    <p:extLst>
      <p:ext uri="{BB962C8B-B14F-4D97-AF65-F5344CB8AC3E}">
        <p14:creationId xmlns:p14="http://schemas.microsoft.com/office/powerpoint/2010/main" val="584837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990BB-9C48-BAA3-78DC-85F77692FE32}"/>
              </a:ext>
            </a:extLst>
          </p:cNvPr>
          <p:cNvSpPr>
            <a:spLocks noGrp="1"/>
          </p:cNvSpPr>
          <p:nvPr>
            <p:ph type="title"/>
          </p:nvPr>
        </p:nvSpPr>
        <p:spPr/>
        <p:txBody>
          <a:bodyPr/>
          <a:lstStyle/>
          <a:p>
            <a:pPr algn="ctr"/>
            <a:r>
              <a:rPr lang="en-GB" dirty="0"/>
              <a:t>Conclusion</a:t>
            </a:r>
          </a:p>
        </p:txBody>
      </p:sp>
      <p:sp>
        <p:nvSpPr>
          <p:cNvPr id="7" name="Content Placeholder 6">
            <a:extLst>
              <a:ext uri="{FF2B5EF4-FFF2-40B4-BE49-F238E27FC236}">
                <a16:creationId xmlns:a16="http://schemas.microsoft.com/office/drawing/2014/main" id="{756A8366-3113-AEB8-41B9-8AF42F8FC8E3}"/>
              </a:ext>
            </a:extLst>
          </p:cNvPr>
          <p:cNvSpPr>
            <a:spLocks noGrp="1"/>
          </p:cNvSpPr>
          <p:nvPr>
            <p:ph idx="1"/>
          </p:nvPr>
        </p:nvSpPr>
        <p:spPr/>
        <p:txBody>
          <a:bodyPr/>
          <a:lstStyle/>
          <a:p>
            <a:r>
              <a:rPr lang="en-GB" dirty="0"/>
              <a:t>I hope that at this juncture, you will agree with me that the GP practitioners started as private traders and transformed into being public-funding service.</a:t>
            </a:r>
          </a:p>
          <a:p>
            <a:r>
              <a:rPr lang="en-GB" dirty="0"/>
              <a:t>You will as well deuce the fact that despite our healthcare service crisis, the modern technology is doing much to ameliorate the engagements between the GPs and the patience.</a:t>
            </a:r>
          </a:p>
        </p:txBody>
      </p:sp>
    </p:spTree>
    <p:extLst>
      <p:ext uri="{BB962C8B-B14F-4D97-AF65-F5344CB8AC3E}">
        <p14:creationId xmlns:p14="http://schemas.microsoft.com/office/powerpoint/2010/main" val="357971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Question mark boxes">
            <a:extLst>
              <a:ext uri="{FF2B5EF4-FFF2-40B4-BE49-F238E27FC236}">
                <a16:creationId xmlns:a16="http://schemas.microsoft.com/office/drawing/2014/main" id="{498594F9-D26F-E8C8-1F9D-595F7671A9C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62931" y="2016125"/>
            <a:ext cx="6132463" cy="3449638"/>
          </a:xfrm>
        </p:spPr>
      </p:pic>
      <p:sp>
        <p:nvSpPr>
          <p:cNvPr id="5" name="Title 4">
            <a:extLst>
              <a:ext uri="{FF2B5EF4-FFF2-40B4-BE49-F238E27FC236}">
                <a16:creationId xmlns:a16="http://schemas.microsoft.com/office/drawing/2014/main" id="{D9F09471-2EB0-BC92-D51E-74646B5C754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17222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F443-D390-C524-2693-4ACDB11F47BB}"/>
              </a:ext>
            </a:extLst>
          </p:cNvPr>
          <p:cNvSpPr>
            <a:spLocks noGrp="1"/>
          </p:cNvSpPr>
          <p:nvPr>
            <p:ph type="title"/>
          </p:nvPr>
        </p:nvSpPr>
        <p:spPr>
          <a:xfrm>
            <a:off x="1432061" y="562395"/>
            <a:ext cx="6571343" cy="1049235"/>
          </a:xfrm>
        </p:spPr>
        <p:txBody>
          <a:bodyPr/>
          <a:lstStyle/>
          <a:p>
            <a:r>
              <a:rPr lang="en-GB" dirty="0"/>
              <a:t>                  references</a:t>
            </a:r>
          </a:p>
        </p:txBody>
      </p:sp>
      <p:sp>
        <p:nvSpPr>
          <p:cNvPr id="3" name="Content Placeholder 2">
            <a:extLst>
              <a:ext uri="{FF2B5EF4-FFF2-40B4-BE49-F238E27FC236}">
                <a16:creationId xmlns:a16="http://schemas.microsoft.com/office/drawing/2014/main" id="{DB617979-0284-28F7-4BA8-131D09248E39}"/>
              </a:ext>
            </a:extLst>
          </p:cNvPr>
          <p:cNvSpPr>
            <a:spLocks noGrp="1"/>
          </p:cNvSpPr>
          <p:nvPr>
            <p:ph idx="1"/>
          </p:nvPr>
        </p:nvSpPr>
        <p:spPr>
          <a:xfrm>
            <a:off x="-102869" y="1746465"/>
            <a:ext cx="9246870" cy="4583430"/>
          </a:xfrm>
        </p:spPr>
        <p:txBody>
          <a:bodyPr>
            <a:normAutofit fontScale="92500" lnSpcReduction="10000"/>
          </a:bodyPr>
          <a:lstStyle/>
          <a:p>
            <a:r>
              <a:rPr lang="en-GB" dirty="0"/>
              <a:t>King George Road Surgery. (2024). All Services we provide. https://www.kinggeorgeroadsurgery.co.uk/clinics-and-services/all-services-we-provide/</a:t>
            </a:r>
          </a:p>
          <a:p>
            <a:r>
              <a:rPr lang="en-GB" dirty="0"/>
              <a:t>Child, C. (2018, June 5). The changing face of General Practice. https://www.england.nhs.uk/blog/the-changing-face-of-general-practice/</a:t>
            </a:r>
          </a:p>
          <a:p>
            <a:r>
              <a:rPr lang="en-GB" dirty="0" err="1"/>
              <a:t>Kmietowicz</a:t>
            </a:r>
            <a:r>
              <a:rPr lang="en-GB" dirty="0"/>
              <a:t>, Z. (2006). Primary care: A century of general practice. BMJ : British Medical Journal, 332(7532), 39. https://doi.org/10.1136/BMJ.332.7532.39</a:t>
            </a:r>
          </a:p>
          <a:p>
            <a:r>
              <a:rPr lang="en-GB" dirty="0"/>
              <a:t>Marshall, M. (2015). A precious jewel--the role of general practice in the English NHS.   The New England Journal of Medicine , 372  (10)  Pp. 893-897.  (2015)      , 372(10), 893–897. https://doi.org/10.1056/NEJMP1411429</a:t>
            </a:r>
          </a:p>
          <a:p>
            <a:r>
              <a:rPr lang="en-GB" dirty="0" err="1"/>
              <a:t>Razai</a:t>
            </a:r>
            <a:r>
              <a:rPr lang="en-GB" dirty="0"/>
              <a:t>, M. S., &amp; Majeed, A. (2022). General Practice in England: The Current Crisis, Opportunities, and Challenges. Journal of Ambulatory Care Management, 45(2), 135–139. https://doi.org/10.1097/JAC.0000000000000410 </a:t>
            </a:r>
          </a:p>
          <a:p>
            <a:endParaRPr lang="en-GB" dirty="0"/>
          </a:p>
        </p:txBody>
      </p:sp>
    </p:spTree>
    <p:extLst>
      <p:ext uri="{BB962C8B-B14F-4D97-AF65-F5344CB8AC3E}">
        <p14:creationId xmlns:p14="http://schemas.microsoft.com/office/powerpoint/2010/main" val="129979321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8593</TotalTime>
  <Words>755</Words>
  <Application>Microsoft Office PowerPoint</Application>
  <PresentationFormat>On-screen Show (4:3)</PresentationFormat>
  <Paragraphs>70</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Gallery</vt:lpstr>
      <vt:lpstr>Introduction to public health AND SOCIAL CARE</vt:lpstr>
      <vt:lpstr>                   OVERVIEW </vt:lpstr>
      <vt:lpstr>Early years of the gp.</vt:lpstr>
      <vt:lpstr>   services of the GP of today</vt:lpstr>
      <vt:lpstr>                improvements</vt:lpstr>
      <vt:lpstr>              challenges</vt:lpstr>
      <vt:lpstr>Conclusion</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Uche Nwaokolo</dc:creator>
  <cp:lastModifiedBy>Michael Uche Nwaokolo</cp:lastModifiedBy>
  <cp:revision>3</cp:revision>
  <dcterms:created xsi:type="dcterms:W3CDTF">2023-11-03T16:23:24Z</dcterms:created>
  <dcterms:modified xsi:type="dcterms:W3CDTF">2024-03-12T10:18:47Z</dcterms:modified>
</cp:coreProperties>
</file>