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102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24/07/2021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24/07/2021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7_Seminar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57" y="332656"/>
            <a:ext cx="11137692" cy="5123764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2000" b="1" dirty="0"/>
              <a:t>Your role</a:t>
            </a:r>
            <a:r>
              <a:rPr lang="en-US" sz="2000" dirty="0"/>
              <a:t>: Community Engagement Practitioner;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Task: </a:t>
            </a:r>
            <a:r>
              <a:rPr lang="en-US" sz="2000" dirty="0"/>
              <a:t>You are expected to sensitise your local community about the oncoming Covid 19 Vaccine.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Lead:</a:t>
            </a:r>
            <a:r>
              <a:rPr lang="en-US" sz="2000" dirty="0"/>
              <a:t> Adopt the 9 principles, the 5 planning stages, incorporate the standards, adopt appropriate tools and techniques, determine how sustainable the processes are and evaluate the potential impacts.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Question:</a:t>
            </a:r>
            <a:r>
              <a:rPr lang="en-US" sz="2000" dirty="0"/>
              <a:t> What are the likely changes you would expect based on the level of engagement.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24/07/2021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106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Myriad Pro</vt:lpstr>
      <vt:lpstr>20140311PresentationUWTSDTemplate</vt:lpstr>
      <vt:lpstr>LCBB4002: Community Engagement      </vt:lpstr>
      <vt:lpstr>                                 Seminar Task  Your role: Community Engagement Practitioner;  Task: You are expected to sensitise your local community about the oncoming Covid 19 Vaccine.  Lead: Adopt the 9 principles, the 5 planning stages, incorporate the standards, adopt appropriate tools and techniques, determine how sustainable the processes are and evaluate the potential impacts.  Question: What are the likely changes you would expect based on the level of engagement.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19</cp:revision>
  <dcterms:created xsi:type="dcterms:W3CDTF">2021-06-11T21:49:32Z</dcterms:created>
  <dcterms:modified xsi:type="dcterms:W3CDTF">2021-07-24T17:24:52Z</dcterms:modified>
</cp:coreProperties>
</file>