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0" r:id="rId4"/>
    <p:sldId id="261" r:id="rId5"/>
    <p:sldId id="262" r:id="rId6"/>
    <p:sldId id="259" r:id="rId7"/>
    <p:sldId id="257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19BC23-0148-4C92-E697-FB5871676188}" v="784" dt="2024-01-18T00:37:23.843"/>
    <p1510:client id="{CB7AF5FE-B9E4-2D96-78E0-492B874D3727}" v="43" dt="2024-01-17T11:13:18.783"/>
    <p1510:client id="{FB565419-C8C8-01F2-7544-BCDE554A902E}" v="1115" dt="2024-01-16T18:03:06.2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thany Sexton (2300108)" userId="S::2300108@student.uwtsd.ac.uk::067c3eed-c2f7-4d36-8647-427adeee70f0" providerId="AD" clId="Web-{FB565419-C8C8-01F2-7544-BCDE554A902E}"/>
    <pc:docChg chg="addSld delSld modSld">
      <pc:chgData name="Bethany Sexton (2300108)" userId="S::2300108@student.uwtsd.ac.uk::067c3eed-c2f7-4d36-8647-427adeee70f0" providerId="AD" clId="Web-{FB565419-C8C8-01F2-7544-BCDE554A902E}" dt="2024-01-16T18:03:02.916" v="1084" actId="20577"/>
      <pc:docMkLst>
        <pc:docMk/>
      </pc:docMkLst>
      <pc:sldChg chg="modSp new">
        <pc:chgData name="Bethany Sexton (2300108)" userId="S::2300108@student.uwtsd.ac.uk::067c3eed-c2f7-4d36-8647-427adeee70f0" providerId="AD" clId="Web-{FB565419-C8C8-01F2-7544-BCDE554A902E}" dt="2024-01-16T12:03:48.900" v="613" actId="20577"/>
        <pc:sldMkLst>
          <pc:docMk/>
          <pc:sldMk cId="3009498505" sldId="257"/>
        </pc:sldMkLst>
        <pc:spChg chg="mod">
          <ac:chgData name="Bethany Sexton (2300108)" userId="S::2300108@student.uwtsd.ac.uk::067c3eed-c2f7-4d36-8647-427adeee70f0" providerId="AD" clId="Web-{FB565419-C8C8-01F2-7544-BCDE554A902E}" dt="2024-01-15T17:23:44.988" v="62" actId="20577"/>
          <ac:spMkLst>
            <pc:docMk/>
            <pc:sldMk cId="3009498505" sldId="257"/>
            <ac:spMk id="2" creationId="{F741665D-BAF3-94A3-B5E3-AB6EE5866A5B}"/>
          </ac:spMkLst>
        </pc:spChg>
        <pc:spChg chg="mod">
          <ac:chgData name="Bethany Sexton (2300108)" userId="S::2300108@student.uwtsd.ac.uk::067c3eed-c2f7-4d36-8647-427adeee70f0" providerId="AD" clId="Web-{FB565419-C8C8-01F2-7544-BCDE554A902E}" dt="2024-01-16T12:03:48.900" v="613" actId="20577"/>
          <ac:spMkLst>
            <pc:docMk/>
            <pc:sldMk cId="3009498505" sldId="257"/>
            <ac:spMk id="3" creationId="{10D8B8E1-4BFA-B133-4BC1-16028B41F10A}"/>
          </ac:spMkLst>
        </pc:spChg>
      </pc:sldChg>
      <pc:sldChg chg="modSp new">
        <pc:chgData name="Bethany Sexton (2300108)" userId="S::2300108@student.uwtsd.ac.uk::067c3eed-c2f7-4d36-8647-427adeee70f0" providerId="AD" clId="Web-{FB565419-C8C8-01F2-7544-BCDE554A902E}" dt="2024-01-16T12:00:10.665" v="549" actId="20577"/>
        <pc:sldMkLst>
          <pc:docMk/>
          <pc:sldMk cId="603868101" sldId="258"/>
        </pc:sldMkLst>
        <pc:spChg chg="mod">
          <ac:chgData name="Bethany Sexton (2300108)" userId="S::2300108@student.uwtsd.ac.uk::067c3eed-c2f7-4d36-8647-427adeee70f0" providerId="AD" clId="Web-{FB565419-C8C8-01F2-7544-BCDE554A902E}" dt="2024-01-15T17:14:36.051" v="15" actId="20577"/>
          <ac:spMkLst>
            <pc:docMk/>
            <pc:sldMk cId="603868101" sldId="258"/>
            <ac:spMk id="2" creationId="{E7BC2C10-5795-4F0B-4D41-AE076622E8CC}"/>
          </ac:spMkLst>
        </pc:spChg>
        <pc:spChg chg="mod">
          <ac:chgData name="Bethany Sexton (2300108)" userId="S::2300108@student.uwtsd.ac.uk::067c3eed-c2f7-4d36-8647-427adeee70f0" providerId="AD" clId="Web-{FB565419-C8C8-01F2-7544-BCDE554A902E}" dt="2024-01-16T12:00:10.665" v="549" actId="20577"/>
          <ac:spMkLst>
            <pc:docMk/>
            <pc:sldMk cId="603868101" sldId="258"/>
            <ac:spMk id="3" creationId="{7A93F768-4E00-9BB2-B9CE-0AA8E57ABBC5}"/>
          </ac:spMkLst>
        </pc:spChg>
      </pc:sldChg>
      <pc:sldChg chg="modSp new">
        <pc:chgData name="Bethany Sexton (2300108)" userId="S::2300108@student.uwtsd.ac.uk::067c3eed-c2f7-4d36-8647-427adeee70f0" providerId="AD" clId="Web-{FB565419-C8C8-01F2-7544-BCDE554A902E}" dt="2024-01-16T18:03:02.916" v="1084" actId="20577"/>
        <pc:sldMkLst>
          <pc:docMk/>
          <pc:sldMk cId="3939342507" sldId="259"/>
        </pc:sldMkLst>
        <pc:spChg chg="mod">
          <ac:chgData name="Bethany Sexton (2300108)" userId="S::2300108@student.uwtsd.ac.uk::067c3eed-c2f7-4d36-8647-427adeee70f0" providerId="AD" clId="Web-{FB565419-C8C8-01F2-7544-BCDE554A902E}" dt="2024-01-15T17:23:24.221" v="40" actId="20577"/>
          <ac:spMkLst>
            <pc:docMk/>
            <pc:sldMk cId="3939342507" sldId="259"/>
            <ac:spMk id="2" creationId="{C5F82270-2A73-609D-732B-3A3198F11D2C}"/>
          </ac:spMkLst>
        </pc:spChg>
        <pc:spChg chg="mod">
          <ac:chgData name="Bethany Sexton (2300108)" userId="S::2300108@student.uwtsd.ac.uk::067c3eed-c2f7-4d36-8647-427adeee70f0" providerId="AD" clId="Web-{FB565419-C8C8-01F2-7544-BCDE554A902E}" dt="2024-01-16T18:03:02.916" v="1084" actId="20577"/>
          <ac:spMkLst>
            <pc:docMk/>
            <pc:sldMk cId="3939342507" sldId="259"/>
            <ac:spMk id="3" creationId="{85D321DC-CFD0-9B0B-344F-52AE0CFA32C7}"/>
          </ac:spMkLst>
        </pc:spChg>
      </pc:sldChg>
      <pc:sldChg chg="modSp new">
        <pc:chgData name="Bethany Sexton (2300108)" userId="S::2300108@student.uwtsd.ac.uk::067c3eed-c2f7-4d36-8647-427adeee70f0" providerId="AD" clId="Web-{FB565419-C8C8-01F2-7544-BCDE554A902E}" dt="2024-01-16T17:30:15.897" v="1010" actId="20577"/>
        <pc:sldMkLst>
          <pc:docMk/>
          <pc:sldMk cId="3282132782" sldId="260"/>
        </pc:sldMkLst>
        <pc:spChg chg="mod">
          <ac:chgData name="Bethany Sexton (2300108)" userId="S::2300108@student.uwtsd.ac.uk::067c3eed-c2f7-4d36-8647-427adeee70f0" providerId="AD" clId="Web-{FB565419-C8C8-01F2-7544-BCDE554A902E}" dt="2024-01-16T12:10:53.371" v="839" actId="20577"/>
          <ac:spMkLst>
            <pc:docMk/>
            <pc:sldMk cId="3282132782" sldId="260"/>
            <ac:spMk id="2" creationId="{4A04B522-63BD-3DE1-1B09-783F5F11217C}"/>
          </ac:spMkLst>
        </pc:spChg>
        <pc:spChg chg="mod">
          <ac:chgData name="Bethany Sexton (2300108)" userId="S::2300108@student.uwtsd.ac.uk::067c3eed-c2f7-4d36-8647-427adeee70f0" providerId="AD" clId="Web-{FB565419-C8C8-01F2-7544-BCDE554A902E}" dt="2024-01-16T17:30:15.897" v="1010" actId="20577"/>
          <ac:spMkLst>
            <pc:docMk/>
            <pc:sldMk cId="3282132782" sldId="260"/>
            <ac:spMk id="3" creationId="{F4773E49-254D-0A98-B1B7-149B90D96768}"/>
          </ac:spMkLst>
        </pc:spChg>
      </pc:sldChg>
      <pc:sldChg chg="modSp new">
        <pc:chgData name="Bethany Sexton (2300108)" userId="S::2300108@student.uwtsd.ac.uk::067c3eed-c2f7-4d36-8647-427adeee70f0" providerId="AD" clId="Web-{FB565419-C8C8-01F2-7544-BCDE554A902E}" dt="2024-01-16T17:39:15.624" v="1035" actId="20577"/>
        <pc:sldMkLst>
          <pc:docMk/>
          <pc:sldMk cId="375107108" sldId="261"/>
        </pc:sldMkLst>
        <pc:spChg chg="mod">
          <ac:chgData name="Bethany Sexton (2300108)" userId="S::2300108@student.uwtsd.ac.uk::067c3eed-c2f7-4d36-8647-427adeee70f0" providerId="AD" clId="Web-{FB565419-C8C8-01F2-7544-BCDE554A902E}" dt="2024-01-16T12:11:53.110" v="856" actId="20577"/>
          <ac:spMkLst>
            <pc:docMk/>
            <pc:sldMk cId="375107108" sldId="261"/>
            <ac:spMk id="2" creationId="{814AB6E1-D205-BD58-BEA8-E73C3A98B334}"/>
          </ac:spMkLst>
        </pc:spChg>
        <pc:spChg chg="mod">
          <ac:chgData name="Bethany Sexton (2300108)" userId="S::2300108@student.uwtsd.ac.uk::067c3eed-c2f7-4d36-8647-427adeee70f0" providerId="AD" clId="Web-{FB565419-C8C8-01F2-7544-BCDE554A902E}" dt="2024-01-16T17:39:15.624" v="1035" actId="20577"/>
          <ac:spMkLst>
            <pc:docMk/>
            <pc:sldMk cId="375107108" sldId="261"/>
            <ac:spMk id="3" creationId="{CB0D2B07-AF13-CA3D-7BCB-B2DDD3F722A8}"/>
          </ac:spMkLst>
        </pc:spChg>
      </pc:sldChg>
      <pc:sldChg chg="modSp new">
        <pc:chgData name="Bethany Sexton (2300108)" userId="S::2300108@student.uwtsd.ac.uk::067c3eed-c2f7-4d36-8647-427adeee70f0" providerId="AD" clId="Web-{FB565419-C8C8-01F2-7544-BCDE554A902E}" dt="2024-01-16T18:00:27.232" v="1054" actId="20577"/>
        <pc:sldMkLst>
          <pc:docMk/>
          <pc:sldMk cId="214120795" sldId="262"/>
        </pc:sldMkLst>
        <pc:spChg chg="mod">
          <ac:chgData name="Bethany Sexton (2300108)" userId="S::2300108@student.uwtsd.ac.uk::067c3eed-c2f7-4d36-8647-427adeee70f0" providerId="AD" clId="Web-{FB565419-C8C8-01F2-7544-BCDE554A902E}" dt="2024-01-15T17:15:02.677" v="36" actId="20577"/>
          <ac:spMkLst>
            <pc:docMk/>
            <pc:sldMk cId="214120795" sldId="262"/>
            <ac:spMk id="2" creationId="{01CCFD16-3F73-627B-AB13-7454762A9E54}"/>
          </ac:spMkLst>
        </pc:spChg>
        <pc:spChg chg="mod">
          <ac:chgData name="Bethany Sexton (2300108)" userId="S::2300108@student.uwtsd.ac.uk::067c3eed-c2f7-4d36-8647-427adeee70f0" providerId="AD" clId="Web-{FB565419-C8C8-01F2-7544-BCDE554A902E}" dt="2024-01-16T18:00:27.232" v="1054" actId="20577"/>
          <ac:spMkLst>
            <pc:docMk/>
            <pc:sldMk cId="214120795" sldId="262"/>
            <ac:spMk id="3" creationId="{C27F45D4-6A9E-C95E-AE9E-19B09981E221}"/>
          </ac:spMkLst>
        </pc:spChg>
      </pc:sldChg>
      <pc:sldChg chg="modSp new">
        <pc:chgData name="Bethany Sexton (2300108)" userId="S::2300108@student.uwtsd.ac.uk::067c3eed-c2f7-4d36-8647-427adeee70f0" providerId="AD" clId="Web-{FB565419-C8C8-01F2-7544-BCDE554A902E}" dt="2024-01-16T17:40:22.957" v="1043" actId="20577"/>
        <pc:sldMkLst>
          <pc:docMk/>
          <pc:sldMk cId="942682677" sldId="263"/>
        </pc:sldMkLst>
        <pc:spChg chg="mod">
          <ac:chgData name="Bethany Sexton (2300108)" userId="S::2300108@student.uwtsd.ac.uk::067c3eed-c2f7-4d36-8647-427adeee70f0" providerId="AD" clId="Web-{FB565419-C8C8-01F2-7544-BCDE554A902E}" dt="2024-01-16T17:40:22.957" v="1043" actId="20577"/>
          <ac:spMkLst>
            <pc:docMk/>
            <pc:sldMk cId="942682677" sldId="263"/>
            <ac:spMk id="2" creationId="{1CFFD3F8-8AE1-3929-89DF-C73E498440C7}"/>
          </ac:spMkLst>
        </pc:spChg>
      </pc:sldChg>
      <pc:sldChg chg="modSp new del">
        <pc:chgData name="Bethany Sexton (2300108)" userId="S::2300108@student.uwtsd.ac.uk::067c3eed-c2f7-4d36-8647-427adeee70f0" providerId="AD" clId="Web-{FB565419-C8C8-01F2-7544-BCDE554A902E}" dt="2024-01-16T12:09:31.474" v="828"/>
        <pc:sldMkLst>
          <pc:docMk/>
          <pc:sldMk cId="1346227472" sldId="263"/>
        </pc:sldMkLst>
        <pc:spChg chg="mod">
          <ac:chgData name="Bethany Sexton (2300108)" userId="S::2300108@student.uwtsd.ac.uk::067c3eed-c2f7-4d36-8647-427adeee70f0" providerId="AD" clId="Web-{FB565419-C8C8-01F2-7544-BCDE554A902E}" dt="2024-01-16T12:09:28.161" v="827" actId="20577"/>
          <ac:spMkLst>
            <pc:docMk/>
            <pc:sldMk cId="1346227472" sldId="263"/>
            <ac:spMk id="2" creationId="{81D27963-B621-28F4-C137-3C1E94296F0E}"/>
          </ac:spMkLst>
        </pc:spChg>
      </pc:sldChg>
    </pc:docChg>
  </pc:docChgLst>
  <pc:docChgLst>
    <pc:chgData name="Bethany Sexton (2300108)" userId="S::2300108@student.uwtsd.ac.uk::067c3eed-c2f7-4d36-8647-427adeee70f0" providerId="AD" clId="Web-{2F19BC23-0148-4C92-E697-FB5871676188}"/>
    <pc:docChg chg="modSld">
      <pc:chgData name="Bethany Sexton (2300108)" userId="S::2300108@student.uwtsd.ac.uk::067c3eed-c2f7-4d36-8647-427adeee70f0" providerId="AD" clId="Web-{2F19BC23-0148-4C92-E697-FB5871676188}" dt="2024-01-18T00:37:20.655" v="765" actId="20577"/>
      <pc:docMkLst>
        <pc:docMk/>
      </pc:docMkLst>
      <pc:sldChg chg="modSp">
        <pc:chgData name="Bethany Sexton (2300108)" userId="S::2300108@student.uwtsd.ac.uk::067c3eed-c2f7-4d36-8647-427adeee70f0" providerId="AD" clId="Web-{2F19BC23-0148-4C92-E697-FB5871676188}" dt="2024-01-17T23:10:06.345" v="705" actId="20577"/>
        <pc:sldMkLst>
          <pc:docMk/>
          <pc:sldMk cId="109857222" sldId="256"/>
        </pc:sldMkLst>
        <pc:spChg chg="mod">
          <ac:chgData name="Bethany Sexton (2300108)" userId="S::2300108@student.uwtsd.ac.uk::067c3eed-c2f7-4d36-8647-427adeee70f0" providerId="AD" clId="Web-{2F19BC23-0148-4C92-E697-FB5871676188}" dt="2024-01-17T23:10:06.345" v="70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Bethany Sexton (2300108)" userId="S::2300108@student.uwtsd.ac.uk::067c3eed-c2f7-4d36-8647-427adeee70f0" providerId="AD" clId="Web-{2F19BC23-0148-4C92-E697-FB5871676188}" dt="2024-01-18T00:36:18.325" v="739" actId="20577"/>
        <pc:sldMkLst>
          <pc:docMk/>
          <pc:sldMk cId="3009498505" sldId="257"/>
        </pc:sldMkLst>
        <pc:spChg chg="mod">
          <ac:chgData name="Bethany Sexton (2300108)" userId="S::2300108@student.uwtsd.ac.uk::067c3eed-c2f7-4d36-8647-427adeee70f0" providerId="AD" clId="Web-{2F19BC23-0148-4C92-E697-FB5871676188}" dt="2024-01-18T00:36:18.325" v="739" actId="20577"/>
          <ac:spMkLst>
            <pc:docMk/>
            <pc:sldMk cId="3009498505" sldId="257"/>
            <ac:spMk id="3" creationId="{10D8B8E1-4BFA-B133-4BC1-16028B41F10A}"/>
          </ac:spMkLst>
        </pc:spChg>
      </pc:sldChg>
      <pc:sldChg chg="modSp">
        <pc:chgData name="Bethany Sexton (2300108)" userId="S::2300108@student.uwtsd.ac.uk::067c3eed-c2f7-4d36-8647-427adeee70f0" providerId="AD" clId="Web-{2F19BC23-0148-4C92-E697-FB5871676188}" dt="2024-01-17T22:34:24.724" v="568" actId="20577"/>
        <pc:sldMkLst>
          <pc:docMk/>
          <pc:sldMk cId="603868101" sldId="258"/>
        </pc:sldMkLst>
        <pc:spChg chg="mod">
          <ac:chgData name="Bethany Sexton (2300108)" userId="S::2300108@student.uwtsd.ac.uk::067c3eed-c2f7-4d36-8647-427adeee70f0" providerId="AD" clId="Web-{2F19BC23-0148-4C92-E697-FB5871676188}" dt="2024-01-17T22:34:24.724" v="568" actId="20577"/>
          <ac:spMkLst>
            <pc:docMk/>
            <pc:sldMk cId="603868101" sldId="258"/>
            <ac:spMk id="3" creationId="{7A93F768-4E00-9BB2-B9CE-0AA8E57ABBC5}"/>
          </ac:spMkLst>
        </pc:spChg>
      </pc:sldChg>
      <pc:sldChg chg="modSp">
        <pc:chgData name="Bethany Sexton (2300108)" userId="S::2300108@student.uwtsd.ac.uk::067c3eed-c2f7-4d36-8647-427adeee70f0" providerId="AD" clId="Web-{2F19BC23-0148-4C92-E697-FB5871676188}" dt="2024-01-17T22:35:06.351" v="571" actId="20577"/>
        <pc:sldMkLst>
          <pc:docMk/>
          <pc:sldMk cId="3939342507" sldId="259"/>
        </pc:sldMkLst>
        <pc:spChg chg="mod">
          <ac:chgData name="Bethany Sexton (2300108)" userId="S::2300108@student.uwtsd.ac.uk::067c3eed-c2f7-4d36-8647-427adeee70f0" providerId="AD" clId="Web-{2F19BC23-0148-4C92-E697-FB5871676188}" dt="2024-01-17T22:35:06.351" v="571" actId="20577"/>
          <ac:spMkLst>
            <pc:docMk/>
            <pc:sldMk cId="3939342507" sldId="259"/>
            <ac:spMk id="3" creationId="{85D321DC-CFD0-9B0B-344F-52AE0CFA32C7}"/>
          </ac:spMkLst>
        </pc:spChg>
      </pc:sldChg>
      <pc:sldChg chg="modSp">
        <pc:chgData name="Bethany Sexton (2300108)" userId="S::2300108@student.uwtsd.ac.uk::067c3eed-c2f7-4d36-8647-427adeee70f0" providerId="AD" clId="Web-{2F19BC23-0148-4C92-E697-FB5871676188}" dt="2024-01-18T00:37:20.655" v="765" actId="20577"/>
        <pc:sldMkLst>
          <pc:docMk/>
          <pc:sldMk cId="3282132782" sldId="260"/>
        </pc:sldMkLst>
        <pc:spChg chg="mod">
          <ac:chgData name="Bethany Sexton (2300108)" userId="S::2300108@student.uwtsd.ac.uk::067c3eed-c2f7-4d36-8647-427adeee70f0" providerId="AD" clId="Web-{2F19BC23-0148-4C92-E697-FB5871676188}" dt="2024-01-18T00:37:20.655" v="765" actId="20577"/>
          <ac:spMkLst>
            <pc:docMk/>
            <pc:sldMk cId="3282132782" sldId="260"/>
            <ac:spMk id="3" creationId="{F4773E49-254D-0A98-B1B7-149B90D96768}"/>
          </ac:spMkLst>
        </pc:spChg>
      </pc:sldChg>
      <pc:sldChg chg="modSp">
        <pc:chgData name="Bethany Sexton (2300108)" userId="S::2300108@student.uwtsd.ac.uk::067c3eed-c2f7-4d36-8647-427adeee70f0" providerId="AD" clId="Web-{2F19BC23-0148-4C92-E697-FB5871676188}" dt="2024-01-18T00:37:03.170" v="753" actId="20577"/>
        <pc:sldMkLst>
          <pc:docMk/>
          <pc:sldMk cId="375107108" sldId="261"/>
        </pc:sldMkLst>
        <pc:spChg chg="mod">
          <ac:chgData name="Bethany Sexton (2300108)" userId="S::2300108@student.uwtsd.ac.uk::067c3eed-c2f7-4d36-8647-427adeee70f0" providerId="AD" clId="Web-{2F19BC23-0148-4C92-E697-FB5871676188}" dt="2024-01-18T00:37:03.170" v="753" actId="20577"/>
          <ac:spMkLst>
            <pc:docMk/>
            <pc:sldMk cId="375107108" sldId="261"/>
            <ac:spMk id="3" creationId="{CB0D2B07-AF13-CA3D-7BCB-B2DDD3F722A8}"/>
          </ac:spMkLst>
        </pc:spChg>
      </pc:sldChg>
      <pc:sldChg chg="modSp">
        <pc:chgData name="Bethany Sexton (2300108)" userId="S::2300108@student.uwtsd.ac.uk::067c3eed-c2f7-4d36-8647-427adeee70f0" providerId="AD" clId="Web-{2F19BC23-0148-4C92-E697-FB5871676188}" dt="2024-01-17T22:35:33.789" v="578" actId="20577"/>
        <pc:sldMkLst>
          <pc:docMk/>
          <pc:sldMk cId="214120795" sldId="262"/>
        </pc:sldMkLst>
        <pc:spChg chg="mod">
          <ac:chgData name="Bethany Sexton (2300108)" userId="S::2300108@student.uwtsd.ac.uk::067c3eed-c2f7-4d36-8647-427adeee70f0" providerId="AD" clId="Web-{2F19BC23-0148-4C92-E697-FB5871676188}" dt="2024-01-17T22:35:33.789" v="578" actId="20577"/>
          <ac:spMkLst>
            <pc:docMk/>
            <pc:sldMk cId="214120795" sldId="262"/>
            <ac:spMk id="3" creationId="{C27F45D4-6A9E-C95E-AE9E-19B09981E221}"/>
          </ac:spMkLst>
        </pc:spChg>
      </pc:sldChg>
      <pc:sldChg chg="modSp">
        <pc:chgData name="Bethany Sexton (2300108)" userId="S::2300108@student.uwtsd.ac.uk::067c3eed-c2f7-4d36-8647-427adeee70f0" providerId="AD" clId="Web-{2F19BC23-0148-4C92-E697-FB5871676188}" dt="2024-01-17T23:24:23.582" v="715" actId="20577"/>
        <pc:sldMkLst>
          <pc:docMk/>
          <pc:sldMk cId="942682677" sldId="263"/>
        </pc:sldMkLst>
        <pc:spChg chg="mod">
          <ac:chgData name="Bethany Sexton (2300108)" userId="S::2300108@student.uwtsd.ac.uk::067c3eed-c2f7-4d36-8647-427adeee70f0" providerId="AD" clId="Web-{2F19BC23-0148-4C92-E697-FB5871676188}" dt="2024-01-17T23:24:23.582" v="715" actId="20577"/>
          <ac:spMkLst>
            <pc:docMk/>
            <pc:sldMk cId="942682677" sldId="263"/>
            <ac:spMk id="3" creationId="{B4D9C8D6-9B5A-79F9-34F7-071865B42542}"/>
          </ac:spMkLst>
        </pc:spChg>
      </pc:sldChg>
    </pc:docChg>
  </pc:docChgLst>
  <pc:docChgLst>
    <pc:chgData name="Bethany Sexton (2300108)" userId="S::2300108@student.uwtsd.ac.uk::067c3eed-c2f7-4d36-8647-427adeee70f0" providerId="AD" clId="Web-{28C96F50-B90E-4664-B499-3D072783DAD6}"/>
    <pc:docChg chg="modSld">
      <pc:chgData name="Bethany Sexton (2300108)" userId="S::2300108@student.uwtsd.ac.uk::067c3eed-c2f7-4d36-8647-427adeee70f0" providerId="AD" clId="Web-{28C96F50-B90E-4664-B499-3D072783DAD6}" dt="2024-01-15T17:11:48.171" v="30" actId="20577"/>
      <pc:docMkLst>
        <pc:docMk/>
      </pc:docMkLst>
      <pc:sldChg chg="modSp">
        <pc:chgData name="Bethany Sexton (2300108)" userId="S::2300108@student.uwtsd.ac.uk::067c3eed-c2f7-4d36-8647-427adeee70f0" providerId="AD" clId="Web-{28C96F50-B90E-4664-B499-3D072783DAD6}" dt="2024-01-15T17:11:48.171" v="30" actId="20577"/>
        <pc:sldMkLst>
          <pc:docMk/>
          <pc:sldMk cId="109857222" sldId="256"/>
        </pc:sldMkLst>
        <pc:spChg chg="mod">
          <ac:chgData name="Bethany Sexton (2300108)" userId="S::2300108@student.uwtsd.ac.uk::067c3eed-c2f7-4d36-8647-427adeee70f0" providerId="AD" clId="Web-{28C96F50-B90E-4664-B499-3D072783DAD6}" dt="2024-01-12T11:14:37.884" v="13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Bethany Sexton (2300108)" userId="S::2300108@student.uwtsd.ac.uk::067c3eed-c2f7-4d36-8647-427adeee70f0" providerId="AD" clId="Web-{28C96F50-B90E-4664-B499-3D072783DAD6}" dt="2024-01-15T17:11:48.171" v="30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Bethany Sexton (2300108)" userId="S::2300108@student.uwtsd.ac.uk::067c3eed-c2f7-4d36-8647-427adeee70f0" providerId="AD" clId="Web-{CB7AF5FE-B9E4-2D96-78E0-492B874D3727}"/>
    <pc:docChg chg="modSld">
      <pc:chgData name="Bethany Sexton (2300108)" userId="S::2300108@student.uwtsd.ac.uk::067c3eed-c2f7-4d36-8647-427adeee70f0" providerId="AD" clId="Web-{CB7AF5FE-B9E4-2D96-78E0-492B874D3727}" dt="2024-01-17T11:13:15.642" v="47" actId="20577"/>
      <pc:docMkLst>
        <pc:docMk/>
      </pc:docMkLst>
      <pc:sldChg chg="addSp modSp mod setBg">
        <pc:chgData name="Bethany Sexton (2300108)" userId="S::2300108@student.uwtsd.ac.uk::067c3eed-c2f7-4d36-8647-427adeee70f0" providerId="AD" clId="Web-{CB7AF5FE-B9E4-2D96-78E0-492B874D3727}" dt="2024-01-17T09:12:27.261" v="0"/>
        <pc:sldMkLst>
          <pc:docMk/>
          <pc:sldMk cId="109857222" sldId="256"/>
        </pc:sldMkLst>
        <pc:spChg chg="mod">
          <ac:chgData name="Bethany Sexton (2300108)" userId="S::2300108@student.uwtsd.ac.uk::067c3eed-c2f7-4d36-8647-427adeee70f0" providerId="AD" clId="Web-{CB7AF5FE-B9E4-2D96-78E0-492B874D3727}" dt="2024-01-17T09:12:27.261" v="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Bethany Sexton (2300108)" userId="S::2300108@student.uwtsd.ac.uk::067c3eed-c2f7-4d36-8647-427adeee70f0" providerId="AD" clId="Web-{CB7AF5FE-B9E4-2D96-78E0-492B874D3727}" dt="2024-01-17T09:12:27.261" v="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2:27.261" v="0"/>
          <ac:spMkLst>
            <pc:docMk/>
            <pc:sldMk cId="109857222" sldId="256"/>
            <ac:spMk id="8" creationId="{6F5A5072-7B47-4D32-B52A-4EBBF590B8A5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2:27.261" v="0"/>
          <ac:spMkLst>
            <pc:docMk/>
            <pc:sldMk cId="109857222" sldId="256"/>
            <ac:spMk id="10" creationId="{9715DAF0-AE1B-46C9-8A6B-DB2AA05AB91D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2:27.261" v="0"/>
          <ac:spMkLst>
            <pc:docMk/>
            <pc:sldMk cId="109857222" sldId="256"/>
            <ac:spMk id="12" creationId="{6016219D-510E-4184-9090-6D5578A87BD1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2:27.261" v="0"/>
          <ac:spMkLst>
            <pc:docMk/>
            <pc:sldMk cId="109857222" sldId="256"/>
            <ac:spMk id="14" creationId="{AFF4A713-7B75-4B21-90D7-5AB19547C728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2:27.261" v="0"/>
          <ac:spMkLst>
            <pc:docMk/>
            <pc:sldMk cId="109857222" sldId="256"/>
            <ac:spMk id="16" creationId="{DC631C0B-6DA6-4E57-8231-CE32B3434A7E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2:27.261" v="0"/>
          <ac:spMkLst>
            <pc:docMk/>
            <pc:sldMk cId="109857222" sldId="256"/>
            <ac:spMk id="18" creationId="{C29501E6-A978-4A61-9689-9085AF97A53A}"/>
          </ac:spMkLst>
        </pc:spChg>
      </pc:sldChg>
      <pc:sldChg chg="addSp modSp mod setBg">
        <pc:chgData name="Bethany Sexton (2300108)" userId="S::2300108@student.uwtsd.ac.uk::067c3eed-c2f7-4d36-8647-427adeee70f0" providerId="AD" clId="Web-{CB7AF5FE-B9E4-2D96-78E0-492B874D3727}" dt="2024-01-17T11:08:12.133" v="42" actId="20577"/>
        <pc:sldMkLst>
          <pc:docMk/>
          <pc:sldMk cId="3009498505" sldId="257"/>
        </pc:sldMkLst>
        <pc:spChg chg="mod">
          <ac:chgData name="Bethany Sexton (2300108)" userId="S::2300108@student.uwtsd.ac.uk::067c3eed-c2f7-4d36-8647-427adeee70f0" providerId="AD" clId="Web-{CB7AF5FE-B9E4-2D96-78E0-492B874D3727}" dt="2024-01-17T09:13:27.716" v="9"/>
          <ac:spMkLst>
            <pc:docMk/>
            <pc:sldMk cId="3009498505" sldId="257"/>
            <ac:spMk id="2" creationId="{F741665D-BAF3-94A3-B5E3-AB6EE5866A5B}"/>
          </ac:spMkLst>
        </pc:spChg>
        <pc:spChg chg="mod">
          <ac:chgData name="Bethany Sexton (2300108)" userId="S::2300108@student.uwtsd.ac.uk::067c3eed-c2f7-4d36-8647-427adeee70f0" providerId="AD" clId="Web-{CB7AF5FE-B9E4-2D96-78E0-492B874D3727}" dt="2024-01-17T11:08:12.133" v="42" actId="20577"/>
          <ac:spMkLst>
            <pc:docMk/>
            <pc:sldMk cId="3009498505" sldId="257"/>
            <ac:spMk id="3" creationId="{10D8B8E1-4BFA-B133-4BC1-16028B41F10A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3:27.716" v="9"/>
          <ac:spMkLst>
            <pc:docMk/>
            <pc:sldMk cId="3009498505" sldId="257"/>
            <ac:spMk id="8" creationId="{1B15ED52-F352-441B-82BF-E0EA34836D08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3:27.716" v="9"/>
          <ac:spMkLst>
            <pc:docMk/>
            <pc:sldMk cId="3009498505" sldId="257"/>
            <ac:spMk id="10" creationId="{3B2E3793-BFE6-45A2-9B7B-E18844431C99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3:27.716" v="9"/>
          <ac:spMkLst>
            <pc:docMk/>
            <pc:sldMk cId="3009498505" sldId="257"/>
            <ac:spMk id="12" creationId="{BC4C4868-CB8F-4AF9-9CDB-8108F2C19B67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3:27.716" v="9"/>
          <ac:spMkLst>
            <pc:docMk/>
            <pc:sldMk cId="3009498505" sldId="257"/>
            <ac:spMk id="14" creationId="{375E0459-6403-40CD-989D-56A4407CA12E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3:27.716" v="9"/>
          <ac:spMkLst>
            <pc:docMk/>
            <pc:sldMk cId="3009498505" sldId="257"/>
            <ac:spMk id="16" creationId="{53E5B1A8-3AC9-4BD1-9BBC-78CA94F2D1BA}"/>
          </ac:spMkLst>
        </pc:spChg>
      </pc:sldChg>
      <pc:sldChg chg="addSp modSp mod setBg">
        <pc:chgData name="Bethany Sexton (2300108)" userId="S::2300108@student.uwtsd.ac.uk::067c3eed-c2f7-4d36-8647-427adeee70f0" providerId="AD" clId="Web-{CB7AF5FE-B9E4-2D96-78E0-492B874D3727}" dt="2024-01-17T09:12:38.949" v="1"/>
        <pc:sldMkLst>
          <pc:docMk/>
          <pc:sldMk cId="603868101" sldId="258"/>
        </pc:sldMkLst>
        <pc:spChg chg="mod">
          <ac:chgData name="Bethany Sexton (2300108)" userId="S::2300108@student.uwtsd.ac.uk::067c3eed-c2f7-4d36-8647-427adeee70f0" providerId="AD" clId="Web-{CB7AF5FE-B9E4-2D96-78E0-492B874D3727}" dt="2024-01-17T09:12:38.949" v="1"/>
          <ac:spMkLst>
            <pc:docMk/>
            <pc:sldMk cId="603868101" sldId="258"/>
            <ac:spMk id="2" creationId="{E7BC2C10-5795-4F0B-4D41-AE076622E8CC}"/>
          </ac:spMkLst>
        </pc:spChg>
        <pc:spChg chg="mod">
          <ac:chgData name="Bethany Sexton (2300108)" userId="S::2300108@student.uwtsd.ac.uk::067c3eed-c2f7-4d36-8647-427adeee70f0" providerId="AD" clId="Web-{CB7AF5FE-B9E4-2D96-78E0-492B874D3727}" dt="2024-01-17T09:12:38.949" v="1"/>
          <ac:spMkLst>
            <pc:docMk/>
            <pc:sldMk cId="603868101" sldId="258"/>
            <ac:spMk id="3" creationId="{7A93F768-4E00-9BB2-B9CE-0AA8E57ABBC5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2:38.949" v="1"/>
          <ac:spMkLst>
            <pc:docMk/>
            <pc:sldMk cId="603868101" sldId="258"/>
            <ac:spMk id="8" creationId="{1B15ED52-F352-441B-82BF-E0EA34836D08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2:38.949" v="1"/>
          <ac:spMkLst>
            <pc:docMk/>
            <pc:sldMk cId="603868101" sldId="258"/>
            <ac:spMk id="10" creationId="{3B2E3793-BFE6-45A2-9B7B-E18844431C99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2:38.949" v="1"/>
          <ac:spMkLst>
            <pc:docMk/>
            <pc:sldMk cId="603868101" sldId="258"/>
            <ac:spMk id="12" creationId="{BC4C4868-CB8F-4AF9-9CDB-8108F2C19B67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2:38.949" v="1"/>
          <ac:spMkLst>
            <pc:docMk/>
            <pc:sldMk cId="603868101" sldId="258"/>
            <ac:spMk id="14" creationId="{375E0459-6403-40CD-989D-56A4407CA12E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2:38.949" v="1"/>
          <ac:spMkLst>
            <pc:docMk/>
            <pc:sldMk cId="603868101" sldId="258"/>
            <ac:spMk id="16" creationId="{53E5B1A8-3AC9-4BD1-9BBC-78CA94F2D1BA}"/>
          </ac:spMkLst>
        </pc:spChg>
      </pc:sldChg>
      <pc:sldChg chg="addSp modSp mod setBg">
        <pc:chgData name="Bethany Sexton (2300108)" userId="S::2300108@student.uwtsd.ac.uk::067c3eed-c2f7-4d36-8647-427adeee70f0" providerId="AD" clId="Web-{CB7AF5FE-B9E4-2D96-78E0-492B874D3727}" dt="2024-01-17T09:13:22.450" v="8" actId="20577"/>
        <pc:sldMkLst>
          <pc:docMk/>
          <pc:sldMk cId="3939342507" sldId="259"/>
        </pc:sldMkLst>
        <pc:spChg chg="mod">
          <ac:chgData name="Bethany Sexton (2300108)" userId="S::2300108@student.uwtsd.ac.uk::067c3eed-c2f7-4d36-8647-427adeee70f0" providerId="AD" clId="Web-{CB7AF5FE-B9E4-2D96-78E0-492B874D3727}" dt="2024-01-17T09:13:05.496" v="5"/>
          <ac:spMkLst>
            <pc:docMk/>
            <pc:sldMk cId="3939342507" sldId="259"/>
            <ac:spMk id="2" creationId="{C5F82270-2A73-609D-732B-3A3198F11D2C}"/>
          </ac:spMkLst>
        </pc:spChg>
        <pc:spChg chg="mod">
          <ac:chgData name="Bethany Sexton (2300108)" userId="S::2300108@student.uwtsd.ac.uk::067c3eed-c2f7-4d36-8647-427adeee70f0" providerId="AD" clId="Web-{CB7AF5FE-B9E4-2D96-78E0-492B874D3727}" dt="2024-01-17T09:13:22.450" v="8" actId="20577"/>
          <ac:spMkLst>
            <pc:docMk/>
            <pc:sldMk cId="3939342507" sldId="259"/>
            <ac:spMk id="3" creationId="{85D321DC-CFD0-9B0B-344F-52AE0CFA32C7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3:05.496" v="5"/>
          <ac:spMkLst>
            <pc:docMk/>
            <pc:sldMk cId="3939342507" sldId="259"/>
            <ac:spMk id="8" creationId="{1B15ED52-F352-441B-82BF-E0EA34836D08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3:05.496" v="5"/>
          <ac:spMkLst>
            <pc:docMk/>
            <pc:sldMk cId="3939342507" sldId="259"/>
            <ac:spMk id="10" creationId="{3B2E3793-BFE6-45A2-9B7B-E18844431C99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3:05.496" v="5"/>
          <ac:spMkLst>
            <pc:docMk/>
            <pc:sldMk cId="3939342507" sldId="259"/>
            <ac:spMk id="12" creationId="{BC4C4868-CB8F-4AF9-9CDB-8108F2C19B67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3:05.496" v="5"/>
          <ac:spMkLst>
            <pc:docMk/>
            <pc:sldMk cId="3939342507" sldId="259"/>
            <ac:spMk id="14" creationId="{375E0459-6403-40CD-989D-56A4407CA12E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3:05.496" v="5"/>
          <ac:spMkLst>
            <pc:docMk/>
            <pc:sldMk cId="3939342507" sldId="259"/>
            <ac:spMk id="16" creationId="{53E5B1A8-3AC9-4BD1-9BBC-78CA94F2D1BA}"/>
          </ac:spMkLst>
        </pc:spChg>
      </pc:sldChg>
      <pc:sldChg chg="addSp modSp mod setBg">
        <pc:chgData name="Bethany Sexton (2300108)" userId="S::2300108@student.uwtsd.ac.uk::067c3eed-c2f7-4d36-8647-427adeee70f0" providerId="AD" clId="Web-{CB7AF5FE-B9E4-2D96-78E0-492B874D3727}" dt="2024-01-17T11:13:15.642" v="47" actId="20577"/>
        <pc:sldMkLst>
          <pc:docMk/>
          <pc:sldMk cId="3282132782" sldId="260"/>
        </pc:sldMkLst>
        <pc:spChg chg="mod">
          <ac:chgData name="Bethany Sexton (2300108)" userId="S::2300108@student.uwtsd.ac.uk::067c3eed-c2f7-4d36-8647-427adeee70f0" providerId="AD" clId="Web-{CB7AF5FE-B9E4-2D96-78E0-492B874D3727}" dt="2024-01-17T09:12:45.183" v="2"/>
          <ac:spMkLst>
            <pc:docMk/>
            <pc:sldMk cId="3282132782" sldId="260"/>
            <ac:spMk id="2" creationId="{4A04B522-63BD-3DE1-1B09-783F5F11217C}"/>
          </ac:spMkLst>
        </pc:spChg>
        <pc:spChg chg="mod">
          <ac:chgData name="Bethany Sexton (2300108)" userId="S::2300108@student.uwtsd.ac.uk::067c3eed-c2f7-4d36-8647-427adeee70f0" providerId="AD" clId="Web-{CB7AF5FE-B9E4-2D96-78E0-492B874D3727}" dt="2024-01-17T11:13:15.642" v="47" actId="20577"/>
          <ac:spMkLst>
            <pc:docMk/>
            <pc:sldMk cId="3282132782" sldId="260"/>
            <ac:spMk id="3" creationId="{F4773E49-254D-0A98-B1B7-149B90D96768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2:45.183" v="2"/>
          <ac:spMkLst>
            <pc:docMk/>
            <pc:sldMk cId="3282132782" sldId="260"/>
            <ac:spMk id="8" creationId="{1B15ED52-F352-441B-82BF-E0EA34836D08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2:45.183" v="2"/>
          <ac:spMkLst>
            <pc:docMk/>
            <pc:sldMk cId="3282132782" sldId="260"/>
            <ac:spMk id="10" creationId="{3B2E3793-BFE6-45A2-9B7B-E18844431C99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2:45.183" v="2"/>
          <ac:spMkLst>
            <pc:docMk/>
            <pc:sldMk cId="3282132782" sldId="260"/>
            <ac:spMk id="12" creationId="{BC4C4868-CB8F-4AF9-9CDB-8108F2C19B67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2:45.183" v="2"/>
          <ac:spMkLst>
            <pc:docMk/>
            <pc:sldMk cId="3282132782" sldId="260"/>
            <ac:spMk id="14" creationId="{375E0459-6403-40CD-989D-56A4407CA12E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2:45.183" v="2"/>
          <ac:spMkLst>
            <pc:docMk/>
            <pc:sldMk cId="3282132782" sldId="260"/>
            <ac:spMk id="16" creationId="{53E5B1A8-3AC9-4BD1-9BBC-78CA94F2D1BA}"/>
          </ac:spMkLst>
        </pc:spChg>
      </pc:sldChg>
      <pc:sldChg chg="addSp modSp mod setBg">
        <pc:chgData name="Bethany Sexton (2300108)" userId="S::2300108@student.uwtsd.ac.uk::067c3eed-c2f7-4d36-8647-427adeee70f0" providerId="AD" clId="Web-{CB7AF5FE-B9E4-2D96-78E0-492B874D3727}" dt="2024-01-17T09:12:51.277" v="3"/>
        <pc:sldMkLst>
          <pc:docMk/>
          <pc:sldMk cId="375107108" sldId="261"/>
        </pc:sldMkLst>
        <pc:spChg chg="mod">
          <ac:chgData name="Bethany Sexton (2300108)" userId="S::2300108@student.uwtsd.ac.uk::067c3eed-c2f7-4d36-8647-427adeee70f0" providerId="AD" clId="Web-{CB7AF5FE-B9E4-2D96-78E0-492B874D3727}" dt="2024-01-17T09:12:51.277" v="3"/>
          <ac:spMkLst>
            <pc:docMk/>
            <pc:sldMk cId="375107108" sldId="261"/>
            <ac:spMk id="2" creationId="{814AB6E1-D205-BD58-BEA8-E73C3A98B334}"/>
          </ac:spMkLst>
        </pc:spChg>
        <pc:spChg chg="mod">
          <ac:chgData name="Bethany Sexton (2300108)" userId="S::2300108@student.uwtsd.ac.uk::067c3eed-c2f7-4d36-8647-427adeee70f0" providerId="AD" clId="Web-{CB7AF5FE-B9E4-2D96-78E0-492B874D3727}" dt="2024-01-17T09:12:51.277" v="3"/>
          <ac:spMkLst>
            <pc:docMk/>
            <pc:sldMk cId="375107108" sldId="261"/>
            <ac:spMk id="3" creationId="{CB0D2B07-AF13-CA3D-7BCB-B2DDD3F722A8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2:51.277" v="3"/>
          <ac:spMkLst>
            <pc:docMk/>
            <pc:sldMk cId="375107108" sldId="261"/>
            <ac:spMk id="8" creationId="{1B15ED52-F352-441B-82BF-E0EA34836D08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2:51.277" v="3"/>
          <ac:spMkLst>
            <pc:docMk/>
            <pc:sldMk cId="375107108" sldId="261"/>
            <ac:spMk id="10" creationId="{3B2E3793-BFE6-45A2-9B7B-E18844431C99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2:51.277" v="3"/>
          <ac:spMkLst>
            <pc:docMk/>
            <pc:sldMk cId="375107108" sldId="261"/>
            <ac:spMk id="12" creationId="{BC4C4868-CB8F-4AF9-9CDB-8108F2C19B67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2:51.277" v="3"/>
          <ac:spMkLst>
            <pc:docMk/>
            <pc:sldMk cId="375107108" sldId="261"/>
            <ac:spMk id="14" creationId="{375E0459-6403-40CD-989D-56A4407CA12E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2:51.277" v="3"/>
          <ac:spMkLst>
            <pc:docMk/>
            <pc:sldMk cId="375107108" sldId="261"/>
            <ac:spMk id="16" creationId="{53E5B1A8-3AC9-4BD1-9BBC-78CA94F2D1BA}"/>
          </ac:spMkLst>
        </pc:spChg>
      </pc:sldChg>
      <pc:sldChg chg="addSp modSp mod setBg">
        <pc:chgData name="Bethany Sexton (2300108)" userId="S::2300108@student.uwtsd.ac.uk::067c3eed-c2f7-4d36-8647-427adeee70f0" providerId="AD" clId="Web-{CB7AF5FE-B9E4-2D96-78E0-492B874D3727}" dt="2024-01-17T09:13:00.574" v="4"/>
        <pc:sldMkLst>
          <pc:docMk/>
          <pc:sldMk cId="214120795" sldId="262"/>
        </pc:sldMkLst>
        <pc:spChg chg="mod">
          <ac:chgData name="Bethany Sexton (2300108)" userId="S::2300108@student.uwtsd.ac.uk::067c3eed-c2f7-4d36-8647-427adeee70f0" providerId="AD" clId="Web-{CB7AF5FE-B9E4-2D96-78E0-492B874D3727}" dt="2024-01-17T09:13:00.574" v="4"/>
          <ac:spMkLst>
            <pc:docMk/>
            <pc:sldMk cId="214120795" sldId="262"/>
            <ac:spMk id="2" creationId="{01CCFD16-3F73-627B-AB13-7454762A9E54}"/>
          </ac:spMkLst>
        </pc:spChg>
        <pc:spChg chg="mod">
          <ac:chgData name="Bethany Sexton (2300108)" userId="S::2300108@student.uwtsd.ac.uk::067c3eed-c2f7-4d36-8647-427adeee70f0" providerId="AD" clId="Web-{CB7AF5FE-B9E4-2D96-78E0-492B874D3727}" dt="2024-01-17T09:13:00.574" v="4"/>
          <ac:spMkLst>
            <pc:docMk/>
            <pc:sldMk cId="214120795" sldId="262"/>
            <ac:spMk id="3" creationId="{C27F45D4-6A9E-C95E-AE9E-19B09981E221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3:00.574" v="4"/>
          <ac:spMkLst>
            <pc:docMk/>
            <pc:sldMk cId="214120795" sldId="262"/>
            <ac:spMk id="8" creationId="{1B15ED52-F352-441B-82BF-E0EA34836D08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3:00.574" v="4"/>
          <ac:spMkLst>
            <pc:docMk/>
            <pc:sldMk cId="214120795" sldId="262"/>
            <ac:spMk id="10" creationId="{3B2E3793-BFE6-45A2-9B7B-E18844431C99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3:00.574" v="4"/>
          <ac:spMkLst>
            <pc:docMk/>
            <pc:sldMk cId="214120795" sldId="262"/>
            <ac:spMk id="12" creationId="{BC4C4868-CB8F-4AF9-9CDB-8108F2C19B67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3:00.574" v="4"/>
          <ac:spMkLst>
            <pc:docMk/>
            <pc:sldMk cId="214120795" sldId="262"/>
            <ac:spMk id="14" creationId="{375E0459-6403-40CD-989D-56A4407CA12E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3:00.574" v="4"/>
          <ac:spMkLst>
            <pc:docMk/>
            <pc:sldMk cId="214120795" sldId="262"/>
            <ac:spMk id="16" creationId="{53E5B1A8-3AC9-4BD1-9BBC-78CA94F2D1BA}"/>
          </ac:spMkLst>
        </pc:spChg>
      </pc:sldChg>
      <pc:sldChg chg="addSp modSp mod setBg">
        <pc:chgData name="Bethany Sexton (2300108)" userId="S::2300108@student.uwtsd.ac.uk::067c3eed-c2f7-4d36-8647-427adeee70f0" providerId="AD" clId="Web-{CB7AF5FE-B9E4-2D96-78E0-492B874D3727}" dt="2024-01-17T09:13:32.138" v="10"/>
        <pc:sldMkLst>
          <pc:docMk/>
          <pc:sldMk cId="942682677" sldId="263"/>
        </pc:sldMkLst>
        <pc:spChg chg="mod">
          <ac:chgData name="Bethany Sexton (2300108)" userId="S::2300108@student.uwtsd.ac.uk::067c3eed-c2f7-4d36-8647-427adeee70f0" providerId="AD" clId="Web-{CB7AF5FE-B9E4-2D96-78E0-492B874D3727}" dt="2024-01-17T09:13:32.138" v="10"/>
          <ac:spMkLst>
            <pc:docMk/>
            <pc:sldMk cId="942682677" sldId="263"/>
            <ac:spMk id="2" creationId="{1CFFD3F8-8AE1-3929-89DF-C73E498440C7}"/>
          </ac:spMkLst>
        </pc:spChg>
        <pc:spChg chg="mod">
          <ac:chgData name="Bethany Sexton (2300108)" userId="S::2300108@student.uwtsd.ac.uk::067c3eed-c2f7-4d36-8647-427adeee70f0" providerId="AD" clId="Web-{CB7AF5FE-B9E4-2D96-78E0-492B874D3727}" dt="2024-01-17T09:13:32.138" v="10"/>
          <ac:spMkLst>
            <pc:docMk/>
            <pc:sldMk cId="942682677" sldId="263"/>
            <ac:spMk id="3" creationId="{B4D9C8D6-9B5A-79F9-34F7-071865B42542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3:32.138" v="10"/>
          <ac:spMkLst>
            <pc:docMk/>
            <pc:sldMk cId="942682677" sldId="263"/>
            <ac:spMk id="8" creationId="{1B15ED52-F352-441B-82BF-E0EA34836D08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3:32.138" v="10"/>
          <ac:spMkLst>
            <pc:docMk/>
            <pc:sldMk cId="942682677" sldId="263"/>
            <ac:spMk id="10" creationId="{3B2E3793-BFE6-45A2-9B7B-E18844431C99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3:32.138" v="10"/>
          <ac:spMkLst>
            <pc:docMk/>
            <pc:sldMk cId="942682677" sldId="263"/>
            <ac:spMk id="12" creationId="{BC4C4868-CB8F-4AF9-9CDB-8108F2C19B67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3:32.138" v="10"/>
          <ac:spMkLst>
            <pc:docMk/>
            <pc:sldMk cId="942682677" sldId="263"/>
            <ac:spMk id="14" creationId="{375E0459-6403-40CD-989D-56A4407CA12E}"/>
          </ac:spMkLst>
        </pc:spChg>
        <pc:spChg chg="add">
          <ac:chgData name="Bethany Sexton (2300108)" userId="S::2300108@student.uwtsd.ac.uk::067c3eed-c2f7-4d36-8647-427adeee70f0" providerId="AD" clId="Web-{CB7AF5FE-B9E4-2D96-78E0-492B874D3727}" dt="2024-01-17T09:13:32.138" v="10"/>
          <ac:spMkLst>
            <pc:docMk/>
            <pc:sldMk cId="942682677" sldId="263"/>
            <ac:spMk id="16" creationId="{53E5B1A8-3AC9-4BD1-9BBC-78CA94F2D1B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infed.org/mobi/developing-youth-work-chapter-2-the-making-of-popular-youth-work/" TargetMode="External"/><Relationship Id="rId2" Type="http://schemas.openxmlformats.org/officeDocument/2006/relationships/hyperlink" Target="https://pjp-eu.coe.int/documents/42128013/47261821/Davies.pdf/1d30eca5-3d68-427c-a87d-f8de81d4396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US" sz="4800">
                <a:solidFill>
                  <a:srgbClr val="FFFFFF"/>
                </a:solidFill>
                <a:cs typeface="Calibri Light"/>
              </a:rPr>
              <a:t>Youth Work in 1940-1949</a:t>
            </a:r>
            <a:endParaRPr lang="en-US" sz="48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dirty="0">
                <a:cs typeface="Calibri"/>
              </a:rPr>
              <a:t>Professional Practice Seminar</a:t>
            </a:r>
          </a:p>
          <a:p>
            <a:pPr algn="l"/>
            <a:endParaRPr lang="en-US">
              <a:cs typeface="Calibri"/>
            </a:endParaRPr>
          </a:p>
          <a:p>
            <a:pPr algn="l"/>
            <a:r>
              <a:rPr lang="en-US" dirty="0">
                <a:cs typeface="Calibri"/>
              </a:rPr>
              <a:t>Bethany Sexton </a:t>
            </a: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BC2C10-5795-4F0B-4D41-AE076622E8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cs typeface="Calibri Light"/>
              </a:rPr>
              <a:t>Events of the Decade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93F768-4E00-9BB2-B9CE-0AA8E57ABB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822" y="1951309"/>
            <a:ext cx="11205696" cy="454413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latin typeface="Arial"/>
                <a:cs typeface="Calibri"/>
              </a:rPr>
              <a:t>World War II – 1939-1945 </a:t>
            </a:r>
          </a:p>
          <a:p>
            <a:r>
              <a:rPr lang="en-US" dirty="0">
                <a:latin typeface="Arial"/>
                <a:cs typeface="Calibri"/>
              </a:rPr>
              <a:t>Labour elected in 1945 due to the campaign for social reform. </a:t>
            </a:r>
          </a:p>
          <a:p>
            <a:r>
              <a:rPr lang="en-US" dirty="0">
                <a:latin typeface="Arial"/>
                <a:cs typeface="Calibri"/>
              </a:rPr>
              <a:t>Social Security and the National Health Service introduced. </a:t>
            </a:r>
          </a:p>
        </p:txBody>
      </p:sp>
    </p:spTree>
    <p:extLst>
      <p:ext uri="{BB962C8B-B14F-4D97-AF65-F5344CB8AC3E}">
        <p14:creationId xmlns:p14="http://schemas.microsoft.com/office/powerpoint/2010/main" val="6038681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04B522-63BD-3DE1-1B09-783F5F1121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cs typeface="Calibri Light"/>
              </a:rPr>
              <a:t>Impact on Young People and Youth Work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773E49-254D-0A98-B1B7-149B90D967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6822" y="1711420"/>
            <a:ext cx="11770141" cy="498157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dirty="0">
                <a:latin typeface="Arial"/>
                <a:cs typeface="Calibri"/>
              </a:rPr>
              <a:t>At the outbreak of the war in 1939, 80% of young people left school at 14 with less than half of those being attached to a youth provision. </a:t>
            </a:r>
          </a:p>
          <a:p>
            <a:r>
              <a:rPr lang="en-US" sz="2000" dirty="0">
                <a:latin typeface="Arial"/>
                <a:cs typeface="Calibri"/>
              </a:rPr>
              <a:t>Youth Service Wales were affected by various levels of neglect by local authority. </a:t>
            </a:r>
          </a:p>
          <a:p>
            <a:r>
              <a:rPr lang="en-US" sz="2000" dirty="0">
                <a:latin typeface="Arial"/>
                <a:cs typeface="Calibri"/>
              </a:rPr>
              <a:t>The Youth Service was abandoned in the post war economic climate. </a:t>
            </a:r>
          </a:p>
          <a:p>
            <a:r>
              <a:rPr lang="en-US" sz="2000" dirty="0">
                <a:latin typeface="Arial"/>
                <a:cs typeface="Calibri"/>
              </a:rPr>
              <a:t>Very little </a:t>
            </a:r>
            <a:r>
              <a:rPr lang="en-US" sz="2000" err="1">
                <a:latin typeface="Arial"/>
                <a:cs typeface="Calibri"/>
              </a:rPr>
              <a:t>centralised</a:t>
            </a:r>
            <a:r>
              <a:rPr lang="en-US" sz="2000" dirty="0">
                <a:latin typeface="Arial"/>
                <a:cs typeface="Calibri"/>
              </a:rPr>
              <a:t> support for young people. </a:t>
            </a:r>
          </a:p>
          <a:p>
            <a:r>
              <a:rPr lang="en-US" sz="2000" dirty="0">
                <a:latin typeface="Arial"/>
                <a:ea typeface="Calibri"/>
                <a:cs typeface="Calibri"/>
              </a:rPr>
              <a:t>The evacuation movement in the war made many children and young people evacuees and left families broken, during and after the war. </a:t>
            </a:r>
          </a:p>
          <a:p>
            <a:pPr marL="0" indent="0" algn="r">
              <a:buNone/>
            </a:pPr>
            <a:r>
              <a:rPr lang="en-US" sz="1400" dirty="0">
                <a:latin typeface="Arial"/>
                <a:cs typeface="Calibri"/>
              </a:rPr>
              <a:t>(Powell, 1982)</a:t>
            </a:r>
          </a:p>
          <a:p>
            <a:pPr marL="0" indent="0" algn="r">
              <a:buNone/>
            </a:pPr>
            <a:r>
              <a:rPr lang="en-US" sz="1400" dirty="0">
                <a:latin typeface="Arial"/>
                <a:cs typeface="Calibri"/>
              </a:rPr>
              <a:t>(Smith 1988)</a:t>
            </a:r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821327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4AB6E1-D205-BD58-BEA8-E73C3A98B3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cs typeface="Calibri Light"/>
              </a:rPr>
              <a:t>Impact on Young People and Community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0D2B07-AF13-CA3D-7BCB-B2DDD3F722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266" y="1838420"/>
            <a:ext cx="11911252" cy="4896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dirty="0">
                <a:latin typeface="Arial"/>
                <a:cs typeface="Calibri"/>
              </a:rPr>
              <a:t>Community was struggling due the war and the aftermath. </a:t>
            </a:r>
          </a:p>
          <a:p>
            <a:r>
              <a:rPr lang="en-US" sz="2000" dirty="0">
                <a:latin typeface="Arial"/>
                <a:cs typeface="Calibri"/>
              </a:rPr>
              <a:t>Places for young people to meet were not a priority when rebuilding society and community after the war. </a:t>
            </a:r>
          </a:p>
          <a:p>
            <a:r>
              <a:rPr lang="en-US" sz="2000" dirty="0">
                <a:latin typeface="Arial"/>
                <a:cs typeface="Calibri"/>
              </a:rPr>
              <a:t>Youth Service was not a priority during this time, due to the confusion of Youth Work's purpose between leisure and education, therefore causing the Youth Service to be seen as a vulnerability as well as the continuing struggle with its identity. </a:t>
            </a:r>
          </a:p>
          <a:p>
            <a:r>
              <a:rPr lang="en-US" sz="2000" dirty="0">
                <a:latin typeface="Arial"/>
                <a:cs typeface="Calibri"/>
              </a:rPr>
              <a:t>Expenditure was reduced significantly and all Youth Service building projects had to cease. </a:t>
            </a:r>
          </a:p>
        </p:txBody>
      </p:sp>
    </p:spTree>
    <p:extLst>
      <p:ext uri="{BB962C8B-B14F-4D97-AF65-F5344CB8AC3E}">
        <p14:creationId xmlns:p14="http://schemas.microsoft.com/office/powerpoint/2010/main" val="3751071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CCFD16-3F73-627B-AB13-7454762A9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cs typeface="Calibri Light"/>
              </a:rPr>
              <a:t>Policy development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7F45D4-6A9E-C95E-AE9E-19B09981E2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488" y="1781975"/>
            <a:ext cx="11826586" cy="47840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dirty="0">
                <a:latin typeface="Arial"/>
                <a:cs typeface="Calibri"/>
              </a:rPr>
              <a:t>Circular 1486 (HMSO 1939), Circular 1516, and Circular 1577 were introduced </a:t>
            </a:r>
          </a:p>
          <a:p>
            <a:r>
              <a:rPr lang="en-US" sz="2000" dirty="0">
                <a:latin typeface="Arial"/>
                <a:cs typeface="Calibri"/>
              </a:rPr>
              <a:t>Youth Service managed by local authority first mentioned in the Education Act of 1944. </a:t>
            </a:r>
          </a:p>
          <a:p>
            <a:r>
              <a:rPr lang="en-US" sz="2000" dirty="0">
                <a:latin typeface="Arial"/>
                <a:cs typeface="Calibri"/>
              </a:rPr>
              <a:t>By the 1940's,  the popular mindset towards state intervention in terms of young people was vastly different and when that changed, the government stepped in. </a:t>
            </a:r>
          </a:p>
          <a:p>
            <a:r>
              <a:rPr lang="en-US" sz="2000" dirty="0">
                <a:latin typeface="Arial"/>
                <a:cs typeface="Calibri"/>
              </a:rPr>
              <a:t>In this time, the links between young people, government and society were </a:t>
            </a:r>
            <a:r>
              <a:rPr lang="en-US" sz="2000" dirty="0" err="1">
                <a:latin typeface="Arial"/>
                <a:cs typeface="Calibri"/>
              </a:rPr>
              <a:t>emphasised</a:t>
            </a:r>
            <a:r>
              <a:rPr lang="en-US" sz="2000" dirty="0">
                <a:latin typeface="Arial"/>
                <a:cs typeface="Calibri"/>
              </a:rPr>
              <a:t>. </a:t>
            </a:r>
          </a:p>
          <a:p>
            <a:r>
              <a:rPr lang="en-US" sz="2000" dirty="0">
                <a:latin typeface="Arial"/>
                <a:cs typeface="Calibri"/>
              </a:rPr>
              <a:t>The government took responsibility for the welfare of young welfare from this time (HMSO, 1939). </a:t>
            </a:r>
          </a:p>
          <a:p>
            <a:pPr marL="0" indent="0" algn="r">
              <a:buNone/>
            </a:pPr>
            <a:r>
              <a:rPr lang="en-US" sz="1400" dirty="0">
                <a:latin typeface="Arial"/>
                <a:cs typeface="Calibri"/>
              </a:rPr>
              <a:t>(Roberts, 1939) </a:t>
            </a:r>
          </a:p>
          <a:p>
            <a:pPr marL="0" indent="0" algn="r">
              <a:buNone/>
            </a:pPr>
            <a:r>
              <a:rPr lang="en-US" sz="1400" dirty="0">
                <a:latin typeface="Arial"/>
                <a:cs typeface="Calibri"/>
              </a:rPr>
              <a:t>(Board of Education, 1940)</a:t>
            </a:r>
          </a:p>
          <a:p>
            <a:pPr marL="0" indent="0" algn="r">
              <a:buNone/>
            </a:pPr>
            <a:r>
              <a:rPr lang="en-US" sz="1400" dirty="0">
                <a:latin typeface="Arial"/>
                <a:cs typeface="Calibri"/>
              </a:rPr>
              <a:t>(Board of Education, 1941) </a:t>
            </a:r>
          </a:p>
          <a:p>
            <a:pPr marL="0" indent="0" algn="r">
              <a:buNone/>
            </a:pPr>
            <a:r>
              <a:rPr lang="en-US" sz="1400" dirty="0">
                <a:latin typeface="Arial"/>
                <a:cs typeface="Calibri"/>
              </a:rPr>
              <a:t>(UK Government, 1944)</a:t>
            </a:r>
          </a:p>
          <a:p>
            <a:pPr marL="0" indent="0" algn="r">
              <a:buNone/>
            </a:pPr>
            <a:r>
              <a:rPr lang="en-US" sz="1400" dirty="0">
                <a:latin typeface="Arial"/>
                <a:cs typeface="Calibri"/>
              </a:rPr>
              <a:t>(Davies, 2024)</a:t>
            </a:r>
          </a:p>
        </p:txBody>
      </p:sp>
    </p:spTree>
    <p:extLst>
      <p:ext uri="{BB962C8B-B14F-4D97-AF65-F5344CB8AC3E}">
        <p14:creationId xmlns:p14="http://schemas.microsoft.com/office/powerpoint/2010/main" val="2141207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F82270-2A73-609D-732B-3A3198F11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cs typeface="Calibri Light"/>
              </a:rPr>
              <a:t>Youth Work Practice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D321DC-CFD0-9B0B-344F-52AE0CFA32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377" y="1640864"/>
            <a:ext cx="12010030" cy="512269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dirty="0">
                <a:latin typeface="Arial"/>
                <a:ea typeface="Calibri"/>
                <a:cs typeface="Calibri"/>
              </a:rPr>
              <a:t>1939-1960 – The state committed to a secure and consistent service.</a:t>
            </a:r>
            <a:endParaRPr lang="en-US" sz="2000" dirty="0">
              <a:latin typeface="Arial"/>
              <a:cs typeface="Calibri"/>
            </a:endParaRPr>
          </a:p>
          <a:p>
            <a:r>
              <a:rPr lang="en-US" sz="2000" dirty="0">
                <a:latin typeface="Arial"/>
                <a:cs typeface="Calibri"/>
              </a:rPr>
              <a:t>New 'open' clubs – run by part-time paid staff -accessible to all</a:t>
            </a:r>
            <a:endParaRPr lang="en-US" sz="2000">
              <a:latin typeface="Arial"/>
              <a:ea typeface="Calibri"/>
              <a:cs typeface="Calibri"/>
            </a:endParaRPr>
          </a:p>
          <a:p>
            <a:r>
              <a:rPr lang="en-US" sz="2000" dirty="0">
                <a:latin typeface="Arial"/>
                <a:cs typeface="Calibri"/>
              </a:rPr>
              <a:t>Civic and recreational clubs focused towards drama, arts, crafts, sports and physical recreation - available 3 or more nights a week. </a:t>
            </a:r>
            <a:endParaRPr lang="en-US" sz="2000" dirty="0">
              <a:latin typeface="Arial"/>
              <a:ea typeface="Calibri"/>
              <a:cs typeface="Calibri"/>
            </a:endParaRPr>
          </a:p>
          <a:p>
            <a:r>
              <a:rPr lang="en-US" sz="2000" dirty="0">
                <a:latin typeface="Arial"/>
                <a:ea typeface="Calibri"/>
                <a:cs typeface="Calibri"/>
              </a:rPr>
              <a:t>One rural area between June 1940 and 1943, went from having no youth provision to having 25 youth clubs open regularly. </a:t>
            </a:r>
            <a:endParaRPr lang="en-US" sz="2000" dirty="0">
              <a:latin typeface="Arial"/>
              <a:cs typeface="Calibri"/>
            </a:endParaRPr>
          </a:p>
          <a:p>
            <a:r>
              <a:rPr lang="en-US" sz="2000" dirty="0">
                <a:latin typeface="Arial"/>
                <a:cs typeface="Calibri"/>
              </a:rPr>
              <a:t>Youth Work practice steered more towards leisure than educational. </a:t>
            </a:r>
            <a:endParaRPr lang="en-US" sz="2000" dirty="0">
              <a:latin typeface="Arial"/>
              <a:ea typeface="Calibri"/>
              <a:cs typeface="Calibri"/>
            </a:endParaRPr>
          </a:p>
          <a:p>
            <a:r>
              <a:rPr lang="en-US" sz="2000" dirty="0">
                <a:latin typeface="Arial"/>
                <a:cs typeface="Calibri"/>
              </a:rPr>
              <a:t>All 16-17 years olds had to register with their local office of the Ministry of Labours, so that they had a youth service contact. </a:t>
            </a:r>
          </a:p>
          <a:p>
            <a:r>
              <a:rPr lang="en-US" sz="2000" dirty="0">
                <a:latin typeface="Arial"/>
                <a:ea typeface="Calibri"/>
                <a:cs typeface="Calibri"/>
              </a:rPr>
              <a:t>The government noted the importance of taking care of young people in their critical time after compulsory school age. </a:t>
            </a:r>
          </a:p>
          <a:p>
            <a:pPr marL="0" indent="0" algn="r">
              <a:buNone/>
            </a:pPr>
            <a:r>
              <a:rPr lang="en-US" sz="1400" dirty="0">
                <a:latin typeface="Arial"/>
                <a:ea typeface="Calibri"/>
                <a:cs typeface="Calibri"/>
              </a:rPr>
              <a:t>(Evans, 1965)</a:t>
            </a:r>
          </a:p>
          <a:p>
            <a:pPr marL="0" indent="0" algn="r">
              <a:buNone/>
            </a:pPr>
            <a:r>
              <a:rPr lang="en-US" sz="1400" dirty="0">
                <a:latin typeface="Arial"/>
                <a:ea typeface="Calibri"/>
                <a:cs typeface="Calibri"/>
              </a:rPr>
              <a:t>(Smith, 1988)</a:t>
            </a:r>
          </a:p>
        </p:txBody>
      </p:sp>
    </p:spTree>
    <p:extLst>
      <p:ext uri="{BB962C8B-B14F-4D97-AF65-F5344CB8AC3E}">
        <p14:creationId xmlns:p14="http://schemas.microsoft.com/office/powerpoint/2010/main" val="39393425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41665D-BAF3-94A3-B5E3-AB6EE5866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cs typeface="Calibri Light"/>
              </a:rPr>
              <a:t>Similarities between then and now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D8B8E1-4BFA-B133-4BC1-16028B41F1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9711" y="1908975"/>
            <a:ext cx="11558474" cy="46570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dirty="0">
                <a:latin typeface="Arial"/>
                <a:cs typeface="Arial"/>
              </a:rPr>
              <a:t>The Youth Service was a vulnerable and easy target, therefore decreasing their funds did not seem like a threat but this is an issue that carries on into the present. </a:t>
            </a:r>
          </a:p>
          <a:p>
            <a:r>
              <a:rPr lang="en-US" sz="2000" dirty="0">
                <a:latin typeface="Arial"/>
                <a:cs typeface="Arial"/>
              </a:rPr>
              <a:t>The uncertainty of World War 2 vs the uncertainty of the Ukraine and Russia conflict and the Israel and Palestine conflict.  </a:t>
            </a:r>
          </a:p>
          <a:p>
            <a:r>
              <a:rPr lang="en-US" sz="2000" dirty="0">
                <a:latin typeface="Arial"/>
                <a:cs typeface="Arial"/>
              </a:rPr>
              <a:t>The issues of money and costs during the war because of the lack of supplies could be compared to the current cost of living crisis. </a:t>
            </a:r>
          </a:p>
          <a:p>
            <a:r>
              <a:rPr lang="en-US" sz="2000" dirty="0">
                <a:latin typeface="Arial"/>
                <a:cs typeface="Arial"/>
              </a:rPr>
              <a:t>Although the 1940's started 83 years ago, the general struggles of young people are likely to have not changed too much; with the exception of technological advances and social media. </a:t>
            </a:r>
          </a:p>
          <a:p>
            <a:r>
              <a:rPr lang="en-US" sz="2000" dirty="0">
                <a:latin typeface="Arial"/>
                <a:cs typeface="Arial"/>
              </a:rPr>
              <a:t>Homeschool and isolation = COVID-19</a:t>
            </a:r>
          </a:p>
        </p:txBody>
      </p:sp>
    </p:spTree>
    <p:extLst>
      <p:ext uri="{BB962C8B-B14F-4D97-AF65-F5344CB8AC3E}">
        <p14:creationId xmlns:p14="http://schemas.microsoft.com/office/powerpoint/2010/main" val="30094985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FFD3F8-8AE1-3929-89DF-C73E498440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ea typeface="Calibri Light"/>
                <a:cs typeface="Calibri Light"/>
              </a:rPr>
              <a:t>Reference List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D9C8D6-9B5A-79F9-34F7-071865B425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507" y="1963024"/>
            <a:ext cx="10797540" cy="4487690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US" sz="1600" u="sng" dirty="0">
                <a:latin typeface="Arial"/>
                <a:cs typeface="Arial"/>
              </a:rPr>
              <a:t>Reference List:</a:t>
            </a:r>
            <a:endParaRPr lang="en-US" sz="1600" dirty="0">
              <a:latin typeface="Arial"/>
              <a:cs typeface="Arial"/>
            </a:endParaRPr>
          </a:p>
          <a:p>
            <a:r>
              <a:rPr lang="en-US" sz="1600" dirty="0">
                <a:latin typeface="Arial"/>
                <a:cs typeface="Arial"/>
              </a:rPr>
              <a:t>Board of Education (1940) </a:t>
            </a:r>
            <a:r>
              <a:rPr lang="en-US" sz="1600" i="1" dirty="0">
                <a:latin typeface="Arial"/>
                <a:cs typeface="Arial"/>
              </a:rPr>
              <a:t>The Challenge of Youth Circular 1516. </a:t>
            </a:r>
            <a:r>
              <a:rPr lang="en-US" sz="1600" dirty="0">
                <a:latin typeface="Arial"/>
                <a:cs typeface="Arial"/>
              </a:rPr>
              <a:t>London, HMSO</a:t>
            </a:r>
          </a:p>
          <a:p>
            <a:r>
              <a:rPr lang="en-US" sz="1600" dirty="0">
                <a:latin typeface="Arial"/>
                <a:cs typeface="Arial"/>
              </a:rPr>
              <a:t>Board of Education (1941) </a:t>
            </a:r>
            <a:r>
              <a:rPr lang="en-US" sz="1600" i="1" dirty="0">
                <a:latin typeface="Arial"/>
                <a:cs typeface="Arial"/>
              </a:rPr>
              <a:t>Circular 1577. </a:t>
            </a:r>
            <a:r>
              <a:rPr lang="en-US" sz="1600" dirty="0">
                <a:latin typeface="Arial"/>
                <a:cs typeface="Arial"/>
              </a:rPr>
              <a:t>London, HMSO</a:t>
            </a:r>
          </a:p>
          <a:p>
            <a:r>
              <a:rPr lang="en-US" sz="1600" dirty="0">
                <a:latin typeface="Arial"/>
                <a:cs typeface="Arial"/>
              </a:rPr>
              <a:t>Davies, B. (Accessed online January 2024) </a:t>
            </a:r>
            <a:r>
              <a:rPr lang="en-US" sz="1600" i="1" dirty="0">
                <a:latin typeface="Arial"/>
                <a:cs typeface="Arial"/>
              </a:rPr>
              <a:t>Defined by history: youth work in the UK. </a:t>
            </a:r>
            <a:r>
              <a:rPr lang="en-US" sz="1600" dirty="0">
                <a:latin typeface="Arial"/>
                <a:cs typeface="Arial"/>
              </a:rPr>
              <a:t>Council of Europe. </a:t>
            </a:r>
            <a:r>
              <a:rPr lang="en-US" sz="1600" i="1" u="sng" dirty="0">
                <a:latin typeface="Arial"/>
                <a:cs typeface="Arial"/>
                <a:hlinkClick r:id="rId2"/>
              </a:rPr>
              <a:t>https://pjp-eu.coe.int/documents/42128013/47261821/Davies.pdf/1d30eca5-3d68-427c-a87d-f8de81d43966</a:t>
            </a:r>
            <a:r>
              <a:rPr lang="en-US" sz="1600" i="1" dirty="0">
                <a:latin typeface="Arial"/>
                <a:cs typeface="Arial"/>
              </a:rPr>
              <a:t> </a:t>
            </a:r>
            <a:endParaRPr lang="en-US" sz="1600" dirty="0">
              <a:latin typeface="Arial"/>
              <a:cs typeface="Arial"/>
            </a:endParaRPr>
          </a:p>
          <a:p>
            <a:r>
              <a:rPr lang="en-US" sz="1600" dirty="0">
                <a:latin typeface="Arial"/>
                <a:cs typeface="Arial"/>
              </a:rPr>
              <a:t>Evans (1965): in Davies, B. (Accessed online January 2024) </a:t>
            </a:r>
            <a:r>
              <a:rPr lang="en-US" sz="1600" i="1" dirty="0">
                <a:latin typeface="Arial"/>
                <a:cs typeface="Arial"/>
              </a:rPr>
              <a:t>Defined by history: youth work in the UK. </a:t>
            </a:r>
            <a:r>
              <a:rPr lang="en-US" sz="1600" dirty="0">
                <a:latin typeface="Arial"/>
                <a:cs typeface="Arial"/>
              </a:rPr>
              <a:t>Council of Europe.</a:t>
            </a:r>
          </a:p>
          <a:p>
            <a:r>
              <a:rPr lang="en-US" sz="1600" dirty="0">
                <a:latin typeface="Arial"/>
                <a:cs typeface="Arial"/>
              </a:rPr>
              <a:t>National Association of Girls’ Clubs (1943) </a:t>
            </a:r>
            <a:r>
              <a:rPr lang="en-US" sz="1600" i="1" dirty="0">
                <a:latin typeface="Arial"/>
                <a:cs typeface="Arial"/>
              </a:rPr>
              <a:t>Annual Report</a:t>
            </a:r>
            <a:r>
              <a:rPr lang="en-US" sz="1600" dirty="0">
                <a:latin typeface="Arial"/>
                <a:cs typeface="Arial"/>
              </a:rPr>
              <a:t>: in Smith, M. (1988) </a:t>
            </a:r>
            <a:r>
              <a:rPr lang="en-US" sz="1600" i="1" dirty="0">
                <a:latin typeface="Arial"/>
                <a:cs typeface="Arial"/>
              </a:rPr>
              <a:t>Developing Youth Work: Chapter 2 – The making of popular youth work. </a:t>
            </a:r>
            <a:r>
              <a:rPr lang="en-US" sz="1600" dirty="0">
                <a:latin typeface="Arial"/>
                <a:cs typeface="Arial"/>
              </a:rPr>
              <a:t>The Open University Press.</a:t>
            </a:r>
          </a:p>
          <a:p>
            <a:r>
              <a:rPr lang="en-US" sz="1600" dirty="0">
                <a:latin typeface="Arial"/>
                <a:cs typeface="Arial"/>
              </a:rPr>
              <a:t>Powell (1982): in Smith, M. (1988) </a:t>
            </a:r>
            <a:r>
              <a:rPr lang="en-US" sz="1600" i="1" dirty="0">
                <a:latin typeface="Arial"/>
                <a:cs typeface="Arial"/>
              </a:rPr>
              <a:t>Developing Youth Work: Chapter 2 – The making of popular youth work. </a:t>
            </a:r>
            <a:r>
              <a:rPr lang="en-US" sz="1600" dirty="0">
                <a:latin typeface="Arial"/>
                <a:cs typeface="Arial"/>
              </a:rPr>
              <a:t>The Open University Press.</a:t>
            </a:r>
          </a:p>
          <a:p>
            <a:r>
              <a:rPr lang="en-US" sz="1600" dirty="0">
                <a:latin typeface="Arial"/>
                <a:cs typeface="Arial"/>
              </a:rPr>
              <a:t>Roberts, J. (1939) </a:t>
            </a:r>
            <a:r>
              <a:rPr lang="en-US" sz="1600" i="1" dirty="0">
                <a:latin typeface="Arial"/>
                <a:cs typeface="Arial"/>
              </a:rPr>
              <a:t>The Service of Youth Circular 1486 </a:t>
            </a:r>
            <a:r>
              <a:rPr lang="en-US" sz="1600" dirty="0">
                <a:latin typeface="Arial"/>
                <a:cs typeface="Arial"/>
              </a:rPr>
              <a:t>or </a:t>
            </a:r>
            <a:r>
              <a:rPr lang="en-US" sz="1600" i="1" dirty="0">
                <a:latin typeface="Arial"/>
                <a:cs typeface="Arial"/>
              </a:rPr>
              <a:t>HMSO 1939. </a:t>
            </a:r>
            <a:r>
              <a:rPr lang="en-US" sz="1600" dirty="0">
                <a:latin typeface="Arial"/>
                <a:cs typeface="Arial"/>
              </a:rPr>
              <a:t>Government Board of Education.</a:t>
            </a:r>
          </a:p>
          <a:p>
            <a:r>
              <a:rPr lang="en-US" sz="1600" dirty="0">
                <a:latin typeface="Arial"/>
                <a:cs typeface="Arial"/>
              </a:rPr>
              <a:t>Smith, M. (1988) </a:t>
            </a:r>
            <a:r>
              <a:rPr lang="en-US" sz="1600" i="1" dirty="0">
                <a:latin typeface="Arial"/>
                <a:cs typeface="Arial"/>
              </a:rPr>
              <a:t>Developing Youth Work: Chapter 2 – The making of popular youth work. </a:t>
            </a:r>
            <a:r>
              <a:rPr lang="en-US" sz="1600" dirty="0">
                <a:latin typeface="Arial"/>
                <a:cs typeface="Arial"/>
              </a:rPr>
              <a:t>The Open University Press.</a:t>
            </a:r>
            <a:r>
              <a:rPr lang="en-US" sz="1600" i="1" dirty="0">
                <a:latin typeface="Arial"/>
                <a:cs typeface="Arial"/>
              </a:rPr>
              <a:t> </a:t>
            </a:r>
            <a:r>
              <a:rPr lang="en-US" sz="1600" i="1" u="sng" dirty="0">
                <a:latin typeface="Arial"/>
                <a:cs typeface="Arial"/>
                <a:hlinkClick r:id="rId3"/>
              </a:rPr>
              <a:t>https://infed.org/mobi/developing-youth-work-chapter-2-the-making-of-popular-youth-work/</a:t>
            </a:r>
            <a:r>
              <a:rPr lang="en-US" sz="1600" i="1" dirty="0">
                <a:latin typeface="Arial"/>
                <a:cs typeface="Arial"/>
              </a:rPr>
              <a:t> </a:t>
            </a:r>
            <a:endParaRPr lang="en-US" sz="1600" dirty="0">
              <a:latin typeface="Arial"/>
              <a:cs typeface="Arial"/>
            </a:endParaRPr>
          </a:p>
          <a:p>
            <a:r>
              <a:rPr lang="en-US" sz="1600" dirty="0">
                <a:latin typeface="Arial"/>
                <a:cs typeface="Arial"/>
              </a:rPr>
              <a:t>UK Government (1944) </a:t>
            </a:r>
            <a:r>
              <a:rPr lang="en-US" sz="1600" i="1" dirty="0">
                <a:latin typeface="Arial"/>
                <a:cs typeface="Arial"/>
              </a:rPr>
              <a:t>The Education Act. </a:t>
            </a:r>
            <a:r>
              <a:rPr lang="en-US" sz="1600" dirty="0">
                <a:latin typeface="Arial"/>
                <a:cs typeface="Arial"/>
              </a:rPr>
              <a:t>UK Government of Parliament. </a:t>
            </a:r>
          </a:p>
        </p:txBody>
      </p:sp>
    </p:spTree>
    <p:extLst>
      <p:ext uri="{BB962C8B-B14F-4D97-AF65-F5344CB8AC3E}">
        <p14:creationId xmlns:p14="http://schemas.microsoft.com/office/powerpoint/2010/main" val="9426826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Youth Work in 1940-1949</vt:lpstr>
      <vt:lpstr>Events of the Decade</vt:lpstr>
      <vt:lpstr>Impact on Young People and Youth Work</vt:lpstr>
      <vt:lpstr>Impact on Young People and Community</vt:lpstr>
      <vt:lpstr>Policy development</vt:lpstr>
      <vt:lpstr>Youth Work Practice</vt:lpstr>
      <vt:lpstr>Similarities between then and now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408</cp:revision>
  <dcterms:created xsi:type="dcterms:W3CDTF">2024-01-12T11:10:50Z</dcterms:created>
  <dcterms:modified xsi:type="dcterms:W3CDTF">2024-01-18T00:37:29Z</dcterms:modified>
</cp:coreProperties>
</file>