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4"/>
  </p:notesMasterIdLst>
  <p:sldIdLst>
    <p:sldId id="257" r:id="rId3"/>
    <p:sldId id="503" r:id="rId4"/>
    <p:sldId id="447" r:id="rId5"/>
    <p:sldId id="509" r:id="rId6"/>
    <p:sldId id="374" r:id="rId7"/>
    <p:sldId id="516" r:id="rId8"/>
    <p:sldId id="510" r:id="rId9"/>
    <p:sldId id="518" r:id="rId10"/>
    <p:sldId id="517" r:id="rId11"/>
    <p:sldId id="524" r:id="rId12"/>
    <p:sldId id="508" r:id="rId13"/>
    <p:sldId id="519" r:id="rId14"/>
    <p:sldId id="394" r:id="rId15"/>
    <p:sldId id="584" r:id="rId16"/>
    <p:sldId id="591" r:id="rId17"/>
    <p:sldId id="585" r:id="rId18"/>
    <p:sldId id="614" r:id="rId19"/>
    <p:sldId id="586" r:id="rId20"/>
    <p:sldId id="587" r:id="rId21"/>
    <p:sldId id="588" r:id="rId22"/>
    <p:sldId id="589" r:id="rId23"/>
    <p:sldId id="590" r:id="rId24"/>
    <p:sldId id="592" r:id="rId25"/>
    <p:sldId id="593" r:id="rId26"/>
    <p:sldId id="594" r:id="rId27"/>
    <p:sldId id="607" r:id="rId28"/>
    <p:sldId id="617" r:id="rId29"/>
    <p:sldId id="608" r:id="rId30"/>
    <p:sldId id="609" r:id="rId31"/>
    <p:sldId id="613" r:id="rId32"/>
    <p:sldId id="61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2255" autoAdjust="0"/>
  </p:normalViewPr>
  <p:slideViewPr>
    <p:cSldViewPr snapToGrid="0">
      <p:cViewPr varScale="1">
        <p:scale>
          <a:sx n="50" d="100"/>
          <a:sy n="50" d="100"/>
        </p:scale>
        <p:origin x="120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FDE322-6714-4962-B450-AB4E161EA7F9}" type="doc">
      <dgm:prSet loTypeId="urn:microsoft.com/office/officeart/2005/8/layout/hierarchy1" loCatId="hierarchy" qsTypeId="urn:microsoft.com/office/officeart/2005/8/quickstyle/simple1#1" qsCatId="simple" csTypeId="urn:microsoft.com/office/officeart/2005/8/colors/accent1_2#1" csCatId="accent1" phldr="1"/>
      <dgm:spPr/>
      <dgm:t>
        <a:bodyPr/>
        <a:lstStyle/>
        <a:p>
          <a:endParaRPr lang="en-US"/>
        </a:p>
      </dgm:t>
    </dgm:pt>
    <dgm:pt modelId="{501CCE90-B815-46D9-A9AF-BCA3C4ACC010}">
      <dgm:prSet/>
      <dgm:spPr/>
      <dgm:t>
        <a:bodyPr/>
        <a:lstStyle/>
        <a:p>
          <a:r>
            <a:rPr lang="en-GB" b="0" dirty="0"/>
            <a:t>Individuals Presentation </a:t>
          </a:r>
          <a:endParaRPr lang="en-US" b="0" dirty="0"/>
        </a:p>
      </dgm:t>
    </dgm:pt>
    <dgm:pt modelId="{CE2B9632-7AF6-4733-A2D0-2A697BA38CB1}" type="parTrans" cxnId="{F1ADE35B-24F2-4E39-A8EE-ABE58D6AF065}">
      <dgm:prSet/>
      <dgm:spPr/>
      <dgm:t>
        <a:bodyPr/>
        <a:lstStyle/>
        <a:p>
          <a:endParaRPr lang="en-US"/>
        </a:p>
      </dgm:t>
    </dgm:pt>
    <dgm:pt modelId="{CD53325B-11AE-4E68-95E0-76284F1D64C2}" type="sibTrans" cxnId="{F1ADE35B-24F2-4E39-A8EE-ABE58D6AF065}">
      <dgm:prSet/>
      <dgm:spPr/>
      <dgm:t>
        <a:bodyPr/>
        <a:lstStyle/>
        <a:p>
          <a:endParaRPr lang="en-US"/>
        </a:p>
      </dgm:t>
    </dgm:pt>
    <dgm:pt modelId="{C8577377-9C91-4179-ABD1-5B11A36B5C08}">
      <dgm:prSet/>
      <dgm:spPr/>
      <dgm:t>
        <a:bodyPr/>
        <a:lstStyle/>
        <a:p>
          <a:r>
            <a:rPr lang="en-GB" dirty="0"/>
            <a:t>January 2027</a:t>
          </a:r>
          <a:endParaRPr lang="en-US" dirty="0"/>
        </a:p>
      </dgm:t>
    </dgm:pt>
    <dgm:pt modelId="{D761D399-1D82-4ACD-990E-8ED7E99C896A}" type="parTrans" cxnId="{8BAE0D89-8281-4DE5-ADAE-8FF9C75D23CF}">
      <dgm:prSet/>
      <dgm:spPr/>
      <dgm:t>
        <a:bodyPr/>
        <a:lstStyle/>
        <a:p>
          <a:endParaRPr lang="en-US"/>
        </a:p>
      </dgm:t>
    </dgm:pt>
    <dgm:pt modelId="{D9465558-9124-4B83-ADE5-9BF304811294}" type="sibTrans" cxnId="{8BAE0D89-8281-4DE5-ADAE-8FF9C75D23CF}">
      <dgm:prSet/>
      <dgm:spPr/>
      <dgm:t>
        <a:bodyPr/>
        <a:lstStyle/>
        <a:p>
          <a:endParaRPr lang="en-US"/>
        </a:p>
      </dgm:t>
    </dgm:pt>
    <dgm:pt modelId="{034C1428-E63D-4A13-8A00-6E3CC81F6BD2}">
      <dgm:prSet/>
      <dgm:spPr/>
      <dgm:t>
        <a:bodyPr/>
        <a:lstStyle/>
        <a:p>
          <a:r>
            <a:rPr lang="en-GB" dirty="0"/>
            <a:t>15 Minutes with slides – will be recorded. </a:t>
          </a:r>
          <a:endParaRPr lang="en-US" dirty="0"/>
        </a:p>
      </dgm:t>
    </dgm:pt>
    <dgm:pt modelId="{2AAE9173-FAA7-405C-A5BF-52F365BB085E}" type="parTrans" cxnId="{D1F1F73E-B9E0-4B6D-ABC1-BFB94C106ECA}">
      <dgm:prSet/>
      <dgm:spPr/>
      <dgm:t>
        <a:bodyPr/>
        <a:lstStyle/>
        <a:p>
          <a:endParaRPr lang="en-US"/>
        </a:p>
      </dgm:t>
    </dgm:pt>
    <dgm:pt modelId="{463C9E31-714D-46AD-AF63-6A42146111E9}" type="sibTrans" cxnId="{D1F1F73E-B9E0-4B6D-ABC1-BFB94C106ECA}">
      <dgm:prSet/>
      <dgm:spPr/>
      <dgm:t>
        <a:bodyPr/>
        <a:lstStyle/>
        <a:p>
          <a:endParaRPr lang="en-US"/>
        </a:p>
      </dgm:t>
    </dgm:pt>
    <dgm:pt modelId="{E5A2AF69-020F-4823-AEF7-8306EA9417C9}" type="pres">
      <dgm:prSet presAssocID="{BAFDE322-6714-4962-B450-AB4E161EA7F9}" presName="hierChild1" presStyleCnt="0">
        <dgm:presLayoutVars>
          <dgm:chPref val="1"/>
          <dgm:dir/>
          <dgm:animOne val="branch"/>
          <dgm:animLvl val="lvl"/>
          <dgm:resizeHandles/>
        </dgm:presLayoutVars>
      </dgm:prSet>
      <dgm:spPr/>
    </dgm:pt>
    <dgm:pt modelId="{8A3B244E-92EC-44CC-BFAF-8AF25EF1370F}" type="pres">
      <dgm:prSet presAssocID="{501CCE90-B815-46D9-A9AF-BCA3C4ACC010}" presName="hierRoot1" presStyleCnt="0"/>
      <dgm:spPr/>
    </dgm:pt>
    <dgm:pt modelId="{D87829A5-902B-44FA-BB81-94F2CBC239D1}" type="pres">
      <dgm:prSet presAssocID="{501CCE90-B815-46D9-A9AF-BCA3C4ACC010}" presName="composite" presStyleCnt="0"/>
      <dgm:spPr/>
    </dgm:pt>
    <dgm:pt modelId="{08305D31-D11F-495A-B3F8-31146D3C07AC}" type="pres">
      <dgm:prSet presAssocID="{501CCE90-B815-46D9-A9AF-BCA3C4ACC010}" presName="background" presStyleLbl="node0" presStyleIdx="0" presStyleCnt="3"/>
      <dgm:spPr/>
    </dgm:pt>
    <dgm:pt modelId="{7113D3D4-5809-4CF2-90B2-B894A516AF88}" type="pres">
      <dgm:prSet presAssocID="{501CCE90-B815-46D9-A9AF-BCA3C4ACC010}" presName="text" presStyleLbl="fgAcc0" presStyleIdx="0" presStyleCnt="3">
        <dgm:presLayoutVars>
          <dgm:chPref val="3"/>
        </dgm:presLayoutVars>
      </dgm:prSet>
      <dgm:spPr/>
    </dgm:pt>
    <dgm:pt modelId="{07EC503D-2849-4550-9A50-B56016073E7F}" type="pres">
      <dgm:prSet presAssocID="{501CCE90-B815-46D9-A9AF-BCA3C4ACC010}" presName="hierChild2" presStyleCnt="0"/>
      <dgm:spPr/>
    </dgm:pt>
    <dgm:pt modelId="{3BDB8F5B-207F-4CAB-86F0-B5C0BE93DAB7}" type="pres">
      <dgm:prSet presAssocID="{C8577377-9C91-4179-ABD1-5B11A36B5C08}" presName="hierRoot1" presStyleCnt="0"/>
      <dgm:spPr/>
    </dgm:pt>
    <dgm:pt modelId="{0BE28391-4047-4D76-8CF3-E2CD32B56F9B}" type="pres">
      <dgm:prSet presAssocID="{C8577377-9C91-4179-ABD1-5B11A36B5C08}" presName="composite" presStyleCnt="0"/>
      <dgm:spPr/>
    </dgm:pt>
    <dgm:pt modelId="{3F2C10A5-BB48-4AB3-8C52-9284B6B65746}" type="pres">
      <dgm:prSet presAssocID="{C8577377-9C91-4179-ABD1-5B11A36B5C08}" presName="background" presStyleLbl="node0" presStyleIdx="1" presStyleCnt="3"/>
      <dgm:spPr/>
    </dgm:pt>
    <dgm:pt modelId="{7B8189BB-2E03-46DE-9617-3F70FC75A29E}" type="pres">
      <dgm:prSet presAssocID="{C8577377-9C91-4179-ABD1-5B11A36B5C08}" presName="text" presStyleLbl="fgAcc0" presStyleIdx="1" presStyleCnt="3">
        <dgm:presLayoutVars>
          <dgm:chPref val="3"/>
        </dgm:presLayoutVars>
      </dgm:prSet>
      <dgm:spPr/>
    </dgm:pt>
    <dgm:pt modelId="{693842BB-6AC5-4D88-A927-A765C65C6A49}" type="pres">
      <dgm:prSet presAssocID="{C8577377-9C91-4179-ABD1-5B11A36B5C08}" presName="hierChild2" presStyleCnt="0"/>
      <dgm:spPr/>
    </dgm:pt>
    <dgm:pt modelId="{7F9C15EA-DAE1-40CE-A61D-6A6498496B32}" type="pres">
      <dgm:prSet presAssocID="{034C1428-E63D-4A13-8A00-6E3CC81F6BD2}" presName="hierRoot1" presStyleCnt="0"/>
      <dgm:spPr/>
    </dgm:pt>
    <dgm:pt modelId="{3380151B-796A-45DA-8682-F39C934CC2D8}" type="pres">
      <dgm:prSet presAssocID="{034C1428-E63D-4A13-8A00-6E3CC81F6BD2}" presName="composite" presStyleCnt="0"/>
      <dgm:spPr/>
    </dgm:pt>
    <dgm:pt modelId="{A12E1FC4-2D68-4294-A533-312E6510988F}" type="pres">
      <dgm:prSet presAssocID="{034C1428-E63D-4A13-8A00-6E3CC81F6BD2}" presName="background" presStyleLbl="node0" presStyleIdx="2" presStyleCnt="3"/>
      <dgm:spPr/>
    </dgm:pt>
    <dgm:pt modelId="{3845BF23-810A-475E-B4FF-C22F3BDC6824}" type="pres">
      <dgm:prSet presAssocID="{034C1428-E63D-4A13-8A00-6E3CC81F6BD2}" presName="text" presStyleLbl="fgAcc0" presStyleIdx="2" presStyleCnt="3">
        <dgm:presLayoutVars>
          <dgm:chPref val="3"/>
        </dgm:presLayoutVars>
      </dgm:prSet>
      <dgm:spPr/>
    </dgm:pt>
    <dgm:pt modelId="{8541BBB1-A3B1-4259-938E-48B2CE082BD8}" type="pres">
      <dgm:prSet presAssocID="{034C1428-E63D-4A13-8A00-6E3CC81F6BD2}" presName="hierChild2" presStyleCnt="0"/>
      <dgm:spPr/>
    </dgm:pt>
  </dgm:ptLst>
  <dgm:cxnLst>
    <dgm:cxn modelId="{2A623A13-3FE3-4D19-AB95-8546C6FB3EAD}" type="presOf" srcId="{034C1428-E63D-4A13-8A00-6E3CC81F6BD2}" destId="{3845BF23-810A-475E-B4FF-C22F3BDC6824}" srcOrd="0" destOrd="0" presId="urn:microsoft.com/office/officeart/2005/8/layout/hierarchy1"/>
    <dgm:cxn modelId="{F868B015-97BB-4489-84B5-32096674397B}" type="presOf" srcId="{501CCE90-B815-46D9-A9AF-BCA3C4ACC010}" destId="{7113D3D4-5809-4CF2-90B2-B894A516AF88}" srcOrd="0" destOrd="0" presId="urn:microsoft.com/office/officeart/2005/8/layout/hierarchy1"/>
    <dgm:cxn modelId="{D1F1F73E-B9E0-4B6D-ABC1-BFB94C106ECA}" srcId="{BAFDE322-6714-4962-B450-AB4E161EA7F9}" destId="{034C1428-E63D-4A13-8A00-6E3CC81F6BD2}" srcOrd="2" destOrd="0" parTransId="{2AAE9173-FAA7-405C-A5BF-52F365BB085E}" sibTransId="{463C9E31-714D-46AD-AF63-6A42146111E9}"/>
    <dgm:cxn modelId="{F1ADE35B-24F2-4E39-A8EE-ABE58D6AF065}" srcId="{BAFDE322-6714-4962-B450-AB4E161EA7F9}" destId="{501CCE90-B815-46D9-A9AF-BCA3C4ACC010}" srcOrd="0" destOrd="0" parTransId="{CE2B9632-7AF6-4733-A2D0-2A697BA38CB1}" sibTransId="{CD53325B-11AE-4E68-95E0-76284F1D64C2}"/>
    <dgm:cxn modelId="{8BAE0D89-8281-4DE5-ADAE-8FF9C75D23CF}" srcId="{BAFDE322-6714-4962-B450-AB4E161EA7F9}" destId="{C8577377-9C91-4179-ABD1-5B11A36B5C08}" srcOrd="1" destOrd="0" parTransId="{D761D399-1D82-4ACD-990E-8ED7E99C896A}" sibTransId="{D9465558-9124-4B83-ADE5-9BF304811294}"/>
    <dgm:cxn modelId="{22F1ECA0-FF92-4589-A8DC-91BBC3B08415}" type="presOf" srcId="{BAFDE322-6714-4962-B450-AB4E161EA7F9}" destId="{E5A2AF69-020F-4823-AEF7-8306EA9417C9}" srcOrd="0" destOrd="0" presId="urn:microsoft.com/office/officeart/2005/8/layout/hierarchy1"/>
    <dgm:cxn modelId="{B4AC4CCA-D189-46A5-AD75-6272D7856573}" type="presOf" srcId="{C8577377-9C91-4179-ABD1-5B11A36B5C08}" destId="{7B8189BB-2E03-46DE-9617-3F70FC75A29E}" srcOrd="0" destOrd="0" presId="urn:microsoft.com/office/officeart/2005/8/layout/hierarchy1"/>
    <dgm:cxn modelId="{167CF54F-B17A-4989-B45B-6D37A6BDC9D4}" type="presParOf" srcId="{E5A2AF69-020F-4823-AEF7-8306EA9417C9}" destId="{8A3B244E-92EC-44CC-BFAF-8AF25EF1370F}" srcOrd="0" destOrd="0" presId="urn:microsoft.com/office/officeart/2005/8/layout/hierarchy1"/>
    <dgm:cxn modelId="{C2C84D78-582A-4C8C-9615-FC5B8A84D604}" type="presParOf" srcId="{8A3B244E-92EC-44CC-BFAF-8AF25EF1370F}" destId="{D87829A5-902B-44FA-BB81-94F2CBC239D1}" srcOrd="0" destOrd="0" presId="urn:microsoft.com/office/officeart/2005/8/layout/hierarchy1"/>
    <dgm:cxn modelId="{113BB9DB-2116-4E1E-98ED-1EAD5B5C2547}" type="presParOf" srcId="{D87829A5-902B-44FA-BB81-94F2CBC239D1}" destId="{08305D31-D11F-495A-B3F8-31146D3C07AC}" srcOrd="0" destOrd="0" presId="urn:microsoft.com/office/officeart/2005/8/layout/hierarchy1"/>
    <dgm:cxn modelId="{E6712E35-B7A8-4B77-A076-1359EEC1E24A}" type="presParOf" srcId="{D87829A5-902B-44FA-BB81-94F2CBC239D1}" destId="{7113D3D4-5809-4CF2-90B2-B894A516AF88}" srcOrd="1" destOrd="0" presId="urn:microsoft.com/office/officeart/2005/8/layout/hierarchy1"/>
    <dgm:cxn modelId="{68FE5B5E-075B-47A8-94C6-7A05343E0CBA}" type="presParOf" srcId="{8A3B244E-92EC-44CC-BFAF-8AF25EF1370F}" destId="{07EC503D-2849-4550-9A50-B56016073E7F}" srcOrd="1" destOrd="0" presId="urn:microsoft.com/office/officeart/2005/8/layout/hierarchy1"/>
    <dgm:cxn modelId="{606DD30C-B9F0-4399-9A4B-A3B9ED2E52B7}" type="presParOf" srcId="{E5A2AF69-020F-4823-AEF7-8306EA9417C9}" destId="{3BDB8F5B-207F-4CAB-86F0-B5C0BE93DAB7}" srcOrd="1" destOrd="0" presId="urn:microsoft.com/office/officeart/2005/8/layout/hierarchy1"/>
    <dgm:cxn modelId="{C31181C1-DD82-4CA8-8031-B633C69E99E0}" type="presParOf" srcId="{3BDB8F5B-207F-4CAB-86F0-B5C0BE93DAB7}" destId="{0BE28391-4047-4D76-8CF3-E2CD32B56F9B}" srcOrd="0" destOrd="0" presId="urn:microsoft.com/office/officeart/2005/8/layout/hierarchy1"/>
    <dgm:cxn modelId="{F75B6352-CB19-4CEA-8455-3842240ABD78}" type="presParOf" srcId="{0BE28391-4047-4D76-8CF3-E2CD32B56F9B}" destId="{3F2C10A5-BB48-4AB3-8C52-9284B6B65746}" srcOrd="0" destOrd="0" presId="urn:microsoft.com/office/officeart/2005/8/layout/hierarchy1"/>
    <dgm:cxn modelId="{7498575D-D5AE-4363-A2E5-78A1D34BEC8D}" type="presParOf" srcId="{0BE28391-4047-4D76-8CF3-E2CD32B56F9B}" destId="{7B8189BB-2E03-46DE-9617-3F70FC75A29E}" srcOrd="1" destOrd="0" presId="urn:microsoft.com/office/officeart/2005/8/layout/hierarchy1"/>
    <dgm:cxn modelId="{18A620C9-C31C-42F2-B389-1DCE4D41D9FD}" type="presParOf" srcId="{3BDB8F5B-207F-4CAB-86F0-B5C0BE93DAB7}" destId="{693842BB-6AC5-4D88-A927-A765C65C6A49}" srcOrd="1" destOrd="0" presId="urn:microsoft.com/office/officeart/2005/8/layout/hierarchy1"/>
    <dgm:cxn modelId="{738A92D6-B895-4DB9-B673-C852123AA12E}" type="presParOf" srcId="{E5A2AF69-020F-4823-AEF7-8306EA9417C9}" destId="{7F9C15EA-DAE1-40CE-A61D-6A6498496B32}" srcOrd="2" destOrd="0" presId="urn:microsoft.com/office/officeart/2005/8/layout/hierarchy1"/>
    <dgm:cxn modelId="{109F8F0D-5994-4FF4-B00B-AC0D7C7A086B}" type="presParOf" srcId="{7F9C15EA-DAE1-40CE-A61D-6A6498496B32}" destId="{3380151B-796A-45DA-8682-F39C934CC2D8}" srcOrd="0" destOrd="0" presId="urn:microsoft.com/office/officeart/2005/8/layout/hierarchy1"/>
    <dgm:cxn modelId="{C95C8664-158E-469D-9968-25B21AE9007A}" type="presParOf" srcId="{3380151B-796A-45DA-8682-F39C934CC2D8}" destId="{A12E1FC4-2D68-4294-A533-312E6510988F}" srcOrd="0" destOrd="0" presId="urn:microsoft.com/office/officeart/2005/8/layout/hierarchy1"/>
    <dgm:cxn modelId="{82F41E99-11E0-4450-BAD0-A1EB403581F2}" type="presParOf" srcId="{3380151B-796A-45DA-8682-F39C934CC2D8}" destId="{3845BF23-810A-475E-B4FF-C22F3BDC6824}" srcOrd="1" destOrd="0" presId="urn:microsoft.com/office/officeart/2005/8/layout/hierarchy1"/>
    <dgm:cxn modelId="{4BEBE88C-590C-499F-B796-22589D124981}" type="presParOf" srcId="{7F9C15EA-DAE1-40CE-A61D-6A6498496B32}" destId="{8541BBB1-A3B1-4259-938E-48B2CE082BD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D5490B-D6E4-4B7B-85F0-5DEF5581E1EC}" type="doc">
      <dgm:prSet loTypeId="urn:microsoft.com/office/officeart/2005/8/layout/default" loCatId="list" qsTypeId="urn:microsoft.com/office/officeart/2005/8/quickstyle/simple1#2" qsCatId="simple" csTypeId="urn:microsoft.com/office/officeart/2005/8/colors/colorful1#1" csCatId="colorful"/>
      <dgm:spPr/>
      <dgm:t>
        <a:bodyPr/>
        <a:lstStyle/>
        <a:p>
          <a:endParaRPr lang="en-US"/>
        </a:p>
      </dgm:t>
    </dgm:pt>
    <dgm:pt modelId="{8A8E7DC9-7155-4445-9713-70F3ED16C8CA}">
      <dgm:prSet/>
      <dgm:spPr/>
      <dgm:t>
        <a:bodyPr/>
        <a:lstStyle/>
        <a:p>
          <a:r>
            <a:rPr lang="en-GB"/>
            <a:t>Library – Books and Journals (British Journal Criminology/Police journals)</a:t>
          </a:r>
          <a:endParaRPr lang="en-US"/>
        </a:p>
      </dgm:t>
    </dgm:pt>
    <dgm:pt modelId="{3754DA24-809F-4578-A94E-AD8B0FF9B93A}" type="parTrans" cxnId="{9AEC9A74-10BD-4A6C-A3B1-2F0568F1B78B}">
      <dgm:prSet/>
      <dgm:spPr/>
      <dgm:t>
        <a:bodyPr/>
        <a:lstStyle/>
        <a:p>
          <a:endParaRPr lang="en-US"/>
        </a:p>
      </dgm:t>
    </dgm:pt>
    <dgm:pt modelId="{D7CD2A0E-AA13-4308-990B-1F7BE21BCF1D}" type="sibTrans" cxnId="{9AEC9A74-10BD-4A6C-A3B1-2F0568F1B78B}">
      <dgm:prSet/>
      <dgm:spPr/>
      <dgm:t>
        <a:bodyPr/>
        <a:lstStyle/>
        <a:p>
          <a:endParaRPr lang="en-US"/>
        </a:p>
      </dgm:t>
    </dgm:pt>
    <dgm:pt modelId="{6D2BBA39-8488-4A37-A8FF-4BE9883BC36E}">
      <dgm:prSet/>
      <dgm:spPr/>
      <dgm:t>
        <a:bodyPr/>
        <a:lstStyle/>
        <a:p>
          <a:r>
            <a:rPr lang="en-GB"/>
            <a:t>Webpages</a:t>
          </a:r>
          <a:endParaRPr lang="en-US"/>
        </a:p>
      </dgm:t>
    </dgm:pt>
    <dgm:pt modelId="{F5E0EBD4-C78B-4108-AB45-BE4672B9A088}" type="parTrans" cxnId="{3BA0B219-59DA-4CB2-BE9C-8535D33E4159}">
      <dgm:prSet/>
      <dgm:spPr/>
      <dgm:t>
        <a:bodyPr/>
        <a:lstStyle/>
        <a:p>
          <a:endParaRPr lang="en-US"/>
        </a:p>
      </dgm:t>
    </dgm:pt>
    <dgm:pt modelId="{6319EE88-67B5-45BF-B88E-9FB2CB7E15F7}" type="sibTrans" cxnId="{3BA0B219-59DA-4CB2-BE9C-8535D33E4159}">
      <dgm:prSet/>
      <dgm:spPr/>
      <dgm:t>
        <a:bodyPr/>
        <a:lstStyle/>
        <a:p>
          <a:endParaRPr lang="en-US"/>
        </a:p>
      </dgm:t>
    </dgm:pt>
    <dgm:pt modelId="{4EBD304F-DDEA-4469-BCAD-68F3386C3B47}">
      <dgm:prSet/>
      <dgm:spPr/>
      <dgm:t>
        <a:bodyPr/>
        <a:lstStyle/>
        <a:p>
          <a:r>
            <a:rPr lang="en-GB"/>
            <a:t>CoP</a:t>
          </a:r>
          <a:endParaRPr lang="en-US"/>
        </a:p>
      </dgm:t>
    </dgm:pt>
    <dgm:pt modelId="{C6946317-E64B-4218-A9B2-6F0716ADAC44}" type="parTrans" cxnId="{228106A4-A34A-410D-B215-4C25243E108B}">
      <dgm:prSet/>
      <dgm:spPr/>
      <dgm:t>
        <a:bodyPr/>
        <a:lstStyle/>
        <a:p>
          <a:endParaRPr lang="en-US"/>
        </a:p>
      </dgm:t>
    </dgm:pt>
    <dgm:pt modelId="{309FB707-B288-4544-87BB-CDA468A9DF75}" type="sibTrans" cxnId="{228106A4-A34A-410D-B215-4C25243E108B}">
      <dgm:prSet/>
      <dgm:spPr/>
      <dgm:t>
        <a:bodyPr/>
        <a:lstStyle/>
        <a:p>
          <a:endParaRPr lang="en-US"/>
        </a:p>
      </dgm:t>
    </dgm:pt>
    <dgm:pt modelId="{84A52584-7756-474F-B4D7-0610DB2C4886}">
      <dgm:prSet/>
      <dgm:spPr/>
      <dgm:t>
        <a:bodyPr/>
        <a:lstStyle/>
        <a:p>
          <a:r>
            <a:rPr lang="en-GB"/>
            <a:t>PCC</a:t>
          </a:r>
          <a:endParaRPr lang="en-US"/>
        </a:p>
      </dgm:t>
    </dgm:pt>
    <dgm:pt modelId="{C50FCCC4-FB6E-489B-9306-CC32A6550381}" type="parTrans" cxnId="{9AB4CDBD-CCC6-4B4A-9DBF-435DDF547AB6}">
      <dgm:prSet/>
      <dgm:spPr/>
      <dgm:t>
        <a:bodyPr/>
        <a:lstStyle/>
        <a:p>
          <a:endParaRPr lang="en-US"/>
        </a:p>
      </dgm:t>
    </dgm:pt>
    <dgm:pt modelId="{B166C8DB-1D39-4FE0-9E41-2EF4827F8F6A}" type="sibTrans" cxnId="{9AB4CDBD-CCC6-4B4A-9DBF-435DDF547AB6}">
      <dgm:prSet/>
      <dgm:spPr/>
      <dgm:t>
        <a:bodyPr/>
        <a:lstStyle/>
        <a:p>
          <a:endParaRPr lang="en-US"/>
        </a:p>
      </dgm:t>
    </dgm:pt>
    <dgm:pt modelId="{2707D2AE-5696-4BA3-A6DB-B0BF4B1A3977}">
      <dgm:prSet/>
      <dgm:spPr/>
      <dgm:t>
        <a:bodyPr/>
        <a:lstStyle/>
        <a:p>
          <a:r>
            <a:rPr lang="en-GB"/>
            <a:t>CT policing / NCA</a:t>
          </a:r>
          <a:endParaRPr lang="en-US"/>
        </a:p>
      </dgm:t>
    </dgm:pt>
    <dgm:pt modelId="{E1524CD6-DCD4-4958-851C-327BC20639A7}" type="parTrans" cxnId="{CC2D7DC7-7521-4E8E-801A-2BC8A3B48527}">
      <dgm:prSet/>
      <dgm:spPr/>
      <dgm:t>
        <a:bodyPr/>
        <a:lstStyle/>
        <a:p>
          <a:endParaRPr lang="en-US"/>
        </a:p>
      </dgm:t>
    </dgm:pt>
    <dgm:pt modelId="{6C5B529B-7CDD-46D6-A42A-0E4C236A1621}" type="sibTrans" cxnId="{CC2D7DC7-7521-4E8E-801A-2BC8A3B48527}">
      <dgm:prSet/>
      <dgm:spPr/>
      <dgm:t>
        <a:bodyPr/>
        <a:lstStyle/>
        <a:p>
          <a:endParaRPr lang="en-US"/>
        </a:p>
      </dgm:t>
    </dgm:pt>
    <dgm:pt modelId="{E705ED5D-FF9E-4830-874D-FCEF0F3D2585}">
      <dgm:prSet/>
      <dgm:spPr/>
      <dgm:t>
        <a:bodyPr/>
        <a:lstStyle/>
        <a:p>
          <a:r>
            <a:rPr lang="en-GB"/>
            <a:t>Policing Insight</a:t>
          </a:r>
          <a:endParaRPr lang="en-US"/>
        </a:p>
      </dgm:t>
    </dgm:pt>
    <dgm:pt modelId="{133ED722-4F27-4178-AC4A-7D9B7BF1FF62}" type="parTrans" cxnId="{88FE3E67-3F7A-4896-B406-AC6306D2ED09}">
      <dgm:prSet/>
      <dgm:spPr/>
      <dgm:t>
        <a:bodyPr/>
        <a:lstStyle/>
        <a:p>
          <a:endParaRPr lang="en-US"/>
        </a:p>
      </dgm:t>
    </dgm:pt>
    <dgm:pt modelId="{D4C043C1-AC11-4B25-A409-8F88719535CE}" type="sibTrans" cxnId="{88FE3E67-3F7A-4896-B406-AC6306D2ED09}">
      <dgm:prSet/>
      <dgm:spPr/>
      <dgm:t>
        <a:bodyPr/>
        <a:lstStyle/>
        <a:p>
          <a:endParaRPr lang="en-US"/>
        </a:p>
      </dgm:t>
    </dgm:pt>
    <dgm:pt modelId="{1EB9306A-17EF-45C1-B9FF-03BC85E92D41}">
      <dgm:prSet/>
      <dgm:spPr/>
      <dgm:t>
        <a:bodyPr/>
        <a:lstStyle/>
        <a:p>
          <a:r>
            <a:rPr lang="en-GB"/>
            <a:t>Independent Office for Police Conduct - IOPC</a:t>
          </a:r>
          <a:endParaRPr lang="en-US"/>
        </a:p>
      </dgm:t>
    </dgm:pt>
    <dgm:pt modelId="{B5D771CA-C949-4D85-B399-39D797D6515B}" type="parTrans" cxnId="{AC0B8E40-D03B-41D9-9184-6023F068F6DB}">
      <dgm:prSet/>
      <dgm:spPr/>
      <dgm:t>
        <a:bodyPr/>
        <a:lstStyle/>
        <a:p>
          <a:endParaRPr lang="en-US"/>
        </a:p>
      </dgm:t>
    </dgm:pt>
    <dgm:pt modelId="{286F1F84-A196-43F8-A9CA-97B461F4D3BF}" type="sibTrans" cxnId="{AC0B8E40-D03B-41D9-9184-6023F068F6DB}">
      <dgm:prSet/>
      <dgm:spPr/>
      <dgm:t>
        <a:bodyPr/>
        <a:lstStyle/>
        <a:p>
          <a:endParaRPr lang="en-US"/>
        </a:p>
      </dgm:t>
    </dgm:pt>
    <dgm:pt modelId="{6FA31377-48AC-4262-BDE6-0E48B5D273BA}">
      <dgm:prSet/>
      <dgm:spPr/>
      <dgm:t>
        <a:bodyPr/>
        <a:lstStyle/>
        <a:p>
          <a:r>
            <a:rPr lang="en-GB"/>
            <a:t>National Police Chiefs Council- NPCC</a:t>
          </a:r>
          <a:endParaRPr lang="en-US"/>
        </a:p>
      </dgm:t>
    </dgm:pt>
    <dgm:pt modelId="{7CD28568-79B0-411D-9A16-977FC0F61BA1}" type="parTrans" cxnId="{3A4300C5-2A10-451F-9AE4-57A15ED13319}">
      <dgm:prSet/>
      <dgm:spPr/>
      <dgm:t>
        <a:bodyPr/>
        <a:lstStyle/>
        <a:p>
          <a:endParaRPr lang="en-US"/>
        </a:p>
      </dgm:t>
    </dgm:pt>
    <dgm:pt modelId="{C2292F37-61FC-413C-B52E-88BAD7AE5C16}" type="sibTrans" cxnId="{3A4300C5-2A10-451F-9AE4-57A15ED13319}">
      <dgm:prSet/>
      <dgm:spPr/>
      <dgm:t>
        <a:bodyPr/>
        <a:lstStyle/>
        <a:p>
          <a:endParaRPr lang="en-US"/>
        </a:p>
      </dgm:t>
    </dgm:pt>
    <dgm:pt modelId="{9934A4DF-8239-4E0D-999D-ADE02360960A}">
      <dgm:prSet/>
      <dgm:spPr/>
      <dgm:t>
        <a:bodyPr/>
        <a:lstStyle/>
        <a:p>
          <a:r>
            <a:rPr lang="en-GB"/>
            <a:t>Police Federation of England &amp; Wales – PF</a:t>
          </a:r>
          <a:endParaRPr lang="en-US"/>
        </a:p>
      </dgm:t>
    </dgm:pt>
    <dgm:pt modelId="{814C8381-CBF3-4A83-B63C-28D82B589282}" type="parTrans" cxnId="{73A66170-8CD1-40AF-A3C5-71D09B444849}">
      <dgm:prSet/>
      <dgm:spPr/>
      <dgm:t>
        <a:bodyPr/>
        <a:lstStyle/>
        <a:p>
          <a:endParaRPr lang="en-US"/>
        </a:p>
      </dgm:t>
    </dgm:pt>
    <dgm:pt modelId="{FE41579A-1B41-4B11-8FA0-1AED65AE9A0C}" type="sibTrans" cxnId="{73A66170-8CD1-40AF-A3C5-71D09B444849}">
      <dgm:prSet/>
      <dgm:spPr/>
      <dgm:t>
        <a:bodyPr/>
        <a:lstStyle/>
        <a:p>
          <a:endParaRPr lang="en-US"/>
        </a:p>
      </dgm:t>
    </dgm:pt>
    <dgm:pt modelId="{7B5FB219-C788-4F28-8CD5-2188F256FAE7}">
      <dgm:prSet/>
      <dgm:spPr/>
      <dgm:t>
        <a:bodyPr/>
        <a:lstStyle/>
        <a:p>
          <a:r>
            <a:rPr lang="en-GB"/>
            <a:t>Government webpages/documents – Gov.uk (referencing error)</a:t>
          </a:r>
          <a:br>
            <a:rPr lang="en-GB"/>
          </a:br>
          <a:endParaRPr lang="en-US"/>
        </a:p>
      </dgm:t>
    </dgm:pt>
    <dgm:pt modelId="{8B499656-16D3-4495-A8E3-C71BAF5645CB}" type="parTrans" cxnId="{4E15C0CA-3F8A-4D33-9A74-21D9B1AC4D0D}">
      <dgm:prSet/>
      <dgm:spPr/>
      <dgm:t>
        <a:bodyPr/>
        <a:lstStyle/>
        <a:p>
          <a:endParaRPr lang="en-US"/>
        </a:p>
      </dgm:t>
    </dgm:pt>
    <dgm:pt modelId="{AC64F97A-8954-43A0-A2A1-A70311333CD9}" type="sibTrans" cxnId="{4E15C0CA-3F8A-4D33-9A74-21D9B1AC4D0D}">
      <dgm:prSet/>
      <dgm:spPr/>
      <dgm:t>
        <a:bodyPr/>
        <a:lstStyle/>
        <a:p>
          <a:endParaRPr lang="en-US"/>
        </a:p>
      </dgm:t>
    </dgm:pt>
    <dgm:pt modelId="{88D060E0-D860-4BF1-995D-3803613516F2}" type="pres">
      <dgm:prSet presAssocID="{84D5490B-D6E4-4B7B-85F0-5DEF5581E1EC}" presName="diagram" presStyleCnt="0">
        <dgm:presLayoutVars>
          <dgm:dir/>
          <dgm:resizeHandles val="exact"/>
        </dgm:presLayoutVars>
      </dgm:prSet>
      <dgm:spPr/>
    </dgm:pt>
    <dgm:pt modelId="{D8870191-FBC5-46DC-AC5D-E232361DBFD0}" type="pres">
      <dgm:prSet presAssocID="{8A8E7DC9-7155-4445-9713-70F3ED16C8CA}" presName="node" presStyleLbl="node1" presStyleIdx="0" presStyleCnt="10">
        <dgm:presLayoutVars>
          <dgm:bulletEnabled val="1"/>
        </dgm:presLayoutVars>
      </dgm:prSet>
      <dgm:spPr/>
    </dgm:pt>
    <dgm:pt modelId="{6AE041E7-7E09-4335-97EC-C1B3F1DACE20}" type="pres">
      <dgm:prSet presAssocID="{D7CD2A0E-AA13-4308-990B-1F7BE21BCF1D}" presName="sibTrans" presStyleCnt="0"/>
      <dgm:spPr/>
    </dgm:pt>
    <dgm:pt modelId="{02D4C2CF-0B40-444B-A438-D0AC52DD08E6}" type="pres">
      <dgm:prSet presAssocID="{6D2BBA39-8488-4A37-A8FF-4BE9883BC36E}" presName="node" presStyleLbl="node1" presStyleIdx="1" presStyleCnt="10">
        <dgm:presLayoutVars>
          <dgm:bulletEnabled val="1"/>
        </dgm:presLayoutVars>
      </dgm:prSet>
      <dgm:spPr/>
    </dgm:pt>
    <dgm:pt modelId="{20CAB4EB-C0F5-4414-AE43-D12DD022CC33}" type="pres">
      <dgm:prSet presAssocID="{6319EE88-67B5-45BF-B88E-9FB2CB7E15F7}" presName="sibTrans" presStyleCnt="0"/>
      <dgm:spPr/>
    </dgm:pt>
    <dgm:pt modelId="{7CAAC687-4598-4343-A243-9FCE67A7CA9D}" type="pres">
      <dgm:prSet presAssocID="{4EBD304F-DDEA-4469-BCAD-68F3386C3B47}" presName="node" presStyleLbl="node1" presStyleIdx="2" presStyleCnt="10">
        <dgm:presLayoutVars>
          <dgm:bulletEnabled val="1"/>
        </dgm:presLayoutVars>
      </dgm:prSet>
      <dgm:spPr/>
    </dgm:pt>
    <dgm:pt modelId="{9CC954D6-2299-43CE-AD67-7A710ED6DEFE}" type="pres">
      <dgm:prSet presAssocID="{309FB707-B288-4544-87BB-CDA468A9DF75}" presName="sibTrans" presStyleCnt="0"/>
      <dgm:spPr/>
    </dgm:pt>
    <dgm:pt modelId="{68BD94C4-752E-4137-9A58-8366F377167C}" type="pres">
      <dgm:prSet presAssocID="{84A52584-7756-474F-B4D7-0610DB2C4886}" presName="node" presStyleLbl="node1" presStyleIdx="3" presStyleCnt="10">
        <dgm:presLayoutVars>
          <dgm:bulletEnabled val="1"/>
        </dgm:presLayoutVars>
      </dgm:prSet>
      <dgm:spPr/>
    </dgm:pt>
    <dgm:pt modelId="{B1F20537-4643-4371-A8CD-5ACF7889A1A0}" type="pres">
      <dgm:prSet presAssocID="{B166C8DB-1D39-4FE0-9E41-2EF4827F8F6A}" presName="sibTrans" presStyleCnt="0"/>
      <dgm:spPr/>
    </dgm:pt>
    <dgm:pt modelId="{003614A8-69C7-4884-914B-074FE0B8AC96}" type="pres">
      <dgm:prSet presAssocID="{2707D2AE-5696-4BA3-A6DB-B0BF4B1A3977}" presName="node" presStyleLbl="node1" presStyleIdx="4" presStyleCnt="10">
        <dgm:presLayoutVars>
          <dgm:bulletEnabled val="1"/>
        </dgm:presLayoutVars>
      </dgm:prSet>
      <dgm:spPr/>
    </dgm:pt>
    <dgm:pt modelId="{2B191EA1-1090-4B33-B6F6-9891723562A6}" type="pres">
      <dgm:prSet presAssocID="{6C5B529B-7CDD-46D6-A42A-0E4C236A1621}" presName="sibTrans" presStyleCnt="0"/>
      <dgm:spPr/>
    </dgm:pt>
    <dgm:pt modelId="{65EABACD-D05C-4843-B74C-84AE3A2EFE76}" type="pres">
      <dgm:prSet presAssocID="{E705ED5D-FF9E-4830-874D-FCEF0F3D2585}" presName="node" presStyleLbl="node1" presStyleIdx="5" presStyleCnt="10">
        <dgm:presLayoutVars>
          <dgm:bulletEnabled val="1"/>
        </dgm:presLayoutVars>
      </dgm:prSet>
      <dgm:spPr/>
    </dgm:pt>
    <dgm:pt modelId="{67E7B2EC-6626-42F2-A324-1BB858C2A618}" type="pres">
      <dgm:prSet presAssocID="{D4C043C1-AC11-4B25-A409-8F88719535CE}" presName="sibTrans" presStyleCnt="0"/>
      <dgm:spPr/>
    </dgm:pt>
    <dgm:pt modelId="{BA1DF294-5C58-4627-9F05-271E8AE6FC30}" type="pres">
      <dgm:prSet presAssocID="{1EB9306A-17EF-45C1-B9FF-03BC85E92D41}" presName="node" presStyleLbl="node1" presStyleIdx="6" presStyleCnt="10">
        <dgm:presLayoutVars>
          <dgm:bulletEnabled val="1"/>
        </dgm:presLayoutVars>
      </dgm:prSet>
      <dgm:spPr/>
    </dgm:pt>
    <dgm:pt modelId="{6288B1E9-FCCC-4ED0-B006-B19DB69CD528}" type="pres">
      <dgm:prSet presAssocID="{286F1F84-A196-43F8-A9CA-97B461F4D3BF}" presName="sibTrans" presStyleCnt="0"/>
      <dgm:spPr/>
    </dgm:pt>
    <dgm:pt modelId="{7D29D99F-77AF-4238-B946-399EBD6D47A8}" type="pres">
      <dgm:prSet presAssocID="{6FA31377-48AC-4262-BDE6-0E48B5D273BA}" presName="node" presStyleLbl="node1" presStyleIdx="7" presStyleCnt="10">
        <dgm:presLayoutVars>
          <dgm:bulletEnabled val="1"/>
        </dgm:presLayoutVars>
      </dgm:prSet>
      <dgm:spPr/>
    </dgm:pt>
    <dgm:pt modelId="{D4212CB7-F3C0-4CE4-8A04-BDDA83A69FD1}" type="pres">
      <dgm:prSet presAssocID="{C2292F37-61FC-413C-B52E-88BAD7AE5C16}" presName="sibTrans" presStyleCnt="0"/>
      <dgm:spPr/>
    </dgm:pt>
    <dgm:pt modelId="{7CAFBE45-D2A9-4EA9-88BF-9B1899ABD6B0}" type="pres">
      <dgm:prSet presAssocID="{9934A4DF-8239-4E0D-999D-ADE02360960A}" presName="node" presStyleLbl="node1" presStyleIdx="8" presStyleCnt="10">
        <dgm:presLayoutVars>
          <dgm:bulletEnabled val="1"/>
        </dgm:presLayoutVars>
      </dgm:prSet>
      <dgm:spPr/>
    </dgm:pt>
    <dgm:pt modelId="{91664263-5FF4-4F2D-A7D3-6169358297F5}" type="pres">
      <dgm:prSet presAssocID="{FE41579A-1B41-4B11-8FA0-1AED65AE9A0C}" presName="sibTrans" presStyleCnt="0"/>
      <dgm:spPr/>
    </dgm:pt>
    <dgm:pt modelId="{8DCA8751-2C3D-4B00-8ADA-DBD9275B5081}" type="pres">
      <dgm:prSet presAssocID="{7B5FB219-C788-4F28-8CD5-2188F256FAE7}" presName="node" presStyleLbl="node1" presStyleIdx="9" presStyleCnt="10">
        <dgm:presLayoutVars>
          <dgm:bulletEnabled val="1"/>
        </dgm:presLayoutVars>
      </dgm:prSet>
      <dgm:spPr/>
    </dgm:pt>
  </dgm:ptLst>
  <dgm:cxnLst>
    <dgm:cxn modelId="{3BA0B219-59DA-4CB2-BE9C-8535D33E4159}" srcId="{84D5490B-D6E4-4B7B-85F0-5DEF5581E1EC}" destId="{6D2BBA39-8488-4A37-A8FF-4BE9883BC36E}" srcOrd="1" destOrd="0" parTransId="{F5E0EBD4-C78B-4108-AB45-BE4672B9A088}" sibTransId="{6319EE88-67B5-45BF-B88E-9FB2CB7E15F7}"/>
    <dgm:cxn modelId="{44FA561E-A6FA-4536-85D0-2FEE1FE39FFB}" type="presOf" srcId="{6D2BBA39-8488-4A37-A8FF-4BE9883BC36E}" destId="{02D4C2CF-0B40-444B-A438-D0AC52DD08E6}" srcOrd="0" destOrd="0" presId="urn:microsoft.com/office/officeart/2005/8/layout/default"/>
    <dgm:cxn modelId="{BE9AC434-729A-47B5-854F-EB3F5536F912}" type="presOf" srcId="{7B5FB219-C788-4F28-8CD5-2188F256FAE7}" destId="{8DCA8751-2C3D-4B00-8ADA-DBD9275B5081}" srcOrd="0" destOrd="0" presId="urn:microsoft.com/office/officeart/2005/8/layout/default"/>
    <dgm:cxn modelId="{AC0B8E40-D03B-41D9-9184-6023F068F6DB}" srcId="{84D5490B-D6E4-4B7B-85F0-5DEF5581E1EC}" destId="{1EB9306A-17EF-45C1-B9FF-03BC85E92D41}" srcOrd="6" destOrd="0" parTransId="{B5D771CA-C949-4D85-B399-39D797D6515B}" sibTransId="{286F1F84-A196-43F8-A9CA-97B461F4D3BF}"/>
    <dgm:cxn modelId="{B9AE4C41-443D-47E0-87C5-99D6EA3C1715}" type="presOf" srcId="{4EBD304F-DDEA-4469-BCAD-68F3386C3B47}" destId="{7CAAC687-4598-4343-A243-9FCE67A7CA9D}" srcOrd="0" destOrd="0" presId="urn:microsoft.com/office/officeart/2005/8/layout/default"/>
    <dgm:cxn modelId="{88FE3E67-3F7A-4896-B406-AC6306D2ED09}" srcId="{84D5490B-D6E4-4B7B-85F0-5DEF5581E1EC}" destId="{E705ED5D-FF9E-4830-874D-FCEF0F3D2585}" srcOrd="5" destOrd="0" parTransId="{133ED722-4F27-4178-AC4A-7D9B7BF1FF62}" sibTransId="{D4C043C1-AC11-4B25-A409-8F88719535CE}"/>
    <dgm:cxn modelId="{73A66170-8CD1-40AF-A3C5-71D09B444849}" srcId="{84D5490B-D6E4-4B7B-85F0-5DEF5581E1EC}" destId="{9934A4DF-8239-4E0D-999D-ADE02360960A}" srcOrd="8" destOrd="0" parTransId="{814C8381-CBF3-4A83-B63C-28D82B589282}" sibTransId="{FE41579A-1B41-4B11-8FA0-1AED65AE9A0C}"/>
    <dgm:cxn modelId="{9AEC9A74-10BD-4A6C-A3B1-2F0568F1B78B}" srcId="{84D5490B-D6E4-4B7B-85F0-5DEF5581E1EC}" destId="{8A8E7DC9-7155-4445-9713-70F3ED16C8CA}" srcOrd="0" destOrd="0" parTransId="{3754DA24-809F-4578-A94E-AD8B0FF9B93A}" sibTransId="{D7CD2A0E-AA13-4308-990B-1F7BE21BCF1D}"/>
    <dgm:cxn modelId="{702EB976-54C7-41D9-9E62-FBC5B5E66A4B}" type="presOf" srcId="{1EB9306A-17EF-45C1-B9FF-03BC85E92D41}" destId="{BA1DF294-5C58-4627-9F05-271E8AE6FC30}" srcOrd="0" destOrd="0" presId="urn:microsoft.com/office/officeart/2005/8/layout/default"/>
    <dgm:cxn modelId="{132CA293-8562-4A99-BCB2-D1ACFED431F1}" type="presOf" srcId="{2707D2AE-5696-4BA3-A6DB-B0BF4B1A3977}" destId="{003614A8-69C7-4884-914B-074FE0B8AC96}" srcOrd="0" destOrd="0" presId="urn:microsoft.com/office/officeart/2005/8/layout/default"/>
    <dgm:cxn modelId="{228106A4-A34A-410D-B215-4C25243E108B}" srcId="{84D5490B-D6E4-4B7B-85F0-5DEF5581E1EC}" destId="{4EBD304F-DDEA-4469-BCAD-68F3386C3B47}" srcOrd="2" destOrd="0" parTransId="{C6946317-E64B-4218-A9B2-6F0716ADAC44}" sibTransId="{309FB707-B288-4544-87BB-CDA468A9DF75}"/>
    <dgm:cxn modelId="{D8FAB1A4-5095-41A8-8AA5-E948C6594083}" type="presOf" srcId="{6FA31377-48AC-4262-BDE6-0E48B5D273BA}" destId="{7D29D99F-77AF-4238-B946-399EBD6D47A8}" srcOrd="0" destOrd="0" presId="urn:microsoft.com/office/officeart/2005/8/layout/default"/>
    <dgm:cxn modelId="{4ECB7FAA-5D24-408F-AFF2-88D99A366A02}" type="presOf" srcId="{84A52584-7756-474F-B4D7-0610DB2C4886}" destId="{68BD94C4-752E-4137-9A58-8366F377167C}" srcOrd="0" destOrd="0" presId="urn:microsoft.com/office/officeart/2005/8/layout/default"/>
    <dgm:cxn modelId="{CC7377AC-B0A9-4651-A5C3-04508E425A85}" type="presOf" srcId="{9934A4DF-8239-4E0D-999D-ADE02360960A}" destId="{7CAFBE45-D2A9-4EA9-88BF-9B1899ABD6B0}" srcOrd="0" destOrd="0" presId="urn:microsoft.com/office/officeart/2005/8/layout/default"/>
    <dgm:cxn modelId="{9AB4CDBD-CCC6-4B4A-9DBF-435DDF547AB6}" srcId="{84D5490B-D6E4-4B7B-85F0-5DEF5581E1EC}" destId="{84A52584-7756-474F-B4D7-0610DB2C4886}" srcOrd="3" destOrd="0" parTransId="{C50FCCC4-FB6E-489B-9306-CC32A6550381}" sibTransId="{B166C8DB-1D39-4FE0-9E41-2EF4827F8F6A}"/>
    <dgm:cxn modelId="{3A4300C5-2A10-451F-9AE4-57A15ED13319}" srcId="{84D5490B-D6E4-4B7B-85F0-5DEF5581E1EC}" destId="{6FA31377-48AC-4262-BDE6-0E48B5D273BA}" srcOrd="7" destOrd="0" parTransId="{7CD28568-79B0-411D-9A16-977FC0F61BA1}" sibTransId="{C2292F37-61FC-413C-B52E-88BAD7AE5C16}"/>
    <dgm:cxn modelId="{CC2D7DC7-7521-4E8E-801A-2BC8A3B48527}" srcId="{84D5490B-D6E4-4B7B-85F0-5DEF5581E1EC}" destId="{2707D2AE-5696-4BA3-A6DB-B0BF4B1A3977}" srcOrd="4" destOrd="0" parTransId="{E1524CD6-DCD4-4958-851C-327BC20639A7}" sibTransId="{6C5B529B-7CDD-46D6-A42A-0E4C236A1621}"/>
    <dgm:cxn modelId="{4E15C0CA-3F8A-4D33-9A74-21D9B1AC4D0D}" srcId="{84D5490B-D6E4-4B7B-85F0-5DEF5581E1EC}" destId="{7B5FB219-C788-4F28-8CD5-2188F256FAE7}" srcOrd="9" destOrd="0" parTransId="{8B499656-16D3-4495-A8E3-C71BAF5645CB}" sibTransId="{AC64F97A-8954-43A0-A2A1-A70311333CD9}"/>
    <dgm:cxn modelId="{093B5ED7-CF46-44F4-AC1C-B13893F11752}" type="presOf" srcId="{E705ED5D-FF9E-4830-874D-FCEF0F3D2585}" destId="{65EABACD-D05C-4843-B74C-84AE3A2EFE76}" srcOrd="0" destOrd="0" presId="urn:microsoft.com/office/officeart/2005/8/layout/default"/>
    <dgm:cxn modelId="{73F6D6DD-7C3A-4936-94DF-2CAA81E7FCD0}" type="presOf" srcId="{84D5490B-D6E4-4B7B-85F0-5DEF5581E1EC}" destId="{88D060E0-D860-4BF1-995D-3803613516F2}" srcOrd="0" destOrd="0" presId="urn:microsoft.com/office/officeart/2005/8/layout/default"/>
    <dgm:cxn modelId="{6B6A06E7-2567-4F04-BD8B-BB761A6B3F9E}" type="presOf" srcId="{8A8E7DC9-7155-4445-9713-70F3ED16C8CA}" destId="{D8870191-FBC5-46DC-AC5D-E232361DBFD0}" srcOrd="0" destOrd="0" presId="urn:microsoft.com/office/officeart/2005/8/layout/default"/>
    <dgm:cxn modelId="{BD5BD9F2-6E99-467F-B223-FBF906E4DCAB}" type="presParOf" srcId="{88D060E0-D860-4BF1-995D-3803613516F2}" destId="{D8870191-FBC5-46DC-AC5D-E232361DBFD0}" srcOrd="0" destOrd="0" presId="urn:microsoft.com/office/officeart/2005/8/layout/default"/>
    <dgm:cxn modelId="{4D1C7064-1D4D-4B39-A5AA-57F68E17FA14}" type="presParOf" srcId="{88D060E0-D860-4BF1-995D-3803613516F2}" destId="{6AE041E7-7E09-4335-97EC-C1B3F1DACE20}" srcOrd="1" destOrd="0" presId="urn:microsoft.com/office/officeart/2005/8/layout/default"/>
    <dgm:cxn modelId="{048454EC-2107-48CF-B8F9-C04CABCA8DFF}" type="presParOf" srcId="{88D060E0-D860-4BF1-995D-3803613516F2}" destId="{02D4C2CF-0B40-444B-A438-D0AC52DD08E6}" srcOrd="2" destOrd="0" presId="urn:microsoft.com/office/officeart/2005/8/layout/default"/>
    <dgm:cxn modelId="{59A234C3-FA82-4C71-8DFC-DF31BA13AB8D}" type="presParOf" srcId="{88D060E0-D860-4BF1-995D-3803613516F2}" destId="{20CAB4EB-C0F5-4414-AE43-D12DD022CC33}" srcOrd="3" destOrd="0" presId="urn:microsoft.com/office/officeart/2005/8/layout/default"/>
    <dgm:cxn modelId="{D86C503B-0FE4-434F-AC81-26F968A1059E}" type="presParOf" srcId="{88D060E0-D860-4BF1-995D-3803613516F2}" destId="{7CAAC687-4598-4343-A243-9FCE67A7CA9D}" srcOrd="4" destOrd="0" presId="urn:microsoft.com/office/officeart/2005/8/layout/default"/>
    <dgm:cxn modelId="{BE3C8B90-83C5-41EB-900D-C8A594A3ED6F}" type="presParOf" srcId="{88D060E0-D860-4BF1-995D-3803613516F2}" destId="{9CC954D6-2299-43CE-AD67-7A710ED6DEFE}" srcOrd="5" destOrd="0" presId="urn:microsoft.com/office/officeart/2005/8/layout/default"/>
    <dgm:cxn modelId="{DA7612CB-BB52-4F14-A96D-AA0E4D629A28}" type="presParOf" srcId="{88D060E0-D860-4BF1-995D-3803613516F2}" destId="{68BD94C4-752E-4137-9A58-8366F377167C}" srcOrd="6" destOrd="0" presId="urn:microsoft.com/office/officeart/2005/8/layout/default"/>
    <dgm:cxn modelId="{5AE59F96-1572-41BF-9CD1-4715379EF141}" type="presParOf" srcId="{88D060E0-D860-4BF1-995D-3803613516F2}" destId="{B1F20537-4643-4371-A8CD-5ACF7889A1A0}" srcOrd="7" destOrd="0" presId="urn:microsoft.com/office/officeart/2005/8/layout/default"/>
    <dgm:cxn modelId="{B7FBEDEA-1207-441E-8BE8-84DD2B921C87}" type="presParOf" srcId="{88D060E0-D860-4BF1-995D-3803613516F2}" destId="{003614A8-69C7-4884-914B-074FE0B8AC96}" srcOrd="8" destOrd="0" presId="urn:microsoft.com/office/officeart/2005/8/layout/default"/>
    <dgm:cxn modelId="{FBC6B841-1C09-47A9-BACD-082FAB3B8EE5}" type="presParOf" srcId="{88D060E0-D860-4BF1-995D-3803613516F2}" destId="{2B191EA1-1090-4B33-B6F6-9891723562A6}" srcOrd="9" destOrd="0" presId="urn:microsoft.com/office/officeart/2005/8/layout/default"/>
    <dgm:cxn modelId="{1E55C5B8-2163-4664-A8C5-B2820F285F10}" type="presParOf" srcId="{88D060E0-D860-4BF1-995D-3803613516F2}" destId="{65EABACD-D05C-4843-B74C-84AE3A2EFE76}" srcOrd="10" destOrd="0" presId="urn:microsoft.com/office/officeart/2005/8/layout/default"/>
    <dgm:cxn modelId="{DD40838A-1C4C-4FFE-8582-D268E81FC644}" type="presParOf" srcId="{88D060E0-D860-4BF1-995D-3803613516F2}" destId="{67E7B2EC-6626-42F2-A324-1BB858C2A618}" srcOrd="11" destOrd="0" presId="urn:microsoft.com/office/officeart/2005/8/layout/default"/>
    <dgm:cxn modelId="{4EE39218-9562-4AD1-A0C6-42EAE32450A8}" type="presParOf" srcId="{88D060E0-D860-4BF1-995D-3803613516F2}" destId="{BA1DF294-5C58-4627-9F05-271E8AE6FC30}" srcOrd="12" destOrd="0" presId="urn:microsoft.com/office/officeart/2005/8/layout/default"/>
    <dgm:cxn modelId="{057B487A-5AB8-4FD6-AF6F-20F22395FA00}" type="presParOf" srcId="{88D060E0-D860-4BF1-995D-3803613516F2}" destId="{6288B1E9-FCCC-4ED0-B006-B19DB69CD528}" srcOrd="13" destOrd="0" presId="urn:microsoft.com/office/officeart/2005/8/layout/default"/>
    <dgm:cxn modelId="{B55477D1-4227-4537-B17E-90787FBA0862}" type="presParOf" srcId="{88D060E0-D860-4BF1-995D-3803613516F2}" destId="{7D29D99F-77AF-4238-B946-399EBD6D47A8}" srcOrd="14" destOrd="0" presId="urn:microsoft.com/office/officeart/2005/8/layout/default"/>
    <dgm:cxn modelId="{44BDAD3A-F744-48F3-BC98-386B572FD3AC}" type="presParOf" srcId="{88D060E0-D860-4BF1-995D-3803613516F2}" destId="{D4212CB7-F3C0-4CE4-8A04-BDDA83A69FD1}" srcOrd="15" destOrd="0" presId="urn:microsoft.com/office/officeart/2005/8/layout/default"/>
    <dgm:cxn modelId="{050DF5CF-E0EF-415B-A182-F63C24779908}" type="presParOf" srcId="{88D060E0-D860-4BF1-995D-3803613516F2}" destId="{7CAFBE45-D2A9-4EA9-88BF-9B1899ABD6B0}" srcOrd="16" destOrd="0" presId="urn:microsoft.com/office/officeart/2005/8/layout/default"/>
    <dgm:cxn modelId="{25CBBE54-0308-443E-ACD4-CBE4634E45CA}" type="presParOf" srcId="{88D060E0-D860-4BF1-995D-3803613516F2}" destId="{91664263-5FF4-4F2D-A7D3-6169358297F5}" srcOrd="17" destOrd="0" presId="urn:microsoft.com/office/officeart/2005/8/layout/default"/>
    <dgm:cxn modelId="{B5A4DB10-A825-42C0-B7E5-5B156C0C27BE}" type="presParOf" srcId="{88D060E0-D860-4BF1-995D-3803613516F2}" destId="{8DCA8751-2C3D-4B00-8ADA-DBD9275B5081}"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FABFB0-7EDD-46F0-931B-686762210D5C}" type="doc">
      <dgm:prSet loTypeId="urn:microsoft.com/office/officeart/2005/8/layout/default" loCatId="list" qsTypeId="urn:microsoft.com/office/officeart/2005/8/quickstyle/simple1#3" qsCatId="simple" csTypeId="urn:microsoft.com/office/officeart/2005/8/colors/colorful1#2" csCatId="colorful" phldr="1"/>
      <dgm:spPr/>
      <dgm:t>
        <a:bodyPr/>
        <a:lstStyle/>
        <a:p>
          <a:endParaRPr lang="en-US"/>
        </a:p>
      </dgm:t>
    </dgm:pt>
    <dgm:pt modelId="{294656E6-907F-4824-8920-7E99E04A51AB}">
      <dgm:prSet/>
      <dgm:spPr/>
      <dgm:t>
        <a:bodyPr/>
        <a:lstStyle/>
        <a:p>
          <a:r>
            <a:rPr lang="en-GB" dirty="0"/>
            <a:t>83.5% contained the term ‘Violence’</a:t>
          </a:r>
          <a:endParaRPr lang="en-US" dirty="0"/>
        </a:p>
      </dgm:t>
    </dgm:pt>
    <dgm:pt modelId="{2990BECA-C2D8-4126-809F-759C2FE1E6E5}" type="parTrans" cxnId="{574CA48C-9DE4-4640-AD85-FD5C6D1085EA}">
      <dgm:prSet/>
      <dgm:spPr/>
      <dgm:t>
        <a:bodyPr/>
        <a:lstStyle/>
        <a:p>
          <a:endParaRPr lang="en-US"/>
        </a:p>
      </dgm:t>
    </dgm:pt>
    <dgm:pt modelId="{9A26AC0B-0D1F-494C-8549-EFF5D8509DB4}" type="sibTrans" cxnId="{574CA48C-9DE4-4640-AD85-FD5C6D1085EA}">
      <dgm:prSet/>
      <dgm:spPr/>
      <dgm:t>
        <a:bodyPr/>
        <a:lstStyle/>
        <a:p>
          <a:endParaRPr lang="en-US"/>
        </a:p>
      </dgm:t>
    </dgm:pt>
    <dgm:pt modelId="{B1170C1F-EC91-4058-8707-8B781E61BA52}">
      <dgm:prSet/>
      <dgm:spPr/>
      <dgm:t>
        <a:bodyPr/>
        <a:lstStyle/>
        <a:p>
          <a:r>
            <a:rPr lang="en-GB"/>
            <a:t>65% said it was ‘Political’</a:t>
          </a:r>
          <a:endParaRPr lang="en-US"/>
        </a:p>
      </dgm:t>
    </dgm:pt>
    <dgm:pt modelId="{D45B3243-404B-4575-A800-4D3400AFB258}" type="parTrans" cxnId="{F4E84E34-C702-4A46-A77C-00B20AC7763C}">
      <dgm:prSet/>
      <dgm:spPr/>
      <dgm:t>
        <a:bodyPr/>
        <a:lstStyle/>
        <a:p>
          <a:endParaRPr lang="en-US"/>
        </a:p>
      </dgm:t>
    </dgm:pt>
    <dgm:pt modelId="{8B40ACE2-B046-440F-8C52-36F60A77A0AD}" type="sibTrans" cxnId="{F4E84E34-C702-4A46-A77C-00B20AC7763C}">
      <dgm:prSet/>
      <dgm:spPr/>
      <dgm:t>
        <a:bodyPr/>
        <a:lstStyle/>
        <a:p>
          <a:endParaRPr lang="en-US"/>
        </a:p>
      </dgm:t>
    </dgm:pt>
    <dgm:pt modelId="{80DD2C97-8652-4527-B77A-798C7614A3A6}">
      <dgm:prSet/>
      <dgm:spPr/>
      <dgm:t>
        <a:bodyPr/>
        <a:lstStyle/>
        <a:p>
          <a:r>
            <a:rPr lang="en-GB" dirty="0"/>
            <a:t>51% said it created ‘Fear’ or ‘Terror’</a:t>
          </a:r>
          <a:endParaRPr lang="en-US" dirty="0"/>
        </a:p>
      </dgm:t>
    </dgm:pt>
    <dgm:pt modelId="{CCABDC7D-E683-411F-B319-0D7372723E79}" type="parTrans" cxnId="{F7AA460C-9987-493B-B9F6-B756635E4685}">
      <dgm:prSet/>
      <dgm:spPr/>
      <dgm:t>
        <a:bodyPr/>
        <a:lstStyle/>
        <a:p>
          <a:endParaRPr lang="en-US"/>
        </a:p>
      </dgm:t>
    </dgm:pt>
    <dgm:pt modelId="{607E37C9-1DDD-437E-A6CD-222E0562BF7E}" type="sibTrans" cxnId="{F7AA460C-9987-493B-B9F6-B756635E4685}">
      <dgm:prSet/>
      <dgm:spPr/>
      <dgm:t>
        <a:bodyPr/>
        <a:lstStyle/>
        <a:p>
          <a:endParaRPr lang="en-US"/>
        </a:p>
      </dgm:t>
    </dgm:pt>
    <dgm:pt modelId="{90E0F3FC-183A-40BE-981B-67399164A1B6}">
      <dgm:prSet/>
      <dgm:spPr/>
      <dgm:t>
        <a:bodyPr/>
        <a:lstStyle/>
        <a:p>
          <a:r>
            <a:rPr lang="en-GB" dirty="0"/>
            <a:t>47% identified ‘Threats’</a:t>
          </a:r>
          <a:endParaRPr lang="en-US" dirty="0"/>
        </a:p>
      </dgm:t>
    </dgm:pt>
    <dgm:pt modelId="{EF9C6B4A-1AD4-42CA-8DD1-6F68062DC7BC}" type="parTrans" cxnId="{D605647D-DB02-4D45-B152-14925D475FC6}">
      <dgm:prSet/>
      <dgm:spPr/>
      <dgm:t>
        <a:bodyPr/>
        <a:lstStyle/>
        <a:p>
          <a:endParaRPr lang="en-US"/>
        </a:p>
      </dgm:t>
    </dgm:pt>
    <dgm:pt modelId="{B80705F2-2FCB-49F5-BCD6-5E60923CD787}" type="sibTrans" cxnId="{D605647D-DB02-4D45-B152-14925D475FC6}">
      <dgm:prSet/>
      <dgm:spPr/>
      <dgm:t>
        <a:bodyPr/>
        <a:lstStyle/>
        <a:p>
          <a:endParaRPr lang="en-US"/>
        </a:p>
      </dgm:t>
    </dgm:pt>
    <dgm:pt modelId="{277081C0-C4BF-4C26-B4FD-B5BB309FAD9C}">
      <dgm:prSet/>
      <dgm:spPr/>
      <dgm:t>
        <a:bodyPr/>
        <a:lstStyle/>
        <a:p>
          <a:r>
            <a:rPr lang="en-GB" dirty="0"/>
            <a:t>41.5% Psychological effects</a:t>
          </a:r>
          <a:endParaRPr lang="en-US" dirty="0"/>
        </a:p>
      </dgm:t>
    </dgm:pt>
    <dgm:pt modelId="{1B9CFAD6-579F-4AA8-9EE3-1198AE4F2B60}" type="parTrans" cxnId="{D640191F-9D99-4E41-B757-9FE3742AE867}">
      <dgm:prSet/>
      <dgm:spPr/>
      <dgm:t>
        <a:bodyPr/>
        <a:lstStyle/>
        <a:p>
          <a:endParaRPr lang="en-US"/>
        </a:p>
      </dgm:t>
    </dgm:pt>
    <dgm:pt modelId="{653C6890-64B7-4762-B6D9-7B1406D39D6E}" type="sibTrans" cxnId="{D640191F-9D99-4E41-B757-9FE3742AE867}">
      <dgm:prSet/>
      <dgm:spPr/>
      <dgm:t>
        <a:bodyPr/>
        <a:lstStyle/>
        <a:p>
          <a:endParaRPr lang="en-US"/>
        </a:p>
      </dgm:t>
    </dgm:pt>
    <dgm:pt modelId="{5AA2FAB7-03C3-4BE3-BDB4-4490DF5383AE}" type="pres">
      <dgm:prSet presAssocID="{FBFABFB0-7EDD-46F0-931B-686762210D5C}" presName="diagram" presStyleCnt="0">
        <dgm:presLayoutVars>
          <dgm:dir/>
          <dgm:resizeHandles val="exact"/>
        </dgm:presLayoutVars>
      </dgm:prSet>
      <dgm:spPr/>
    </dgm:pt>
    <dgm:pt modelId="{C55CC155-6A48-4C56-A1BC-466E01D74682}" type="pres">
      <dgm:prSet presAssocID="{294656E6-907F-4824-8920-7E99E04A51AB}" presName="node" presStyleLbl="node1" presStyleIdx="0" presStyleCnt="5">
        <dgm:presLayoutVars>
          <dgm:bulletEnabled val="1"/>
        </dgm:presLayoutVars>
      </dgm:prSet>
      <dgm:spPr/>
    </dgm:pt>
    <dgm:pt modelId="{1379D789-AC07-4173-B349-1004733F9683}" type="pres">
      <dgm:prSet presAssocID="{9A26AC0B-0D1F-494C-8549-EFF5D8509DB4}" presName="sibTrans" presStyleCnt="0"/>
      <dgm:spPr/>
    </dgm:pt>
    <dgm:pt modelId="{0FF8353D-5CAF-4D40-A824-76E1BC563167}" type="pres">
      <dgm:prSet presAssocID="{B1170C1F-EC91-4058-8707-8B781E61BA52}" presName="node" presStyleLbl="node1" presStyleIdx="1" presStyleCnt="5">
        <dgm:presLayoutVars>
          <dgm:bulletEnabled val="1"/>
        </dgm:presLayoutVars>
      </dgm:prSet>
      <dgm:spPr/>
    </dgm:pt>
    <dgm:pt modelId="{F8C7D315-47C7-4838-A3B8-E83ADF5BCFEE}" type="pres">
      <dgm:prSet presAssocID="{8B40ACE2-B046-440F-8C52-36F60A77A0AD}" presName="sibTrans" presStyleCnt="0"/>
      <dgm:spPr/>
    </dgm:pt>
    <dgm:pt modelId="{FD80C620-1AE5-43E5-88BF-D4321FE109FD}" type="pres">
      <dgm:prSet presAssocID="{80DD2C97-8652-4527-B77A-798C7614A3A6}" presName="node" presStyleLbl="node1" presStyleIdx="2" presStyleCnt="5">
        <dgm:presLayoutVars>
          <dgm:bulletEnabled val="1"/>
        </dgm:presLayoutVars>
      </dgm:prSet>
      <dgm:spPr/>
    </dgm:pt>
    <dgm:pt modelId="{ED48C2B7-666A-4ADA-9206-E6C423B55D60}" type="pres">
      <dgm:prSet presAssocID="{607E37C9-1DDD-437E-A6CD-222E0562BF7E}" presName="sibTrans" presStyleCnt="0"/>
      <dgm:spPr/>
    </dgm:pt>
    <dgm:pt modelId="{29CBCA2D-9251-40D9-B1C9-1FDBB5BF4C41}" type="pres">
      <dgm:prSet presAssocID="{90E0F3FC-183A-40BE-981B-67399164A1B6}" presName="node" presStyleLbl="node1" presStyleIdx="3" presStyleCnt="5">
        <dgm:presLayoutVars>
          <dgm:bulletEnabled val="1"/>
        </dgm:presLayoutVars>
      </dgm:prSet>
      <dgm:spPr/>
    </dgm:pt>
    <dgm:pt modelId="{8A65B518-010D-4A66-B4C6-412207C39CD2}" type="pres">
      <dgm:prSet presAssocID="{B80705F2-2FCB-49F5-BCD6-5E60923CD787}" presName="sibTrans" presStyleCnt="0"/>
      <dgm:spPr/>
    </dgm:pt>
    <dgm:pt modelId="{92F093C9-50D2-4C33-99B0-7AD2672AF800}" type="pres">
      <dgm:prSet presAssocID="{277081C0-C4BF-4C26-B4FD-B5BB309FAD9C}" presName="node" presStyleLbl="node1" presStyleIdx="4" presStyleCnt="5">
        <dgm:presLayoutVars>
          <dgm:bulletEnabled val="1"/>
        </dgm:presLayoutVars>
      </dgm:prSet>
      <dgm:spPr/>
    </dgm:pt>
  </dgm:ptLst>
  <dgm:cxnLst>
    <dgm:cxn modelId="{F7AA460C-9987-493B-B9F6-B756635E4685}" srcId="{FBFABFB0-7EDD-46F0-931B-686762210D5C}" destId="{80DD2C97-8652-4527-B77A-798C7614A3A6}" srcOrd="2" destOrd="0" parTransId="{CCABDC7D-E683-411F-B319-0D7372723E79}" sibTransId="{607E37C9-1DDD-437E-A6CD-222E0562BF7E}"/>
    <dgm:cxn modelId="{D640191F-9D99-4E41-B757-9FE3742AE867}" srcId="{FBFABFB0-7EDD-46F0-931B-686762210D5C}" destId="{277081C0-C4BF-4C26-B4FD-B5BB309FAD9C}" srcOrd="4" destOrd="0" parTransId="{1B9CFAD6-579F-4AA8-9EE3-1198AE4F2B60}" sibTransId="{653C6890-64B7-4762-B6D9-7B1406D39D6E}"/>
    <dgm:cxn modelId="{F4E84E34-C702-4A46-A77C-00B20AC7763C}" srcId="{FBFABFB0-7EDD-46F0-931B-686762210D5C}" destId="{B1170C1F-EC91-4058-8707-8B781E61BA52}" srcOrd="1" destOrd="0" parTransId="{D45B3243-404B-4575-A800-4D3400AFB258}" sibTransId="{8B40ACE2-B046-440F-8C52-36F60A77A0AD}"/>
    <dgm:cxn modelId="{57A9C73E-DC76-4A1B-AF61-2B793C977A46}" type="presOf" srcId="{294656E6-907F-4824-8920-7E99E04A51AB}" destId="{C55CC155-6A48-4C56-A1BC-466E01D74682}" srcOrd="0" destOrd="0" presId="urn:microsoft.com/office/officeart/2005/8/layout/default"/>
    <dgm:cxn modelId="{684B186E-85BC-4D8B-9707-2FBE04F83AB4}" type="presOf" srcId="{B1170C1F-EC91-4058-8707-8B781E61BA52}" destId="{0FF8353D-5CAF-4D40-A824-76E1BC563167}" srcOrd="0" destOrd="0" presId="urn:microsoft.com/office/officeart/2005/8/layout/default"/>
    <dgm:cxn modelId="{D605647D-DB02-4D45-B152-14925D475FC6}" srcId="{FBFABFB0-7EDD-46F0-931B-686762210D5C}" destId="{90E0F3FC-183A-40BE-981B-67399164A1B6}" srcOrd="3" destOrd="0" parTransId="{EF9C6B4A-1AD4-42CA-8DD1-6F68062DC7BC}" sibTransId="{B80705F2-2FCB-49F5-BCD6-5E60923CD787}"/>
    <dgm:cxn modelId="{EE396882-15A4-4209-AF55-7CDCA7DFEC1D}" type="presOf" srcId="{90E0F3FC-183A-40BE-981B-67399164A1B6}" destId="{29CBCA2D-9251-40D9-B1C9-1FDBB5BF4C41}" srcOrd="0" destOrd="0" presId="urn:microsoft.com/office/officeart/2005/8/layout/default"/>
    <dgm:cxn modelId="{53E7848C-50E9-4FB3-96E3-C692BF157921}" type="presOf" srcId="{80DD2C97-8652-4527-B77A-798C7614A3A6}" destId="{FD80C620-1AE5-43E5-88BF-D4321FE109FD}" srcOrd="0" destOrd="0" presId="urn:microsoft.com/office/officeart/2005/8/layout/default"/>
    <dgm:cxn modelId="{574CA48C-9DE4-4640-AD85-FD5C6D1085EA}" srcId="{FBFABFB0-7EDD-46F0-931B-686762210D5C}" destId="{294656E6-907F-4824-8920-7E99E04A51AB}" srcOrd="0" destOrd="0" parTransId="{2990BECA-C2D8-4126-809F-759C2FE1E6E5}" sibTransId="{9A26AC0B-0D1F-494C-8549-EFF5D8509DB4}"/>
    <dgm:cxn modelId="{5850479C-CABA-4FDD-B211-43C106298336}" type="presOf" srcId="{FBFABFB0-7EDD-46F0-931B-686762210D5C}" destId="{5AA2FAB7-03C3-4BE3-BDB4-4490DF5383AE}" srcOrd="0" destOrd="0" presId="urn:microsoft.com/office/officeart/2005/8/layout/default"/>
    <dgm:cxn modelId="{A55FB9E4-44CD-4FAA-B58F-8C2289D79620}" type="presOf" srcId="{277081C0-C4BF-4C26-B4FD-B5BB309FAD9C}" destId="{92F093C9-50D2-4C33-99B0-7AD2672AF800}" srcOrd="0" destOrd="0" presId="urn:microsoft.com/office/officeart/2005/8/layout/default"/>
    <dgm:cxn modelId="{C73EFA08-1797-4059-82F8-FB4471085B08}" type="presParOf" srcId="{5AA2FAB7-03C3-4BE3-BDB4-4490DF5383AE}" destId="{C55CC155-6A48-4C56-A1BC-466E01D74682}" srcOrd="0" destOrd="0" presId="urn:microsoft.com/office/officeart/2005/8/layout/default"/>
    <dgm:cxn modelId="{59005843-087B-4742-9B3B-1F4DB78B16FC}" type="presParOf" srcId="{5AA2FAB7-03C3-4BE3-BDB4-4490DF5383AE}" destId="{1379D789-AC07-4173-B349-1004733F9683}" srcOrd="1" destOrd="0" presId="urn:microsoft.com/office/officeart/2005/8/layout/default"/>
    <dgm:cxn modelId="{1D35BBE6-764E-4909-B087-1D7F110EF4AF}" type="presParOf" srcId="{5AA2FAB7-03C3-4BE3-BDB4-4490DF5383AE}" destId="{0FF8353D-5CAF-4D40-A824-76E1BC563167}" srcOrd="2" destOrd="0" presId="urn:microsoft.com/office/officeart/2005/8/layout/default"/>
    <dgm:cxn modelId="{1618D3DF-FCFC-41EB-BB51-FA6C8B94D12F}" type="presParOf" srcId="{5AA2FAB7-03C3-4BE3-BDB4-4490DF5383AE}" destId="{F8C7D315-47C7-4838-A3B8-E83ADF5BCFEE}" srcOrd="3" destOrd="0" presId="urn:microsoft.com/office/officeart/2005/8/layout/default"/>
    <dgm:cxn modelId="{7C4D228E-BD78-4419-8390-ACC7D465F70C}" type="presParOf" srcId="{5AA2FAB7-03C3-4BE3-BDB4-4490DF5383AE}" destId="{FD80C620-1AE5-43E5-88BF-D4321FE109FD}" srcOrd="4" destOrd="0" presId="urn:microsoft.com/office/officeart/2005/8/layout/default"/>
    <dgm:cxn modelId="{3678B8E0-1728-476E-8C33-317260E7B74E}" type="presParOf" srcId="{5AA2FAB7-03C3-4BE3-BDB4-4490DF5383AE}" destId="{ED48C2B7-666A-4ADA-9206-E6C423B55D60}" srcOrd="5" destOrd="0" presId="urn:microsoft.com/office/officeart/2005/8/layout/default"/>
    <dgm:cxn modelId="{06D3A47D-71EE-4679-B41E-449A2C5C5746}" type="presParOf" srcId="{5AA2FAB7-03C3-4BE3-BDB4-4490DF5383AE}" destId="{29CBCA2D-9251-40D9-B1C9-1FDBB5BF4C41}" srcOrd="6" destOrd="0" presId="urn:microsoft.com/office/officeart/2005/8/layout/default"/>
    <dgm:cxn modelId="{381EBE57-8BC8-4D2B-9ED8-3CA7EDA50134}" type="presParOf" srcId="{5AA2FAB7-03C3-4BE3-BDB4-4490DF5383AE}" destId="{8A65B518-010D-4A66-B4C6-412207C39CD2}" srcOrd="7" destOrd="0" presId="urn:microsoft.com/office/officeart/2005/8/layout/default"/>
    <dgm:cxn modelId="{F9F3E4A8-A39C-43C1-A2B1-60E3249E51C9}" type="presParOf" srcId="{5AA2FAB7-03C3-4BE3-BDB4-4490DF5383AE}" destId="{92F093C9-50D2-4C33-99B0-7AD2672AF800}"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E74FBF-620D-458A-86C6-6B8EDE791724}" type="doc">
      <dgm:prSet loTypeId="urn:microsoft.com/office/officeart/2005/8/layout/list1" loCatId="list" qsTypeId="urn:microsoft.com/office/officeart/2005/8/quickstyle/simple1#4" qsCatId="simple" csTypeId="urn:microsoft.com/office/officeart/2005/8/colors/colorful1#3" csCatId="colorful"/>
      <dgm:spPr/>
      <dgm:t>
        <a:bodyPr/>
        <a:lstStyle/>
        <a:p>
          <a:endParaRPr lang="en-US"/>
        </a:p>
      </dgm:t>
    </dgm:pt>
    <dgm:pt modelId="{FEDD1F0F-1E51-4255-B5CE-E799A02D00D4}">
      <dgm:prSet/>
      <dgm:spPr/>
      <dgm:t>
        <a:bodyPr/>
        <a:lstStyle/>
        <a:p>
          <a:r>
            <a:rPr lang="en-GB"/>
            <a:t>Legal Approach,</a:t>
          </a:r>
          <a:endParaRPr lang="en-US"/>
        </a:p>
      </dgm:t>
    </dgm:pt>
    <dgm:pt modelId="{F4C6A076-A9CC-41B2-BFA1-A1E4E7FB1685}" type="parTrans" cxnId="{B61D18F4-B5C2-4F4E-94D3-34B5EBE1962A}">
      <dgm:prSet/>
      <dgm:spPr/>
      <dgm:t>
        <a:bodyPr/>
        <a:lstStyle/>
        <a:p>
          <a:endParaRPr lang="en-US"/>
        </a:p>
      </dgm:t>
    </dgm:pt>
    <dgm:pt modelId="{BF74F0CB-A195-401C-A0BD-73629D8E5275}" type="sibTrans" cxnId="{B61D18F4-B5C2-4F4E-94D3-34B5EBE1962A}">
      <dgm:prSet/>
      <dgm:spPr/>
      <dgm:t>
        <a:bodyPr/>
        <a:lstStyle/>
        <a:p>
          <a:endParaRPr lang="en-US"/>
        </a:p>
      </dgm:t>
    </dgm:pt>
    <dgm:pt modelId="{3BDCA110-A600-41D7-910F-F0ECB0DF2C4F}">
      <dgm:prSet/>
      <dgm:spPr/>
      <dgm:t>
        <a:bodyPr/>
        <a:lstStyle/>
        <a:p>
          <a:r>
            <a:rPr lang="en-GB"/>
            <a:t>Academic Approach,</a:t>
          </a:r>
          <a:endParaRPr lang="en-US"/>
        </a:p>
      </dgm:t>
    </dgm:pt>
    <dgm:pt modelId="{65E642EB-DFF5-46B2-BD36-670540C1CC45}" type="parTrans" cxnId="{DE584563-B13E-407D-8880-6BF0F802BC6A}">
      <dgm:prSet/>
      <dgm:spPr/>
      <dgm:t>
        <a:bodyPr/>
        <a:lstStyle/>
        <a:p>
          <a:endParaRPr lang="en-US"/>
        </a:p>
      </dgm:t>
    </dgm:pt>
    <dgm:pt modelId="{440D96E5-E4B4-42FF-92B6-034F73A613E8}" type="sibTrans" cxnId="{DE584563-B13E-407D-8880-6BF0F802BC6A}">
      <dgm:prSet/>
      <dgm:spPr/>
      <dgm:t>
        <a:bodyPr/>
        <a:lstStyle/>
        <a:p>
          <a:endParaRPr lang="en-US"/>
        </a:p>
      </dgm:t>
    </dgm:pt>
    <dgm:pt modelId="{C2B8A921-2EF0-48BD-BA12-B853A1882888}">
      <dgm:prSet/>
      <dgm:spPr/>
      <dgm:t>
        <a:bodyPr/>
        <a:lstStyle/>
        <a:p>
          <a:r>
            <a:rPr lang="en-GB"/>
            <a:t>Political Approach .</a:t>
          </a:r>
          <a:endParaRPr lang="en-US"/>
        </a:p>
      </dgm:t>
    </dgm:pt>
    <dgm:pt modelId="{A6F11831-2AC3-4C6D-B790-833994BB7C51}" type="parTrans" cxnId="{78F1A31D-C7F4-401F-9659-9B00A2BDB5D5}">
      <dgm:prSet/>
      <dgm:spPr/>
      <dgm:t>
        <a:bodyPr/>
        <a:lstStyle/>
        <a:p>
          <a:endParaRPr lang="en-US"/>
        </a:p>
      </dgm:t>
    </dgm:pt>
    <dgm:pt modelId="{E6C4D55D-DA09-4911-871C-0B0ACE3D5332}" type="sibTrans" cxnId="{78F1A31D-C7F4-401F-9659-9B00A2BDB5D5}">
      <dgm:prSet/>
      <dgm:spPr/>
      <dgm:t>
        <a:bodyPr/>
        <a:lstStyle/>
        <a:p>
          <a:endParaRPr lang="en-US"/>
        </a:p>
      </dgm:t>
    </dgm:pt>
    <dgm:pt modelId="{919DDB35-2C6A-45E9-802C-891E0B629427}" type="pres">
      <dgm:prSet presAssocID="{8CE74FBF-620D-458A-86C6-6B8EDE791724}" presName="linear" presStyleCnt="0">
        <dgm:presLayoutVars>
          <dgm:dir/>
          <dgm:animLvl val="lvl"/>
          <dgm:resizeHandles val="exact"/>
        </dgm:presLayoutVars>
      </dgm:prSet>
      <dgm:spPr/>
    </dgm:pt>
    <dgm:pt modelId="{412F737E-1FFC-4A7C-A91D-BB77DA630050}" type="pres">
      <dgm:prSet presAssocID="{FEDD1F0F-1E51-4255-B5CE-E799A02D00D4}" presName="parentLin" presStyleCnt="0"/>
      <dgm:spPr/>
    </dgm:pt>
    <dgm:pt modelId="{B80373A8-49C7-4C97-991A-D60D7B27C7CD}" type="pres">
      <dgm:prSet presAssocID="{FEDD1F0F-1E51-4255-B5CE-E799A02D00D4}" presName="parentLeftMargin" presStyleLbl="node1" presStyleIdx="0" presStyleCnt="3"/>
      <dgm:spPr/>
    </dgm:pt>
    <dgm:pt modelId="{23F44649-96C2-4A92-BF2D-92DB0D540218}" type="pres">
      <dgm:prSet presAssocID="{FEDD1F0F-1E51-4255-B5CE-E799A02D00D4}" presName="parentText" presStyleLbl="node1" presStyleIdx="0" presStyleCnt="3">
        <dgm:presLayoutVars>
          <dgm:chMax val="0"/>
          <dgm:bulletEnabled val="1"/>
        </dgm:presLayoutVars>
      </dgm:prSet>
      <dgm:spPr/>
    </dgm:pt>
    <dgm:pt modelId="{85EE3AF4-B705-495E-A986-E84C5905DCEB}" type="pres">
      <dgm:prSet presAssocID="{FEDD1F0F-1E51-4255-B5CE-E799A02D00D4}" presName="negativeSpace" presStyleCnt="0"/>
      <dgm:spPr/>
    </dgm:pt>
    <dgm:pt modelId="{50821244-7880-4AF1-8F83-C83B6FDFB588}" type="pres">
      <dgm:prSet presAssocID="{FEDD1F0F-1E51-4255-B5CE-E799A02D00D4}" presName="childText" presStyleLbl="conFgAcc1" presStyleIdx="0" presStyleCnt="3">
        <dgm:presLayoutVars>
          <dgm:bulletEnabled val="1"/>
        </dgm:presLayoutVars>
      </dgm:prSet>
      <dgm:spPr/>
    </dgm:pt>
    <dgm:pt modelId="{435950A1-9D11-42B7-96F8-A9E0032E748C}" type="pres">
      <dgm:prSet presAssocID="{BF74F0CB-A195-401C-A0BD-73629D8E5275}" presName="spaceBetweenRectangles" presStyleCnt="0"/>
      <dgm:spPr/>
    </dgm:pt>
    <dgm:pt modelId="{2A048468-7E57-41CA-9896-3678790F25B4}" type="pres">
      <dgm:prSet presAssocID="{3BDCA110-A600-41D7-910F-F0ECB0DF2C4F}" presName="parentLin" presStyleCnt="0"/>
      <dgm:spPr/>
    </dgm:pt>
    <dgm:pt modelId="{26A64430-54AD-4F41-9924-9391F32260CF}" type="pres">
      <dgm:prSet presAssocID="{3BDCA110-A600-41D7-910F-F0ECB0DF2C4F}" presName="parentLeftMargin" presStyleLbl="node1" presStyleIdx="0" presStyleCnt="3"/>
      <dgm:spPr/>
    </dgm:pt>
    <dgm:pt modelId="{7495D37C-8C14-4C2E-9CAF-3A5E6627050C}" type="pres">
      <dgm:prSet presAssocID="{3BDCA110-A600-41D7-910F-F0ECB0DF2C4F}" presName="parentText" presStyleLbl="node1" presStyleIdx="1" presStyleCnt="3">
        <dgm:presLayoutVars>
          <dgm:chMax val="0"/>
          <dgm:bulletEnabled val="1"/>
        </dgm:presLayoutVars>
      </dgm:prSet>
      <dgm:spPr/>
    </dgm:pt>
    <dgm:pt modelId="{AEDD232D-C69E-4A98-8AF3-C173BDE2C584}" type="pres">
      <dgm:prSet presAssocID="{3BDCA110-A600-41D7-910F-F0ECB0DF2C4F}" presName="negativeSpace" presStyleCnt="0"/>
      <dgm:spPr/>
    </dgm:pt>
    <dgm:pt modelId="{6123DB32-755F-485F-A385-FF8A367EEB9E}" type="pres">
      <dgm:prSet presAssocID="{3BDCA110-A600-41D7-910F-F0ECB0DF2C4F}" presName="childText" presStyleLbl="conFgAcc1" presStyleIdx="1" presStyleCnt="3">
        <dgm:presLayoutVars>
          <dgm:bulletEnabled val="1"/>
        </dgm:presLayoutVars>
      </dgm:prSet>
      <dgm:spPr/>
    </dgm:pt>
    <dgm:pt modelId="{AD95A3AC-6E09-4A75-8D8B-96BA31D939A7}" type="pres">
      <dgm:prSet presAssocID="{440D96E5-E4B4-42FF-92B6-034F73A613E8}" presName="spaceBetweenRectangles" presStyleCnt="0"/>
      <dgm:spPr/>
    </dgm:pt>
    <dgm:pt modelId="{27BA70D3-33A7-4EBA-B17C-655B7B72B205}" type="pres">
      <dgm:prSet presAssocID="{C2B8A921-2EF0-48BD-BA12-B853A1882888}" presName="parentLin" presStyleCnt="0"/>
      <dgm:spPr/>
    </dgm:pt>
    <dgm:pt modelId="{6A064A6D-42C5-4BC6-811E-BA7E71DD8AC5}" type="pres">
      <dgm:prSet presAssocID="{C2B8A921-2EF0-48BD-BA12-B853A1882888}" presName="parentLeftMargin" presStyleLbl="node1" presStyleIdx="1" presStyleCnt="3"/>
      <dgm:spPr/>
    </dgm:pt>
    <dgm:pt modelId="{41D23014-4274-49FC-90BF-0C8D6840E7CE}" type="pres">
      <dgm:prSet presAssocID="{C2B8A921-2EF0-48BD-BA12-B853A1882888}" presName="parentText" presStyleLbl="node1" presStyleIdx="2" presStyleCnt="3">
        <dgm:presLayoutVars>
          <dgm:chMax val="0"/>
          <dgm:bulletEnabled val="1"/>
        </dgm:presLayoutVars>
      </dgm:prSet>
      <dgm:spPr/>
    </dgm:pt>
    <dgm:pt modelId="{80544DB0-5E2E-4F0B-85FA-45C406D419DD}" type="pres">
      <dgm:prSet presAssocID="{C2B8A921-2EF0-48BD-BA12-B853A1882888}" presName="negativeSpace" presStyleCnt="0"/>
      <dgm:spPr/>
    </dgm:pt>
    <dgm:pt modelId="{9C43E9F5-DCDB-4246-8B96-20EBF298A94D}" type="pres">
      <dgm:prSet presAssocID="{C2B8A921-2EF0-48BD-BA12-B853A1882888}" presName="childText" presStyleLbl="conFgAcc1" presStyleIdx="2" presStyleCnt="3">
        <dgm:presLayoutVars>
          <dgm:bulletEnabled val="1"/>
        </dgm:presLayoutVars>
      </dgm:prSet>
      <dgm:spPr/>
    </dgm:pt>
  </dgm:ptLst>
  <dgm:cxnLst>
    <dgm:cxn modelId="{C434B41C-C878-4952-85F7-D9CA821BAB14}" type="presOf" srcId="{C2B8A921-2EF0-48BD-BA12-B853A1882888}" destId="{6A064A6D-42C5-4BC6-811E-BA7E71DD8AC5}" srcOrd="0" destOrd="0" presId="urn:microsoft.com/office/officeart/2005/8/layout/list1"/>
    <dgm:cxn modelId="{78F1A31D-C7F4-401F-9659-9B00A2BDB5D5}" srcId="{8CE74FBF-620D-458A-86C6-6B8EDE791724}" destId="{C2B8A921-2EF0-48BD-BA12-B853A1882888}" srcOrd="2" destOrd="0" parTransId="{A6F11831-2AC3-4C6D-B790-833994BB7C51}" sibTransId="{E6C4D55D-DA09-4911-871C-0B0ACE3D5332}"/>
    <dgm:cxn modelId="{1BDC9222-4991-4EEE-B8A3-81E1DAD144FE}" type="presOf" srcId="{3BDCA110-A600-41D7-910F-F0ECB0DF2C4F}" destId="{7495D37C-8C14-4C2E-9CAF-3A5E6627050C}" srcOrd="1" destOrd="0" presId="urn:microsoft.com/office/officeart/2005/8/layout/list1"/>
    <dgm:cxn modelId="{0E549632-8F15-4A12-A7F4-8A992D2AD425}" type="presOf" srcId="{FEDD1F0F-1E51-4255-B5CE-E799A02D00D4}" destId="{B80373A8-49C7-4C97-991A-D60D7B27C7CD}" srcOrd="0" destOrd="0" presId="urn:microsoft.com/office/officeart/2005/8/layout/list1"/>
    <dgm:cxn modelId="{8A661062-22F2-474B-8C06-235F44F4ADDF}" type="presOf" srcId="{FEDD1F0F-1E51-4255-B5CE-E799A02D00D4}" destId="{23F44649-96C2-4A92-BF2D-92DB0D540218}" srcOrd="1" destOrd="0" presId="urn:microsoft.com/office/officeart/2005/8/layout/list1"/>
    <dgm:cxn modelId="{DE584563-B13E-407D-8880-6BF0F802BC6A}" srcId="{8CE74FBF-620D-458A-86C6-6B8EDE791724}" destId="{3BDCA110-A600-41D7-910F-F0ECB0DF2C4F}" srcOrd="1" destOrd="0" parTransId="{65E642EB-DFF5-46B2-BD36-670540C1CC45}" sibTransId="{440D96E5-E4B4-42FF-92B6-034F73A613E8}"/>
    <dgm:cxn modelId="{062C7487-1071-443F-B2BD-262308ED39E0}" type="presOf" srcId="{C2B8A921-2EF0-48BD-BA12-B853A1882888}" destId="{41D23014-4274-49FC-90BF-0C8D6840E7CE}" srcOrd="1" destOrd="0" presId="urn:microsoft.com/office/officeart/2005/8/layout/list1"/>
    <dgm:cxn modelId="{CFB67888-99CD-418A-BD34-7D14BEA15698}" type="presOf" srcId="{3BDCA110-A600-41D7-910F-F0ECB0DF2C4F}" destId="{26A64430-54AD-4F41-9924-9391F32260CF}" srcOrd="0" destOrd="0" presId="urn:microsoft.com/office/officeart/2005/8/layout/list1"/>
    <dgm:cxn modelId="{69B3539C-90CA-4B30-8D03-78ED39BCA005}" type="presOf" srcId="{8CE74FBF-620D-458A-86C6-6B8EDE791724}" destId="{919DDB35-2C6A-45E9-802C-891E0B629427}" srcOrd="0" destOrd="0" presId="urn:microsoft.com/office/officeart/2005/8/layout/list1"/>
    <dgm:cxn modelId="{B61D18F4-B5C2-4F4E-94D3-34B5EBE1962A}" srcId="{8CE74FBF-620D-458A-86C6-6B8EDE791724}" destId="{FEDD1F0F-1E51-4255-B5CE-E799A02D00D4}" srcOrd="0" destOrd="0" parTransId="{F4C6A076-A9CC-41B2-BFA1-A1E4E7FB1685}" sibTransId="{BF74F0CB-A195-401C-A0BD-73629D8E5275}"/>
    <dgm:cxn modelId="{B51D988E-18C8-4A94-8768-B01A4E356DCE}" type="presParOf" srcId="{919DDB35-2C6A-45E9-802C-891E0B629427}" destId="{412F737E-1FFC-4A7C-A91D-BB77DA630050}" srcOrd="0" destOrd="0" presId="urn:microsoft.com/office/officeart/2005/8/layout/list1"/>
    <dgm:cxn modelId="{9011DC9E-D710-426D-B6F5-0CA9FEA574B2}" type="presParOf" srcId="{412F737E-1FFC-4A7C-A91D-BB77DA630050}" destId="{B80373A8-49C7-4C97-991A-D60D7B27C7CD}" srcOrd="0" destOrd="0" presId="urn:microsoft.com/office/officeart/2005/8/layout/list1"/>
    <dgm:cxn modelId="{11197ADF-9449-4E5D-A2F6-656CDA4C3304}" type="presParOf" srcId="{412F737E-1FFC-4A7C-A91D-BB77DA630050}" destId="{23F44649-96C2-4A92-BF2D-92DB0D540218}" srcOrd="1" destOrd="0" presId="urn:microsoft.com/office/officeart/2005/8/layout/list1"/>
    <dgm:cxn modelId="{EE792515-C350-407D-8004-EAEEF73397F0}" type="presParOf" srcId="{919DDB35-2C6A-45E9-802C-891E0B629427}" destId="{85EE3AF4-B705-495E-A986-E84C5905DCEB}" srcOrd="1" destOrd="0" presId="urn:microsoft.com/office/officeart/2005/8/layout/list1"/>
    <dgm:cxn modelId="{55AD332D-EEF0-41EE-94D3-2764ADD45DA6}" type="presParOf" srcId="{919DDB35-2C6A-45E9-802C-891E0B629427}" destId="{50821244-7880-4AF1-8F83-C83B6FDFB588}" srcOrd="2" destOrd="0" presId="urn:microsoft.com/office/officeart/2005/8/layout/list1"/>
    <dgm:cxn modelId="{412207C8-2130-4EBC-9D89-C1001DDD6F7E}" type="presParOf" srcId="{919DDB35-2C6A-45E9-802C-891E0B629427}" destId="{435950A1-9D11-42B7-96F8-A9E0032E748C}" srcOrd="3" destOrd="0" presId="urn:microsoft.com/office/officeart/2005/8/layout/list1"/>
    <dgm:cxn modelId="{CBE8BF73-9720-4B2D-B9B4-4A0F925B013B}" type="presParOf" srcId="{919DDB35-2C6A-45E9-802C-891E0B629427}" destId="{2A048468-7E57-41CA-9896-3678790F25B4}" srcOrd="4" destOrd="0" presId="urn:microsoft.com/office/officeart/2005/8/layout/list1"/>
    <dgm:cxn modelId="{FE4A14BE-0F6F-4969-9212-E43BC4C3A2DD}" type="presParOf" srcId="{2A048468-7E57-41CA-9896-3678790F25B4}" destId="{26A64430-54AD-4F41-9924-9391F32260CF}" srcOrd="0" destOrd="0" presId="urn:microsoft.com/office/officeart/2005/8/layout/list1"/>
    <dgm:cxn modelId="{C6D3BB63-05AC-42F1-A250-D99382A6B958}" type="presParOf" srcId="{2A048468-7E57-41CA-9896-3678790F25B4}" destId="{7495D37C-8C14-4C2E-9CAF-3A5E6627050C}" srcOrd="1" destOrd="0" presId="urn:microsoft.com/office/officeart/2005/8/layout/list1"/>
    <dgm:cxn modelId="{4BA6A3AC-F4AB-4BCE-A158-ABDD85A7CF54}" type="presParOf" srcId="{919DDB35-2C6A-45E9-802C-891E0B629427}" destId="{AEDD232D-C69E-4A98-8AF3-C173BDE2C584}" srcOrd="5" destOrd="0" presId="urn:microsoft.com/office/officeart/2005/8/layout/list1"/>
    <dgm:cxn modelId="{38C8696D-6E5A-4892-8FCD-6A686BECA53E}" type="presParOf" srcId="{919DDB35-2C6A-45E9-802C-891E0B629427}" destId="{6123DB32-755F-485F-A385-FF8A367EEB9E}" srcOrd="6" destOrd="0" presId="urn:microsoft.com/office/officeart/2005/8/layout/list1"/>
    <dgm:cxn modelId="{B3FCB202-EF4E-4CD0-9805-160C0394C7B4}" type="presParOf" srcId="{919DDB35-2C6A-45E9-802C-891E0B629427}" destId="{AD95A3AC-6E09-4A75-8D8B-96BA31D939A7}" srcOrd="7" destOrd="0" presId="urn:microsoft.com/office/officeart/2005/8/layout/list1"/>
    <dgm:cxn modelId="{5A5DFED4-928D-4D98-9D0B-4CC33A091176}" type="presParOf" srcId="{919DDB35-2C6A-45E9-802C-891E0B629427}" destId="{27BA70D3-33A7-4EBA-B17C-655B7B72B205}" srcOrd="8" destOrd="0" presId="urn:microsoft.com/office/officeart/2005/8/layout/list1"/>
    <dgm:cxn modelId="{C3D3B3F8-BC1C-46B4-8ABE-65E0BCED1F8C}" type="presParOf" srcId="{27BA70D3-33A7-4EBA-B17C-655B7B72B205}" destId="{6A064A6D-42C5-4BC6-811E-BA7E71DD8AC5}" srcOrd="0" destOrd="0" presId="urn:microsoft.com/office/officeart/2005/8/layout/list1"/>
    <dgm:cxn modelId="{0AF0FB52-246B-43E1-9CA1-3A8B732E772A}" type="presParOf" srcId="{27BA70D3-33A7-4EBA-B17C-655B7B72B205}" destId="{41D23014-4274-49FC-90BF-0C8D6840E7CE}" srcOrd="1" destOrd="0" presId="urn:microsoft.com/office/officeart/2005/8/layout/list1"/>
    <dgm:cxn modelId="{AA9DB8BB-1CCE-4CC9-9185-669B54908987}" type="presParOf" srcId="{919DDB35-2C6A-45E9-802C-891E0B629427}" destId="{80544DB0-5E2E-4F0B-85FA-45C406D419DD}" srcOrd="9" destOrd="0" presId="urn:microsoft.com/office/officeart/2005/8/layout/list1"/>
    <dgm:cxn modelId="{AA77CD2F-172E-43D6-A5FC-22603A6D62FB}" type="presParOf" srcId="{919DDB35-2C6A-45E9-802C-891E0B629427}" destId="{9C43E9F5-DCDB-4246-8B96-20EBF298A94D}" srcOrd="10" destOrd="0" presId="urn:microsoft.com/office/officeart/2005/8/layout/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6826A8A-C58A-4E22-A4BB-61811F2B6068}" type="doc">
      <dgm:prSet loTypeId="urn:microsoft.com/office/officeart/2005/8/layout/vList2" loCatId="list" qsTypeId="urn:microsoft.com/office/officeart/2005/8/quickstyle/simple1#6" qsCatId="simple" csTypeId="urn:microsoft.com/office/officeart/2005/8/colors/colorful2#2" csCatId="colorful"/>
      <dgm:spPr/>
      <dgm:t>
        <a:bodyPr/>
        <a:lstStyle/>
        <a:p>
          <a:endParaRPr lang="en-US"/>
        </a:p>
      </dgm:t>
    </dgm:pt>
    <dgm:pt modelId="{BAAE372E-1169-4726-B027-853AA56098D5}">
      <dgm:prSet/>
      <dgm:spPr/>
      <dgm:t>
        <a:bodyPr/>
        <a:lstStyle/>
        <a:p>
          <a:r>
            <a:rPr lang="en-GB" b="1" i="1"/>
            <a:t>1 Terrorism: interpretation</a:t>
          </a:r>
          <a:endParaRPr lang="en-US"/>
        </a:p>
      </dgm:t>
    </dgm:pt>
    <dgm:pt modelId="{460ED2FE-D1D7-44A0-92FE-AD742A2E60BA}" type="parTrans" cxnId="{300FCD51-0B71-48CC-BE5A-B7487845975C}">
      <dgm:prSet/>
      <dgm:spPr/>
      <dgm:t>
        <a:bodyPr/>
        <a:lstStyle/>
        <a:p>
          <a:endParaRPr lang="en-US"/>
        </a:p>
      </dgm:t>
    </dgm:pt>
    <dgm:pt modelId="{E1ED95FA-29AA-408B-BCB7-BDFCDC42503C}" type="sibTrans" cxnId="{300FCD51-0B71-48CC-BE5A-B7487845975C}">
      <dgm:prSet/>
      <dgm:spPr/>
      <dgm:t>
        <a:bodyPr/>
        <a:lstStyle/>
        <a:p>
          <a:endParaRPr lang="en-US"/>
        </a:p>
      </dgm:t>
    </dgm:pt>
    <dgm:pt modelId="{90C0B488-4868-46F2-B3A2-C3E4A61FA73D}">
      <dgm:prSet/>
      <dgm:spPr/>
      <dgm:t>
        <a:bodyPr/>
        <a:lstStyle/>
        <a:p>
          <a:r>
            <a:rPr lang="en-GB" i="1"/>
            <a:t>(1) In this Act “terrorism” means the use or threat of action where—</a:t>
          </a:r>
          <a:endParaRPr lang="en-US"/>
        </a:p>
      </dgm:t>
    </dgm:pt>
    <dgm:pt modelId="{B218FB37-E953-4698-84AE-E201FF6A174A}" type="parTrans" cxnId="{BBA83BB3-D840-497C-B936-C6BBB39E7922}">
      <dgm:prSet/>
      <dgm:spPr/>
      <dgm:t>
        <a:bodyPr/>
        <a:lstStyle/>
        <a:p>
          <a:endParaRPr lang="en-US"/>
        </a:p>
      </dgm:t>
    </dgm:pt>
    <dgm:pt modelId="{12112CB7-78A1-4513-B4B9-2BF2B7142846}" type="sibTrans" cxnId="{BBA83BB3-D840-497C-B936-C6BBB39E7922}">
      <dgm:prSet/>
      <dgm:spPr/>
      <dgm:t>
        <a:bodyPr/>
        <a:lstStyle/>
        <a:p>
          <a:endParaRPr lang="en-US"/>
        </a:p>
      </dgm:t>
    </dgm:pt>
    <dgm:pt modelId="{38CB4F86-DC92-4025-A590-D7C5E2A506BB}">
      <dgm:prSet/>
      <dgm:spPr/>
      <dgm:t>
        <a:bodyPr/>
        <a:lstStyle/>
        <a:p>
          <a:r>
            <a:rPr lang="en-GB" i="1"/>
            <a:t>(a) the action falls within subsection (2),</a:t>
          </a:r>
          <a:endParaRPr lang="en-US"/>
        </a:p>
      </dgm:t>
    </dgm:pt>
    <dgm:pt modelId="{BDEDC1ED-8DE0-47F6-A4E0-B55A1FD02384}" type="parTrans" cxnId="{6A002719-60E8-4444-AEED-723E44F00B76}">
      <dgm:prSet/>
      <dgm:spPr/>
      <dgm:t>
        <a:bodyPr/>
        <a:lstStyle/>
        <a:p>
          <a:endParaRPr lang="en-US"/>
        </a:p>
      </dgm:t>
    </dgm:pt>
    <dgm:pt modelId="{144A78C0-61D5-4BD2-812A-6C13C5D6D9A1}" type="sibTrans" cxnId="{6A002719-60E8-4444-AEED-723E44F00B76}">
      <dgm:prSet/>
      <dgm:spPr/>
      <dgm:t>
        <a:bodyPr/>
        <a:lstStyle/>
        <a:p>
          <a:endParaRPr lang="en-US"/>
        </a:p>
      </dgm:t>
    </dgm:pt>
    <dgm:pt modelId="{1D5970AB-0890-41F1-9664-3EB579C08AE9}">
      <dgm:prSet/>
      <dgm:spPr/>
      <dgm:t>
        <a:bodyPr/>
        <a:lstStyle/>
        <a:p>
          <a:r>
            <a:rPr lang="en-GB" i="1"/>
            <a:t>(b) the use or threat is designed to influence the government or an</a:t>
          </a:r>
          <a:endParaRPr lang="en-US"/>
        </a:p>
      </dgm:t>
    </dgm:pt>
    <dgm:pt modelId="{CF07645E-EF06-4237-963E-6B14C07F9FFC}" type="parTrans" cxnId="{C35CCE79-3119-4727-B611-89FD19243B93}">
      <dgm:prSet/>
      <dgm:spPr/>
      <dgm:t>
        <a:bodyPr/>
        <a:lstStyle/>
        <a:p>
          <a:endParaRPr lang="en-US"/>
        </a:p>
      </dgm:t>
    </dgm:pt>
    <dgm:pt modelId="{29B6F8B3-80E0-4BA4-9416-4034BF6B6A75}" type="sibTrans" cxnId="{C35CCE79-3119-4727-B611-89FD19243B93}">
      <dgm:prSet/>
      <dgm:spPr/>
      <dgm:t>
        <a:bodyPr/>
        <a:lstStyle/>
        <a:p>
          <a:endParaRPr lang="en-US"/>
        </a:p>
      </dgm:t>
    </dgm:pt>
    <dgm:pt modelId="{141ACC45-0003-4E2D-8114-4E1C7A753B35}">
      <dgm:prSet/>
      <dgm:spPr/>
      <dgm:t>
        <a:bodyPr/>
        <a:lstStyle/>
        <a:p>
          <a:r>
            <a:rPr lang="en-GB" i="1"/>
            <a:t>international governmental organisation or to intimidate the public</a:t>
          </a:r>
          <a:endParaRPr lang="en-US"/>
        </a:p>
      </dgm:t>
    </dgm:pt>
    <dgm:pt modelId="{8C6F963B-CB51-4904-B8CE-F55C297BF1BB}" type="parTrans" cxnId="{F9648329-A94D-495A-9490-588EFC28619E}">
      <dgm:prSet/>
      <dgm:spPr/>
      <dgm:t>
        <a:bodyPr/>
        <a:lstStyle/>
        <a:p>
          <a:endParaRPr lang="en-US"/>
        </a:p>
      </dgm:t>
    </dgm:pt>
    <dgm:pt modelId="{6B31EBB0-2BBB-47CA-8D52-3682E4987033}" type="sibTrans" cxnId="{F9648329-A94D-495A-9490-588EFC28619E}">
      <dgm:prSet/>
      <dgm:spPr/>
      <dgm:t>
        <a:bodyPr/>
        <a:lstStyle/>
        <a:p>
          <a:endParaRPr lang="en-US"/>
        </a:p>
      </dgm:t>
    </dgm:pt>
    <dgm:pt modelId="{93467F83-E3A0-423B-ACB5-4661EF4A8C0E}">
      <dgm:prSet/>
      <dgm:spPr/>
      <dgm:t>
        <a:bodyPr/>
        <a:lstStyle/>
        <a:p>
          <a:r>
            <a:rPr lang="en-GB" i="1"/>
            <a:t>or a section of the public, and</a:t>
          </a:r>
          <a:endParaRPr lang="en-US"/>
        </a:p>
      </dgm:t>
    </dgm:pt>
    <dgm:pt modelId="{796145C5-EA2E-4E7B-9DC3-911F08A56344}" type="parTrans" cxnId="{EB7A8B8C-F07F-4071-A4DB-31DC7CA2A987}">
      <dgm:prSet/>
      <dgm:spPr/>
      <dgm:t>
        <a:bodyPr/>
        <a:lstStyle/>
        <a:p>
          <a:endParaRPr lang="en-US"/>
        </a:p>
      </dgm:t>
    </dgm:pt>
    <dgm:pt modelId="{EF578F10-97C6-4C06-B8AD-CCBD0BEB7354}" type="sibTrans" cxnId="{EB7A8B8C-F07F-4071-A4DB-31DC7CA2A987}">
      <dgm:prSet/>
      <dgm:spPr/>
      <dgm:t>
        <a:bodyPr/>
        <a:lstStyle/>
        <a:p>
          <a:endParaRPr lang="en-US"/>
        </a:p>
      </dgm:t>
    </dgm:pt>
    <dgm:pt modelId="{EAB3A311-4958-4C1D-AF31-44F9AD32C860}">
      <dgm:prSet/>
      <dgm:spPr/>
      <dgm:t>
        <a:bodyPr/>
        <a:lstStyle/>
        <a:p>
          <a:r>
            <a:rPr lang="en-GB" i="1"/>
            <a:t>(c) the use or threat is made for the purpose of advancing a political,</a:t>
          </a:r>
          <a:endParaRPr lang="en-US"/>
        </a:p>
      </dgm:t>
    </dgm:pt>
    <dgm:pt modelId="{3A429323-0F9A-4DDB-B50D-B3E7B3EE1626}" type="parTrans" cxnId="{38942239-1E03-40E8-A150-2DA06E218A62}">
      <dgm:prSet/>
      <dgm:spPr/>
      <dgm:t>
        <a:bodyPr/>
        <a:lstStyle/>
        <a:p>
          <a:endParaRPr lang="en-US"/>
        </a:p>
      </dgm:t>
    </dgm:pt>
    <dgm:pt modelId="{67F59EEF-AD48-4246-8F51-4E976620C3B1}" type="sibTrans" cxnId="{38942239-1E03-40E8-A150-2DA06E218A62}">
      <dgm:prSet/>
      <dgm:spPr/>
      <dgm:t>
        <a:bodyPr/>
        <a:lstStyle/>
        <a:p>
          <a:endParaRPr lang="en-US"/>
        </a:p>
      </dgm:t>
    </dgm:pt>
    <dgm:pt modelId="{1CC9CC62-E1B6-4B1F-9C7E-69378F0B455C}">
      <dgm:prSet/>
      <dgm:spPr/>
      <dgm:t>
        <a:bodyPr/>
        <a:lstStyle/>
        <a:p>
          <a:r>
            <a:rPr lang="en-GB" i="1"/>
            <a:t>religious or ideological cause.</a:t>
          </a:r>
          <a:endParaRPr lang="en-US"/>
        </a:p>
      </dgm:t>
    </dgm:pt>
    <dgm:pt modelId="{3D73A1B3-E098-4B98-A11D-DD815FEB91FC}" type="parTrans" cxnId="{DF0321C1-719D-445E-A877-B6044329205C}">
      <dgm:prSet/>
      <dgm:spPr/>
      <dgm:t>
        <a:bodyPr/>
        <a:lstStyle/>
        <a:p>
          <a:endParaRPr lang="en-US"/>
        </a:p>
      </dgm:t>
    </dgm:pt>
    <dgm:pt modelId="{F79992A3-FDFA-4E58-BCCC-B0F53AA0AC47}" type="sibTrans" cxnId="{DF0321C1-719D-445E-A877-B6044329205C}">
      <dgm:prSet/>
      <dgm:spPr/>
      <dgm:t>
        <a:bodyPr/>
        <a:lstStyle/>
        <a:p>
          <a:endParaRPr lang="en-US"/>
        </a:p>
      </dgm:t>
    </dgm:pt>
    <dgm:pt modelId="{02166F08-A40A-4798-84AA-ED4DF9E624D5}" type="pres">
      <dgm:prSet presAssocID="{06826A8A-C58A-4E22-A4BB-61811F2B6068}" presName="linear" presStyleCnt="0">
        <dgm:presLayoutVars>
          <dgm:animLvl val="lvl"/>
          <dgm:resizeHandles val="exact"/>
        </dgm:presLayoutVars>
      </dgm:prSet>
      <dgm:spPr/>
    </dgm:pt>
    <dgm:pt modelId="{50A73BCA-CE38-4500-8897-5ADFB10F37EB}" type="pres">
      <dgm:prSet presAssocID="{BAAE372E-1169-4726-B027-853AA56098D5}" presName="parentText" presStyleLbl="node1" presStyleIdx="0" presStyleCnt="8">
        <dgm:presLayoutVars>
          <dgm:chMax val="0"/>
          <dgm:bulletEnabled val="1"/>
        </dgm:presLayoutVars>
      </dgm:prSet>
      <dgm:spPr/>
    </dgm:pt>
    <dgm:pt modelId="{B9A33685-7615-4E6D-B472-8BD4F5BBFD73}" type="pres">
      <dgm:prSet presAssocID="{E1ED95FA-29AA-408B-BCB7-BDFCDC42503C}" presName="spacer" presStyleCnt="0"/>
      <dgm:spPr/>
    </dgm:pt>
    <dgm:pt modelId="{6C37000D-899E-4939-BC0C-5DEC0AAFE852}" type="pres">
      <dgm:prSet presAssocID="{90C0B488-4868-46F2-B3A2-C3E4A61FA73D}" presName="parentText" presStyleLbl="node1" presStyleIdx="1" presStyleCnt="8">
        <dgm:presLayoutVars>
          <dgm:chMax val="0"/>
          <dgm:bulletEnabled val="1"/>
        </dgm:presLayoutVars>
      </dgm:prSet>
      <dgm:spPr/>
    </dgm:pt>
    <dgm:pt modelId="{6B299895-D8DC-4A15-B25F-97FC01DE5A90}" type="pres">
      <dgm:prSet presAssocID="{12112CB7-78A1-4513-B4B9-2BF2B7142846}" presName="spacer" presStyleCnt="0"/>
      <dgm:spPr/>
    </dgm:pt>
    <dgm:pt modelId="{1F67B4D0-D9A3-49E9-A457-C23BA6FCE5BD}" type="pres">
      <dgm:prSet presAssocID="{38CB4F86-DC92-4025-A590-D7C5E2A506BB}" presName="parentText" presStyleLbl="node1" presStyleIdx="2" presStyleCnt="8">
        <dgm:presLayoutVars>
          <dgm:chMax val="0"/>
          <dgm:bulletEnabled val="1"/>
        </dgm:presLayoutVars>
      </dgm:prSet>
      <dgm:spPr/>
    </dgm:pt>
    <dgm:pt modelId="{36EF3D0D-4A10-4494-8BDE-901BAEAB3D91}" type="pres">
      <dgm:prSet presAssocID="{144A78C0-61D5-4BD2-812A-6C13C5D6D9A1}" presName="spacer" presStyleCnt="0"/>
      <dgm:spPr/>
    </dgm:pt>
    <dgm:pt modelId="{7512E62A-EC14-4D67-9EEC-F9160DF220A3}" type="pres">
      <dgm:prSet presAssocID="{1D5970AB-0890-41F1-9664-3EB579C08AE9}" presName="parentText" presStyleLbl="node1" presStyleIdx="3" presStyleCnt="8">
        <dgm:presLayoutVars>
          <dgm:chMax val="0"/>
          <dgm:bulletEnabled val="1"/>
        </dgm:presLayoutVars>
      </dgm:prSet>
      <dgm:spPr/>
    </dgm:pt>
    <dgm:pt modelId="{0997A2BB-DAF7-4308-8A35-FFF18D181FDE}" type="pres">
      <dgm:prSet presAssocID="{29B6F8B3-80E0-4BA4-9416-4034BF6B6A75}" presName="spacer" presStyleCnt="0"/>
      <dgm:spPr/>
    </dgm:pt>
    <dgm:pt modelId="{A3A75721-5DFA-4D5E-B381-4D8367776493}" type="pres">
      <dgm:prSet presAssocID="{141ACC45-0003-4E2D-8114-4E1C7A753B35}" presName="parentText" presStyleLbl="node1" presStyleIdx="4" presStyleCnt="8">
        <dgm:presLayoutVars>
          <dgm:chMax val="0"/>
          <dgm:bulletEnabled val="1"/>
        </dgm:presLayoutVars>
      </dgm:prSet>
      <dgm:spPr/>
    </dgm:pt>
    <dgm:pt modelId="{B1940FF4-48D3-4A46-8565-66C65CFDCD85}" type="pres">
      <dgm:prSet presAssocID="{6B31EBB0-2BBB-47CA-8D52-3682E4987033}" presName="spacer" presStyleCnt="0"/>
      <dgm:spPr/>
    </dgm:pt>
    <dgm:pt modelId="{7FD13786-3630-45C5-B8A9-7E1E13596C70}" type="pres">
      <dgm:prSet presAssocID="{93467F83-E3A0-423B-ACB5-4661EF4A8C0E}" presName="parentText" presStyleLbl="node1" presStyleIdx="5" presStyleCnt="8">
        <dgm:presLayoutVars>
          <dgm:chMax val="0"/>
          <dgm:bulletEnabled val="1"/>
        </dgm:presLayoutVars>
      </dgm:prSet>
      <dgm:spPr/>
    </dgm:pt>
    <dgm:pt modelId="{80EA728F-DF2B-49DE-A177-4F56ED48E8FC}" type="pres">
      <dgm:prSet presAssocID="{EF578F10-97C6-4C06-B8AD-CCBD0BEB7354}" presName="spacer" presStyleCnt="0"/>
      <dgm:spPr/>
    </dgm:pt>
    <dgm:pt modelId="{343B571C-AB72-4A7D-A1AA-B38F73A4531E}" type="pres">
      <dgm:prSet presAssocID="{EAB3A311-4958-4C1D-AF31-44F9AD32C860}" presName="parentText" presStyleLbl="node1" presStyleIdx="6" presStyleCnt="8">
        <dgm:presLayoutVars>
          <dgm:chMax val="0"/>
          <dgm:bulletEnabled val="1"/>
        </dgm:presLayoutVars>
      </dgm:prSet>
      <dgm:spPr/>
    </dgm:pt>
    <dgm:pt modelId="{E21DFA3F-7AAA-4CBA-AEBC-3B7F5F76BB93}" type="pres">
      <dgm:prSet presAssocID="{67F59EEF-AD48-4246-8F51-4E976620C3B1}" presName="spacer" presStyleCnt="0"/>
      <dgm:spPr/>
    </dgm:pt>
    <dgm:pt modelId="{3EB6C720-A2FE-4B1B-B291-2432B00D0A42}" type="pres">
      <dgm:prSet presAssocID="{1CC9CC62-E1B6-4B1F-9C7E-69378F0B455C}" presName="parentText" presStyleLbl="node1" presStyleIdx="7" presStyleCnt="8">
        <dgm:presLayoutVars>
          <dgm:chMax val="0"/>
          <dgm:bulletEnabled val="1"/>
        </dgm:presLayoutVars>
      </dgm:prSet>
      <dgm:spPr/>
    </dgm:pt>
  </dgm:ptLst>
  <dgm:cxnLst>
    <dgm:cxn modelId="{01C03906-E05E-491E-9992-184282E88428}" type="presOf" srcId="{06826A8A-C58A-4E22-A4BB-61811F2B6068}" destId="{02166F08-A40A-4798-84AA-ED4DF9E624D5}" srcOrd="0" destOrd="0" presId="urn:microsoft.com/office/officeart/2005/8/layout/vList2"/>
    <dgm:cxn modelId="{ADAF1B07-AF29-4BBB-960C-FE198D0F73E6}" type="presOf" srcId="{BAAE372E-1169-4726-B027-853AA56098D5}" destId="{50A73BCA-CE38-4500-8897-5ADFB10F37EB}" srcOrd="0" destOrd="0" presId="urn:microsoft.com/office/officeart/2005/8/layout/vList2"/>
    <dgm:cxn modelId="{6A002719-60E8-4444-AEED-723E44F00B76}" srcId="{06826A8A-C58A-4E22-A4BB-61811F2B6068}" destId="{38CB4F86-DC92-4025-A590-D7C5E2A506BB}" srcOrd="2" destOrd="0" parTransId="{BDEDC1ED-8DE0-47F6-A4E0-B55A1FD02384}" sibTransId="{144A78C0-61D5-4BD2-812A-6C13C5D6D9A1}"/>
    <dgm:cxn modelId="{00F63721-2584-40DA-A8D7-4AD0D0E67ADB}" type="presOf" srcId="{1CC9CC62-E1B6-4B1F-9C7E-69378F0B455C}" destId="{3EB6C720-A2FE-4B1B-B291-2432B00D0A42}" srcOrd="0" destOrd="0" presId="urn:microsoft.com/office/officeart/2005/8/layout/vList2"/>
    <dgm:cxn modelId="{F9648329-A94D-495A-9490-588EFC28619E}" srcId="{06826A8A-C58A-4E22-A4BB-61811F2B6068}" destId="{141ACC45-0003-4E2D-8114-4E1C7A753B35}" srcOrd="4" destOrd="0" parTransId="{8C6F963B-CB51-4904-B8CE-F55C297BF1BB}" sibTransId="{6B31EBB0-2BBB-47CA-8D52-3682E4987033}"/>
    <dgm:cxn modelId="{38942239-1E03-40E8-A150-2DA06E218A62}" srcId="{06826A8A-C58A-4E22-A4BB-61811F2B6068}" destId="{EAB3A311-4958-4C1D-AF31-44F9AD32C860}" srcOrd="6" destOrd="0" parTransId="{3A429323-0F9A-4DDB-B50D-B3E7B3EE1626}" sibTransId="{67F59EEF-AD48-4246-8F51-4E976620C3B1}"/>
    <dgm:cxn modelId="{8B3B0A42-02F3-4134-B3C2-6DBA4DA27803}" type="presOf" srcId="{90C0B488-4868-46F2-B3A2-C3E4A61FA73D}" destId="{6C37000D-899E-4939-BC0C-5DEC0AAFE852}" srcOrd="0" destOrd="0" presId="urn:microsoft.com/office/officeart/2005/8/layout/vList2"/>
    <dgm:cxn modelId="{300FCD51-0B71-48CC-BE5A-B7487845975C}" srcId="{06826A8A-C58A-4E22-A4BB-61811F2B6068}" destId="{BAAE372E-1169-4726-B027-853AA56098D5}" srcOrd="0" destOrd="0" parTransId="{460ED2FE-D1D7-44A0-92FE-AD742A2E60BA}" sibTransId="{E1ED95FA-29AA-408B-BCB7-BDFCDC42503C}"/>
    <dgm:cxn modelId="{C35CCE79-3119-4727-B611-89FD19243B93}" srcId="{06826A8A-C58A-4E22-A4BB-61811F2B6068}" destId="{1D5970AB-0890-41F1-9664-3EB579C08AE9}" srcOrd="3" destOrd="0" parTransId="{CF07645E-EF06-4237-963E-6B14C07F9FFC}" sibTransId="{29B6F8B3-80E0-4BA4-9416-4034BF6B6A75}"/>
    <dgm:cxn modelId="{EB7A8B8C-F07F-4071-A4DB-31DC7CA2A987}" srcId="{06826A8A-C58A-4E22-A4BB-61811F2B6068}" destId="{93467F83-E3A0-423B-ACB5-4661EF4A8C0E}" srcOrd="5" destOrd="0" parTransId="{796145C5-EA2E-4E7B-9DC3-911F08A56344}" sibTransId="{EF578F10-97C6-4C06-B8AD-CCBD0BEB7354}"/>
    <dgm:cxn modelId="{56AE6994-C238-4B75-823D-373F046B40F2}" type="presOf" srcId="{93467F83-E3A0-423B-ACB5-4661EF4A8C0E}" destId="{7FD13786-3630-45C5-B8A9-7E1E13596C70}" srcOrd="0" destOrd="0" presId="urn:microsoft.com/office/officeart/2005/8/layout/vList2"/>
    <dgm:cxn modelId="{CAA6CB9B-F249-4E0D-BC48-ABD49B3F8006}" type="presOf" srcId="{1D5970AB-0890-41F1-9664-3EB579C08AE9}" destId="{7512E62A-EC14-4D67-9EEC-F9160DF220A3}" srcOrd="0" destOrd="0" presId="urn:microsoft.com/office/officeart/2005/8/layout/vList2"/>
    <dgm:cxn modelId="{615F03AB-5A65-4681-9BC8-F46A27E8083E}" type="presOf" srcId="{EAB3A311-4958-4C1D-AF31-44F9AD32C860}" destId="{343B571C-AB72-4A7D-A1AA-B38F73A4531E}" srcOrd="0" destOrd="0" presId="urn:microsoft.com/office/officeart/2005/8/layout/vList2"/>
    <dgm:cxn modelId="{BBA83BB3-D840-497C-B936-C6BBB39E7922}" srcId="{06826A8A-C58A-4E22-A4BB-61811F2B6068}" destId="{90C0B488-4868-46F2-B3A2-C3E4A61FA73D}" srcOrd="1" destOrd="0" parTransId="{B218FB37-E953-4698-84AE-E201FF6A174A}" sibTransId="{12112CB7-78A1-4513-B4B9-2BF2B7142846}"/>
    <dgm:cxn modelId="{DF0321C1-719D-445E-A877-B6044329205C}" srcId="{06826A8A-C58A-4E22-A4BB-61811F2B6068}" destId="{1CC9CC62-E1B6-4B1F-9C7E-69378F0B455C}" srcOrd="7" destOrd="0" parTransId="{3D73A1B3-E098-4B98-A11D-DD815FEB91FC}" sibTransId="{F79992A3-FDFA-4E58-BCCC-B0F53AA0AC47}"/>
    <dgm:cxn modelId="{120C76E5-C36C-4548-B19A-FA1929EFABDF}" type="presOf" srcId="{38CB4F86-DC92-4025-A590-D7C5E2A506BB}" destId="{1F67B4D0-D9A3-49E9-A457-C23BA6FCE5BD}" srcOrd="0" destOrd="0" presId="urn:microsoft.com/office/officeart/2005/8/layout/vList2"/>
    <dgm:cxn modelId="{3C1CEDE7-855E-4402-89FE-7394526E9DC0}" type="presOf" srcId="{141ACC45-0003-4E2D-8114-4E1C7A753B35}" destId="{A3A75721-5DFA-4D5E-B381-4D8367776493}" srcOrd="0" destOrd="0" presId="urn:microsoft.com/office/officeart/2005/8/layout/vList2"/>
    <dgm:cxn modelId="{00DE3C80-046A-4B38-BC8F-1A12FD508ACA}" type="presParOf" srcId="{02166F08-A40A-4798-84AA-ED4DF9E624D5}" destId="{50A73BCA-CE38-4500-8897-5ADFB10F37EB}" srcOrd="0" destOrd="0" presId="urn:microsoft.com/office/officeart/2005/8/layout/vList2"/>
    <dgm:cxn modelId="{C36A56A8-C729-4367-8E15-719A8A07F919}" type="presParOf" srcId="{02166F08-A40A-4798-84AA-ED4DF9E624D5}" destId="{B9A33685-7615-4E6D-B472-8BD4F5BBFD73}" srcOrd="1" destOrd="0" presId="urn:microsoft.com/office/officeart/2005/8/layout/vList2"/>
    <dgm:cxn modelId="{F2019640-0A48-46CB-BCA0-F86668CEC255}" type="presParOf" srcId="{02166F08-A40A-4798-84AA-ED4DF9E624D5}" destId="{6C37000D-899E-4939-BC0C-5DEC0AAFE852}" srcOrd="2" destOrd="0" presId="urn:microsoft.com/office/officeart/2005/8/layout/vList2"/>
    <dgm:cxn modelId="{F40EDEC0-8154-468A-92B4-5C51AC4202F6}" type="presParOf" srcId="{02166F08-A40A-4798-84AA-ED4DF9E624D5}" destId="{6B299895-D8DC-4A15-B25F-97FC01DE5A90}" srcOrd="3" destOrd="0" presId="urn:microsoft.com/office/officeart/2005/8/layout/vList2"/>
    <dgm:cxn modelId="{449C41E0-CF8C-435D-A9ED-2CD1FE0B9CD1}" type="presParOf" srcId="{02166F08-A40A-4798-84AA-ED4DF9E624D5}" destId="{1F67B4D0-D9A3-49E9-A457-C23BA6FCE5BD}" srcOrd="4" destOrd="0" presId="urn:microsoft.com/office/officeart/2005/8/layout/vList2"/>
    <dgm:cxn modelId="{03B0C514-16A7-4E4F-8173-3198FDBA91B6}" type="presParOf" srcId="{02166F08-A40A-4798-84AA-ED4DF9E624D5}" destId="{36EF3D0D-4A10-4494-8BDE-901BAEAB3D91}" srcOrd="5" destOrd="0" presId="urn:microsoft.com/office/officeart/2005/8/layout/vList2"/>
    <dgm:cxn modelId="{8368F1DD-D121-4EA9-9CDB-132B396BBC80}" type="presParOf" srcId="{02166F08-A40A-4798-84AA-ED4DF9E624D5}" destId="{7512E62A-EC14-4D67-9EEC-F9160DF220A3}" srcOrd="6" destOrd="0" presId="urn:microsoft.com/office/officeart/2005/8/layout/vList2"/>
    <dgm:cxn modelId="{BA465045-26F7-49B1-9A17-EEDCD0A78E24}" type="presParOf" srcId="{02166F08-A40A-4798-84AA-ED4DF9E624D5}" destId="{0997A2BB-DAF7-4308-8A35-FFF18D181FDE}" srcOrd="7" destOrd="0" presId="urn:microsoft.com/office/officeart/2005/8/layout/vList2"/>
    <dgm:cxn modelId="{541EDDF7-76CD-4E18-A8D5-F564ED5F4C72}" type="presParOf" srcId="{02166F08-A40A-4798-84AA-ED4DF9E624D5}" destId="{A3A75721-5DFA-4D5E-B381-4D8367776493}" srcOrd="8" destOrd="0" presId="urn:microsoft.com/office/officeart/2005/8/layout/vList2"/>
    <dgm:cxn modelId="{C1B612D3-88B7-485E-8AED-1CDA3F4A663B}" type="presParOf" srcId="{02166F08-A40A-4798-84AA-ED4DF9E624D5}" destId="{B1940FF4-48D3-4A46-8565-66C65CFDCD85}" srcOrd="9" destOrd="0" presId="urn:microsoft.com/office/officeart/2005/8/layout/vList2"/>
    <dgm:cxn modelId="{3596427A-38A2-4BB1-977D-7D9A11450922}" type="presParOf" srcId="{02166F08-A40A-4798-84AA-ED4DF9E624D5}" destId="{7FD13786-3630-45C5-B8A9-7E1E13596C70}" srcOrd="10" destOrd="0" presId="urn:microsoft.com/office/officeart/2005/8/layout/vList2"/>
    <dgm:cxn modelId="{9A81EFBA-5E1E-4856-AA9C-EEFF4DC65109}" type="presParOf" srcId="{02166F08-A40A-4798-84AA-ED4DF9E624D5}" destId="{80EA728F-DF2B-49DE-A177-4F56ED48E8FC}" srcOrd="11" destOrd="0" presId="urn:microsoft.com/office/officeart/2005/8/layout/vList2"/>
    <dgm:cxn modelId="{4EFF8194-ACCC-48FA-9A3E-22A3D91F10E4}" type="presParOf" srcId="{02166F08-A40A-4798-84AA-ED4DF9E624D5}" destId="{343B571C-AB72-4A7D-A1AA-B38F73A4531E}" srcOrd="12" destOrd="0" presId="urn:microsoft.com/office/officeart/2005/8/layout/vList2"/>
    <dgm:cxn modelId="{01151E13-2248-4DD5-A43D-945C86F2268F}" type="presParOf" srcId="{02166F08-A40A-4798-84AA-ED4DF9E624D5}" destId="{E21DFA3F-7AAA-4CBA-AEBC-3B7F5F76BB93}" srcOrd="13" destOrd="0" presId="urn:microsoft.com/office/officeart/2005/8/layout/vList2"/>
    <dgm:cxn modelId="{49D6CC89-843F-4646-8F91-3F36F4562273}" type="presParOf" srcId="{02166F08-A40A-4798-84AA-ED4DF9E624D5}" destId="{3EB6C720-A2FE-4B1B-B291-2432B00D0A42}" srcOrd="1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E9F2159-2C4E-4770-9883-51948F769B52}" type="doc">
      <dgm:prSet loTypeId="urn:microsoft.com/office/officeart/2005/8/layout/vList2" loCatId="list" qsTypeId="urn:microsoft.com/office/officeart/2005/8/quickstyle/simple1#7" qsCatId="simple" csTypeId="urn:microsoft.com/office/officeart/2005/8/colors/colorful2#3" csCatId="colorful" phldr="1"/>
      <dgm:spPr/>
      <dgm:t>
        <a:bodyPr/>
        <a:lstStyle/>
        <a:p>
          <a:endParaRPr lang="en-US"/>
        </a:p>
      </dgm:t>
    </dgm:pt>
    <dgm:pt modelId="{3953A004-D732-44A8-ADBA-BC54A47B3613}">
      <dgm:prSet custT="1"/>
      <dgm:spPr/>
      <dgm:t>
        <a:bodyPr/>
        <a:lstStyle/>
        <a:p>
          <a:r>
            <a:rPr lang="en-GB" sz="1800" i="1" dirty="0"/>
            <a:t>(a) involves serious violence against a person,</a:t>
          </a:r>
          <a:endParaRPr lang="en-US" sz="1800" dirty="0"/>
        </a:p>
      </dgm:t>
    </dgm:pt>
    <dgm:pt modelId="{A37FA88F-3783-4F6F-AA99-55AB7EFB1F2A}" type="parTrans" cxnId="{087FB077-B05B-47CE-B89C-63F9DDF5479D}">
      <dgm:prSet/>
      <dgm:spPr/>
      <dgm:t>
        <a:bodyPr/>
        <a:lstStyle/>
        <a:p>
          <a:endParaRPr lang="en-US"/>
        </a:p>
      </dgm:t>
    </dgm:pt>
    <dgm:pt modelId="{03C7CC1F-2F5B-4B35-AE32-258FDF943DCC}" type="sibTrans" cxnId="{087FB077-B05B-47CE-B89C-63F9DDF5479D}">
      <dgm:prSet/>
      <dgm:spPr/>
      <dgm:t>
        <a:bodyPr/>
        <a:lstStyle/>
        <a:p>
          <a:endParaRPr lang="en-US"/>
        </a:p>
      </dgm:t>
    </dgm:pt>
    <dgm:pt modelId="{A2DB1481-BEFF-4909-9A8D-5FE59A1D8E14}">
      <dgm:prSet custT="1"/>
      <dgm:spPr/>
      <dgm:t>
        <a:bodyPr/>
        <a:lstStyle/>
        <a:p>
          <a:r>
            <a:rPr lang="en-GB" sz="1800" i="1" dirty="0"/>
            <a:t>(b) involves serious damage to property,</a:t>
          </a:r>
          <a:endParaRPr lang="en-US" sz="1800" dirty="0"/>
        </a:p>
      </dgm:t>
    </dgm:pt>
    <dgm:pt modelId="{780560EC-9087-420A-81EE-CB0CC033148F}" type="parTrans" cxnId="{C0B270BF-3DFC-4473-9995-288C33790F2A}">
      <dgm:prSet/>
      <dgm:spPr/>
      <dgm:t>
        <a:bodyPr/>
        <a:lstStyle/>
        <a:p>
          <a:endParaRPr lang="en-US"/>
        </a:p>
      </dgm:t>
    </dgm:pt>
    <dgm:pt modelId="{3DD5CDB8-C6AE-418C-9F6C-4E419A3AB101}" type="sibTrans" cxnId="{C0B270BF-3DFC-4473-9995-288C33790F2A}">
      <dgm:prSet/>
      <dgm:spPr/>
      <dgm:t>
        <a:bodyPr/>
        <a:lstStyle/>
        <a:p>
          <a:endParaRPr lang="en-US"/>
        </a:p>
      </dgm:t>
    </dgm:pt>
    <dgm:pt modelId="{6D2633AA-BCF8-4519-9DAD-74FBE33F6268}">
      <dgm:prSet custT="1"/>
      <dgm:spPr/>
      <dgm:t>
        <a:bodyPr/>
        <a:lstStyle/>
        <a:p>
          <a:r>
            <a:rPr lang="en-GB" sz="1800" i="1" dirty="0"/>
            <a:t>(c) endangers a person’s life, other than that of the person committing the action,</a:t>
          </a:r>
          <a:endParaRPr lang="en-US" sz="1800" dirty="0"/>
        </a:p>
      </dgm:t>
    </dgm:pt>
    <dgm:pt modelId="{0D8CC743-04D4-4DE3-82B2-C7DFA8C991E0}" type="parTrans" cxnId="{29AC5571-9477-4DC3-8545-23C1E7580C82}">
      <dgm:prSet/>
      <dgm:spPr/>
      <dgm:t>
        <a:bodyPr/>
        <a:lstStyle/>
        <a:p>
          <a:endParaRPr lang="en-US"/>
        </a:p>
      </dgm:t>
    </dgm:pt>
    <dgm:pt modelId="{EDC08789-FD91-4CD7-A182-6549F044C987}" type="sibTrans" cxnId="{29AC5571-9477-4DC3-8545-23C1E7580C82}">
      <dgm:prSet/>
      <dgm:spPr/>
      <dgm:t>
        <a:bodyPr/>
        <a:lstStyle/>
        <a:p>
          <a:endParaRPr lang="en-US"/>
        </a:p>
      </dgm:t>
    </dgm:pt>
    <dgm:pt modelId="{6EA71CFC-A88F-455A-8B4F-471010B70494}">
      <dgm:prSet custT="1"/>
      <dgm:spPr/>
      <dgm:t>
        <a:bodyPr/>
        <a:lstStyle/>
        <a:p>
          <a:r>
            <a:rPr lang="en-GB" sz="1800" i="1" dirty="0"/>
            <a:t>(d) creates a serious risk to the health or safety of the public or a section of the public, or</a:t>
          </a:r>
          <a:endParaRPr lang="en-US" sz="1800" dirty="0"/>
        </a:p>
      </dgm:t>
    </dgm:pt>
    <dgm:pt modelId="{48E84194-200C-48C7-B00B-5FEE48647D33}" type="parTrans" cxnId="{EA826D91-02B2-46D2-8D8E-6F834A512D9E}">
      <dgm:prSet/>
      <dgm:spPr/>
      <dgm:t>
        <a:bodyPr/>
        <a:lstStyle/>
        <a:p>
          <a:endParaRPr lang="en-US"/>
        </a:p>
      </dgm:t>
    </dgm:pt>
    <dgm:pt modelId="{3606EFB5-40DC-4629-BB84-4085DA18094C}" type="sibTrans" cxnId="{EA826D91-02B2-46D2-8D8E-6F834A512D9E}">
      <dgm:prSet/>
      <dgm:spPr/>
      <dgm:t>
        <a:bodyPr/>
        <a:lstStyle/>
        <a:p>
          <a:endParaRPr lang="en-US"/>
        </a:p>
      </dgm:t>
    </dgm:pt>
    <dgm:pt modelId="{B8AD3953-A183-4114-A6D7-C3A8C3B32425}">
      <dgm:prSet custT="1"/>
      <dgm:spPr/>
      <dgm:t>
        <a:bodyPr/>
        <a:lstStyle/>
        <a:p>
          <a:r>
            <a:rPr lang="en-GB" sz="1800" i="1" dirty="0"/>
            <a:t>(e) is designed seriously to interfere with or seriously to disrupt an electronic system.</a:t>
          </a:r>
          <a:endParaRPr lang="en-US" sz="1800" dirty="0"/>
        </a:p>
      </dgm:t>
    </dgm:pt>
    <dgm:pt modelId="{4BC349A2-F183-45E4-A6DC-704CE2F30566}" type="parTrans" cxnId="{781921AB-69F5-4A65-AA7A-F16D8D67B8BE}">
      <dgm:prSet/>
      <dgm:spPr/>
      <dgm:t>
        <a:bodyPr/>
        <a:lstStyle/>
        <a:p>
          <a:endParaRPr lang="en-US"/>
        </a:p>
      </dgm:t>
    </dgm:pt>
    <dgm:pt modelId="{414EF65D-5211-4FB8-B35C-7B971B42831B}" type="sibTrans" cxnId="{781921AB-69F5-4A65-AA7A-F16D8D67B8BE}">
      <dgm:prSet/>
      <dgm:spPr/>
      <dgm:t>
        <a:bodyPr/>
        <a:lstStyle/>
        <a:p>
          <a:endParaRPr lang="en-US"/>
        </a:p>
      </dgm:t>
    </dgm:pt>
    <dgm:pt modelId="{88F13D8F-6B44-4C16-81E1-A123FBAF6D40}" type="pres">
      <dgm:prSet presAssocID="{2E9F2159-2C4E-4770-9883-51948F769B52}" presName="linear" presStyleCnt="0">
        <dgm:presLayoutVars>
          <dgm:animLvl val="lvl"/>
          <dgm:resizeHandles val="exact"/>
        </dgm:presLayoutVars>
      </dgm:prSet>
      <dgm:spPr/>
    </dgm:pt>
    <dgm:pt modelId="{0D6DEA75-278C-42B0-A018-E9A02E536E5D}" type="pres">
      <dgm:prSet presAssocID="{3953A004-D732-44A8-ADBA-BC54A47B3613}" presName="parentText" presStyleLbl="node1" presStyleIdx="0" presStyleCnt="5">
        <dgm:presLayoutVars>
          <dgm:chMax val="0"/>
          <dgm:bulletEnabled val="1"/>
        </dgm:presLayoutVars>
      </dgm:prSet>
      <dgm:spPr/>
    </dgm:pt>
    <dgm:pt modelId="{281C5E58-4E46-4072-8485-FAF9A97F254A}" type="pres">
      <dgm:prSet presAssocID="{03C7CC1F-2F5B-4B35-AE32-258FDF943DCC}" presName="spacer" presStyleCnt="0"/>
      <dgm:spPr/>
    </dgm:pt>
    <dgm:pt modelId="{0BF14F86-C442-43A0-8F03-F39B4428EC7A}" type="pres">
      <dgm:prSet presAssocID="{A2DB1481-BEFF-4909-9A8D-5FE59A1D8E14}" presName="parentText" presStyleLbl="node1" presStyleIdx="1" presStyleCnt="5">
        <dgm:presLayoutVars>
          <dgm:chMax val="0"/>
          <dgm:bulletEnabled val="1"/>
        </dgm:presLayoutVars>
      </dgm:prSet>
      <dgm:spPr/>
    </dgm:pt>
    <dgm:pt modelId="{C9F44D7E-6656-49ED-96FF-9ECD58FDA6CE}" type="pres">
      <dgm:prSet presAssocID="{3DD5CDB8-C6AE-418C-9F6C-4E419A3AB101}" presName="spacer" presStyleCnt="0"/>
      <dgm:spPr/>
    </dgm:pt>
    <dgm:pt modelId="{5FDC863E-6E69-4926-B7C4-D6E048049C27}" type="pres">
      <dgm:prSet presAssocID="{6D2633AA-BCF8-4519-9DAD-74FBE33F6268}" presName="parentText" presStyleLbl="node1" presStyleIdx="2" presStyleCnt="5">
        <dgm:presLayoutVars>
          <dgm:chMax val="0"/>
          <dgm:bulletEnabled val="1"/>
        </dgm:presLayoutVars>
      </dgm:prSet>
      <dgm:spPr/>
    </dgm:pt>
    <dgm:pt modelId="{BEA7DC13-44D3-4EDD-A92E-A7419B790953}" type="pres">
      <dgm:prSet presAssocID="{EDC08789-FD91-4CD7-A182-6549F044C987}" presName="spacer" presStyleCnt="0"/>
      <dgm:spPr/>
    </dgm:pt>
    <dgm:pt modelId="{14138279-0CF5-4D61-8018-76D3F58332BD}" type="pres">
      <dgm:prSet presAssocID="{6EA71CFC-A88F-455A-8B4F-471010B70494}" presName="parentText" presStyleLbl="node1" presStyleIdx="3" presStyleCnt="5">
        <dgm:presLayoutVars>
          <dgm:chMax val="0"/>
          <dgm:bulletEnabled val="1"/>
        </dgm:presLayoutVars>
      </dgm:prSet>
      <dgm:spPr/>
    </dgm:pt>
    <dgm:pt modelId="{E5172FF9-6DF6-40E8-BFF0-3C68E13A9651}" type="pres">
      <dgm:prSet presAssocID="{3606EFB5-40DC-4629-BB84-4085DA18094C}" presName="spacer" presStyleCnt="0"/>
      <dgm:spPr/>
    </dgm:pt>
    <dgm:pt modelId="{8BFD451E-1FAE-4529-92F6-00B8AAEB7E07}" type="pres">
      <dgm:prSet presAssocID="{B8AD3953-A183-4114-A6D7-C3A8C3B32425}" presName="parentText" presStyleLbl="node1" presStyleIdx="4" presStyleCnt="5">
        <dgm:presLayoutVars>
          <dgm:chMax val="0"/>
          <dgm:bulletEnabled val="1"/>
        </dgm:presLayoutVars>
      </dgm:prSet>
      <dgm:spPr/>
    </dgm:pt>
  </dgm:ptLst>
  <dgm:cxnLst>
    <dgm:cxn modelId="{FE5D0D03-77E8-44A5-9686-0B7430458F51}" type="presOf" srcId="{6D2633AA-BCF8-4519-9DAD-74FBE33F6268}" destId="{5FDC863E-6E69-4926-B7C4-D6E048049C27}" srcOrd="0" destOrd="0" presId="urn:microsoft.com/office/officeart/2005/8/layout/vList2"/>
    <dgm:cxn modelId="{CD758F28-B077-42A1-BD34-A7C3D693B98B}" type="presOf" srcId="{B8AD3953-A183-4114-A6D7-C3A8C3B32425}" destId="{8BFD451E-1FAE-4529-92F6-00B8AAEB7E07}" srcOrd="0" destOrd="0" presId="urn:microsoft.com/office/officeart/2005/8/layout/vList2"/>
    <dgm:cxn modelId="{29AC5571-9477-4DC3-8545-23C1E7580C82}" srcId="{2E9F2159-2C4E-4770-9883-51948F769B52}" destId="{6D2633AA-BCF8-4519-9DAD-74FBE33F6268}" srcOrd="2" destOrd="0" parTransId="{0D8CC743-04D4-4DE3-82B2-C7DFA8C991E0}" sibTransId="{EDC08789-FD91-4CD7-A182-6549F044C987}"/>
    <dgm:cxn modelId="{087FB077-B05B-47CE-B89C-63F9DDF5479D}" srcId="{2E9F2159-2C4E-4770-9883-51948F769B52}" destId="{3953A004-D732-44A8-ADBA-BC54A47B3613}" srcOrd="0" destOrd="0" parTransId="{A37FA88F-3783-4F6F-AA99-55AB7EFB1F2A}" sibTransId="{03C7CC1F-2F5B-4B35-AE32-258FDF943DCC}"/>
    <dgm:cxn modelId="{EA826D91-02B2-46D2-8D8E-6F834A512D9E}" srcId="{2E9F2159-2C4E-4770-9883-51948F769B52}" destId="{6EA71CFC-A88F-455A-8B4F-471010B70494}" srcOrd="3" destOrd="0" parTransId="{48E84194-200C-48C7-B00B-5FEE48647D33}" sibTransId="{3606EFB5-40DC-4629-BB84-4085DA18094C}"/>
    <dgm:cxn modelId="{337CD1A1-FBE1-4356-9163-1458C909BE37}" type="presOf" srcId="{A2DB1481-BEFF-4909-9A8D-5FE59A1D8E14}" destId="{0BF14F86-C442-43A0-8F03-F39B4428EC7A}" srcOrd="0" destOrd="0" presId="urn:microsoft.com/office/officeart/2005/8/layout/vList2"/>
    <dgm:cxn modelId="{781921AB-69F5-4A65-AA7A-F16D8D67B8BE}" srcId="{2E9F2159-2C4E-4770-9883-51948F769B52}" destId="{B8AD3953-A183-4114-A6D7-C3A8C3B32425}" srcOrd="4" destOrd="0" parTransId="{4BC349A2-F183-45E4-A6DC-704CE2F30566}" sibTransId="{414EF65D-5211-4FB8-B35C-7B971B42831B}"/>
    <dgm:cxn modelId="{C0B270BF-3DFC-4473-9995-288C33790F2A}" srcId="{2E9F2159-2C4E-4770-9883-51948F769B52}" destId="{A2DB1481-BEFF-4909-9A8D-5FE59A1D8E14}" srcOrd="1" destOrd="0" parTransId="{780560EC-9087-420A-81EE-CB0CC033148F}" sibTransId="{3DD5CDB8-C6AE-418C-9F6C-4E419A3AB101}"/>
    <dgm:cxn modelId="{279065C1-58B1-42EA-93EC-725C6C0AEE41}" type="presOf" srcId="{3953A004-D732-44A8-ADBA-BC54A47B3613}" destId="{0D6DEA75-278C-42B0-A018-E9A02E536E5D}" srcOrd="0" destOrd="0" presId="urn:microsoft.com/office/officeart/2005/8/layout/vList2"/>
    <dgm:cxn modelId="{475686D5-90E2-412B-A986-3B6758D807A9}" type="presOf" srcId="{6EA71CFC-A88F-455A-8B4F-471010B70494}" destId="{14138279-0CF5-4D61-8018-76D3F58332BD}" srcOrd="0" destOrd="0" presId="urn:microsoft.com/office/officeart/2005/8/layout/vList2"/>
    <dgm:cxn modelId="{C87145DE-03F7-4245-888B-C15395B3D8C9}" type="presOf" srcId="{2E9F2159-2C4E-4770-9883-51948F769B52}" destId="{88F13D8F-6B44-4C16-81E1-A123FBAF6D40}" srcOrd="0" destOrd="0" presId="urn:microsoft.com/office/officeart/2005/8/layout/vList2"/>
    <dgm:cxn modelId="{0CCB7F40-B059-4864-8945-FDC8D596BD40}" type="presParOf" srcId="{88F13D8F-6B44-4C16-81E1-A123FBAF6D40}" destId="{0D6DEA75-278C-42B0-A018-E9A02E536E5D}" srcOrd="0" destOrd="0" presId="urn:microsoft.com/office/officeart/2005/8/layout/vList2"/>
    <dgm:cxn modelId="{A1BF8544-1444-41E1-B9D3-38E20429A06B}" type="presParOf" srcId="{88F13D8F-6B44-4C16-81E1-A123FBAF6D40}" destId="{281C5E58-4E46-4072-8485-FAF9A97F254A}" srcOrd="1" destOrd="0" presId="urn:microsoft.com/office/officeart/2005/8/layout/vList2"/>
    <dgm:cxn modelId="{28CCFDA9-8ED3-40D4-8470-7416AA0E79C9}" type="presParOf" srcId="{88F13D8F-6B44-4C16-81E1-A123FBAF6D40}" destId="{0BF14F86-C442-43A0-8F03-F39B4428EC7A}" srcOrd="2" destOrd="0" presId="urn:microsoft.com/office/officeart/2005/8/layout/vList2"/>
    <dgm:cxn modelId="{FC441A7F-C458-45DB-9F0B-96B70623B2A7}" type="presParOf" srcId="{88F13D8F-6B44-4C16-81E1-A123FBAF6D40}" destId="{C9F44D7E-6656-49ED-96FF-9ECD58FDA6CE}" srcOrd="3" destOrd="0" presId="urn:microsoft.com/office/officeart/2005/8/layout/vList2"/>
    <dgm:cxn modelId="{FFFA33A5-007B-4B20-AC34-715AF73D290D}" type="presParOf" srcId="{88F13D8F-6B44-4C16-81E1-A123FBAF6D40}" destId="{5FDC863E-6E69-4926-B7C4-D6E048049C27}" srcOrd="4" destOrd="0" presId="urn:microsoft.com/office/officeart/2005/8/layout/vList2"/>
    <dgm:cxn modelId="{D6B4C50F-CC7D-4E01-95A6-998D4DFA4D07}" type="presParOf" srcId="{88F13D8F-6B44-4C16-81E1-A123FBAF6D40}" destId="{BEA7DC13-44D3-4EDD-A92E-A7419B790953}" srcOrd="5" destOrd="0" presId="urn:microsoft.com/office/officeart/2005/8/layout/vList2"/>
    <dgm:cxn modelId="{F6B31ABB-5700-495E-A65D-E2A01FBDBB65}" type="presParOf" srcId="{88F13D8F-6B44-4C16-81E1-A123FBAF6D40}" destId="{14138279-0CF5-4D61-8018-76D3F58332BD}" srcOrd="6" destOrd="0" presId="urn:microsoft.com/office/officeart/2005/8/layout/vList2"/>
    <dgm:cxn modelId="{FF2404FC-A1DF-4FED-93F7-8F67D04DE1DC}" type="presParOf" srcId="{88F13D8F-6B44-4C16-81E1-A123FBAF6D40}" destId="{E5172FF9-6DF6-40E8-BFF0-3C68E13A9651}" srcOrd="7" destOrd="0" presId="urn:microsoft.com/office/officeart/2005/8/layout/vList2"/>
    <dgm:cxn modelId="{D6257E1B-A1CF-409E-BF16-62E404263BD5}" type="presParOf" srcId="{88F13D8F-6B44-4C16-81E1-A123FBAF6D40}" destId="{8BFD451E-1FAE-4529-92F6-00B8AAEB7E07}" srcOrd="8"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05D31-D11F-495A-B3F8-31146D3C07AC}">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13D3D4-5809-4CF2-90B2-B894A516AF88}">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b="0" kern="1200" dirty="0"/>
            <a:t>Individuals Presentation </a:t>
          </a:r>
          <a:endParaRPr lang="en-US" sz="3200" b="0" kern="1200" dirty="0"/>
        </a:p>
      </dsp:txBody>
      <dsp:txXfrm>
        <a:off x="398656" y="1088253"/>
        <a:ext cx="2959127" cy="1837317"/>
      </dsp:txXfrm>
    </dsp:sp>
    <dsp:sp modelId="{3F2C10A5-BB48-4AB3-8C52-9284B6B65746}">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8189BB-2E03-46DE-9617-3F70FC75A29E}">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January 2027</a:t>
          </a:r>
          <a:endParaRPr lang="en-US" sz="3200" kern="1200" dirty="0"/>
        </a:p>
      </dsp:txBody>
      <dsp:txXfrm>
        <a:off x="4155097" y="1088253"/>
        <a:ext cx="2959127" cy="1837317"/>
      </dsp:txXfrm>
    </dsp:sp>
    <dsp:sp modelId="{A12E1FC4-2D68-4294-A533-312E6510988F}">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45BF23-810A-475E-B4FF-C22F3BDC6824}">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15 Minutes with slides – will be recorded. </a:t>
          </a:r>
          <a:endParaRPr lang="en-US" sz="3200" kern="1200" dirty="0"/>
        </a:p>
      </dsp:txBody>
      <dsp:txXfrm>
        <a:off x="7911539" y="1088253"/>
        <a:ext cx="2959127" cy="18373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70191-FBC5-46DC-AC5D-E232361DBFD0}">
      <dsp:nvSpPr>
        <dsp:cNvPr id="0" name=""/>
        <dsp:cNvSpPr/>
      </dsp:nvSpPr>
      <dsp:spPr>
        <a:xfrm>
          <a:off x="3735" y="530214"/>
          <a:ext cx="2022288" cy="12133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Library – Books and Journals (British Journal Criminology/Police journals)</a:t>
          </a:r>
          <a:endParaRPr lang="en-US" sz="1500" kern="1200"/>
        </a:p>
      </dsp:txBody>
      <dsp:txXfrm>
        <a:off x="3735" y="530214"/>
        <a:ext cx="2022288" cy="1213373"/>
      </dsp:txXfrm>
    </dsp:sp>
    <dsp:sp modelId="{02D4C2CF-0B40-444B-A438-D0AC52DD08E6}">
      <dsp:nvSpPr>
        <dsp:cNvPr id="0" name=""/>
        <dsp:cNvSpPr/>
      </dsp:nvSpPr>
      <dsp:spPr>
        <a:xfrm>
          <a:off x="2228252" y="530214"/>
          <a:ext cx="2022288" cy="121337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Webpages</a:t>
          </a:r>
          <a:endParaRPr lang="en-US" sz="1500" kern="1200"/>
        </a:p>
      </dsp:txBody>
      <dsp:txXfrm>
        <a:off x="2228252" y="530214"/>
        <a:ext cx="2022288" cy="1213373"/>
      </dsp:txXfrm>
    </dsp:sp>
    <dsp:sp modelId="{7CAAC687-4598-4343-A243-9FCE67A7CA9D}">
      <dsp:nvSpPr>
        <dsp:cNvPr id="0" name=""/>
        <dsp:cNvSpPr/>
      </dsp:nvSpPr>
      <dsp:spPr>
        <a:xfrm>
          <a:off x="4452770" y="530214"/>
          <a:ext cx="2022288" cy="121337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CoP</a:t>
          </a:r>
          <a:endParaRPr lang="en-US" sz="1500" kern="1200"/>
        </a:p>
      </dsp:txBody>
      <dsp:txXfrm>
        <a:off x="4452770" y="530214"/>
        <a:ext cx="2022288" cy="1213373"/>
      </dsp:txXfrm>
    </dsp:sp>
    <dsp:sp modelId="{68BD94C4-752E-4137-9A58-8366F377167C}">
      <dsp:nvSpPr>
        <dsp:cNvPr id="0" name=""/>
        <dsp:cNvSpPr/>
      </dsp:nvSpPr>
      <dsp:spPr>
        <a:xfrm>
          <a:off x="6677287" y="530214"/>
          <a:ext cx="2022288" cy="121337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PCC</a:t>
          </a:r>
          <a:endParaRPr lang="en-US" sz="1500" kern="1200"/>
        </a:p>
      </dsp:txBody>
      <dsp:txXfrm>
        <a:off x="6677287" y="530214"/>
        <a:ext cx="2022288" cy="1213373"/>
      </dsp:txXfrm>
    </dsp:sp>
    <dsp:sp modelId="{003614A8-69C7-4884-914B-074FE0B8AC96}">
      <dsp:nvSpPr>
        <dsp:cNvPr id="0" name=""/>
        <dsp:cNvSpPr/>
      </dsp:nvSpPr>
      <dsp:spPr>
        <a:xfrm>
          <a:off x="8901805" y="530214"/>
          <a:ext cx="2022288" cy="121337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CT policing / NCA</a:t>
          </a:r>
          <a:endParaRPr lang="en-US" sz="1500" kern="1200"/>
        </a:p>
      </dsp:txBody>
      <dsp:txXfrm>
        <a:off x="8901805" y="530214"/>
        <a:ext cx="2022288" cy="1213373"/>
      </dsp:txXfrm>
    </dsp:sp>
    <dsp:sp modelId="{65EABACD-D05C-4843-B74C-84AE3A2EFE76}">
      <dsp:nvSpPr>
        <dsp:cNvPr id="0" name=""/>
        <dsp:cNvSpPr/>
      </dsp:nvSpPr>
      <dsp:spPr>
        <a:xfrm>
          <a:off x="3735" y="1945816"/>
          <a:ext cx="2022288" cy="12133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Policing Insight</a:t>
          </a:r>
          <a:endParaRPr lang="en-US" sz="1500" kern="1200"/>
        </a:p>
      </dsp:txBody>
      <dsp:txXfrm>
        <a:off x="3735" y="1945816"/>
        <a:ext cx="2022288" cy="1213373"/>
      </dsp:txXfrm>
    </dsp:sp>
    <dsp:sp modelId="{BA1DF294-5C58-4627-9F05-271E8AE6FC30}">
      <dsp:nvSpPr>
        <dsp:cNvPr id="0" name=""/>
        <dsp:cNvSpPr/>
      </dsp:nvSpPr>
      <dsp:spPr>
        <a:xfrm>
          <a:off x="2228252" y="1945816"/>
          <a:ext cx="2022288" cy="121337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Independent Office for Police Conduct - IOPC</a:t>
          </a:r>
          <a:endParaRPr lang="en-US" sz="1500" kern="1200"/>
        </a:p>
      </dsp:txBody>
      <dsp:txXfrm>
        <a:off x="2228252" y="1945816"/>
        <a:ext cx="2022288" cy="1213373"/>
      </dsp:txXfrm>
    </dsp:sp>
    <dsp:sp modelId="{7D29D99F-77AF-4238-B946-399EBD6D47A8}">
      <dsp:nvSpPr>
        <dsp:cNvPr id="0" name=""/>
        <dsp:cNvSpPr/>
      </dsp:nvSpPr>
      <dsp:spPr>
        <a:xfrm>
          <a:off x="4452770" y="1945816"/>
          <a:ext cx="2022288" cy="121337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National Police Chiefs Council- NPCC</a:t>
          </a:r>
          <a:endParaRPr lang="en-US" sz="1500" kern="1200"/>
        </a:p>
      </dsp:txBody>
      <dsp:txXfrm>
        <a:off x="4452770" y="1945816"/>
        <a:ext cx="2022288" cy="1213373"/>
      </dsp:txXfrm>
    </dsp:sp>
    <dsp:sp modelId="{7CAFBE45-D2A9-4EA9-88BF-9B1899ABD6B0}">
      <dsp:nvSpPr>
        <dsp:cNvPr id="0" name=""/>
        <dsp:cNvSpPr/>
      </dsp:nvSpPr>
      <dsp:spPr>
        <a:xfrm>
          <a:off x="6677287" y="1945816"/>
          <a:ext cx="2022288" cy="121337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Police Federation of England &amp; Wales – PF</a:t>
          </a:r>
          <a:endParaRPr lang="en-US" sz="1500" kern="1200"/>
        </a:p>
      </dsp:txBody>
      <dsp:txXfrm>
        <a:off x="6677287" y="1945816"/>
        <a:ext cx="2022288" cy="1213373"/>
      </dsp:txXfrm>
    </dsp:sp>
    <dsp:sp modelId="{8DCA8751-2C3D-4B00-8ADA-DBD9275B5081}">
      <dsp:nvSpPr>
        <dsp:cNvPr id="0" name=""/>
        <dsp:cNvSpPr/>
      </dsp:nvSpPr>
      <dsp:spPr>
        <a:xfrm>
          <a:off x="8901805" y="1945816"/>
          <a:ext cx="2022288" cy="121337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Government webpages/documents – Gov.uk (referencing error)</a:t>
          </a:r>
          <a:br>
            <a:rPr lang="en-GB" sz="1500" kern="1200"/>
          </a:br>
          <a:endParaRPr lang="en-US" sz="1500" kern="1200"/>
        </a:p>
      </dsp:txBody>
      <dsp:txXfrm>
        <a:off x="8901805" y="1945816"/>
        <a:ext cx="2022288" cy="12133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5CC155-6A48-4C56-A1BC-466E01D74682}">
      <dsp:nvSpPr>
        <dsp:cNvPr id="0" name=""/>
        <dsp:cNvSpPr/>
      </dsp:nvSpPr>
      <dsp:spPr>
        <a:xfrm>
          <a:off x="581501" y="2044"/>
          <a:ext cx="2779811" cy="166788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83.5% contained the term ‘Violence’</a:t>
          </a:r>
          <a:endParaRPr lang="en-US" sz="2800" kern="1200" dirty="0"/>
        </a:p>
      </dsp:txBody>
      <dsp:txXfrm>
        <a:off x="581501" y="2044"/>
        <a:ext cx="2779811" cy="1667887"/>
      </dsp:txXfrm>
    </dsp:sp>
    <dsp:sp modelId="{0FF8353D-5CAF-4D40-A824-76E1BC563167}">
      <dsp:nvSpPr>
        <dsp:cNvPr id="0" name=""/>
        <dsp:cNvSpPr/>
      </dsp:nvSpPr>
      <dsp:spPr>
        <a:xfrm>
          <a:off x="3639294" y="2044"/>
          <a:ext cx="2779811" cy="166788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65% said it was ‘Political’</a:t>
          </a:r>
          <a:endParaRPr lang="en-US" sz="2800" kern="1200"/>
        </a:p>
      </dsp:txBody>
      <dsp:txXfrm>
        <a:off x="3639294" y="2044"/>
        <a:ext cx="2779811" cy="1667887"/>
      </dsp:txXfrm>
    </dsp:sp>
    <dsp:sp modelId="{FD80C620-1AE5-43E5-88BF-D4321FE109FD}">
      <dsp:nvSpPr>
        <dsp:cNvPr id="0" name=""/>
        <dsp:cNvSpPr/>
      </dsp:nvSpPr>
      <dsp:spPr>
        <a:xfrm>
          <a:off x="6697087" y="2044"/>
          <a:ext cx="2779811" cy="166788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51% said it created ‘Fear’ or ‘Terror’</a:t>
          </a:r>
          <a:endParaRPr lang="en-US" sz="2800" kern="1200" dirty="0"/>
        </a:p>
      </dsp:txBody>
      <dsp:txXfrm>
        <a:off x="6697087" y="2044"/>
        <a:ext cx="2779811" cy="1667887"/>
      </dsp:txXfrm>
    </dsp:sp>
    <dsp:sp modelId="{29CBCA2D-9251-40D9-B1C9-1FDBB5BF4C41}">
      <dsp:nvSpPr>
        <dsp:cNvPr id="0" name=""/>
        <dsp:cNvSpPr/>
      </dsp:nvSpPr>
      <dsp:spPr>
        <a:xfrm>
          <a:off x="2110397" y="1947913"/>
          <a:ext cx="2779811" cy="166788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47% identified ‘Threats’</a:t>
          </a:r>
          <a:endParaRPr lang="en-US" sz="2800" kern="1200" dirty="0"/>
        </a:p>
      </dsp:txBody>
      <dsp:txXfrm>
        <a:off x="2110397" y="1947913"/>
        <a:ext cx="2779811" cy="1667887"/>
      </dsp:txXfrm>
    </dsp:sp>
    <dsp:sp modelId="{92F093C9-50D2-4C33-99B0-7AD2672AF800}">
      <dsp:nvSpPr>
        <dsp:cNvPr id="0" name=""/>
        <dsp:cNvSpPr/>
      </dsp:nvSpPr>
      <dsp:spPr>
        <a:xfrm>
          <a:off x="5168190" y="1947913"/>
          <a:ext cx="2779811" cy="166788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41.5% Psychological effects</a:t>
          </a:r>
          <a:endParaRPr lang="en-US" sz="2800" kern="1200" dirty="0"/>
        </a:p>
      </dsp:txBody>
      <dsp:txXfrm>
        <a:off x="5168190" y="1947913"/>
        <a:ext cx="2779811" cy="16678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821244-7880-4AF1-8F83-C83B6FDFB588}">
      <dsp:nvSpPr>
        <dsp:cNvPr id="0" name=""/>
        <dsp:cNvSpPr/>
      </dsp:nvSpPr>
      <dsp:spPr>
        <a:xfrm>
          <a:off x="0" y="1388432"/>
          <a:ext cx="5141912" cy="655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3F44649-96C2-4A92-BF2D-92DB0D540218}">
      <dsp:nvSpPr>
        <dsp:cNvPr id="0" name=""/>
        <dsp:cNvSpPr/>
      </dsp:nvSpPr>
      <dsp:spPr>
        <a:xfrm>
          <a:off x="257095" y="1004672"/>
          <a:ext cx="3599338" cy="767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46" tIns="0" rIns="136046" bIns="0" numCol="1" spcCol="1270" anchor="ctr" anchorCtr="0">
          <a:noAutofit/>
        </a:bodyPr>
        <a:lstStyle/>
        <a:p>
          <a:pPr marL="0" lvl="0" indent="0" algn="l" defTabSz="1155700">
            <a:lnSpc>
              <a:spcPct val="90000"/>
            </a:lnSpc>
            <a:spcBef>
              <a:spcPct val="0"/>
            </a:spcBef>
            <a:spcAft>
              <a:spcPct val="35000"/>
            </a:spcAft>
            <a:buNone/>
          </a:pPr>
          <a:r>
            <a:rPr lang="en-GB" sz="2600" kern="1200"/>
            <a:t>Legal Approach,</a:t>
          </a:r>
          <a:endParaRPr lang="en-US" sz="2600" kern="1200"/>
        </a:p>
      </dsp:txBody>
      <dsp:txXfrm>
        <a:off x="294562" y="1042139"/>
        <a:ext cx="3524404" cy="692586"/>
      </dsp:txXfrm>
    </dsp:sp>
    <dsp:sp modelId="{6123DB32-755F-485F-A385-FF8A367EEB9E}">
      <dsp:nvSpPr>
        <dsp:cNvPr id="0" name=""/>
        <dsp:cNvSpPr/>
      </dsp:nvSpPr>
      <dsp:spPr>
        <a:xfrm>
          <a:off x="0" y="2567792"/>
          <a:ext cx="5141912" cy="6552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495D37C-8C14-4C2E-9CAF-3A5E6627050C}">
      <dsp:nvSpPr>
        <dsp:cNvPr id="0" name=""/>
        <dsp:cNvSpPr/>
      </dsp:nvSpPr>
      <dsp:spPr>
        <a:xfrm>
          <a:off x="257095" y="2184032"/>
          <a:ext cx="3599338" cy="7675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46" tIns="0" rIns="136046" bIns="0" numCol="1" spcCol="1270" anchor="ctr" anchorCtr="0">
          <a:noAutofit/>
        </a:bodyPr>
        <a:lstStyle/>
        <a:p>
          <a:pPr marL="0" lvl="0" indent="0" algn="l" defTabSz="1155700">
            <a:lnSpc>
              <a:spcPct val="90000"/>
            </a:lnSpc>
            <a:spcBef>
              <a:spcPct val="0"/>
            </a:spcBef>
            <a:spcAft>
              <a:spcPct val="35000"/>
            </a:spcAft>
            <a:buNone/>
          </a:pPr>
          <a:r>
            <a:rPr lang="en-GB" sz="2600" kern="1200"/>
            <a:t>Academic Approach,</a:t>
          </a:r>
          <a:endParaRPr lang="en-US" sz="2600" kern="1200"/>
        </a:p>
      </dsp:txBody>
      <dsp:txXfrm>
        <a:off x="294562" y="2221499"/>
        <a:ext cx="3524404" cy="692586"/>
      </dsp:txXfrm>
    </dsp:sp>
    <dsp:sp modelId="{9C43E9F5-DCDB-4246-8B96-20EBF298A94D}">
      <dsp:nvSpPr>
        <dsp:cNvPr id="0" name=""/>
        <dsp:cNvSpPr/>
      </dsp:nvSpPr>
      <dsp:spPr>
        <a:xfrm>
          <a:off x="0" y="3747152"/>
          <a:ext cx="5141912" cy="6552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1D23014-4274-49FC-90BF-0C8D6840E7CE}">
      <dsp:nvSpPr>
        <dsp:cNvPr id="0" name=""/>
        <dsp:cNvSpPr/>
      </dsp:nvSpPr>
      <dsp:spPr>
        <a:xfrm>
          <a:off x="257095" y="3363392"/>
          <a:ext cx="3599338" cy="7675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6046" tIns="0" rIns="136046" bIns="0" numCol="1" spcCol="1270" anchor="ctr" anchorCtr="0">
          <a:noAutofit/>
        </a:bodyPr>
        <a:lstStyle/>
        <a:p>
          <a:pPr marL="0" lvl="0" indent="0" algn="l" defTabSz="1155700">
            <a:lnSpc>
              <a:spcPct val="90000"/>
            </a:lnSpc>
            <a:spcBef>
              <a:spcPct val="0"/>
            </a:spcBef>
            <a:spcAft>
              <a:spcPct val="35000"/>
            </a:spcAft>
            <a:buNone/>
          </a:pPr>
          <a:r>
            <a:rPr lang="en-GB" sz="2600" kern="1200"/>
            <a:t>Political Approach .</a:t>
          </a:r>
          <a:endParaRPr lang="en-US" sz="2600" kern="1200"/>
        </a:p>
      </dsp:txBody>
      <dsp:txXfrm>
        <a:off x="294562" y="3400859"/>
        <a:ext cx="3524404" cy="6925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73BCA-CE38-4500-8897-5ADFB10F37EB}">
      <dsp:nvSpPr>
        <dsp:cNvPr id="0" name=""/>
        <dsp:cNvSpPr/>
      </dsp:nvSpPr>
      <dsp:spPr>
        <a:xfrm>
          <a:off x="0" y="61832"/>
          <a:ext cx="5141912" cy="6201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i="1" kern="1200"/>
            <a:t>1 Terrorism: interpretation</a:t>
          </a:r>
          <a:endParaRPr lang="en-US" sz="1600" kern="1200"/>
        </a:p>
      </dsp:txBody>
      <dsp:txXfrm>
        <a:off x="30271" y="92103"/>
        <a:ext cx="5081370" cy="559558"/>
      </dsp:txXfrm>
    </dsp:sp>
    <dsp:sp modelId="{6C37000D-899E-4939-BC0C-5DEC0AAFE852}">
      <dsp:nvSpPr>
        <dsp:cNvPr id="0" name=""/>
        <dsp:cNvSpPr/>
      </dsp:nvSpPr>
      <dsp:spPr>
        <a:xfrm>
          <a:off x="0" y="728012"/>
          <a:ext cx="5141912" cy="620100"/>
        </a:xfrm>
        <a:prstGeom prst="roundRect">
          <a:avLst/>
        </a:prstGeom>
        <a:solidFill>
          <a:schemeClr val="accent2">
            <a:hueOff val="272541"/>
            <a:satOff val="-6218"/>
            <a:lumOff val="229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i="1" kern="1200"/>
            <a:t>(1) In this Act “terrorism” means the use or threat of action where—</a:t>
          </a:r>
          <a:endParaRPr lang="en-US" sz="1600" kern="1200"/>
        </a:p>
      </dsp:txBody>
      <dsp:txXfrm>
        <a:off x="30271" y="758283"/>
        <a:ext cx="5081370" cy="559558"/>
      </dsp:txXfrm>
    </dsp:sp>
    <dsp:sp modelId="{1F67B4D0-D9A3-49E9-A457-C23BA6FCE5BD}">
      <dsp:nvSpPr>
        <dsp:cNvPr id="0" name=""/>
        <dsp:cNvSpPr/>
      </dsp:nvSpPr>
      <dsp:spPr>
        <a:xfrm>
          <a:off x="0" y="1394192"/>
          <a:ext cx="5141912" cy="620100"/>
        </a:xfrm>
        <a:prstGeom prst="roundRect">
          <a:avLst/>
        </a:prstGeom>
        <a:solidFill>
          <a:schemeClr val="accent2">
            <a:hueOff val="545083"/>
            <a:satOff val="-12437"/>
            <a:lumOff val="459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i="1" kern="1200"/>
            <a:t>(a) the action falls within subsection (2),</a:t>
          </a:r>
          <a:endParaRPr lang="en-US" sz="1600" kern="1200"/>
        </a:p>
      </dsp:txBody>
      <dsp:txXfrm>
        <a:off x="30271" y="1424463"/>
        <a:ext cx="5081370" cy="559558"/>
      </dsp:txXfrm>
    </dsp:sp>
    <dsp:sp modelId="{7512E62A-EC14-4D67-9EEC-F9160DF220A3}">
      <dsp:nvSpPr>
        <dsp:cNvPr id="0" name=""/>
        <dsp:cNvSpPr/>
      </dsp:nvSpPr>
      <dsp:spPr>
        <a:xfrm>
          <a:off x="0" y="2060372"/>
          <a:ext cx="5141912" cy="620100"/>
        </a:xfrm>
        <a:prstGeom prst="roundRect">
          <a:avLst/>
        </a:prstGeom>
        <a:solidFill>
          <a:schemeClr val="accent2">
            <a:hueOff val="817624"/>
            <a:satOff val="-18655"/>
            <a:lumOff val="689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i="1" kern="1200"/>
            <a:t>(b) the use or threat is designed to influence the government or an</a:t>
          </a:r>
          <a:endParaRPr lang="en-US" sz="1600" kern="1200"/>
        </a:p>
      </dsp:txBody>
      <dsp:txXfrm>
        <a:off x="30271" y="2090643"/>
        <a:ext cx="5081370" cy="559558"/>
      </dsp:txXfrm>
    </dsp:sp>
    <dsp:sp modelId="{A3A75721-5DFA-4D5E-B381-4D8367776493}">
      <dsp:nvSpPr>
        <dsp:cNvPr id="0" name=""/>
        <dsp:cNvSpPr/>
      </dsp:nvSpPr>
      <dsp:spPr>
        <a:xfrm>
          <a:off x="0" y="2726552"/>
          <a:ext cx="5141912" cy="620100"/>
        </a:xfrm>
        <a:prstGeom prst="roundRect">
          <a:avLst/>
        </a:prstGeom>
        <a:solidFill>
          <a:schemeClr val="accent2">
            <a:hueOff val="1090165"/>
            <a:satOff val="-24873"/>
            <a:lumOff val="918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i="1" kern="1200"/>
            <a:t>international governmental organisation or to intimidate the public</a:t>
          </a:r>
          <a:endParaRPr lang="en-US" sz="1600" kern="1200"/>
        </a:p>
      </dsp:txBody>
      <dsp:txXfrm>
        <a:off x="30271" y="2756823"/>
        <a:ext cx="5081370" cy="559558"/>
      </dsp:txXfrm>
    </dsp:sp>
    <dsp:sp modelId="{7FD13786-3630-45C5-B8A9-7E1E13596C70}">
      <dsp:nvSpPr>
        <dsp:cNvPr id="0" name=""/>
        <dsp:cNvSpPr/>
      </dsp:nvSpPr>
      <dsp:spPr>
        <a:xfrm>
          <a:off x="0" y="3392732"/>
          <a:ext cx="5141912" cy="620100"/>
        </a:xfrm>
        <a:prstGeom prst="roundRect">
          <a:avLst/>
        </a:prstGeom>
        <a:solidFill>
          <a:schemeClr val="accent2">
            <a:hueOff val="1362707"/>
            <a:satOff val="-31091"/>
            <a:lumOff val="1148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i="1" kern="1200"/>
            <a:t>or a section of the public, and</a:t>
          </a:r>
          <a:endParaRPr lang="en-US" sz="1600" kern="1200"/>
        </a:p>
      </dsp:txBody>
      <dsp:txXfrm>
        <a:off x="30271" y="3423003"/>
        <a:ext cx="5081370" cy="559558"/>
      </dsp:txXfrm>
    </dsp:sp>
    <dsp:sp modelId="{343B571C-AB72-4A7D-A1AA-B38F73A4531E}">
      <dsp:nvSpPr>
        <dsp:cNvPr id="0" name=""/>
        <dsp:cNvSpPr/>
      </dsp:nvSpPr>
      <dsp:spPr>
        <a:xfrm>
          <a:off x="0" y="4058912"/>
          <a:ext cx="5141912" cy="620100"/>
        </a:xfrm>
        <a:prstGeom prst="roundRect">
          <a:avLst/>
        </a:prstGeom>
        <a:solidFill>
          <a:schemeClr val="accent2">
            <a:hueOff val="1635248"/>
            <a:satOff val="-37310"/>
            <a:lumOff val="1378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i="1" kern="1200"/>
            <a:t>(c) the use or threat is made for the purpose of advancing a political,</a:t>
          </a:r>
          <a:endParaRPr lang="en-US" sz="1600" kern="1200"/>
        </a:p>
      </dsp:txBody>
      <dsp:txXfrm>
        <a:off x="30271" y="4089183"/>
        <a:ext cx="5081370" cy="559558"/>
      </dsp:txXfrm>
    </dsp:sp>
    <dsp:sp modelId="{3EB6C720-A2FE-4B1B-B291-2432B00D0A42}">
      <dsp:nvSpPr>
        <dsp:cNvPr id="0" name=""/>
        <dsp:cNvSpPr/>
      </dsp:nvSpPr>
      <dsp:spPr>
        <a:xfrm>
          <a:off x="0" y="4725092"/>
          <a:ext cx="5141912" cy="620100"/>
        </a:xfrm>
        <a:prstGeom prst="roundRect">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i="1" kern="1200"/>
            <a:t>religious or ideological cause.</a:t>
          </a:r>
          <a:endParaRPr lang="en-US" sz="1600" kern="1200"/>
        </a:p>
      </dsp:txBody>
      <dsp:txXfrm>
        <a:off x="30271" y="4755363"/>
        <a:ext cx="5081370" cy="5595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6DEA75-278C-42B0-A018-E9A02E536E5D}">
      <dsp:nvSpPr>
        <dsp:cNvPr id="0" name=""/>
        <dsp:cNvSpPr/>
      </dsp:nvSpPr>
      <dsp:spPr>
        <a:xfrm>
          <a:off x="0" y="16706"/>
          <a:ext cx="7095989" cy="10296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i="1" kern="1200" dirty="0"/>
            <a:t>(a) involves serious violence against a person,</a:t>
          </a:r>
          <a:endParaRPr lang="en-US" sz="1800" kern="1200" dirty="0"/>
        </a:p>
      </dsp:txBody>
      <dsp:txXfrm>
        <a:off x="50261" y="66967"/>
        <a:ext cx="6995467" cy="929078"/>
      </dsp:txXfrm>
    </dsp:sp>
    <dsp:sp modelId="{0BF14F86-C442-43A0-8F03-F39B4428EC7A}">
      <dsp:nvSpPr>
        <dsp:cNvPr id="0" name=""/>
        <dsp:cNvSpPr/>
      </dsp:nvSpPr>
      <dsp:spPr>
        <a:xfrm>
          <a:off x="0" y="1204706"/>
          <a:ext cx="7095989" cy="1029600"/>
        </a:xfrm>
        <a:prstGeom prst="roundRect">
          <a:avLst/>
        </a:prstGeom>
        <a:solidFill>
          <a:schemeClr val="accent2">
            <a:hueOff val="476947"/>
            <a:satOff val="-10882"/>
            <a:lumOff val="402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i="1" kern="1200" dirty="0"/>
            <a:t>(b) involves serious damage to property,</a:t>
          </a:r>
          <a:endParaRPr lang="en-US" sz="1800" kern="1200" dirty="0"/>
        </a:p>
      </dsp:txBody>
      <dsp:txXfrm>
        <a:off x="50261" y="1254967"/>
        <a:ext cx="6995467" cy="929078"/>
      </dsp:txXfrm>
    </dsp:sp>
    <dsp:sp modelId="{5FDC863E-6E69-4926-B7C4-D6E048049C27}">
      <dsp:nvSpPr>
        <dsp:cNvPr id="0" name=""/>
        <dsp:cNvSpPr/>
      </dsp:nvSpPr>
      <dsp:spPr>
        <a:xfrm>
          <a:off x="0" y="2392706"/>
          <a:ext cx="7095989" cy="1029600"/>
        </a:xfrm>
        <a:prstGeom prst="roundRect">
          <a:avLst/>
        </a:prstGeom>
        <a:solidFill>
          <a:schemeClr val="accent2">
            <a:hueOff val="953895"/>
            <a:satOff val="-21764"/>
            <a:lumOff val="80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i="1" kern="1200" dirty="0"/>
            <a:t>(c) endangers a person’s life, other than that of the person committing the action,</a:t>
          </a:r>
          <a:endParaRPr lang="en-US" sz="1800" kern="1200" dirty="0"/>
        </a:p>
      </dsp:txBody>
      <dsp:txXfrm>
        <a:off x="50261" y="2442967"/>
        <a:ext cx="6995467" cy="929078"/>
      </dsp:txXfrm>
    </dsp:sp>
    <dsp:sp modelId="{14138279-0CF5-4D61-8018-76D3F58332BD}">
      <dsp:nvSpPr>
        <dsp:cNvPr id="0" name=""/>
        <dsp:cNvSpPr/>
      </dsp:nvSpPr>
      <dsp:spPr>
        <a:xfrm>
          <a:off x="0" y="3580706"/>
          <a:ext cx="7095989" cy="1029600"/>
        </a:xfrm>
        <a:prstGeom prst="roundRect">
          <a:avLst/>
        </a:prstGeom>
        <a:solidFill>
          <a:schemeClr val="accent2">
            <a:hueOff val="1430842"/>
            <a:satOff val="-32646"/>
            <a:lumOff val="1205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i="1" kern="1200" dirty="0"/>
            <a:t>(d) creates a serious risk to the health or safety of the public or a section of the public, or</a:t>
          </a:r>
          <a:endParaRPr lang="en-US" sz="1800" kern="1200" dirty="0"/>
        </a:p>
      </dsp:txBody>
      <dsp:txXfrm>
        <a:off x="50261" y="3630967"/>
        <a:ext cx="6995467" cy="929078"/>
      </dsp:txXfrm>
    </dsp:sp>
    <dsp:sp modelId="{8BFD451E-1FAE-4529-92F6-00B8AAEB7E07}">
      <dsp:nvSpPr>
        <dsp:cNvPr id="0" name=""/>
        <dsp:cNvSpPr/>
      </dsp:nvSpPr>
      <dsp:spPr>
        <a:xfrm>
          <a:off x="0" y="4768706"/>
          <a:ext cx="7095989" cy="1029600"/>
        </a:xfrm>
        <a:prstGeom prst="roundRect">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i="1" kern="1200" dirty="0"/>
            <a:t>(e) is designed seriously to interfere with or seriously to disrupt an electronic system.</a:t>
          </a:r>
          <a:endParaRPr lang="en-US" sz="1800" kern="1200" dirty="0"/>
        </a:p>
      </dsp:txBody>
      <dsp:txXfrm>
        <a:off x="50261" y="4818967"/>
        <a:ext cx="6995467" cy="92907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00BC44-9BD5-45AA-8C85-84A35FAA62D4}"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8EF09E-DB17-4F66-BC4C-E398053DB967}" type="slidenum">
              <a:rPr lang="en-GB" smtClean="0"/>
              <a:t>‹#›</a:t>
            </a:fld>
            <a:endParaRPr lang="en-GB"/>
          </a:p>
        </p:txBody>
      </p:sp>
    </p:spTree>
    <p:extLst>
      <p:ext uri="{BB962C8B-B14F-4D97-AF65-F5344CB8AC3E}">
        <p14:creationId xmlns:p14="http://schemas.microsoft.com/office/powerpoint/2010/main" val="16061316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7BD329-5AB2-4450-9B2F-C4FC55EA66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947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7BD329-5AB2-4450-9B2F-C4FC55EA66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343245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7BD329-5AB2-4450-9B2F-C4FC55EA66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2758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7BD329-5AB2-4450-9B2F-C4FC55EA66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5851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7BD329-5AB2-4450-9B2F-C4FC55EA66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19068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7BD329-5AB2-4450-9B2F-C4FC55EA66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9482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7BD329-5AB2-4450-9B2F-C4FC55EA66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908439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7BD329-5AB2-4450-9B2F-C4FC55EA66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51247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7BD329-5AB2-4450-9B2F-C4FC55EA66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98693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7BD329-5AB2-4450-9B2F-C4FC55EA66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586489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7BD329-5AB2-4450-9B2F-C4FC55EA66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94063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7BD329-5AB2-4450-9B2F-C4FC55EA66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71459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7BD329-5AB2-4450-9B2F-C4FC55EA66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80295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7ECF12A7-2A41-9F8E-2893-2EBAE149F1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B9E83F26-68F6-CDC5-ACCB-E72D1C760F4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Introduction:</a:t>
            </a:r>
          </a:p>
          <a:p>
            <a:pPr eaLnBrk="1" hangingPunct="1">
              <a:spcBef>
                <a:spcPct val="0"/>
              </a:spcBef>
            </a:pPr>
            <a:endParaRPr lang="en-GB" altLang="en-US" dirty="0"/>
          </a:p>
          <a:p>
            <a:pPr eaLnBrk="1" hangingPunct="1">
              <a:spcBef>
                <a:spcPct val="0"/>
              </a:spcBef>
            </a:pPr>
            <a:r>
              <a:rPr lang="en-GB" altLang="en-US" dirty="0"/>
              <a:t>Give me some words that come into your mind when you think of Terrorism.</a:t>
            </a:r>
          </a:p>
          <a:p>
            <a:pPr eaLnBrk="1" hangingPunct="1">
              <a:spcBef>
                <a:spcPct val="0"/>
              </a:spcBef>
            </a:pPr>
            <a:endParaRPr lang="en-GB" altLang="en-US" dirty="0"/>
          </a:p>
          <a:p>
            <a:pPr eaLnBrk="1" hangingPunct="1">
              <a:spcBef>
                <a:spcPct val="0"/>
              </a:spcBef>
            </a:pPr>
            <a:r>
              <a:rPr lang="en-GB" altLang="en-US" dirty="0"/>
              <a:t>Why do we need a definition of terrorism? </a:t>
            </a:r>
          </a:p>
        </p:txBody>
      </p:sp>
      <p:sp>
        <p:nvSpPr>
          <p:cNvPr id="8196" name="Slide Number Placeholder 3">
            <a:extLst>
              <a:ext uri="{FF2B5EF4-FFF2-40B4-BE49-F238E27FC236}">
                <a16:creationId xmlns:a16="http://schemas.microsoft.com/office/drawing/2014/main" id="{7AEF621B-E04F-3FA4-20D8-90C7279E6D0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59EF53B-DB07-498C-A0A1-56C629F56E04}"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dirty="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750AAB38-0F4A-297B-AC57-5CEB063577E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D1BAAFF1-05A4-4592-EC34-FE04D2CA084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a:p>
            <a:pPr eaLnBrk="1" hangingPunct="1">
              <a:spcBef>
                <a:spcPct val="0"/>
              </a:spcBef>
            </a:pPr>
            <a:endParaRPr lang="en-GB" altLang="en-US"/>
          </a:p>
          <a:p>
            <a:pPr eaLnBrk="1" hangingPunct="1">
              <a:spcBef>
                <a:spcPct val="0"/>
              </a:spcBef>
            </a:pPr>
            <a:endParaRPr lang="en-GB" altLang="en-US"/>
          </a:p>
        </p:txBody>
      </p:sp>
      <p:sp>
        <p:nvSpPr>
          <p:cNvPr id="11268" name="Slide Number Placeholder 3">
            <a:extLst>
              <a:ext uri="{FF2B5EF4-FFF2-40B4-BE49-F238E27FC236}">
                <a16:creationId xmlns:a16="http://schemas.microsoft.com/office/drawing/2014/main" id="{689C8502-7010-5611-3517-DBBA637DDDD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E10ED94-781C-4012-BE5B-F37695CAE6AA}"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B6077E15-8A29-40EE-9A88-F1637D2579E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C9378834-3563-6F54-5EF6-E3D3BDB4137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So we need a legal approach so that we can deal with persons concerned in ‘terrorism’ through the courts,</a:t>
            </a:r>
          </a:p>
          <a:p>
            <a:pPr eaLnBrk="1" hangingPunct="1">
              <a:spcBef>
                <a:spcPct val="0"/>
              </a:spcBef>
            </a:pPr>
            <a:endParaRPr lang="en-GB" altLang="en-US"/>
          </a:p>
        </p:txBody>
      </p:sp>
      <p:sp>
        <p:nvSpPr>
          <p:cNvPr id="13316" name="Slide Number Placeholder 3">
            <a:extLst>
              <a:ext uri="{FF2B5EF4-FFF2-40B4-BE49-F238E27FC236}">
                <a16:creationId xmlns:a16="http://schemas.microsoft.com/office/drawing/2014/main" id="{4BE766FE-9FB3-FFEC-A6A9-11D2FEB0D40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A60C4D4-E5AD-4C03-914E-399B259D3A22}"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628419F-8E5D-DFB5-EB2B-0900E4F66D6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B5F37E29-DDD4-2745-C32E-B6F2ADD263D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We need an academic approach so that we can carry out research into various aspects of terrorism,</a:t>
            </a:r>
          </a:p>
          <a:p>
            <a:pPr eaLnBrk="1" hangingPunct="1">
              <a:spcBef>
                <a:spcPct val="0"/>
              </a:spcBef>
            </a:pPr>
            <a:endParaRPr lang="en-GB" altLang="en-US"/>
          </a:p>
        </p:txBody>
      </p:sp>
      <p:sp>
        <p:nvSpPr>
          <p:cNvPr id="15364" name="Slide Number Placeholder 3">
            <a:extLst>
              <a:ext uri="{FF2B5EF4-FFF2-40B4-BE49-F238E27FC236}">
                <a16:creationId xmlns:a16="http://schemas.microsoft.com/office/drawing/2014/main" id="{87F6D51A-5CD3-A95F-7387-64951AFBE80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DD4D8B3A-A122-4F5B-87AE-A08B03492844}"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46485353-B652-9A0B-D6C5-AFCCD7523B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86D6F8B5-D009-7F2D-388E-83CC395709C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We need a political approach so that we can have some internationally accepted agreements around terrorism,</a:t>
            </a:r>
          </a:p>
          <a:p>
            <a:pPr eaLnBrk="1" hangingPunct="1">
              <a:spcBef>
                <a:spcPct val="0"/>
              </a:spcBef>
            </a:pPr>
            <a:endParaRPr lang="en-GB" altLang="en-US" dirty="0"/>
          </a:p>
          <a:p>
            <a:pPr eaLnBrk="1" hangingPunct="1">
              <a:spcBef>
                <a:spcPct val="0"/>
              </a:spcBef>
            </a:pPr>
            <a:r>
              <a:rPr lang="en-GB" altLang="en-US" dirty="0"/>
              <a:t>Discuss global agreement and difficulties</a:t>
            </a:r>
          </a:p>
          <a:p>
            <a:pPr eaLnBrk="1" hangingPunct="1">
              <a:spcBef>
                <a:spcPct val="0"/>
              </a:spcBef>
            </a:pPr>
            <a:endParaRPr lang="en-GB" altLang="en-US" dirty="0"/>
          </a:p>
        </p:txBody>
      </p:sp>
      <p:sp>
        <p:nvSpPr>
          <p:cNvPr id="17412" name="Slide Number Placeholder 3">
            <a:extLst>
              <a:ext uri="{FF2B5EF4-FFF2-40B4-BE49-F238E27FC236}">
                <a16:creationId xmlns:a16="http://schemas.microsoft.com/office/drawing/2014/main" id="{005B8C6E-A8A0-0247-EF2B-CF0D3CB2AD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F15DDB2-23AB-4285-B25C-2B217118390A}"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F5856FDC-7303-576A-88AA-59F290C5570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F225BFE6-5F2C-3918-D7F9-64C546DA3A1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2532" name="Slide Number Placeholder 3">
            <a:extLst>
              <a:ext uri="{FF2B5EF4-FFF2-40B4-BE49-F238E27FC236}">
                <a16:creationId xmlns:a16="http://schemas.microsoft.com/office/drawing/2014/main" id="{01ABAA84-B282-60E3-354C-A9AC710F1D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84EBEC-D953-44E3-BCDD-0EBEDC88851A}"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7BD329-5AB2-4450-9B2F-C4FC55EA66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88298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DA87F-DFAB-79A3-63DB-B6B0ACF025B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ED44ACD-9535-157F-903A-038AF10DFB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350FCE-B9AB-908D-F1FD-023C3766AFD6}"/>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5" name="Footer Placeholder 4">
            <a:extLst>
              <a:ext uri="{FF2B5EF4-FFF2-40B4-BE49-F238E27FC236}">
                <a16:creationId xmlns:a16="http://schemas.microsoft.com/office/drawing/2014/main" id="{E6E826F1-C089-EE2D-C2EE-BEFDCDF73D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A0B6F0-BBCB-0E64-F013-F725E28D4602}"/>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11063920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B1BC4-F0EE-04C2-EA8E-A6CB28B41E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996F67-5F79-868C-C035-39B1F9FF05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B69209-98DC-4D39-67C5-59761DAF99BE}"/>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5" name="Footer Placeholder 4">
            <a:extLst>
              <a:ext uri="{FF2B5EF4-FFF2-40B4-BE49-F238E27FC236}">
                <a16:creationId xmlns:a16="http://schemas.microsoft.com/office/drawing/2014/main" id="{67D426EC-2C86-9C04-3A7A-7FF6480B5E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C18736-A38F-706B-409A-1E0390A22C6C}"/>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163192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CEC63-7F47-FF61-FC91-5AE1EE9D79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9E90FB-6FF9-9919-C562-47FD481A6D6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CA7119-1408-3F52-01E2-E283B1784F39}"/>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5" name="Footer Placeholder 4">
            <a:extLst>
              <a:ext uri="{FF2B5EF4-FFF2-40B4-BE49-F238E27FC236}">
                <a16:creationId xmlns:a16="http://schemas.microsoft.com/office/drawing/2014/main" id="{CB8F235A-7188-9C19-9730-9584E03A4A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5D6128-57B0-0FC0-E741-9CE0EFEDFF85}"/>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2603007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81D1F-3007-76FD-0579-81A1CDDFD0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244CF1-FD70-98F0-EB8C-186414C54B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F6626-E206-D4A4-C994-4E605B4512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6ABD11C-2863-DA2F-C199-0A279A2B7014}"/>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6" name="Footer Placeholder 5">
            <a:extLst>
              <a:ext uri="{FF2B5EF4-FFF2-40B4-BE49-F238E27FC236}">
                <a16:creationId xmlns:a16="http://schemas.microsoft.com/office/drawing/2014/main" id="{F0F8FF32-588F-E15F-9F78-87328426BA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3ABC11-5054-0ADB-C659-1F7CCA80E02C}"/>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1974880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65CCF-6B89-A5CD-9B71-2193039583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446AE2-D112-02B4-7E36-471826BDFC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2C1AF2-8499-E1A3-404E-0557A7EFE6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F52732-1C43-8B70-3B8B-615B45593B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5E266D6-1B26-9366-5B66-7EA5EE6EE52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0155BA-5BF8-C836-97B8-6CF3A4EB554E}"/>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8" name="Footer Placeholder 7">
            <a:extLst>
              <a:ext uri="{FF2B5EF4-FFF2-40B4-BE49-F238E27FC236}">
                <a16:creationId xmlns:a16="http://schemas.microsoft.com/office/drawing/2014/main" id="{E7BC63A4-B630-64F6-C552-E3A33E9F58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0754341-75C8-4BA8-6A44-47CBB4C3181E}"/>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3196871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FEAE9-4107-A53E-8B74-5C89756EDE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1F8B17-4B16-0E8A-DF89-766220A747D6}"/>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4" name="Footer Placeholder 3">
            <a:extLst>
              <a:ext uri="{FF2B5EF4-FFF2-40B4-BE49-F238E27FC236}">
                <a16:creationId xmlns:a16="http://schemas.microsoft.com/office/drawing/2014/main" id="{3B47EDB6-2BDE-D4D5-734E-9697B3806C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F6E9A6C-32AB-D5AD-585F-7841EDB93D65}"/>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2554041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B14967-E825-0DB9-DA36-C06894F51D59}"/>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3" name="Footer Placeholder 2">
            <a:extLst>
              <a:ext uri="{FF2B5EF4-FFF2-40B4-BE49-F238E27FC236}">
                <a16:creationId xmlns:a16="http://schemas.microsoft.com/office/drawing/2014/main" id="{C601B3C0-180A-7830-1A22-FE770D7E3F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6E4606-C688-B9A6-B73B-87C85B0D88FC}"/>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3992819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A6D7D-60B9-1519-D684-BF20210D38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53F7ED-1EF7-D290-5C08-D972708114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177B320-EFEA-F965-D166-38690770FF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8F7975-E0FE-A042-7D97-0E2706929949}"/>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6" name="Footer Placeholder 5">
            <a:extLst>
              <a:ext uri="{FF2B5EF4-FFF2-40B4-BE49-F238E27FC236}">
                <a16:creationId xmlns:a16="http://schemas.microsoft.com/office/drawing/2014/main" id="{423A00B4-2EA2-C3EC-125D-0AC1E7A4B5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625B5F-BA9B-56CB-AF2E-FA30601A9C5F}"/>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2137073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86A29-0412-6368-FE0B-F3DA0C4E5E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B47A97A-E22D-7504-45F9-C2C17EF33A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42A8CE-89D7-7D38-057B-7CB126C800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22F089-7E22-6384-6BA5-2E5AE980D170}"/>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6" name="Footer Placeholder 5">
            <a:extLst>
              <a:ext uri="{FF2B5EF4-FFF2-40B4-BE49-F238E27FC236}">
                <a16:creationId xmlns:a16="http://schemas.microsoft.com/office/drawing/2014/main" id="{C8A0E888-A2AB-9A6F-9B4E-118D29AD5F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E5E159-9051-DAEE-CDAA-CCF9683E6296}"/>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1239012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33A12-405D-F4EC-815D-B683C97B6F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CB118B-F839-7508-9E85-7D4340101D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2DAA4A-8052-09F2-6DE6-E57EA3E00BB8}"/>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5" name="Footer Placeholder 4">
            <a:extLst>
              <a:ext uri="{FF2B5EF4-FFF2-40B4-BE49-F238E27FC236}">
                <a16:creationId xmlns:a16="http://schemas.microsoft.com/office/drawing/2014/main" id="{B0F7AC2F-B79D-2664-DB58-72BE9C8244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484F52-B287-D201-374E-D8CA08525F7E}"/>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5320497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00F729-804E-82F7-E59B-8AC4D1BD7B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A0B7BB-A702-5336-2555-417C3C40D0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173573-687F-5D0C-6379-1F6E38857D4F}"/>
              </a:ext>
            </a:extLst>
          </p:cNvPr>
          <p:cNvSpPr>
            <a:spLocks noGrp="1"/>
          </p:cNvSpPr>
          <p:nvPr>
            <p:ph type="dt" sz="half" idx="10"/>
          </p:nvPr>
        </p:nvSpPr>
        <p:spPr/>
        <p:txBody>
          <a:bodyPr/>
          <a:lstStyle/>
          <a:p>
            <a:fld id="{9374CB04-E99E-4BD6-ACAD-DC12FF91E63A}" type="datetimeFigureOut">
              <a:rPr lang="en-GB" smtClean="0"/>
              <a:t>28/09/2026</a:t>
            </a:fld>
            <a:endParaRPr lang="en-GB"/>
          </a:p>
        </p:txBody>
      </p:sp>
      <p:sp>
        <p:nvSpPr>
          <p:cNvPr id="5" name="Footer Placeholder 4">
            <a:extLst>
              <a:ext uri="{FF2B5EF4-FFF2-40B4-BE49-F238E27FC236}">
                <a16:creationId xmlns:a16="http://schemas.microsoft.com/office/drawing/2014/main" id="{4F12E1B0-FA9C-94EF-68FB-6AC317C944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5D9A15-942C-B7E5-E289-C58DB8B27297}"/>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12638338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801FA69-B0C4-FBFB-85BF-0D6677EF33E9}"/>
              </a:ext>
            </a:extLst>
          </p:cNvPr>
          <p:cNvSpPr/>
          <p:nvPr/>
        </p:nvSpPr>
        <p:spPr>
          <a:xfrm>
            <a:off x="914400" y="1346948"/>
            <a:ext cx="10363200" cy="80683"/>
          </a:xfrm>
          <a:prstGeom prst="rect">
            <a:avLst/>
          </a:prstGeom>
          <a:blipFill dpi="0" rotWithShape="1">
            <a:blip r:embed="rId2">
              <a:alphaModFix amt="80000"/>
              <a:lum bright="70000" contrast="-70000"/>
              <a:extLs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800"/>
          </a:p>
        </p:txBody>
      </p:sp>
      <p:sp>
        <p:nvSpPr>
          <p:cNvPr id="5" name="Rectangle 4">
            <a:extLst>
              <a:ext uri="{FF2B5EF4-FFF2-40B4-BE49-F238E27FC236}">
                <a16:creationId xmlns:a16="http://schemas.microsoft.com/office/drawing/2014/main" id="{58E5ED34-0923-C21C-ECD7-269F750316A5}"/>
              </a:ext>
            </a:extLst>
          </p:cNvPr>
          <p:cNvSpPr/>
          <p:nvPr/>
        </p:nvSpPr>
        <p:spPr>
          <a:xfrm>
            <a:off x="914400" y="4282764"/>
            <a:ext cx="10363200" cy="80683"/>
          </a:xfrm>
          <a:prstGeom prst="rect">
            <a:avLst/>
          </a:prstGeom>
          <a:blipFill dpi="0" rotWithShape="1">
            <a:blip r:embed="rId2">
              <a:alphaModFix amt="80000"/>
              <a:lum bright="70000" contrast="-70000"/>
              <a:extLs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800"/>
          </a:p>
        </p:txBody>
      </p:sp>
      <p:sp>
        <p:nvSpPr>
          <p:cNvPr id="6" name="Rectangle 5">
            <a:extLst>
              <a:ext uri="{FF2B5EF4-FFF2-40B4-BE49-F238E27FC236}">
                <a16:creationId xmlns:a16="http://schemas.microsoft.com/office/drawing/2014/main" id="{1984B2CA-8063-7143-FEBC-D07BAF78E887}"/>
              </a:ext>
            </a:extLst>
          </p:cNvPr>
          <p:cNvSpPr/>
          <p:nvPr/>
        </p:nvSpPr>
        <p:spPr>
          <a:xfrm>
            <a:off x="914400" y="1484779"/>
            <a:ext cx="10363200" cy="2743200"/>
          </a:xfrm>
          <a:prstGeom prst="rect">
            <a:avLst/>
          </a:prstGeom>
          <a:blipFill dpi="0" rotWithShape="1">
            <a:blip r:embed="rId2">
              <a:alphaModFix amt="8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800"/>
          </a:p>
        </p:txBody>
      </p:sp>
      <p:grpSp>
        <p:nvGrpSpPr>
          <p:cNvPr id="7" name="Group 13">
            <a:extLst>
              <a:ext uri="{FF2B5EF4-FFF2-40B4-BE49-F238E27FC236}">
                <a16:creationId xmlns:a16="http://schemas.microsoft.com/office/drawing/2014/main" id="{65F76B6B-C2A0-5372-1960-4137C6BD25AF}"/>
              </a:ext>
            </a:extLst>
          </p:cNvPr>
          <p:cNvGrpSpPr>
            <a:grpSpLocks noChangeAspect="1"/>
          </p:cNvGrpSpPr>
          <p:nvPr/>
        </p:nvGrpSpPr>
        <p:grpSpPr bwMode="auto">
          <a:xfrm>
            <a:off x="9645651" y="4106863"/>
            <a:ext cx="1219200" cy="914400"/>
            <a:chOff x="9685338" y="4460675"/>
            <a:chExt cx="1080904" cy="1080902"/>
          </a:xfrm>
        </p:grpSpPr>
        <p:sp>
          <p:nvSpPr>
            <p:cNvPr id="8" name="Oval 7">
              <a:extLst>
                <a:ext uri="{FF2B5EF4-FFF2-40B4-BE49-F238E27FC236}">
                  <a16:creationId xmlns:a16="http://schemas.microsoft.com/office/drawing/2014/main" id="{F8748FAB-3274-8161-9397-7A6AA09CB8B7}"/>
                </a:ext>
              </a:extLst>
            </p:cNvPr>
            <p:cNvSpPr/>
            <p:nvPr/>
          </p:nvSpPr>
          <p:spPr>
            <a:xfrm>
              <a:off x="9685338" y="4460675"/>
              <a:ext cx="1080904" cy="1080902"/>
            </a:xfrm>
            <a:prstGeom prst="ellipse">
              <a:avLst/>
            </a:prstGeom>
            <a:blipFill dpi="0" rotWithShape="1">
              <a:blip r:embed="rId3">
                <a:duotone>
                  <a:schemeClr val="accent1">
                    <a:shade val="45000"/>
                    <a:satMod val="135000"/>
                  </a:schemeClr>
                  <a:prstClr val="white"/>
                </a:duotone>
              </a:blip>
              <a:srcRect/>
              <a:tile tx="0" ty="0" sx="85000" sy="85000" flip="none" algn="tl"/>
            </a:blipFill>
            <a:ln w="25400" cap="flat" cmpd="sng" algn="ctr">
              <a:noFill/>
              <a:prstDash val="solid"/>
            </a:ln>
            <a:effectLst/>
          </p:spPr>
          <p:txBody>
            <a:bodyPr/>
            <a:lstStyle/>
            <a:p>
              <a:endParaRPr lang="en-GB" sz="1800"/>
            </a:p>
          </p:txBody>
        </p:sp>
        <p:sp>
          <p:nvSpPr>
            <p:cNvPr id="9" name="Oval 15">
              <a:extLst>
                <a:ext uri="{FF2B5EF4-FFF2-40B4-BE49-F238E27FC236}">
                  <a16:creationId xmlns:a16="http://schemas.microsoft.com/office/drawing/2014/main" id="{9390DFD7-74BE-E19D-C5EB-BB33D8AE33F1}"/>
                </a:ext>
              </a:extLst>
            </p:cNvPr>
            <p:cNvSpPr>
              <a:spLocks noChangeArrowheads="1"/>
            </p:cNvSpPr>
            <p:nvPr/>
          </p:nvSpPr>
          <p:spPr bwMode="auto">
            <a:xfrm>
              <a:off x="9794179" y="4569516"/>
              <a:ext cx="863222" cy="863220"/>
            </a:xfrm>
            <a:prstGeom prst="ellipse">
              <a:avLst/>
            </a:prstGeom>
            <a:noFill/>
            <a:ln w="25400" algn="ctr">
              <a:solidFill>
                <a:srgbClr val="FFFFFF"/>
              </a:solidFill>
              <a:round/>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defRPr/>
              </a:pPr>
              <a:endParaRPr lang="en-GB" altLang="en-US" sz="1800"/>
            </a:p>
          </p:txBody>
        </p:sp>
      </p:grpSp>
      <p:sp>
        <p:nvSpPr>
          <p:cNvPr id="2" name="Title 1"/>
          <p:cNvSpPr>
            <a:spLocks noGrp="1"/>
          </p:cNvSpPr>
          <p:nvPr>
            <p:ph type="ctrTitle"/>
          </p:nvPr>
        </p:nvSpPr>
        <p:spPr>
          <a:xfrm>
            <a:off x="1051560" y="1432223"/>
            <a:ext cx="10124440" cy="3035808"/>
          </a:xfrm>
        </p:spPr>
        <p:txBody>
          <a:bodyPr>
            <a:noAutofit/>
          </a:bodyPr>
          <a:lstStyle>
            <a:lvl1pPr algn="l">
              <a:lnSpc>
                <a:spcPct val="80000"/>
              </a:lnSpc>
              <a:defRPr sz="6400" b="0" cap="all" baseline="0">
                <a:blipFill dpi="0" rotWithShape="1">
                  <a:blip r:embed="rId3"/>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10" name="Date Placeholder 3">
            <a:extLst>
              <a:ext uri="{FF2B5EF4-FFF2-40B4-BE49-F238E27FC236}">
                <a16:creationId xmlns:a16="http://schemas.microsoft.com/office/drawing/2014/main" id="{41A1BEBB-2C66-5E9F-4C82-6914BC246073}"/>
              </a:ext>
            </a:extLst>
          </p:cNvPr>
          <p:cNvSpPr>
            <a:spLocks noGrp="1"/>
          </p:cNvSpPr>
          <p:nvPr>
            <p:ph type="dt" sz="half" idx="10"/>
          </p:nvPr>
        </p:nvSpPr>
        <p:spPr/>
        <p:txBody>
          <a:bodyPr/>
          <a:lstStyle>
            <a:lvl1pPr>
              <a:defRPr/>
            </a:lvl1pPr>
          </a:lstStyle>
          <a:p>
            <a:pPr>
              <a:defRPr/>
            </a:pPr>
            <a:fld id="{8B1FB758-8D8E-4743-8D33-F1069A86FC3E}" type="datetimeFigureOut">
              <a:rPr lang="en-US"/>
              <a:pPr>
                <a:defRPr/>
              </a:pPr>
              <a:t>9/28/2026</a:t>
            </a:fld>
            <a:endParaRPr lang="en-GB"/>
          </a:p>
        </p:txBody>
      </p:sp>
      <p:sp>
        <p:nvSpPr>
          <p:cNvPr id="11" name="Footer Placeholder 4">
            <a:extLst>
              <a:ext uri="{FF2B5EF4-FFF2-40B4-BE49-F238E27FC236}">
                <a16:creationId xmlns:a16="http://schemas.microsoft.com/office/drawing/2014/main" id="{C73266DB-9D2F-5043-0E30-B23829D31421}"/>
              </a:ext>
            </a:extLst>
          </p:cNvPr>
          <p:cNvSpPr>
            <a:spLocks noGrp="1"/>
          </p:cNvSpPr>
          <p:nvPr>
            <p:ph type="ftr" sz="quarter" idx="11"/>
          </p:nvPr>
        </p:nvSpPr>
        <p:spPr>
          <a:xfrm>
            <a:off x="1083734" y="6272214"/>
            <a:ext cx="6326717" cy="365125"/>
          </a:xfrm>
        </p:spPr>
        <p:txBody>
          <a:bodyPr/>
          <a:lstStyle>
            <a:lvl1pPr>
              <a:defRPr/>
            </a:lvl1pPr>
          </a:lstStyle>
          <a:p>
            <a:pPr>
              <a:defRPr/>
            </a:pPr>
            <a:endParaRPr lang="en-GB"/>
          </a:p>
        </p:txBody>
      </p:sp>
      <p:sp>
        <p:nvSpPr>
          <p:cNvPr id="12" name="Slide Number Placeholder 5">
            <a:extLst>
              <a:ext uri="{FF2B5EF4-FFF2-40B4-BE49-F238E27FC236}">
                <a16:creationId xmlns:a16="http://schemas.microsoft.com/office/drawing/2014/main" id="{ADCE9F2D-AFDA-C6D1-1C76-93ADCBF9BCEE}"/>
              </a:ext>
            </a:extLst>
          </p:cNvPr>
          <p:cNvSpPr>
            <a:spLocks noGrp="1"/>
          </p:cNvSpPr>
          <p:nvPr>
            <p:ph type="sldNum" sz="quarter" idx="12"/>
          </p:nvPr>
        </p:nvSpPr>
        <p:spPr>
          <a:xfrm>
            <a:off x="9658351" y="4227513"/>
            <a:ext cx="1193800" cy="639762"/>
          </a:xfrm>
        </p:spPr>
        <p:txBody>
          <a:bodyPr/>
          <a:lstStyle>
            <a:lvl1pPr>
              <a:defRPr sz="2800"/>
            </a:lvl1pPr>
          </a:lstStyle>
          <a:p>
            <a:fld id="{3077F1C9-2234-47E5-AF72-A2B35EAD1888}" type="slidenum">
              <a:rPr lang="en-GB" altLang="en-US"/>
              <a:pPr/>
              <a:t>‹#›</a:t>
            </a:fld>
            <a:endParaRPr lang="en-GB" altLang="en-US"/>
          </a:p>
        </p:txBody>
      </p:sp>
    </p:spTree>
    <p:extLst>
      <p:ext uri="{BB962C8B-B14F-4D97-AF65-F5344CB8AC3E}">
        <p14:creationId xmlns:p14="http://schemas.microsoft.com/office/powerpoint/2010/main" val="33318237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E7E3B98-A057-8AD1-A8B1-56C83DC09596}"/>
              </a:ext>
            </a:extLst>
          </p:cNvPr>
          <p:cNvSpPr>
            <a:spLocks noGrp="1"/>
          </p:cNvSpPr>
          <p:nvPr>
            <p:ph type="dt" sz="half" idx="10"/>
          </p:nvPr>
        </p:nvSpPr>
        <p:spPr/>
        <p:txBody>
          <a:bodyPr/>
          <a:lstStyle>
            <a:lvl1pPr>
              <a:defRPr/>
            </a:lvl1pPr>
          </a:lstStyle>
          <a:p>
            <a:pPr>
              <a:defRPr/>
            </a:pPr>
            <a:fld id="{75CDFAD3-ADE9-437C-A00C-FE356EAFF5C7}" type="datetimeFigureOut">
              <a:rPr lang="en-US"/>
              <a:pPr>
                <a:defRPr/>
              </a:pPr>
              <a:t>9/28/2026</a:t>
            </a:fld>
            <a:endParaRPr lang="en-GB"/>
          </a:p>
        </p:txBody>
      </p:sp>
      <p:sp>
        <p:nvSpPr>
          <p:cNvPr id="5" name="Footer Placeholder 4">
            <a:extLst>
              <a:ext uri="{FF2B5EF4-FFF2-40B4-BE49-F238E27FC236}">
                <a16:creationId xmlns:a16="http://schemas.microsoft.com/office/drawing/2014/main" id="{5D463D6A-B806-508D-2A7E-4255EE9D8FE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47E0B73-F1A3-B6F3-2C1C-AA0823B09704}"/>
              </a:ext>
            </a:extLst>
          </p:cNvPr>
          <p:cNvSpPr>
            <a:spLocks noGrp="1"/>
          </p:cNvSpPr>
          <p:nvPr>
            <p:ph type="sldNum" sz="quarter" idx="12"/>
          </p:nvPr>
        </p:nvSpPr>
        <p:spPr/>
        <p:txBody>
          <a:bodyPr/>
          <a:lstStyle>
            <a:lvl1pPr>
              <a:defRPr/>
            </a:lvl1pPr>
          </a:lstStyle>
          <a:p>
            <a:fld id="{A6022D73-3C16-4B60-8F8A-6BAA71A1D17A}" type="slidenum">
              <a:rPr lang="en-GB" altLang="en-US"/>
              <a:pPr/>
              <a:t>‹#›</a:t>
            </a:fld>
            <a:endParaRPr lang="en-GB" altLang="en-US"/>
          </a:p>
        </p:txBody>
      </p:sp>
    </p:spTree>
    <p:extLst>
      <p:ext uri="{BB962C8B-B14F-4D97-AF65-F5344CB8AC3E}">
        <p14:creationId xmlns:p14="http://schemas.microsoft.com/office/powerpoint/2010/main" val="3262423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A3CA630-F273-E049-9515-4601C7D1544E}"/>
              </a:ext>
            </a:extLst>
          </p:cNvPr>
          <p:cNvSpPr/>
          <p:nvPr/>
        </p:nvSpPr>
        <p:spPr>
          <a:xfrm>
            <a:off x="0" y="4917989"/>
            <a:ext cx="12192000" cy="1940010"/>
          </a:xfrm>
          <a:prstGeom prst="rect">
            <a:avLst/>
          </a:prstGeom>
          <a:blipFill dpi="0" rotWithShape="1">
            <a:blip r:embed="rId2">
              <a:alphaModFix amt="8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5" name="Group 10">
            <a:extLst>
              <a:ext uri="{FF2B5EF4-FFF2-40B4-BE49-F238E27FC236}">
                <a16:creationId xmlns:a16="http://schemas.microsoft.com/office/drawing/2014/main" id="{8246A4ED-6F3A-2F76-C1DF-64B502E52FEC}"/>
              </a:ext>
            </a:extLst>
          </p:cNvPr>
          <p:cNvGrpSpPr>
            <a:grpSpLocks noChangeAspect="1"/>
          </p:cNvGrpSpPr>
          <p:nvPr/>
        </p:nvGrpSpPr>
        <p:grpSpPr bwMode="auto">
          <a:xfrm>
            <a:off x="844551" y="2430463"/>
            <a:ext cx="1219200" cy="914400"/>
            <a:chOff x="9685338" y="4460675"/>
            <a:chExt cx="1080904" cy="1080902"/>
          </a:xfrm>
        </p:grpSpPr>
        <p:sp>
          <p:nvSpPr>
            <p:cNvPr id="6" name="Oval 5">
              <a:extLst>
                <a:ext uri="{FF2B5EF4-FFF2-40B4-BE49-F238E27FC236}">
                  <a16:creationId xmlns:a16="http://schemas.microsoft.com/office/drawing/2014/main" id="{05919E1D-7217-51B1-65B8-A11FCC1CB9C0}"/>
                </a:ext>
              </a:extLst>
            </p:cNvPr>
            <p:cNvSpPr/>
            <p:nvPr/>
          </p:nvSpPr>
          <p:spPr>
            <a:xfrm>
              <a:off x="9685338" y="4460675"/>
              <a:ext cx="1080904" cy="1080902"/>
            </a:xfrm>
            <a:prstGeom prst="ellipse">
              <a:avLst/>
            </a:prstGeom>
            <a:blipFill dpi="0" rotWithShape="1">
              <a:blip r:embed="rId3">
                <a:duotone>
                  <a:schemeClr val="accent1">
                    <a:shade val="45000"/>
                    <a:satMod val="135000"/>
                  </a:schemeClr>
                  <a:prstClr val="white"/>
                </a:duotone>
              </a:blip>
              <a:srcRect/>
              <a:tile tx="0" ty="0" sx="85000" sy="85000" flip="none" algn="tl"/>
            </a:blipFill>
            <a:ln w="25400" cap="flat" cmpd="sng" algn="ctr">
              <a:noFill/>
              <a:prstDash val="solid"/>
            </a:ln>
            <a:effectLst/>
          </p:spPr>
        </p:sp>
        <p:sp>
          <p:nvSpPr>
            <p:cNvPr id="7" name="Oval 13">
              <a:extLst>
                <a:ext uri="{FF2B5EF4-FFF2-40B4-BE49-F238E27FC236}">
                  <a16:creationId xmlns:a16="http://schemas.microsoft.com/office/drawing/2014/main" id="{45F339A0-3B0B-EC2E-D1DA-21F294B4507C}"/>
                </a:ext>
              </a:extLst>
            </p:cNvPr>
            <p:cNvSpPr>
              <a:spLocks noChangeArrowheads="1"/>
            </p:cNvSpPr>
            <p:nvPr/>
          </p:nvSpPr>
          <p:spPr bwMode="auto">
            <a:xfrm>
              <a:off x="9794179" y="4569516"/>
              <a:ext cx="863222" cy="863220"/>
            </a:xfrm>
            <a:prstGeom prst="ellipse">
              <a:avLst/>
            </a:prstGeom>
            <a:noFill/>
            <a:ln w="25400" algn="ctr">
              <a:solidFill>
                <a:srgbClr val="FFFFFF"/>
              </a:solidFill>
              <a:round/>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defRPr/>
              </a:pPr>
              <a:endParaRPr lang="en-GB" altLang="en-US" sz="1800"/>
            </a:p>
          </p:txBody>
        </p:sp>
      </p:grpSp>
      <p:sp>
        <p:nvSpPr>
          <p:cNvPr id="2" name="Title 1"/>
          <p:cNvSpPr>
            <a:spLocks noGrp="1"/>
          </p:cNvSpPr>
          <p:nvPr>
            <p:ph type="title"/>
          </p:nvPr>
        </p:nvSpPr>
        <p:spPr>
          <a:xfrm>
            <a:off x="2167128" y="1225296"/>
            <a:ext cx="9281160" cy="3520440"/>
          </a:xfrm>
        </p:spPr>
        <p:txBody>
          <a:bodyPr/>
          <a:lstStyle>
            <a:lvl1pPr>
              <a:lnSpc>
                <a:spcPct val="80000"/>
              </a:lnSpc>
              <a:defRPr sz="6400" b="0"/>
            </a:lvl1pPr>
          </a:lstStyle>
          <a:p>
            <a:r>
              <a:rPr lang="en-US"/>
              <a:t>Click to edit Master title style</a:t>
            </a:r>
            <a:endParaRPr lang="en-US" dirty="0"/>
          </a:p>
        </p:txBody>
      </p:sp>
      <p:sp>
        <p:nvSpPr>
          <p:cNvPr id="3" name="Text Placeholder 2"/>
          <p:cNvSpPr>
            <a:spLocks noGrp="1"/>
          </p:cNvSpPr>
          <p:nvPr>
            <p:ph type="body" idx="1"/>
          </p:nvPr>
        </p:nvSpPr>
        <p:spPr>
          <a:xfrm>
            <a:off x="2165773" y="5020056"/>
            <a:ext cx="9052560" cy="1066800"/>
          </a:xfrm>
        </p:spPr>
        <p:txBody>
          <a:bodyPr>
            <a:normAutofit/>
          </a:bodyPr>
          <a:lstStyle>
            <a:lvl1pPr marL="0" indent="0">
              <a:buNone/>
              <a:defRPr sz="1800" b="0">
                <a:solidFill>
                  <a:schemeClr val="accent1">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8" name="Date Placeholder 3">
            <a:extLst>
              <a:ext uri="{FF2B5EF4-FFF2-40B4-BE49-F238E27FC236}">
                <a16:creationId xmlns:a16="http://schemas.microsoft.com/office/drawing/2014/main" id="{BFC1DF9B-00BD-96A8-B676-CF17C68427B3}"/>
              </a:ext>
            </a:extLst>
          </p:cNvPr>
          <p:cNvSpPr>
            <a:spLocks noGrp="1"/>
          </p:cNvSpPr>
          <p:nvPr>
            <p:ph type="dt" sz="half" idx="10"/>
          </p:nvPr>
        </p:nvSpPr>
        <p:spPr>
          <a:xfrm>
            <a:off x="8593667" y="6272214"/>
            <a:ext cx="2643717" cy="365125"/>
          </a:xfrm>
        </p:spPr>
        <p:txBody>
          <a:bodyPr/>
          <a:lstStyle>
            <a:lvl1pPr>
              <a:defRPr>
                <a:solidFill>
                  <a:schemeClr val="accent1">
                    <a:lumMod val="50000"/>
                  </a:schemeClr>
                </a:solidFill>
              </a:defRPr>
            </a:lvl1pPr>
          </a:lstStyle>
          <a:p>
            <a:pPr>
              <a:defRPr/>
            </a:pPr>
            <a:fld id="{A5561535-DE23-425B-8BA5-776C36B49D30}" type="datetimeFigureOut">
              <a:rPr lang="en-US"/>
              <a:pPr>
                <a:defRPr/>
              </a:pPr>
              <a:t>9/28/2026</a:t>
            </a:fld>
            <a:endParaRPr lang="en-GB"/>
          </a:p>
        </p:txBody>
      </p:sp>
      <p:sp>
        <p:nvSpPr>
          <p:cNvPr id="9" name="Footer Placeholder 4">
            <a:extLst>
              <a:ext uri="{FF2B5EF4-FFF2-40B4-BE49-F238E27FC236}">
                <a16:creationId xmlns:a16="http://schemas.microsoft.com/office/drawing/2014/main" id="{F91AE051-0097-17E7-0B12-58BD2B426501}"/>
              </a:ext>
            </a:extLst>
          </p:cNvPr>
          <p:cNvSpPr>
            <a:spLocks noGrp="1"/>
          </p:cNvSpPr>
          <p:nvPr>
            <p:ph type="ftr" sz="quarter" idx="11"/>
          </p:nvPr>
        </p:nvSpPr>
        <p:spPr>
          <a:xfrm>
            <a:off x="2182285" y="6272214"/>
            <a:ext cx="6326716" cy="365125"/>
          </a:xfrm>
        </p:spPr>
        <p:txBody>
          <a:bodyPr/>
          <a:lstStyle>
            <a:lvl1pPr>
              <a:defRPr>
                <a:solidFill>
                  <a:schemeClr val="accent1">
                    <a:lumMod val="50000"/>
                  </a:schemeClr>
                </a:solidFill>
              </a:defRPr>
            </a:lvl1pPr>
          </a:lstStyle>
          <a:p>
            <a:pPr>
              <a:defRPr/>
            </a:pPr>
            <a:endParaRPr lang="en-GB"/>
          </a:p>
        </p:txBody>
      </p:sp>
      <p:sp>
        <p:nvSpPr>
          <p:cNvPr id="10" name="Slide Number Placeholder 5">
            <a:extLst>
              <a:ext uri="{FF2B5EF4-FFF2-40B4-BE49-F238E27FC236}">
                <a16:creationId xmlns:a16="http://schemas.microsoft.com/office/drawing/2014/main" id="{557FEE18-DC1D-A641-FADF-0626D298B861}"/>
              </a:ext>
            </a:extLst>
          </p:cNvPr>
          <p:cNvSpPr>
            <a:spLocks noGrp="1"/>
          </p:cNvSpPr>
          <p:nvPr>
            <p:ph type="sldNum" sz="quarter" idx="12"/>
          </p:nvPr>
        </p:nvSpPr>
        <p:spPr>
          <a:xfrm>
            <a:off x="861485" y="2508251"/>
            <a:ext cx="1187449" cy="720725"/>
          </a:xfrm>
        </p:spPr>
        <p:txBody>
          <a:bodyPr/>
          <a:lstStyle>
            <a:lvl1pPr>
              <a:defRPr sz="2800"/>
            </a:lvl1pPr>
          </a:lstStyle>
          <a:p>
            <a:fld id="{A4DEC2DB-4AC5-47B4-AA59-DA853B9FB56A}" type="slidenum">
              <a:rPr lang="en-GB" altLang="en-US"/>
              <a:pPr/>
              <a:t>‹#›</a:t>
            </a:fld>
            <a:endParaRPr lang="en-GB" altLang="en-US"/>
          </a:p>
        </p:txBody>
      </p:sp>
    </p:spTree>
    <p:extLst>
      <p:ext uri="{BB962C8B-B14F-4D97-AF65-F5344CB8AC3E}">
        <p14:creationId xmlns:p14="http://schemas.microsoft.com/office/powerpoint/2010/main" val="16833863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4400" y="2194560"/>
            <a:ext cx="48768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89624" y="2194560"/>
            <a:ext cx="48768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A2921BB3-510B-364F-5C56-C56BD857CE38}"/>
              </a:ext>
            </a:extLst>
          </p:cNvPr>
          <p:cNvSpPr>
            <a:spLocks noGrp="1"/>
          </p:cNvSpPr>
          <p:nvPr>
            <p:ph type="dt" sz="half" idx="10"/>
          </p:nvPr>
        </p:nvSpPr>
        <p:spPr/>
        <p:txBody>
          <a:bodyPr/>
          <a:lstStyle>
            <a:lvl1pPr>
              <a:defRPr/>
            </a:lvl1pPr>
          </a:lstStyle>
          <a:p>
            <a:pPr>
              <a:defRPr/>
            </a:pPr>
            <a:fld id="{006A90ED-1E9B-429D-996F-738B3F1EF5BA}" type="datetimeFigureOut">
              <a:rPr lang="en-US"/>
              <a:pPr>
                <a:defRPr/>
              </a:pPr>
              <a:t>9/28/2026</a:t>
            </a:fld>
            <a:endParaRPr lang="en-GB"/>
          </a:p>
        </p:txBody>
      </p:sp>
      <p:sp>
        <p:nvSpPr>
          <p:cNvPr id="6" name="Footer Placeholder 4">
            <a:extLst>
              <a:ext uri="{FF2B5EF4-FFF2-40B4-BE49-F238E27FC236}">
                <a16:creationId xmlns:a16="http://schemas.microsoft.com/office/drawing/2014/main" id="{127669A2-28DD-57BB-CE00-901E3ECB55E8}"/>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DA1BE50-59DB-F5FF-B203-AD9A2798DBED}"/>
              </a:ext>
            </a:extLst>
          </p:cNvPr>
          <p:cNvSpPr>
            <a:spLocks noGrp="1"/>
          </p:cNvSpPr>
          <p:nvPr>
            <p:ph type="sldNum" sz="quarter" idx="12"/>
          </p:nvPr>
        </p:nvSpPr>
        <p:spPr/>
        <p:txBody>
          <a:bodyPr/>
          <a:lstStyle>
            <a:lvl1pPr>
              <a:defRPr/>
            </a:lvl1pPr>
          </a:lstStyle>
          <a:p>
            <a:fld id="{26349C08-6D2C-4C56-9534-78F22FE6B22A}" type="slidenum">
              <a:rPr lang="en-GB" altLang="en-US"/>
              <a:pPr/>
              <a:t>‹#›</a:t>
            </a:fld>
            <a:endParaRPr lang="en-GB" altLang="en-US"/>
          </a:p>
        </p:txBody>
      </p:sp>
    </p:spTree>
    <p:extLst>
      <p:ext uri="{BB962C8B-B14F-4D97-AF65-F5344CB8AC3E}">
        <p14:creationId xmlns:p14="http://schemas.microsoft.com/office/powerpoint/2010/main" val="4056901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914400" y="2048256"/>
            <a:ext cx="48768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4400" y="2743200"/>
            <a:ext cx="48768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27724" y="2048256"/>
            <a:ext cx="48768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27724" y="2743200"/>
            <a:ext cx="48768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3">
            <a:extLst>
              <a:ext uri="{FF2B5EF4-FFF2-40B4-BE49-F238E27FC236}">
                <a16:creationId xmlns:a16="http://schemas.microsoft.com/office/drawing/2014/main" id="{6C42B3BF-F767-68E8-EF66-C48994072E19}"/>
              </a:ext>
            </a:extLst>
          </p:cNvPr>
          <p:cNvSpPr>
            <a:spLocks noGrp="1"/>
          </p:cNvSpPr>
          <p:nvPr>
            <p:ph type="dt" sz="half" idx="10"/>
          </p:nvPr>
        </p:nvSpPr>
        <p:spPr/>
        <p:txBody>
          <a:bodyPr/>
          <a:lstStyle>
            <a:lvl1pPr>
              <a:defRPr/>
            </a:lvl1pPr>
          </a:lstStyle>
          <a:p>
            <a:pPr>
              <a:defRPr/>
            </a:pPr>
            <a:fld id="{82D3E9D3-6448-4AE3-A212-CBA416CF7086}" type="datetimeFigureOut">
              <a:rPr lang="en-US"/>
              <a:pPr>
                <a:defRPr/>
              </a:pPr>
              <a:t>9/28/2026</a:t>
            </a:fld>
            <a:endParaRPr lang="en-GB"/>
          </a:p>
        </p:txBody>
      </p:sp>
      <p:sp>
        <p:nvSpPr>
          <p:cNvPr id="7" name="Footer Placeholder 4">
            <a:extLst>
              <a:ext uri="{FF2B5EF4-FFF2-40B4-BE49-F238E27FC236}">
                <a16:creationId xmlns:a16="http://schemas.microsoft.com/office/drawing/2014/main" id="{3AFD7437-568F-F7B9-00D8-1A10485D4643}"/>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CF531B4C-F081-D3FD-9ABA-B8DCBE98EB06}"/>
              </a:ext>
            </a:extLst>
          </p:cNvPr>
          <p:cNvSpPr>
            <a:spLocks noGrp="1"/>
          </p:cNvSpPr>
          <p:nvPr>
            <p:ph type="sldNum" sz="quarter" idx="12"/>
          </p:nvPr>
        </p:nvSpPr>
        <p:spPr/>
        <p:txBody>
          <a:bodyPr/>
          <a:lstStyle>
            <a:lvl1pPr>
              <a:defRPr/>
            </a:lvl1pPr>
          </a:lstStyle>
          <a:p>
            <a:fld id="{965E2055-E41D-487D-B772-B9B584D7F3D5}" type="slidenum">
              <a:rPr lang="en-GB" altLang="en-US"/>
              <a:pPr/>
              <a:t>‹#›</a:t>
            </a:fld>
            <a:endParaRPr lang="en-GB" altLang="en-US"/>
          </a:p>
        </p:txBody>
      </p:sp>
    </p:spTree>
    <p:extLst>
      <p:ext uri="{BB962C8B-B14F-4D97-AF65-F5344CB8AC3E}">
        <p14:creationId xmlns:p14="http://schemas.microsoft.com/office/powerpoint/2010/main" val="33239387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3">
            <a:extLst>
              <a:ext uri="{FF2B5EF4-FFF2-40B4-BE49-F238E27FC236}">
                <a16:creationId xmlns:a16="http://schemas.microsoft.com/office/drawing/2014/main" id="{9E21CFB1-E616-FDAD-6E67-E6B2ECAA5360}"/>
              </a:ext>
            </a:extLst>
          </p:cNvPr>
          <p:cNvSpPr>
            <a:spLocks noGrp="1"/>
          </p:cNvSpPr>
          <p:nvPr>
            <p:ph type="dt" sz="half" idx="10"/>
          </p:nvPr>
        </p:nvSpPr>
        <p:spPr/>
        <p:txBody>
          <a:bodyPr/>
          <a:lstStyle>
            <a:lvl1pPr>
              <a:defRPr/>
            </a:lvl1pPr>
          </a:lstStyle>
          <a:p>
            <a:pPr>
              <a:defRPr/>
            </a:pPr>
            <a:fld id="{869740A8-99CE-4453-AD32-D024850571A1}" type="datetimeFigureOut">
              <a:rPr lang="en-US"/>
              <a:pPr>
                <a:defRPr/>
              </a:pPr>
              <a:t>9/28/2026</a:t>
            </a:fld>
            <a:endParaRPr lang="en-GB"/>
          </a:p>
        </p:txBody>
      </p:sp>
      <p:sp>
        <p:nvSpPr>
          <p:cNvPr id="3" name="Footer Placeholder 4">
            <a:extLst>
              <a:ext uri="{FF2B5EF4-FFF2-40B4-BE49-F238E27FC236}">
                <a16:creationId xmlns:a16="http://schemas.microsoft.com/office/drawing/2014/main" id="{D6AFF9EF-B812-237A-84C3-7AF6FC6B80AD}"/>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E0B769C4-9050-1911-C8AB-CA8A5B102FA6}"/>
              </a:ext>
            </a:extLst>
          </p:cNvPr>
          <p:cNvSpPr>
            <a:spLocks noGrp="1"/>
          </p:cNvSpPr>
          <p:nvPr>
            <p:ph type="sldNum" sz="quarter" idx="12"/>
          </p:nvPr>
        </p:nvSpPr>
        <p:spPr/>
        <p:txBody>
          <a:bodyPr/>
          <a:lstStyle>
            <a:lvl1pPr>
              <a:defRPr/>
            </a:lvl1pPr>
          </a:lstStyle>
          <a:p>
            <a:fld id="{93FD1333-3AE1-4FD4-AD05-0E835835B664}" type="slidenum">
              <a:rPr lang="en-GB" altLang="en-US"/>
              <a:pPr/>
              <a:t>‹#›</a:t>
            </a:fld>
            <a:endParaRPr lang="en-GB" altLang="en-US"/>
          </a:p>
        </p:txBody>
      </p:sp>
    </p:spTree>
    <p:extLst>
      <p:ext uri="{BB962C8B-B14F-4D97-AF65-F5344CB8AC3E}">
        <p14:creationId xmlns:p14="http://schemas.microsoft.com/office/powerpoint/2010/main" val="12952641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E7F9E41-4C0E-8113-ACA5-5D92AF8C911D}"/>
              </a:ext>
            </a:extLst>
          </p:cNvPr>
          <p:cNvSpPr>
            <a:spLocks noGrp="1"/>
          </p:cNvSpPr>
          <p:nvPr>
            <p:ph type="dt" sz="half" idx="10"/>
          </p:nvPr>
        </p:nvSpPr>
        <p:spPr/>
        <p:txBody>
          <a:bodyPr/>
          <a:lstStyle>
            <a:lvl1pPr>
              <a:defRPr/>
            </a:lvl1pPr>
          </a:lstStyle>
          <a:p>
            <a:pPr>
              <a:defRPr/>
            </a:pPr>
            <a:fld id="{450F7867-1BE4-452C-8D35-FC21C6FD2F35}" type="datetimeFigureOut">
              <a:rPr lang="en-US"/>
              <a:pPr>
                <a:defRPr/>
              </a:pPr>
              <a:t>9/28/2026</a:t>
            </a:fld>
            <a:endParaRPr lang="en-GB"/>
          </a:p>
        </p:txBody>
      </p:sp>
      <p:sp>
        <p:nvSpPr>
          <p:cNvPr id="3" name="Footer Placeholder 4">
            <a:extLst>
              <a:ext uri="{FF2B5EF4-FFF2-40B4-BE49-F238E27FC236}">
                <a16:creationId xmlns:a16="http://schemas.microsoft.com/office/drawing/2014/main" id="{9CFD2A23-54A0-016B-1518-57AC17C336D2}"/>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0324A90A-0485-81C7-C3CD-8D4924B1876C}"/>
              </a:ext>
            </a:extLst>
          </p:cNvPr>
          <p:cNvSpPr>
            <a:spLocks noGrp="1"/>
          </p:cNvSpPr>
          <p:nvPr>
            <p:ph type="sldNum" sz="quarter" idx="12"/>
          </p:nvPr>
        </p:nvSpPr>
        <p:spPr/>
        <p:txBody>
          <a:bodyPr/>
          <a:lstStyle>
            <a:lvl1pPr>
              <a:defRPr/>
            </a:lvl1pPr>
          </a:lstStyle>
          <a:p>
            <a:fld id="{C525403A-04F8-4B00-996E-37BA04DB80F6}" type="slidenum">
              <a:rPr lang="en-GB" altLang="en-US"/>
              <a:pPr/>
              <a:t>‹#›</a:t>
            </a:fld>
            <a:endParaRPr lang="en-GB" altLang="en-US"/>
          </a:p>
        </p:txBody>
      </p:sp>
    </p:spTree>
    <p:extLst>
      <p:ext uri="{BB962C8B-B14F-4D97-AF65-F5344CB8AC3E}">
        <p14:creationId xmlns:p14="http://schemas.microsoft.com/office/powerpoint/2010/main" val="36707801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6A243FE-5913-9B0A-3BF3-AED249E5B09E}"/>
              </a:ext>
            </a:extLst>
          </p:cNvPr>
          <p:cNvSpPr/>
          <p:nvPr/>
        </p:nvSpPr>
        <p:spPr>
          <a:xfrm>
            <a:off x="8303741" y="2"/>
            <a:ext cx="3888259" cy="6857999"/>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6" name="Group 10">
            <a:extLst>
              <a:ext uri="{FF2B5EF4-FFF2-40B4-BE49-F238E27FC236}">
                <a16:creationId xmlns:a16="http://schemas.microsoft.com/office/drawing/2014/main" id="{496B8748-14A8-E68B-5EF8-806A814E9A99}"/>
              </a:ext>
            </a:extLst>
          </p:cNvPr>
          <p:cNvGrpSpPr>
            <a:grpSpLocks/>
          </p:cNvGrpSpPr>
          <p:nvPr/>
        </p:nvGrpSpPr>
        <p:grpSpPr bwMode="auto">
          <a:xfrm>
            <a:off x="11364384" y="6254750"/>
            <a:ext cx="522816" cy="393700"/>
            <a:chOff x="8532189" y="5068824"/>
            <a:chExt cx="393192" cy="393192"/>
          </a:xfrm>
        </p:grpSpPr>
        <p:sp>
          <p:nvSpPr>
            <p:cNvPr id="7" name="Oval 6">
              <a:extLst>
                <a:ext uri="{FF2B5EF4-FFF2-40B4-BE49-F238E27FC236}">
                  <a16:creationId xmlns:a16="http://schemas.microsoft.com/office/drawing/2014/main" id="{634B2D3B-2AAC-DFA2-A21F-E7B6176CA636}"/>
                </a:ext>
              </a:extLst>
            </p:cNvPr>
            <p:cNvSpPr>
              <a:spLocks noChangeAspect="1"/>
            </p:cNvSpPr>
            <p:nvPr/>
          </p:nvSpPr>
          <p:spPr>
            <a:xfrm>
              <a:off x="8532189" y="5068824"/>
              <a:ext cx="393192" cy="393192"/>
            </a:xfrm>
            <a:prstGeom prst="ellipse">
              <a:avLst/>
            </a:prstGeom>
            <a:blipFill dpi="0" rotWithShape="1">
              <a:blip r:embed="rId3">
                <a:duotone>
                  <a:schemeClr val="accent1">
                    <a:shade val="45000"/>
                    <a:satMod val="135000"/>
                  </a:schemeClr>
                  <a:prstClr val="white"/>
                </a:duotone>
              </a:blip>
              <a:srcRect/>
              <a:tile tx="50800" ty="0" sx="85000" sy="85000" flip="none" algn="tl"/>
            </a:blipFill>
            <a:ln w="25400" cap="flat" cmpd="sng" algn="ctr">
              <a:noFill/>
              <a:prstDash val="solid"/>
            </a:ln>
            <a:effectLst/>
          </p:spPr>
        </p:sp>
        <p:sp>
          <p:nvSpPr>
            <p:cNvPr id="8" name="Oval 13">
              <a:extLst>
                <a:ext uri="{FF2B5EF4-FFF2-40B4-BE49-F238E27FC236}">
                  <a16:creationId xmlns:a16="http://schemas.microsoft.com/office/drawing/2014/main" id="{03142E04-889B-7E54-E09A-B2EDA11073DE}"/>
                </a:ext>
              </a:extLst>
            </p:cNvPr>
            <p:cNvSpPr>
              <a:spLocks noChangeAspect="1"/>
            </p:cNvSpPr>
            <p:nvPr/>
          </p:nvSpPr>
          <p:spPr bwMode="auto">
            <a:xfrm>
              <a:off x="8568802" y="5105290"/>
              <a:ext cx="319967" cy="320261"/>
            </a:xfrm>
            <a:prstGeom prst="ellipse">
              <a:avLst/>
            </a:prstGeom>
            <a:noFill/>
            <a:ln w="12700" algn="ctr">
              <a:solidFill>
                <a:srgbClr val="FFFFFF"/>
              </a:solidFill>
              <a:round/>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defRPr/>
              </a:pPr>
              <a:endParaRPr lang="en-GB" altLang="en-US" sz="1800"/>
            </a:p>
          </p:txBody>
        </p:sp>
      </p:grpSp>
      <p:sp>
        <p:nvSpPr>
          <p:cNvPr id="2" name="Title 1"/>
          <p:cNvSpPr>
            <a:spLocks noGrp="1"/>
          </p:cNvSpPr>
          <p:nvPr>
            <p:ph type="title"/>
          </p:nvPr>
        </p:nvSpPr>
        <p:spPr>
          <a:xfrm>
            <a:off x="8549640" y="685800"/>
            <a:ext cx="3200400" cy="1737360"/>
          </a:xfrm>
        </p:spPr>
        <p:txBody>
          <a:bodyPr anchor="b"/>
          <a:lstStyle>
            <a:lvl1pPr>
              <a:defRPr sz="2800" b="0"/>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Date Placeholder 8">
            <a:extLst>
              <a:ext uri="{FF2B5EF4-FFF2-40B4-BE49-F238E27FC236}">
                <a16:creationId xmlns:a16="http://schemas.microsoft.com/office/drawing/2014/main" id="{916628AB-BD1D-BB19-60FE-9008E351CD16}"/>
              </a:ext>
            </a:extLst>
          </p:cNvPr>
          <p:cNvSpPr>
            <a:spLocks noGrp="1"/>
          </p:cNvSpPr>
          <p:nvPr>
            <p:ph type="dt" sz="half" idx="10"/>
          </p:nvPr>
        </p:nvSpPr>
        <p:spPr/>
        <p:txBody>
          <a:bodyPr/>
          <a:lstStyle>
            <a:lvl1pPr>
              <a:defRPr/>
            </a:lvl1pPr>
          </a:lstStyle>
          <a:p>
            <a:pPr>
              <a:defRPr/>
            </a:pPr>
            <a:fld id="{85A7CF69-DEB5-4BB6-85C8-4956C5308F96}" type="datetimeFigureOut">
              <a:rPr lang="en-US"/>
              <a:pPr>
                <a:defRPr/>
              </a:pPr>
              <a:t>9/28/2026</a:t>
            </a:fld>
            <a:endParaRPr lang="en-GB"/>
          </a:p>
        </p:txBody>
      </p:sp>
      <p:sp>
        <p:nvSpPr>
          <p:cNvPr id="10" name="Footer Placeholder 9">
            <a:extLst>
              <a:ext uri="{FF2B5EF4-FFF2-40B4-BE49-F238E27FC236}">
                <a16:creationId xmlns:a16="http://schemas.microsoft.com/office/drawing/2014/main" id="{3D158E0A-5A92-31EF-E807-C1CFF5834A90}"/>
              </a:ext>
            </a:extLst>
          </p:cNvPr>
          <p:cNvSpPr>
            <a:spLocks noGrp="1"/>
          </p:cNvSpPr>
          <p:nvPr>
            <p:ph type="ftr" sz="quarter" idx="11"/>
          </p:nvPr>
        </p:nvSpPr>
        <p:spPr/>
        <p:txBody>
          <a:bodyPr/>
          <a:lstStyle>
            <a:lvl1pPr>
              <a:defRPr/>
            </a:lvl1pPr>
          </a:lstStyle>
          <a:p>
            <a:pPr>
              <a:defRPr/>
            </a:pPr>
            <a:endParaRPr lang="en-GB"/>
          </a:p>
        </p:txBody>
      </p:sp>
      <p:sp>
        <p:nvSpPr>
          <p:cNvPr id="11" name="Slide Number Placeholder 10">
            <a:extLst>
              <a:ext uri="{FF2B5EF4-FFF2-40B4-BE49-F238E27FC236}">
                <a16:creationId xmlns:a16="http://schemas.microsoft.com/office/drawing/2014/main" id="{BD9F1E7D-F1DF-97BF-EEE1-E7D7B7E12B16}"/>
              </a:ext>
            </a:extLst>
          </p:cNvPr>
          <p:cNvSpPr>
            <a:spLocks noGrp="1"/>
          </p:cNvSpPr>
          <p:nvPr>
            <p:ph type="sldNum" sz="quarter" idx="12"/>
          </p:nvPr>
        </p:nvSpPr>
        <p:spPr/>
        <p:txBody>
          <a:bodyPr/>
          <a:lstStyle>
            <a:lvl1pPr>
              <a:defRPr/>
            </a:lvl1pPr>
          </a:lstStyle>
          <a:p>
            <a:fld id="{047D7A8A-B24C-4312-89C7-E385BB55CA11}" type="slidenum">
              <a:rPr lang="en-GB" altLang="en-US"/>
              <a:pPr/>
              <a:t>‹#›</a:t>
            </a:fld>
            <a:endParaRPr lang="en-GB" altLang="en-US"/>
          </a:p>
        </p:txBody>
      </p:sp>
    </p:spTree>
    <p:extLst>
      <p:ext uri="{BB962C8B-B14F-4D97-AF65-F5344CB8AC3E}">
        <p14:creationId xmlns:p14="http://schemas.microsoft.com/office/powerpoint/2010/main" val="26365470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D89569A-B5C1-FE1F-443F-0A4CBF90D1F6}"/>
              </a:ext>
            </a:extLst>
          </p:cNvPr>
          <p:cNvSpPr/>
          <p:nvPr/>
        </p:nvSpPr>
        <p:spPr>
          <a:xfrm>
            <a:off x="8303741" y="2"/>
            <a:ext cx="3888259" cy="6857999"/>
          </a:xfrm>
          <a:prstGeom prst="rect">
            <a:avLst/>
          </a:prstGeom>
          <a:blipFill dpi="0" rotWithShape="1">
            <a:blip r:embed="rId2">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6" name="Group 10">
            <a:extLst>
              <a:ext uri="{FF2B5EF4-FFF2-40B4-BE49-F238E27FC236}">
                <a16:creationId xmlns:a16="http://schemas.microsoft.com/office/drawing/2014/main" id="{36688C7A-0694-9649-6D67-D03592263EB3}"/>
              </a:ext>
            </a:extLst>
          </p:cNvPr>
          <p:cNvGrpSpPr>
            <a:grpSpLocks/>
          </p:cNvGrpSpPr>
          <p:nvPr/>
        </p:nvGrpSpPr>
        <p:grpSpPr bwMode="auto">
          <a:xfrm>
            <a:off x="11364384" y="6254750"/>
            <a:ext cx="522816" cy="393700"/>
            <a:chOff x="8532189" y="5068824"/>
            <a:chExt cx="393192" cy="393192"/>
          </a:xfrm>
        </p:grpSpPr>
        <p:sp>
          <p:nvSpPr>
            <p:cNvPr id="7" name="Oval 6">
              <a:extLst>
                <a:ext uri="{FF2B5EF4-FFF2-40B4-BE49-F238E27FC236}">
                  <a16:creationId xmlns:a16="http://schemas.microsoft.com/office/drawing/2014/main" id="{ABAF040E-0C57-C03D-EC84-F188875A12DB}"/>
                </a:ext>
              </a:extLst>
            </p:cNvPr>
            <p:cNvSpPr>
              <a:spLocks noChangeAspect="1"/>
            </p:cNvSpPr>
            <p:nvPr/>
          </p:nvSpPr>
          <p:spPr>
            <a:xfrm>
              <a:off x="8532189" y="5068824"/>
              <a:ext cx="393192" cy="393192"/>
            </a:xfrm>
            <a:prstGeom prst="ellipse">
              <a:avLst/>
            </a:prstGeom>
            <a:blipFill dpi="0" rotWithShape="1">
              <a:blip r:embed="rId3">
                <a:duotone>
                  <a:schemeClr val="accent1">
                    <a:shade val="45000"/>
                    <a:satMod val="135000"/>
                  </a:schemeClr>
                  <a:prstClr val="white"/>
                </a:duotone>
              </a:blip>
              <a:srcRect/>
              <a:tile tx="50800" ty="0" sx="85000" sy="85000" flip="none" algn="tl"/>
            </a:blipFill>
            <a:ln w="25400" cap="flat" cmpd="sng" algn="ctr">
              <a:noFill/>
              <a:prstDash val="solid"/>
            </a:ln>
            <a:effectLst/>
          </p:spPr>
        </p:sp>
        <p:sp>
          <p:nvSpPr>
            <p:cNvPr id="8" name="Oval 13">
              <a:extLst>
                <a:ext uri="{FF2B5EF4-FFF2-40B4-BE49-F238E27FC236}">
                  <a16:creationId xmlns:a16="http://schemas.microsoft.com/office/drawing/2014/main" id="{FD6F0D23-A91C-A23D-5CD0-0538B2141A67}"/>
                </a:ext>
              </a:extLst>
            </p:cNvPr>
            <p:cNvSpPr>
              <a:spLocks noChangeAspect="1"/>
            </p:cNvSpPr>
            <p:nvPr/>
          </p:nvSpPr>
          <p:spPr bwMode="auto">
            <a:xfrm>
              <a:off x="8568802" y="5105290"/>
              <a:ext cx="319967" cy="320261"/>
            </a:xfrm>
            <a:prstGeom prst="ellipse">
              <a:avLst/>
            </a:prstGeom>
            <a:noFill/>
            <a:ln w="12700" algn="ctr">
              <a:solidFill>
                <a:srgbClr val="FFFFFF"/>
              </a:solidFill>
              <a:round/>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defRPr/>
              </a:pPr>
              <a:endParaRPr lang="en-GB" altLang="en-US" sz="1800"/>
            </a:p>
          </p:txBody>
        </p:sp>
      </p:grpSp>
      <p:sp>
        <p:nvSpPr>
          <p:cNvPr id="2" name="Title 1"/>
          <p:cNvSpPr>
            <a:spLocks noGrp="1"/>
          </p:cNvSpPr>
          <p:nvPr>
            <p:ph type="title"/>
          </p:nvPr>
        </p:nvSpPr>
        <p:spPr>
          <a:xfrm>
            <a:off x="8549640" y="685800"/>
            <a:ext cx="3200400" cy="1737360"/>
          </a:xfrm>
        </p:spPr>
        <p:txBody>
          <a:bodyPr anchor="b"/>
          <a:lstStyle>
            <a:lvl1pPr>
              <a:defRPr sz="2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 y="0"/>
            <a:ext cx="8303740" cy="6858000"/>
          </a:xfrm>
          <a:solidFill>
            <a:schemeClr val="tx2">
              <a:lumMod val="20000"/>
              <a:lumOff val="80000"/>
            </a:schemeClr>
          </a:solidFill>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Date Placeholder 7">
            <a:extLst>
              <a:ext uri="{FF2B5EF4-FFF2-40B4-BE49-F238E27FC236}">
                <a16:creationId xmlns:a16="http://schemas.microsoft.com/office/drawing/2014/main" id="{2B9E0ADE-E63B-B70F-1A06-B696275B364A}"/>
              </a:ext>
            </a:extLst>
          </p:cNvPr>
          <p:cNvSpPr>
            <a:spLocks noGrp="1"/>
          </p:cNvSpPr>
          <p:nvPr>
            <p:ph type="dt" sz="half" idx="10"/>
          </p:nvPr>
        </p:nvSpPr>
        <p:spPr/>
        <p:txBody>
          <a:bodyPr/>
          <a:lstStyle>
            <a:lvl1pPr>
              <a:defRPr/>
            </a:lvl1pPr>
          </a:lstStyle>
          <a:p>
            <a:pPr>
              <a:defRPr/>
            </a:pPr>
            <a:fld id="{CA9EB002-69C2-44EF-9DD2-338DC7688B32}" type="datetimeFigureOut">
              <a:rPr lang="en-US"/>
              <a:pPr>
                <a:defRPr/>
              </a:pPr>
              <a:t>9/28/2026</a:t>
            </a:fld>
            <a:endParaRPr lang="en-GB"/>
          </a:p>
        </p:txBody>
      </p:sp>
      <p:sp>
        <p:nvSpPr>
          <p:cNvPr id="10" name="Slide Number Placeholder 9">
            <a:extLst>
              <a:ext uri="{FF2B5EF4-FFF2-40B4-BE49-F238E27FC236}">
                <a16:creationId xmlns:a16="http://schemas.microsoft.com/office/drawing/2014/main" id="{34151F53-E5D7-E917-6FAE-1C06DD3924D7}"/>
              </a:ext>
            </a:extLst>
          </p:cNvPr>
          <p:cNvSpPr>
            <a:spLocks noGrp="1"/>
          </p:cNvSpPr>
          <p:nvPr>
            <p:ph type="sldNum" sz="quarter" idx="11"/>
          </p:nvPr>
        </p:nvSpPr>
        <p:spPr/>
        <p:txBody>
          <a:bodyPr/>
          <a:lstStyle>
            <a:lvl1pPr>
              <a:defRPr/>
            </a:lvl1pPr>
          </a:lstStyle>
          <a:p>
            <a:fld id="{5EA873AD-FAEF-46D0-9E4C-9BBF8A444E84}" type="slidenum">
              <a:rPr lang="en-GB" altLang="en-US"/>
              <a:pPr/>
              <a:t>‹#›</a:t>
            </a:fld>
            <a:endParaRPr lang="en-GB" altLang="en-US"/>
          </a:p>
        </p:txBody>
      </p:sp>
    </p:spTree>
    <p:extLst>
      <p:ext uri="{BB962C8B-B14F-4D97-AF65-F5344CB8AC3E}">
        <p14:creationId xmlns:p14="http://schemas.microsoft.com/office/powerpoint/2010/main" val="14184824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E61C065-2983-7262-1C93-95725601E08B}"/>
              </a:ext>
            </a:extLst>
          </p:cNvPr>
          <p:cNvSpPr>
            <a:spLocks noGrp="1"/>
          </p:cNvSpPr>
          <p:nvPr>
            <p:ph type="dt" sz="half" idx="10"/>
          </p:nvPr>
        </p:nvSpPr>
        <p:spPr/>
        <p:txBody>
          <a:bodyPr/>
          <a:lstStyle>
            <a:lvl1pPr>
              <a:defRPr/>
            </a:lvl1pPr>
          </a:lstStyle>
          <a:p>
            <a:pPr>
              <a:defRPr/>
            </a:pPr>
            <a:fld id="{054B4C34-1831-438C-AACF-07C2555474EE}" type="datetimeFigureOut">
              <a:rPr lang="en-US"/>
              <a:pPr>
                <a:defRPr/>
              </a:pPr>
              <a:t>9/28/2026</a:t>
            </a:fld>
            <a:endParaRPr lang="en-GB"/>
          </a:p>
        </p:txBody>
      </p:sp>
      <p:sp>
        <p:nvSpPr>
          <p:cNvPr id="5" name="Footer Placeholder 4">
            <a:extLst>
              <a:ext uri="{FF2B5EF4-FFF2-40B4-BE49-F238E27FC236}">
                <a16:creationId xmlns:a16="http://schemas.microsoft.com/office/drawing/2014/main" id="{D2DE40DB-F75B-B4AF-F3D5-0BFB3F6C6FC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758CF3D-1964-DECA-E9FE-47D04AD9771C}"/>
              </a:ext>
            </a:extLst>
          </p:cNvPr>
          <p:cNvSpPr>
            <a:spLocks noGrp="1"/>
          </p:cNvSpPr>
          <p:nvPr>
            <p:ph type="sldNum" sz="quarter" idx="12"/>
          </p:nvPr>
        </p:nvSpPr>
        <p:spPr/>
        <p:txBody>
          <a:bodyPr/>
          <a:lstStyle>
            <a:lvl1pPr>
              <a:defRPr/>
            </a:lvl1pPr>
          </a:lstStyle>
          <a:p>
            <a:fld id="{BA9728F0-05A7-49EE-BA30-34D03AAD0CD8}" type="slidenum">
              <a:rPr lang="en-GB" altLang="en-US"/>
              <a:pPr/>
              <a:t>‹#›</a:t>
            </a:fld>
            <a:endParaRPr lang="en-GB" altLang="en-US"/>
          </a:p>
        </p:txBody>
      </p:sp>
    </p:spTree>
    <p:extLst>
      <p:ext uri="{BB962C8B-B14F-4D97-AF65-F5344CB8AC3E}">
        <p14:creationId xmlns:p14="http://schemas.microsoft.com/office/powerpoint/2010/main" val="7456224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533400"/>
            <a:ext cx="2552700" cy="5638800"/>
          </a:xfrm>
        </p:spPr>
        <p:txBody>
          <a:bodyPr vert="eaVert"/>
          <a:lstStyle>
            <a:lvl1pPr>
              <a:defRPr b="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66801"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3DAB771-B90A-7704-68EF-15F058B1F9D8}"/>
              </a:ext>
            </a:extLst>
          </p:cNvPr>
          <p:cNvSpPr>
            <a:spLocks noGrp="1"/>
          </p:cNvSpPr>
          <p:nvPr>
            <p:ph type="dt" sz="half" idx="10"/>
          </p:nvPr>
        </p:nvSpPr>
        <p:spPr/>
        <p:txBody>
          <a:bodyPr/>
          <a:lstStyle>
            <a:lvl1pPr>
              <a:defRPr/>
            </a:lvl1pPr>
          </a:lstStyle>
          <a:p>
            <a:pPr>
              <a:defRPr/>
            </a:pPr>
            <a:fld id="{7D703B73-C3F5-448D-ABA5-4BEBC71D1CD8}" type="datetimeFigureOut">
              <a:rPr lang="en-US"/>
              <a:pPr>
                <a:defRPr/>
              </a:pPr>
              <a:t>9/28/2026</a:t>
            </a:fld>
            <a:endParaRPr lang="en-GB"/>
          </a:p>
        </p:txBody>
      </p:sp>
      <p:sp>
        <p:nvSpPr>
          <p:cNvPr id="5" name="Footer Placeholder 4">
            <a:extLst>
              <a:ext uri="{FF2B5EF4-FFF2-40B4-BE49-F238E27FC236}">
                <a16:creationId xmlns:a16="http://schemas.microsoft.com/office/drawing/2014/main" id="{19DEE4FF-8632-8C47-DD64-A4C0BEAE65A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0D8EDBE-63E4-AD7C-7D02-C29032A0ADA6}"/>
              </a:ext>
            </a:extLst>
          </p:cNvPr>
          <p:cNvSpPr>
            <a:spLocks noGrp="1"/>
          </p:cNvSpPr>
          <p:nvPr>
            <p:ph type="sldNum" sz="quarter" idx="12"/>
          </p:nvPr>
        </p:nvSpPr>
        <p:spPr/>
        <p:txBody>
          <a:bodyPr/>
          <a:lstStyle>
            <a:lvl1pPr>
              <a:defRPr/>
            </a:lvl1pPr>
          </a:lstStyle>
          <a:p>
            <a:fld id="{97732689-CAAB-482A-8248-A997ACFC94F8}" type="slidenum">
              <a:rPr lang="en-GB" altLang="en-US"/>
              <a:pPr/>
              <a:t>‹#›</a:t>
            </a:fld>
            <a:endParaRPr lang="en-GB" altLang="en-US"/>
          </a:p>
        </p:txBody>
      </p:sp>
    </p:spTree>
    <p:extLst>
      <p:ext uri="{BB962C8B-B14F-4D97-AF65-F5344CB8AC3E}">
        <p14:creationId xmlns:p14="http://schemas.microsoft.com/office/powerpoint/2010/main" val="1185760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F607E5-DEBF-FDAF-3154-08A387F7D7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DA07DE-076A-12FF-7A16-83DFB50E6C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7E65F8-E744-2119-38F3-924B6DB0D2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74CB04-E99E-4BD6-ACAD-DC12FF91E63A}" type="datetimeFigureOut">
              <a:rPr lang="en-GB" smtClean="0"/>
              <a:t>28/09/2026</a:t>
            </a:fld>
            <a:endParaRPr lang="en-GB"/>
          </a:p>
        </p:txBody>
      </p:sp>
      <p:sp>
        <p:nvSpPr>
          <p:cNvPr id="5" name="Footer Placeholder 4">
            <a:extLst>
              <a:ext uri="{FF2B5EF4-FFF2-40B4-BE49-F238E27FC236}">
                <a16:creationId xmlns:a16="http://schemas.microsoft.com/office/drawing/2014/main" id="{90353162-682B-8EB2-ABC9-7B938E048D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296A8BC-0598-71A8-55E6-F033BEC0E3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163908-7803-45AC-A04F-636E2BA59B5A}" type="slidenum">
              <a:rPr lang="en-GB" smtClean="0"/>
              <a:t>‹#›</a:t>
            </a:fld>
            <a:endParaRPr lang="en-GB"/>
          </a:p>
        </p:txBody>
      </p:sp>
    </p:spTree>
    <p:extLst>
      <p:ext uri="{BB962C8B-B14F-4D97-AF65-F5344CB8AC3E}">
        <p14:creationId xmlns:p14="http://schemas.microsoft.com/office/powerpoint/2010/main" val="4395543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11">
            <a:extLst>
              <a:ext uri="{FF2B5EF4-FFF2-40B4-BE49-F238E27FC236}">
                <a16:creationId xmlns:a16="http://schemas.microsoft.com/office/drawing/2014/main" id="{3A3FAFC4-BF97-A779-F3DB-B648811E3F27}"/>
              </a:ext>
            </a:extLst>
          </p:cNvPr>
          <p:cNvGrpSpPr>
            <a:grpSpLocks/>
          </p:cNvGrpSpPr>
          <p:nvPr/>
        </p:nvGrpSpPr>
        <p:grpSpPr bwMode="auto">
          <a:xfrm>
            <a:off x="11364384" y="6254750"/>
            <a:ext cx="522816" cy="393700"/>
            <a:chOff x="8532189" y="5068824"/>
            <a:chExt cx="393192" cy="393192"/>
          </a:xfrm>
        </p:grpSpPr>
        <p:sp>
          <p:nvSpPr>
            <p:cNvPr id="8" name="Oval 7">
              <a:extLst>
                <a:ext uri="{FF2B5EF4-FFF2-40B4-BE49-F238E27FC236}">
                  <a16:creationId xmlns:a16="http://schemas.microsoft.com/office/drawing/2014/main" id="{2EC755B3-66F9-9727-669D-5257756B5576}"/>
                </a:ext>
              </a:extLst>
            </p:cNvPr>
            <p:cNvSpPr>
              <a:spLocks noChangeAspect="1"/>
            </p:cNvSpPr>
            <p:nvPr/>
          </p:nvSpPr>
          <p:spPr>
            <a:xfrm>
              <a:off x="8532189" y="5068824"/>
              <a:ext cx="393192" cy="393192"/>
            </a:xfrm>
            <a:prstGeom prst="ellipse">
              <a:avLst/>
            </a:prstGeom>
            <a:blipFill dpi="0" rotWithShape="1">
              <a:blip r:embed="rId13">
                <a:duotone>
                  <a:schemeClr val="accent1">
                    <a:shade val="45000"/>
                    <a:satMod val="135000"/>
                  </a:schemeClr>
                  <a:prstClr val="white"/>
                </a:duotone>
              </a:blip>
              <a:srcRect/>
              <a:tile tx="50800" ty="0" sx="85000" sy="85000" flip="none" algn="tl"/>
            </a:blipFill>
            <a:ln w="25400" cap="flat" cmpd="sng" algn="ctr">
              <a:noFill/>
              <a:prstDash val="solid"/>
            </a:ln>
            <a:effectLst/>
          </p:spPr>
          <p:txBody>
            <a:bodyPr/>
            <a:lstStyle/>
            <a:p>
              <a:endParaRPr lang="en-GB" sz="1800"/>
            </a:p>
          </p:txBody>
        </p:sp>
        <p:sp>
          <p:nvSpPr>
            <p:cNvPr id="1035" name="Oval 8">
              <a:extLst>
                <a:ext uri="{FF2B5EF4-FFF2-40B4-BE49-F238E27FC236}">
                  <a16:creationId xmlns:a16="http://schemas.microsoft.com/office/drawing/2014/main" id="{2F84F62B-6A8F-1F7C-0B63-4321771117BF}"/>
                </a:ext>
              </a:extLst>
            </p:cNvPr>
            <p:cNvSpPr>
              <a:spLocks noChangeAspect="1"/>
            </p:cNvSpPr>
            <p:nvPr/>
          </p:nvSpPr>
          <p:spPr bwMode="auto">
            <a:xfrm>
              <a:off x="8568802" y="5105290"/>
              <a:ext cx="319967" cy="320261"/>
            </a:xfrm>
            <a:prstGeom prst="ellipse">
              <a:avLst/>
            </a:prstGeom>
            <a:noFill/>
            <a:ln w="12700" algn="ctr">
              <a:solidFill>
                <a:srgbClr val="FFFFFF"/>
              </a:solidFill>
              <a:round/>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charset="0"/>
                  <a:cs typeface="Arial" charset="0"/>
                </a:defRPr>
              </a:lvl1pPr>
              <a:lvl2pPr marL="742950" indent="-285750">
                <a:defRPr>
                  <a:solidFill>
                    <a:schemeClr val="tx1"/>
                  </a:solidFill>
                  <a:latin typeface="Arial" charset="0"/>
                  <a:cs typeface="Arial" charset="0"/>
                </a:defRPr>
              </a:lvl2pPr>
              <a:lvl3pPr marL="1143000" indent="-228600">
                <a:defRPr>
                  <a:solidFill>
                    <a:schemeClr val="tx1"/>
                  </a:solidFill>
                  <a:latin typeface="Arial" charset="0"/>
                  <a:cs typeface="Arial" charset="0"/>
                </a:defRPr>
              </a:lvl3pPr>
              <a:lvl4pPr marL="1600200" indent="-228600">
                <a:defRPr>
                  <a:solidFill>
                    <a:schemeClr val="tx1"/>
                  </a:solidFill>
                  <a:latin typeface="Arial" charset="0"/>
                  <a:cs typeface="Arial" charset="0"/>
                </a:defRPr>
              </a:lvl4pPr>
              <a:lvl5pPr marL="2057400" indent="-22860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defRPr/>
              </a:pPr>
              <a:endParaRPr lang="en-GB" altLang="en-US" sz="1800"/>
            </a:p>
          </p:txBody>
        </p:sp>
      </p:grpSp>
      <p:sp>
        <p:nvSpPr>
          <p:cNvPr id="2" name="Title Placeholder 1">
            <a:extLst>
              <a:ext uri="{FF2B5EF4-FFF2-40B4-BE49-F238E27FC236}">
                <a16:creationId xmlns:a16="http://schemas.microsoft.com/office/drawing/2014/main" id="{8388348A-A02A-424A-1FD7-F2AAEB100FF4}"/>
              </a:ext>
            </a:extLst>
          </p:cNvPr>
          <p:cNvSpPr>
            <a:spLocks noGrp="1"/>
          </p:cNvSpPr>
          <p:nvPr>
            <p:ph type="title"/>
          </p:nvPr>
        </p:nvSpPr>
        <p:spPr>
          <a:xfrm>
            <a:off x="914400" y="484189"/>
            <a:ext cx="10363200" cy="160972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1028" name="Text Placeholder 2">
            <a:extLst>
              <a:ext uri="{FF2B5EF4-FFF2-40B4-BE49-F238E27FC236}">
                <a16:creationId xmlns:a16="http://schemas.microsoft.com/office/drawing/2014/main" id="{DD433EB7-8708-7E2A-8F1A-71A18ED5C25F}"/>
              </a:ext>
            </a:extLst>
          </p:cNvPr>
          <p:cNvSpPr>
            <a:spLocks noGrp="1"/>
          </p:cNvSpPr>
          <p:nvPr>
            <p:ph type="body" idx="1"/>
          </p:nvPr>
        </p:nvSpPr>
        <p:spPr bwMode="auto">
          <a:xfrm>
            <a:off x="914400" y="2120900"/>
            <a:ext cx="10363200" cy="405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8549D338-35F6-4AFE-75B8-7D5AC1F41A5F}"/>
              </a:ext>
            </a:extLst>
          </p:cNvPr>
          <p:cNvSpPr>
            <a:spLocks noGrp="1"/>
          </p:cNvSpPr>
          <p:nvPr>
            <p:ph type="dt" sz="half" idx="2"/>
          </p:nvPr>
        </p:nvSpPr>
        <p:spPr>
          <a:xfrm>
            <a:off x="7990418" y="6272214"/>
            <a:ext cx="3272367" cy="365125"/>
          </a:xfrm>
          <a:prstGeom prst="rect">
            <a:avLst/>
          </a:prstGeom>
        </p:spPr>
        <p:txBody>
          <a:bodyPr vert="horz" lIns="91440" tIns="45720" rIns="91440" bIns="45720" rtlCol="0" anchor="ctr"/>
          <a:lstStyle>
            <a:lvl1pPr algn="r">
              <a:defRPr sz="1000">
                <a:solidFill>
                  <a:schemeClr val="accent1">
                    <a:lumMod val="50000"/>
                  </a:schemeClr>
                </a:solidFill>
                <a:latin typeface="Arial" pitchFamily="34" charset="0"/>
                <a:cs typeface="Arial" pitchFamily="34" charset="0"/>
              </a:defRPr>
            </a:lvl1pPr>
          </a:lstStyle>
          <a:p>
            <a:pPr>
              <a:defRPr/>
            </a:pPr>
            <a:fld id="{D069F7F0-DC8F-4185-B939-2CAACA80C7C0}" type="datetimeFigureOut">
              <a:rPr lang="en-US"/>
              <a:pPr>
                <a:defRPr/>
              </a:pPr>
              <a:t>9/28/2026</a:t>
            </a:fld>
            <a:endParaRPr lang="en-GB"/>
          </a:p>
        </p:txBody>
      </p:sp>
      <p:sp>
        <p:nvSpPr>
          <p:cNvPr id="5" name="Footer Placeholder 4">
            <a:extLst>
              <a:ext uri="{FF2B5EF4-FFF2-40B4-BE49-F238E27FC236}">
                <a16:creationId xmlns:a16="http://schemas.microsoft.com/office/drawing/2014/main" id="{40A30D3D-0928-72E9-6358-408B4A985E74}"/>
              </a:ext>
            </a:extLst>
          </p:cNvPr>
          <p:cNvSpPr>
            <a:spLocks noGrp="1"/>
          </p:cNvSpPr>
          <p:nvPr>
            <p:ph type="ftr" sz="quarter" idx="3"/>
          </p:nvPr>
        </p:nvSpPr>
        <p:spPr>
          <a:xfrm>
            <a:off x="914400" y="6272214"/>
            <a:ext cx="6326717" cy="365125"/>
          </a:xfrm>
          <a:prstGeom prst="rect">
            <a:avLst/>
          </a:prstGeom>
        </p:spPr>
        <p:txBody>
          <a:bodyPr vert="horz" lIns="91440" tIns="45720" rIns="91440" bIns="45720" rtlCol="0" anchor="ctr"/>
          <a:lstStyle>
            <a:lvl1pPr algn="l">
              <a:defRPr sz="1000">
                <a:solidFill>
                  <a:schemeClr val="accent1">
                    <a:lumMod val="50000"/>
                  </a:schemeClr>
                </a:solidFill>
                <a:latin typeface="Arial" pitchFamily="34" charset="0"/>
                <a:cs typeface="Arial" pitchFamily="34" charset="0"/>
              </a:defRPr>
            </a:lvl1pPr>
          </a:lstStyle>
          <a:p>
            <a:pPr>
              <a:defRPr/>
            </a:pPr>
            <a:endParaRPr lang="en-GB"/>
          </a:p>
        </p:txBody>
      </p:sp>
      <p:sp>
        <p:nvSpPr>
          <p:cNvPr id="6" name="Slide Number Placeholder 5">
            <a:extLst>
              <a:ext uri="{FF2B5EF4-FFF2-40B4-BE49-F238E27FC236}">
                <a16:creationId xmlns:a16="http://schemas.microsoft.com/office/drawing/2014/main" id="{66EC12FA-B0A9-937D-3A2F-95A0520C031D}"/>
              </a:ext>
            </a:extLst>
          </p:cNvPr>
          <p:cNvSpPr>
            <a:spLocks noGrp="1"/>
          </p:cNvSpPr>
          <p:nvPr>
            <p:ph type="sldNum" sz="quarter" idx="4"/>
          </p:nvPr>
        </p:nvSpPr>
        <p:spPr>
          <a:xfrm>
            <a:off x="11311468" y="6272214"/>
            <a:ext cx="639233" cy="365125"/>
          </a:xfrm>
          <a:prstGeom prst="rect">
            <a:avLst/>
          </a:prstGeom>
        </p:spPr>
        <p:txBody>
          <a:bodyPr vert="horz" wrap="square" lIns="91440" tIns="45720" rIns="91440" bIns="45720" numCol="1" anchor="ctr" anchorCtr="0" compatLnSpc="1">
            <a:prstTxWarp prst="textNoShape">
              <a:avLst/>
            </a:prstTxWarp>
          </a:bodyPr>
          <a:lstStyle>
            <a:lvl1pPr algn="ctr">
              <a:defRPr sz="1100" b="1">
                <a:solidFill>
                  <a:srgbClr val="FFFFFF"/>
                </a:solidFill>
                <a:latin typeface="Rockwell" panose="02060603020205020403" pitchFamily="18" charset="0"/>
              </a:defRPr>
            </a:lvl1pPr>
          </a:lstStyle>
          <a:p>
            <a:fld id="{5B1F2187-5E06-4004-8F09-27D9D77B2A03}" type="slidenum">
              <a:rPr lang="en-GB" altLang="en-US"/>
              <a:pPr/>
              <a:t>‹#›</a:t>
            </a:fld>
            <a:endParaRPr lang="en-GB" altLang="en-US"/>
          </a:p>
        </p:txBody>
      </p:sp>
    </p:spTree>
    <p:extLst>
      <p:ext uri="{BB962C8B-B14F-4D97-AF65-F5344CB8AC3E}">
        <p14:creationId xmlns:p14="http://schemas.microsoft.com/office/powerpoint/2010/main" val="261360575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0" fontAlgn="base" hangingPunct="0">
        <a:lnSpc>
          <a:spcPct val="90000"/>
        </a:lnSpc>
        <a:spcBef>
          <a:spcPct val="0"/>
        </a:spcBef>
        <a:spcAft>
          <a:spcPct val="0"/>
        </a:spcAft>
        <a:defRPr sz="4200" kern="1200" cap="all">
          <a:blipFill>
            <a:blip r:embed="rId14">
              <a:extLst>
                <a:ext uri="{28A0092B-C50C-407E-A947-70E740481C1C}">
                  <a14:useLocalDpi xmlns:a14="http://schemas.microsoft.com/office/drawing/2010/main" val="0"/>
                </a:ext>
              </a:extLst>
            </a:blip>
            <a:tile tx="6350" ty="-127000" sx="65000" sy="64000" flip="none" algn="tl"/>
          </a:blipFill>
          <a:latin typeface="+mj-lt"/>
          <a:ea typeface="+mj-ea"/>
          <a:cs typeface="+mj-cs"/>
        </a:defRPr>
      </a:lvl1pPr>
      <a:lvl2pPr algn="l" rtl="0" eaLnBrk="0" fontAlgn="base" hangingPunct="0">
        <a:lnSpc>
          <a:spcPct val="90000"/>
        </a:lnSpc>
        <a:spcBef>
          <a:spcPct val="0"/>
        </a:spcBef>
        <a:spcAft>
          <a:spcPct val="0"/>
        </a:spcAft>
        <a:defRPr sz="4200">
          <a:solidFill>
            <a:schemeClr val="tx1"/>
          </a:solidFill>
          <a:latin typeface="Rockwell Condensed" pitchFamily="18" charset="0"/>
        </a:defRPr>
      </a:lvl2pPr>
      <a:lvl3pPr algn="l" rtl="0" eaLnBrk="0" fontAlgn="base" hangingPunct="0">
        <a:lnSpc>
          <a:spcPct val="90000"/>
        </a:lnSpc>
        <a:spcBef>
          <a:spcPct val="0"/>
        </a:spcBef>
        <a:spcAft>
          <a:spcPct val="0"/>
        </a:spcAft>
        <a:defRPr sz="4200">
          <a:solidFill>
            <a:schemeClr val="tx1"/>
          </a:solidFill>
          <a:latin typeface="Rockwell Condensed" pitchFamily="18" charset="0"/>
        </a:defRPr>
      </a:lvl3pPr>
      <a:lvl4pPr algn="l" rtl="0" eaLnBrk="0" fontAlgn="base" hangingPunct="0">
        <a:lnSpc>
          <a:spcPct val="90000"/>
        </a:lnSpc>
        <a:spcBef>
          <a:spcPct val="0"/>
        </a:spcBef>
        <a:spcAft>
          <a:spcPct val="0"/>
        </a:spcAft>
        <a:defRPr sz="4200">
          <a:solidFill>
            <a:schemeClr val="tx1"/>
          </a:solidFill>
          <a:latin typeface="Rockwell Condensed" pitchFamily="18" charset="0"/>
        </a:defRPr>
      </a:lvl4pPr>
      <a:lvl5pPr algn="l" rtl="0" eaLnBrk="0" fontAlgn="base" hangingPunct="0">
        <a:lnSpc>
          <a:spcPct val="90000"/>
        </a:lnSpc>
        <a:spcBef>
          <a:spcPct val="0"/>
        </a:spcBef>
        <a:spcAft>
          <a:spcPct val="0"/>
        </a:spcAft>
        <a:defRPr sz="4200">
          <a:solidFill>
            <a:schemeClr val="tx1"/>
          </a:solidFill>
          <a:latin typeface="Rockwell Condensed" pitchFamily="18" charset="0"/>
        </a:defRPr>
      </a:lvl5pPr>
      <a:lvl6pPr marL="457200" algn="l" rtl="0" fontAlgn="base">
        <a:lnSpc>
          <a:spcPct val="90000"/>
        </a:lnSpc>
        <a:spcBef>
          <a:spcPct val="0"/>
        </a:spcBef>
        <a:spcAft>
          <a:spcPct val="0"/>
        </a:spcAft>
        <a:defRPr sz="4200">
          <a:solidFill>
            <a:schemeClr val="tx1"/>
          </a:solidFill>
          <a:latin typeface="Rockwell Condensed" pitchFamily="18" charset="0"/>
        </a:defRPr>
      </a:lvl6pPr>
      <a:lvl7pPr marL="914400" algn="l" rtl="0" fontAlgn="base">
        <a:lnSpc>
          <a:spcPct val="90000"/>
        </a:lnSpc>
        <a:spcBef>
          <a:spcPct val="0"/>
        </a:spcBef>
        <a:spcAft>
          <a:spcPct val="0"/>
        </a:spcAft>
        <a:defRPr sz="4200">
          <a:solidFill>
            <a:schemeClr val="tx1"/>
          </a:solidFill>
          <a:latin typeface="Rockwell Condensed" pitchFamily="18" charset="0"/>
        </a:defRPr>
      </a:lvl7pPr>
      <a:lvl8pPr marL="1371600" algn="l" rtl="0" fontAlgn="base">
        <a:lnSpc>
          <a:spcPct val="90000"/>
        </a:lnSpc>
        <a:spcBef>
          <a:spcPct val="0"/>
        </a:spcBef>
        <a:spcAft>
          <a:spcPct val="0"/>
        </a:spcAft>
        <a:defRPr sz="4200">
          <a:solidFill>
            <a:schemeClr val="tx1"/>
          </a:solidFill>
          <a:latin typeface="Rockwell Condensed" pitchFamily="18" charset="0"/>
        </a:defRPr>
      </a:lvl8pPr>
      <a:lvl9pPr marL="1828800" algn="l" rtl="0" fontAlgn="base">
        <a:lnSpc>
          <a:spcPct val="90000"/>
        </a:lnSpc>
        <a:spcBef>
          <a:spcPct val="0"/>
        </a:spcBef>
        <a:spcAft>
          <a:spcPct val="0"/>
        </a:spcAft>
        <a:defRPr sz="4200">
          <a:solidFill>
            <a:schemeClr val="tx1"/>
          </a:solidFill>
          <a:latin typeface="Rockwell Condensed" pitchFamily="18" charset="0"/>
        </a:defRPr>
      </a:lvl9pPr>
    </p:titleStyle>
    <p:bodyStyle>
      <a:lvl1pPr marL="182563" indent="-182563" algn="l" rtl="0" eaLnBrk="0" fontAlgn="base" hangingPunct="0">
        <a:lnSpc>
          <a:spcPct val="90000"/>
        </a:lnSpc>
        <a:spcBef>
          <a:spcPts val="1200"/>
        </a:spcBef>
        <a:spcAft>
          <a:spcPct val="0"/>
        </a:spcAft>
        <a:buClr>
          <a:srgbClr val="9E3611"/>
        </a:buClr>
        <a:buSzPct val="85000"/>
        <a:buFont typeface="Wingdings" panose="05000000000000000000" pitchFamily="2" charset="2"/>
        <a:buChar char="§"/>
        <a:defRPr sz="2000" kern="1200">
          <a:solidFill>
            <a:schemeClr val="tx1"/>
          </a:solidFill>
          <a:latin typeface="+mn-lt"/>
          <a:ea typeface="+mn-ea"/>
          <a:cs typeface="+mn-cs"/>
        </a:defRPr>
      </a:lvl1pPr>
      <a:lvl2pPr marL="457200" indent="-182563" algn="l" rtl="0" eaLnBrk="0" fontAlgn="base" hangingPunct="0">
        <a:lnSpc>
          <a:spcPct val="90000"/>
        </a:lnSpc>
        <a:spcBef>
          <a:spcPts val="400"/>
        </a:spcBef>
        <a:spcAft>
          <a:spcPts val="200"/>
        </a:spcAft>
        <a:buClr>
          <a:srgbClr val="9E3611"/>
        </a:buClr>
        <a:buSzPct val="85000"/>
        <a:buFont typeface="Wingdings" panose="05000000000000000000" pitchFamily="2" charset="2"/>
        <a:buChar char="§"/>
        <a:defRPr kern="1200">
          <a:solidFill>
            <a:schemeClr val="tx1"/>
          </a:solidFill>
          <a:latin typeface="+mn-lt"/>
          <a:ea typeface="+mn-ea"/>
          <a:cs typeface="+mn-cs"/>
        </a:defRPr>
      </a:lvl2pPr>
      <a:lvl3pPr marL="730250" indent="-182563" algn="l" rtl="0" eaLnBrk="0" fontAlgn="base" hangingPunct="0">
        <a:lnSpc>
          <a:spcPct val="90000"/>
        </a:lnSpc>
        <a:spcBef>
          <a:spcPts val="400"/>
        </a:spcBef>
        <a:spcAft>
          <a:spcPts val="200"/>
        </a:spcAft>
        <a:buClr>
          <a:srgbClr val="9E3611"/>
        </a:buClr>
        <a:buSzPct val="85000"/>
        <a:buFont typeface="Wingdings" panose="05000000000000000000" pitchFamily="2" charset="2"/>
        <a:buChar char="§"/>
        <a:defRPr sz="1600" kern="1200">
          <a:solidFill>
            <a:schemeClr val="tx1"/>
          </a:solidFill>
          <a:latin typeface="+mn-lt"/>
          <a:ea typeface="+mn-ea"/>
          <a:cs typeface="+mn-cs"/>
        </a:defRPr>
      </a:lvl3pPr>
      <a:lvl4pPr marL="1004888" indent="-182563" algn="l" rtl="0" eaLnBrk="0" fontAlgn="base" hangingPunct="0">
        <a:lnSpc>
          <a:spcPct val="90000"/>
        </a:lnSpc>
        <a:spcBef>
          <a:spcPts val="400"/>
        </a:spcBef>
        <a:spcAft>
          <a:spcPts val="200"/>
        </a:spcAft>
        <a:buClr>
          <a:srgbClr val="9E3611"/>
        </a:buClr>
        <a:buSzPct val="85000"/>
        <a:buFont typeface="Wingdings" panose="05000000000000000000" pitchFamily="2" charset="2"/>
        <a:buChar char="§"/>
        <a:defRPr sz="1600" kern="1200">
          <a:solidFill>
            <a:schemeClr val="tx1"/>
          </a:solidFill>
          <a:latin typeface="+mn-lt"/>
          <a:ea typeface="+mn-ea"/>
          <a:cs typeface="+mn-cs"/>
        </a:defRPr>
      </a:lvl4pPr>
      <a:lvl5pPr marL="1279525" indent="-182563" algn="l" rtl="0" eaLnBrk="0" fontAlgn="base" hangingPunct="0">
        <a:lnSpc>
          <a:spcPct val="90000"/>
        </a:lnSpc>
        <a:spcBef>
          <a:spcPts val="400"/>
        </a:spcBef>
        <a:spcAft>
          <a:spcPts val="200"/>
        </a:spcAft>
        <a:buClr>
          <a:srgbClr val="9E3611"/>
        </a:buClr>
        <a:buSzPct val="85000"/>
        <a:buFont typeface="Wingdings" panose="05000000000000000000"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4.xml"/><Relationship Id="rId1" Type="http://schemas.openxmlformats.org/officeDocument/2006/relationships/slideLayout" Target="../slideLayouts/slideLayout12.xml"/><Relationship Id="rId5" Type="http://schemas.microsoft.com/office/2007/relationships/hdphoto" Target="../media/hdphoto1.wdp"/><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3.png"/><Relationship Id="rId1" Type="http://schemas.openxmlformats.org/officeDocument/2006/relationships/slideLayout" Target="../slideLayouts/slideLayout13.xml"/><Relationship Id="rId5" Type="http://schemas.microsoft.com/office/2007/relationships/hdphoto" Target="../media/hdphoto1.wdp"/><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8" Type="http://schemas.microsoft.com/office/2007/relationships/diagramDrawing" Target="../diagrams/drawing3.xml"/><Relationship Id="rId3" Type="http://schemas.microsoft.com/office/2007/relationships/hdphoto" Target="../media/hdphoto1.wdp"/><Relationship Id="rId7" Type="http://schemas.openxmlformats.org/officeDocument/2006/relationships/diagramColors" Target="../diagrams/colors3.xml"/><Relationship Id="rId2" Type="http://schemas.openxmlformats.org/officeDocument/2006/relationships/image" Target="../media/image4.png"/><Relationship Id="rId1" Type="http://schemas.openxmlformats.org/officeDocument/2006/relationships/slideLayout" Target="../slideLayouts/slideLayout13.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image" Target="../media/image13.png"/><Relationship Id="rId7" Type="http://schemas.openxmlformats.org/officeDocument/2006/relationships/diagramData" Target="../diagrams/data4.xml"/><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microsoft.com/office/2007/relationships/hdphoto" Target="../media/hdphoto1.wdp"/><Relationship Id="rId11" Type="http://schemas.microsoft.com/office/2007/relationships/diagramDrawing" Target="../diagrams/drawing4.xml"/><Relationship Id="rId5" Type="http://schemas.openxmlformats.org/officeDocument/2006/relationships/image" Target="../media/image4.png"/><Relationship Id="rId10" Type="http://schemas.openxmlformats.org/officeDocument/2006/relationships/diagramColors" Target="../diagrams/colors4.xml"/><Relationship Id="rId4" Type="http://schemas.microsoft.com/office/2007/relationships/hdphoto" Target="../media/hdphoto2.wdp"/><Relationship Id="rId9"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microsoft.com/office/2007/relationships/hdphoto" Target="../media/hdphoto1.wdp"/><Relationship Id="rId5" Type="http://schemas.openxmlformats.org/officeDocument/2006/relationships/image" Target="../media/image4.png"/><Relationship Id="rId4" Type="http://schemas.microsoft.com/office/2007/relationships/hdphoto" Target="../media/hdphoto2.wdp"/></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microsoft.com/office/2007/relationships/hdphoto" Target="../media/hdphoto1.wdp"/><Relationship Id="rId5" Type="http://schemas.openxmlformats.org/officeDocument/2006/relationships/image" Target="../media/image4.png"/><Relationship Id="rId4" Type="http://schemas.microsoft.com/office/2007/relationships/hdphoto" Target="../media/hdphoto2.wdp"/></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microsoft.com/office/2007/relationships/hdphoto" Target="../media/hdphoto1.wdp"/><Relationship Id="rId5" Type="http://schemas.openxmlformats.org/officeDocument/2006/relationships/image" Target="../media/image4.png"/><Relationship Id="rId4" Type="http://schemas.microsoft.com/office/2007/relationships/hdphoto" Target="../media/hdphoto2.wdp"/></Relationships>
</file>

<file path=ppt/slides/_rels/slide2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3.png"/><Relationship Id="rId1" Type="http://schemas.openxmlformats.org/officeDocument/2006/relationships/slideLayout" Target="../slideLayouts/slideLayout13.xml"/><Relationship Id="rId5" Type="http://schemas.microsoft.com/office/2007/relationships/hdphoto" Target="../media/hdphoto1.wdp"/><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3.png"/><Relationship Id="rId1" Type="http://schemas.openxmlformats.org/officeDocument/2006/relationships/slideLayout" Target="../slideLayouts/slideLayout13.xml"/><Relationship Id="rId5" Type="http://schemas.microsoft.com/office/2007/relationships/hdphoto" Target="../media/hdphoto1.wdp"/><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13.xml"/><Relationship Id="rId6" Type="http://schemas.microsoft.com/office/2007/relationships/hdphoto" Target="../media/hdphoto1.wdp"/><Relationship Id="rId5" Type="http://schemas.openxmlformats.org/officeDocument/2006/relationships/image" Target="../media/image4.png"/><Relationship Id="rId4" Type="http://schemas.microsoft.com/office/2007/relationships/hdphoto" Target="../media/hdphoto2.wdp"/></Relationships>
</file>

<file path=ppt/slides/_rels/slide25.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notesSlide" Target="../notesSlides/notesSlide20.xml"/><Relationship Id="rId7" Type="http://schemas.microsoft.com/office/2007/relationships/hdphoto" Target="../media/hdphoto1.wdp"/><Relationship Id="rId2" Type="http://schemas.openxmlformats.org/officeDocument/2006/relationships/slideLayout" Target="../slideLayouts/slideLayout13.xml"/><Relationship Id="rId1" Type="http://schemas.openxmlformats.org/officeDocument/2006/relationships/video" Target="https://www.youtube.com/embed/3bNyEsknzKE?feature=oembed" TargetMode="External"/><Relationship Id="rId6" Type="http://schemas.openxmlformats.org/officeDocument/2006/relationships/image" Target="../media/image4.png"/><Relationship Id="rId5" Type="http://schemas.microsoft.com/office/2007/relationships/hdphoto" Target="../media/hdphoto2.wdp"/><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3.png"/><Relationship Id="rId1" Type="http://schemas.openxmlformats.org/officeDocument/2006/relationships/slideLayout" Target="../slideLayouts/slideLayout13.xml"/><Relationship Id="rId5" Type="http://schemas.microsoft.com/office/2007/relationships/hdphoto" Target="../media/hdphoto1.wdp"/><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microsoft.com/office/2007/relationships/hdphoto" Target="../media/hdphoto2.wdp"/><Relationship Id="rId7" Type="http://schemas.openxmlformats.org/officeDocument/2006/relationships/diagramLayout" Target="../diagrams/layout5.xml"/><Relationship Id="rId2" Type="http://schemas.openxmlformats.org/officeDocument/2006/relationships/image" Target="../media/image13.png"/><Relationship Id="rId1" Type="http://schemas.openxmlformats.org/officeDocument/2006/relationships/slideLayout" Target="../slideLayouts/slideLayout13.xml"/><Relationship Id="rId6" Type="http://schemas.openxmlformats.org/officeDocument/2006/relationships/diagramData" Target="../diagrams/data5.xml"/><Relationship Id="rId5" Type="http://schemas.microsoft.com/office/2007/relationships/hdphoto" Target="../media/hdphoto1.wdp"/><Relationship Id="rId10" Type="http://schemas.microsoft.com/office/2007/relationships/diagramDrawing" Target="../diagrams/drawing5.xml"/><Relationship Id="rId4" Type="http://schemas.openxmlformats.org/officeDocument/2006/relationships/image" Target="../media/image4.png"/><Relationship Id="rId9" Type="http://schemas.openxmlformats.org/officeDocument/2006/relationships/diagramColors" Target="../diagrams/colors5.xml"/></Relationships>
</file>

<file path=ppt/slides/_rels/slide28.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microsoft.com/office/2007/relationships/hdphoto" Target="../media/hdphoto2.wdp"/><Relationship Id="rId7" Type="http://schemas.openxmlformats.org/officeDocument/2006/relationships/diagramLayout" Target="../diagrams/layout6.xml"/><Relationship Id="rId2" Type="http://schemas.openxmlformats.org/officeDocument/2006/relationships/image" Target="../media/image13.png"/><Relationship Id="rId1" Type="http://schemas.openxmlformats.org/officeDocument/2006/relationships/slideLayout" Target="../slideLayouts/slideLayout13.xml"/><Relationship Id="rId6" Type="http://schemas.openxmlformats.org/officeDocument/2006/relationships/diagramData" Target="../diagrams/data6.xml"/><Relationship Id="rId5" Type="http://schemas.microsoft.com/office/2007/relationships/hdphoto" Target="../media/hdphoto1.wdp"/><Relationship Id="rId10" Type="http://schemas.microsoft.com/office/2007/relationships/diagramDrawing" Target="../diagrams/drawing6.xml"/><Relationship Id="rId4" Type="http://schemas.openxmlformats.org/officeDocument/2006/relationships/image" Target="../media/image4.png"/><Relationship Id="rId9" Type="http://schemas.openxmlformats.org/officeDocument/2006/relationships/diagramColors" Target="../diagrams/colors6.xml"/></Relationships>
</file>

<file path=ppt/slides/_rels/slide2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3.png"/><Relationship Id="rId1" Type="http://schemas.openxmlformats.org/officeDocument/2006/relationships/slideLayout" Target="../slideLayouts/slideLayout13.xml"/><Relationship Id="rId5" Type="http://schemas.microsoft.com/office/2007/relationships/hdphoto" Target="../media/hdphoto1.wdp"/><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123AAD01-2B5E-4220-8D08-A2B6A2749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4143"/>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25" name="Rectangle 24">
            <a:extLst>
              <a:ext uri="{FF2B5EF4-FFF2-40B4-BE49-F238E27FC236}">
                <a16:creationId xmlns:a16="http://schemas.microsoft.com/office/drawing/2014/main" id="{A6FC486F-EE17-4AB5-AFD2-50FD675AE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3" cy="3424850"/>
          </a:xfrm>
          <a:prstGeom prst="rect">
            <a:avLst/>
          </a:prstGeom>
          <a:ln>
            <a:noFill/>
          </a:ln>
          <a:effectLst>
            <a:outerShdw blurRad="4318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59E9133-04C3-E4A6-9235-3E8CA4A238B3}"/>
              </a:ext>
            </a:extLst>
          </p:cNvPr>
          <p:cNvSpPr>
            <a:spLocks noGrp="1"/>
          </p:cNvSpPr>
          <p:nvPr>
            <p:ph type="ctrTitle"/>
          </p:nvPr>
        </p:nvSpPr>
        <p:spPr>
          <a:xfrm>
            <a:off x="765612" y="777240"/>
            <a:ext cx="5330387" cy="2142259"/>
          </a:xfrm>
        </p:spPr>
        <p:txBody>
          <a:bodyPr anchor="t">
            <a:normAutofit/>
          </a:bodyPr>
          <a:lstStyle/>
          <a:p>
            <a:pPr algn="l"/>
            <a:r>
              <a:rPr lang="en-GB" sz="4800" noProof="0" dirty="0"/>
              <a:t>Public Protection &amp; Counter-Terrorism</a:t>
            </a:r>
            <a:br>
              <a:rPr lang="en-GB" sz="4800" noProof="0" dirty="0"/>
            </a:br>
            <a:r>
              <a:rPr lang="en-GB" sz="4800" noProof="0" dirty="0"/>
              <a:t>BMPL6014 2025</a:t>
            </a:r>
          </a:p>
        </p:txBody>
      </p:sp>
      <p:sp>
        <p:nvSpPr>
          <p:cNvPr id="3" name="Subtitle 2">
            <a:extLst>
              <a:ext uri="{FF2B5EF4-FFF2-40B4-BE49-F238E27FC236}">
                <a16:creationId xmlns:a16="http://schemas.microsoft.com/office/drawing/2014/main" id="{B2E1966F-C602-5B53-4306-A1E09B22476C}"/>
              </a:ext>
            </a:extLst>
          </p:cNvPr>
          <p:cNvSpPr>
            <a:spLocks noGrp="1"/>
          </p:cNvSpPr>
          <p:nvPr>
            <p:ph type="subTitle" idx="1"/>
          </p:nvPr>
        </p:nvSpPr>
        <p:spPr>
          <a:xfrm>
            <a:off x="765499" y="3960253"/>
            <a:ext cx="5330500" cy="2298677"/>
          </a:xfrm>
        </p:spPr>
        <p:txBody>
          <a:bodyPr anchor="b">
            <a:normAutofit/>
          </a:bodyPr>
          <a:lstStyle/>
          <a:p>
            <a:pPr algn="l"/>
            <a:r>
              <a:rPr lang="en-GB" noProof="0" dirty="0"/>
              <a:t>Week 1 – Defining Terrorism</a:t>
            </a:r>
          </a:p>
          <a:p>
            <a:pPr algn="l"/>
            <a:endParaRPr lang="en-GB" dirty="0"/>
          </a:p>
          <a:p>
            <a:pPr algn="l"/>
            <a:endParaRPr lang="en-GB" noProof="0" dirty="0"/>
          </a:p>
          <a:p>
            <a:pPr algn="l"/>
            <a:r>
              <a:rPr lang="en-GB" noProof="0" dirty="0"/>
              <a:t>Wynne Jones</a:t>
            </a:r>
          </a:p>
          <a:p>
            <a:pPr algn="l"/>
            <a:r>
              <a:rPr lang="en-GB" dirty="0"/>
              <a:t>w.w.jones@uwtsd.ac.uk</a:t>
            </a:r>
            <a:endParaRPr lang="en-GB" noProof="0" dirty="0"/>
          </a:p>
        </p:txBody>
      </p:sp>
      <p:pic>
        <p:nvPicPr>
          <p:cNvPr id="5" name="Picture 4" descr="Streatham terrorism attack police investigated for 'dangerous driving' | UK  news | The Guardian">
            <a:extLst>
              <a:ext uri="{FF2B5EF4-FFF2-40B4-BE49-F238E27FC236}">
                <a16:creationId xmlns:a16="http://schemas.microsoft.com/office/drawing/2014/main" id="{FBA5CA96-282C-05BC-50A5-30D8F84E92F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691" r="9357"/>
          <a:stretch>
            <a:fillRect/>
          </a:stretch>
        </p:blipFill>
        <p:spPr bwMode="auto">
          <a:xfrm>
            <a:off x="7304248" y="3423230"/>
            <a:ext cx="4118957" cy="343477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Terror in the UK: Timeline of attacks | UK News | Sky News">
            <a:extLst>
              <a:ext uri="{FF2B5EF4-FFF2-40B4-BE49-F238E27FC236}">
                <a16:creationId xmlns:a16="http://schemas.microsoft.com/office/drawing/2014/main" id="{3B3F4A6C-5852-655C-FAB1-4F2442D1422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913" r="20899" b="-2"/>
          <a:stretch>
            <a:fillRect/>
          </a:stretch>
        </p:blipFill>
        <p:spPr bwMode="auto">
          <a:xfrm>
            <a:off x="7304248" y="-7"/>
            <a:ext cx="4118957" cy="3433150"/>
          </a:xfrm>
          <a:prstGeom prst="rect">
            <a:avLst/>
          </a:prstGeom>
          <a:noFill/>
          <a:effectLst>
            <a:outerShdw blurRad="254000" dist="190500" dir="5580000" sx="90000" sy="90000" algn="ctr" rotWithShape="0">
              <a:srgbClr val="000000">
                <a:alpha val="2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7138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reatham terrorism attack police investigated for 'dangerous driving' | UK  news | The Guardian">
            <a:extLst>
              <a:ext uri="{FF2B5EF4-FFF2-40B4-BE49-F238E27FC236}">
                <a16:creationId xmlns:a16="http://schemas.microsoft.com/office/drawing/2014/main" id="{FBA5CA96-282C-05BC-50A5-30D8F84E92F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23267"/>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2" descr="Terror in the UK: Timeline of attacks | UK News | Sky News">
            <a:extLst>
              <a:ext uri="{FF2B5EF4-FFF2-40B4-BE49-F238E27FC236}">
                <a16:creationId xmlns:a16="http://schemas.microsoft.com/office/drawing/2014/main" id="{3B3F4A6C-5852-655C-FAB1-4F2442D1422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654" r="-1" b="1313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59E9133-04C3-E4A6-9235-3E8CA4A238B3}"/>
              </a:ext>
            </a:extLst>
          </p:cNvPr>
          <p:cNvSpPr>
            <a:spLocks noGrp="1"/>
          </p:cNvSpPr>
          <p:nvPr>
            <p:ph type="ctrTitle"/>
          </p:nvPr>
        </p:nvSpPr>
        <p:spPr>
          <a:xfrm>
            <a:off x="438912" y="1524659"/>
            <a:ext cx="5019074" cy="2774088"/>
          </a:xfrm>
        </p:spPr>
        <p:txBody>
          <a:bodyPr>
            <a:normAutofit/>
          </a:bodyPr>
          <a:lstStyle/>
          <a:p>
            <a:r>
              <a:rPr lang="en-GB" sz="2400" noProof="0" dirty="0"/>
              <a:t>Lesson Structure</a:t>
            </a:r>
            <a:br>
              <a:rPr lang="en-GB" sz="2400" noProof="0" dirty="0"/>
            </a:br>
            <a:r>
              <a:rPr lang="en-GB" sz="2400" noProof="0" dirty="0"/>
              <a:t>Introductions</a:t>
            </a:r>
            <a:br>
              <a:rPr lang="en-GB" sz="2400" noProof="0" dirty="0"/>
            </a:br>
            <a:r>
              <a:rPr lang="en-GB" sz="2400" noProof="0" dirty="0"/>
              <a:t>Ground rules and general info</a:t>
            </a:r>
            <a:br>
              <a:rPr lang="en-GB" sz="2400" noProof="0" dirty="0"/>
            </a:br>
            <a:r>
              <a:rPr lang="en-GB" sz="2400" noProof="0" dirty="0"/>
              <a:t>Introduction to the course</a:t>
            </a:r>
            <a:br>
              <a:rPr lang="en-GB" sz="2400" noProof="0" dirty="0"/>
            </a:br>
            <a:r>
              <a:rPr lang="en-GB" sz="2400" noProof="0" dirty="0"/>
              <a:t>Assessment 1</a:t>
            </a:r>
            <a:br>
              <a:rPr lang="en-GB" sz="2400" noProof="0" dirty="0"/>
            </a:br>
            <a:r>
              <a:rPr lang="en-GB" sz="2400" noProof="0" dirty="0"/>
              <a:t>Defining Terrorism</a:t>
            </a:r>
            <a:br>
              <a:rPr lang="en-GB" sz="2400" noProof="0" dirty="0"/>
            </a:br>
            <a:r>
              <a:rPr lang="en-GB" sz="2400" noProof="0" dirty="0"/>
              <a:t>Historical terrorism</a:t>
            </a:r>
            <a:br>
              <a:rPr lang="en-GB" sz="2400" noProof="0" dirty="0"/>
            </a:br>
            <a:r>
              <a:rPr lang="en-GB" sz="2400" noProof="0" dirty="0"/>
              <a:t>Changing face of terrorism</a:t>
            </a:r>
          </a:p>
        </p:txBody>
      </p:sp>
      <p:sp>
        <p:nvSpPr>
          <p:cNvPr id="3" name="Subtitle 2">
            <a:extLst>
              <a:ext uri="{FF2B5EF4-FFF2-40B4-BE49-F238E27FC236}">
                <a16:creationId xmlns:a16="http://schemas.microsoft.com/office/drawing/2014/main" id="{B2E1966F-C602-5B53-4306-A1E09B22476C}"/>
              </a:ext>
            </a:extLst>
          </p:cNvPr>
          <p:cNvSpPr>
            <a:spLocks noGrp="1"/>
          </p:cNvSpPr>
          <p:nvPr>
            <p:ph type="subTitle" idx="1"/>
          </p:nvPr>
        </p:nvSpPr>
        <p:spPr>
          <a:xfrm>
            <a:off x="324612" y="4665829"/>
            <a:ext cx="5250688" cy="1335024"/>
          </a:xfrm>
        </p:spPr>
        <p:txBody>
          <a:bodyPr>
            <a:normAutofit/>
          </a:bodyPr>
          <a:lstStyle/>
          <a:p>
            <a:r>
              <a:rPr lang="en-GB" noProof="0" dirty="0"/>
              <a:t>Week 1 – Defining Terrorism </a:t>
            </a:r>
          </a:p>
        </p:txBody>
      </p:sp>
    </p:spTree>
    <p:extLst>
      <p:ext uri="{BB962C8B-B14F-4D97-AF65-F5344CB8AC3E}">
        <p14:creationId xmlns:p14="http://schemas.microsoft.com/office/powerpoint/2010/main" val="42761928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8908-65F8-CA9D-9F24-DB857AA28DD0}"/>
              </a:ext>
            </a:extLst>
          </p:cNvPr>
          <p:cNvSpPr>
            <a:spLocks noGrp="1"/>
          </p:cNvSpPr>
          <p:nvPr>
            <p:ph type="title"/>
          </p:nvPr>
        </p:nvSpPr>
        <p:spPr>
          <a:xfrm>
            <a:off x="838200" y="365125"/>
            <a:ext cx="10515600" cy="958675"/>
          </a:xfrm>
        </p:spPr>
        <p:txBody>
          <a:bodyPr/>
          <a:lstStyle/>
          <a:p>
            <a:r>
              <a:rPr lang="en-GB" noProof="0" dirty="0">
                <a:cs typeface="Calibri Light"/>
              </a:rPr>
              <a:t>Welcome Back!</a:t>
            </a:r>
            <a:endParaRPr lang="en-GB" noProof="0" dirty="0"/>
          </a:p>
        </p:txBody>
      </p:sp>
      <p:sp>
        <p:nvSpPr>
          <p:cNvPr id="3" name="Content Placeholder 2">
            <a:extLst>
              <a:ext uri="{FF2B5EF4-FFF2-40B4-BE49-F238E27FC236}">
                <a16:creationId xmlns:a16="http://schemas.microsoft.com/office/drawing/2014/main" id="{88B8E5ED-3E7A-14BA-0395-512EC3A3B954}"/>
              </a:ext>
            </a:extLst>
          </p:cNvPr>
          <p:cNvSpPr>
            <a:spLocks noGrp="1"/>
          </p:cNvSpPr>
          <p:nvPr>
            <p:ph idx="1"/>
          </p:nvPr>
        </p:nvSpPr>
        <p:spPr>
          <a:xfrm>
            <a:off x="838200" y="1456267"/>
            <a:ext cx="10515600" cy="4720696"/>
          </a:xfrm>
        </p:spPr>
        <p:txBody>
          <a:bodyPr vert="horz" lIns="91440" tIns="45720" rIns="91440" bIns="45720" rtlCol="0" anchor="t">
            <a:normAutofit/>
          </a:bodyPr>
          <a:lstStyle/>
          <a:p>
            <a:pPr marL="0" indent="0">
              <a:buNone/>
            </a:pPr>
            <a:r>
              <a:rPr lang="en-GB" noProof="0" dirty="0">
                <a:cs typeface="Calibri"/>
              </a:rPr>
              <a:t>Expectations:</a:t>
            </a:r>
          </a:p>
          <a:p>
            <a:pPr marL="0" indent="0">
              <a:buNone/>
            </a:pPr>
            <a:endParaRPr lang="en-GB" noProof="0" dirty="0"/>
          </a:p>
          <a:p>
            <a:pPr>
              <a:lnSpc>
                <a:spcPct val="100000"/>
              </a:lnSpc>
            </a:pPr>
            <a:r>
              <a:rPr lang="en-GB" sz="2400" noProof="0" dirty="0">
                <a:cs typeface="Calibri"/>
              </a:rPr>
              <a:t>Attendance</a:t>
            </a:r>
          </a:p>
          <a:p>
            <a:pPr>
              <a:lnSpc>
                <a:spcPct val="100000"/>
              </a:lnSpc>
            </a:pPr>
            <a:r>
              <a:rPr lang="en-GB" sz="2400" noProof="0" dirty="0">
                <a:cs typeface="Calibri"/>
              </a:rPr>
              <a:t>Schedule on Moodle</a:t>
            </a:r>
          </a:p>
          <a:p>
            <a:pPr>
              <a:lnSpc>
                <a:spcPct val="100000"/>
              </a:lnSpc>
            </a:pPr>
            <a:r>
              <a:rPr lang="en-GB" sz="2400" noProof="0" dirty="0">
                <a:cs typeface="Calibri"/>
              </a:rPr>
              <a:t>Participation</a:t>
            </a:r>
          </a:p>
          <a:p>
            <a:pPr>
              <a:lnSpc>
                <a:spcPct val="100000"/>
              </a:lnSpc>
            </a:pPr>
            <a:r>
              <a:rPr lang="en-GB" sz="2400" noProof="0" dirty="0">
                <a:cs typeface="Calibri"/>
              </a:rPr>
              <a:t>Email if you can’t attend</a:t>
            </a:r>
          </a:p>
          <a:p>
            <a:pPr>
              <a:lnSpc>
                <a:spcPct val="100000"/>
              </a:lnSpc>
            </a:pPr>
            <a:r>
              <a:rPr lang="en-GB" sz="2400" noProof="0" dirty="0">
                <a:cs typeface="Calibri"/>
              </a:rPr>
              <a:t>Final year </a:t>
            </a:r>
          </a:p>
          <a:p>
            <a:pPr>
              <a:lnSpc>
                <a:spcPct val="100000"/>
              </a:lnSpc>
            </a:pPr>
            <a:r>
              <a:rPr lang="en-GB" sz="2400" noProof="0" dirty="0">
                <a:cs typeface="Calibri"/>
              </a:rPr>
              <a:t>Library – Use it!</a:t>
            </a:r>
            <a:endParaRPr lang="en-GB" sz="2400" noProof="0" dirty="0"/>
          </a:p>
          <a:p>
            <a:pPr>
              <a:lnSpc>
                <a:spcPct val="100000"/>
              </a:lnSpc>
            </a:pPr>
            <a:r>
              <a:rPr lang="en-GB" sz="2400" noProof="0" dirty="0">
                <a:cs typeface="Calibri"/>
              </a:rPr>
              <a:t>Graduation  = EMPLOYMENT!</a:t>
            </a:r>
          </a:p>
          <a:p>
            <a:pPr marL="0" indent="0">
              <a:buNone/>
            </a:pPr>
            <a:endParaRPr lang="en-GB" noProof="0" dirty="0">
              <a:cs typeface="Calibri"/>
            </a:endParaRPr>
          </a:p>
          <a:p>
            <a:endParaRPr lang="en-GB" noProof="0" dirty="0">
              <a:cs typeface="Calibri"/>
            </a:endParaRPr>
          </a:p>
          <a:p>
            <a:endParaRPr lang="en-GB" noProof="0" dirty="0">
              <a:cs typeface="Calibri"/>
            </a:endParaRPr>
          </a:p>
        </p:txBody>
      </p:sp>
      <p:pic>
        <p:nvPicPr>
          <p:cNvPr id="4" name="Graphic 8" descr="Award ribbon with star">
            <a:extLst>
              <a:ext uri="{FF2B5EF4-FFF2-40B4-BE49-F238E27FC236}">
                <a16:creationId xmlns:a16="http://schemas.microsoft.com/office/drawing/2014/main" id="{A7BD68DE-83E8-2BAA-0774-14B3B7A51020}"/>
              </a:ext>
            </a:extLst>
          </p:cNvPr>
          <p:cNvPicPr>
            <a:picLocks noGrp="1" noChangeAspect="1"/>
          </p:cNvPicPr>
          <p:nvPr/>
        </p:nvPicPr>
        <p:blipFill>
          <a:blip>
            <a:extLst>
              <a:ext uri="{96DAC541-7B7A-43D3-8B79-37D633B846F1}">
                <asvg:svgBlip xmlns:asvg="http://schemas.microsoft.com/office/drawing/2016/SVG/main" r:embed="rId3"/>
              </a:ext>
            </a:extLst>
          </a:blip>
          <a:stretch>
            <a:fillRect/>
          </a:stretch>
        </p:blipFill>
        <p:spPr>
          <a:xfrm>
            <a:off x="7721599" y="1371247"/>
            <a:ext cx="3632201" cy="3632201"/>
          </a:xfrm>
          <a:prstGeom prst="rect">
            <a:avLst/>
          </a:prstGeom>
        </p:spPr>
      </p:pic>
    </p:spTree>
    <p:extLst>
      <p:ext uri="{BB962C8B-B14F-4D97-AF65-F5344CB8AC3E}">
        <p14:creationId xmlns:p14="http://schemas.microsoft.com/office/powerpoint/2010/main" val="1005156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ED18A57-DC35-B7FC-7F3A-550843481323}"/>
              </a:ext>
            </a:extLst>
          </p:cNvPr>
          <p:cNvSpPr>
            <a:spLocks noGrp="1"/>
          </p:cNvSpPr>
          <p:nvPr>
            <p:ph type="title"/>
          </p:nvPr>
        </p:nvSpPr>
        <p:spPr>
          <a:xfrm>
            <a:off x="1137033" y="670559"/>
            <a:ext cx="4683321" cy="2148841"/>
          </a:xfrm>
        </p:spPr>
        <p:txBody>
          <a:bodyPr anchor="t">
            <a:normAutofit/>
          </a:bodyPr>
          <a:lstStyle/>
          <a:p>
            <a:r>
              <a:rPr lang="en-GB" noProof="0" dirty="0"/>
              <a:t>Module Aims</a:t>
            </a:r>
          </a:p>
        </p:txBody>
      </p:sp>
      <p:pic>
        <p:nvPicPr>
          <p:cNvPr id="4" name="Picture 3" descr="Streatham terror attack: Metropolitan Police Counter Terrorism Command  leading investigation - MyLondon">
            <a:extLst>
              <a:ext uri="{FF2B5EF4-FFF2-40B4-BE49-F238E27FC236}">
                <a16:creationId xmlns:a16="http://schemas.microsoft.com/office/drawing/2014/main" id="{46F214B3-C2D4-7F54-7379-FE73B414E47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2545"/>
          <a:stretch>
            <a:fillRect/>
          </a:stretch>
        </p:blipFill>
        <p:spPr bwMode="auto">
          <a:xfrm>
            <a:off x="0" y="3489959"/>
            <a:ext cx="5172837" cy="3010484"/>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F9C33D8-065E-0B3A-C087-D7836EED2179}"/>
              </a:ext>
            </a:extLst>
          </p:cNvPr>
          <p:cNvSpPr>
            <a:spLocks noGrp="1"/>
          </p:cNvSpPr>
          <p:nvPr>
            <p:ph idx="1"/>
          </p:nvPr>
        </p:nvSpPr>
        <p:spPr>
          <a:xfrm>
            <a:off x="5172837" y="381000"/>
            <a:ext cx="6752463" cy="6119443"/>
          </a:xfrm>
        </p:spPr>
        <p:txBody>
          <a:bodyPr anchor="t">
            <a:noAutofit/>
          </a:bodyPr>
          <a:lstStyle/>
          <a:p>
            <a:pPr>
              <a:lnSpc>
                <a:spcPct val="150000"/>
              </a:lnSpc>
            </a:pPr>
            <a:r>
              <a:rPr lang="en-GB" sz="2400" noProof="0" dirty="0"/>
              <a:t>Offences and legislation associated with PP.</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ea typeface="+mn-ea"/>
                <a:cs typeface="+mn-cs"/>
              </a:rPr>
              <a:t>Media influence and the PP Strategy.</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ea typeface="+mn-ea"/>
                <a:cs typeface="+mn-cs"/>
              </a:rPr>
              <a:t>Role of MAPPA and community intelligence.</a:t>
            </a:r>
          </a:p>
          <a:p>
            <a:pPr>
              <a:lnSpc>
                <a:spcPct val="150000"/>
              </a:lnSpc>
            </a:pPr>
            <a:r>
              <a:rPr lang="en-GB" sz="2400" noProof="0" dirty="0"/>
              <a:t>CT definitional Issues, History, changes in terrorist activity, the future of terrorism.  </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ea typeface="+mn-ea"/>
                <a:cs typeface="+mn-cs"/>
              </a:rPr>
              <a:t>National Strategies in relation to CT.</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ea typeface="+mn-ea"/>
                <a:cs typeface="+mn-cs"/>
              </a:rPr>
              <a:t>Radicalization and Extremism. </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ea typeface="+mn-ea"/>
                <a:cs typeface="+mn-cs"/>
              </a:rPr>
              <a:t>Role of front-line policing in identifying vulnerable people in CT.</a:t>
            </a:r>
          </a:p>
        </p:txBody>
      </p:sp>
    </p:spTree>
    <p:extLst>
      <p:ext uri="{BB962C8B-B14F-4D97-AF65-F5344CB8AC3E}">
        <p14:creationId xmlns:p14="http://schemas.microsoft.com/office/powerpoint/2010/main" val="9067188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noProof="0" dirty="0"/>
              <a:t>Assignment 1</a:t>
            </a:r>
            <a:endParaRPr lang="en-GB" sz="5400" noProof="0" dirty="0">
              <a:ea typeface="Calibri Light"/>
              <a:cs typeface="Calibri Light"/>
            </a:endParaRPr>
          </a:p>
        </p:txBody>
      </p:sp>
      <p:sp>
        <p:nvSpPr>
          <p:cNvPr id="3" name="Content Placeholder 2"/>
          <p:cNvSpPr>
            <a:spLocks noGrp="1"/>
          </p:cNvSpPr>
          <p:nvPr>
            <p:ph idx="1"/>
          </p:nvPr>
        </p:nvSpPr>
        <p:spPr>
          <a:xfrm>
            <a:off x="640080" y="2282210"/>
            <a:ext cx="4545513" cy="3911357"/>
          </a:xfrm>
        </p:spPr>
        <p:txBody>
          <a:bodyPr vert="horz" lIns="91440" tIns="45720" rIns="91440" bIns="45720" rtlCol="0" anchor="t">
            <a:normAutofit fontScale="92500" lnSpcReduction="10000"/>
          </a:bodyPr>
          <a:lstStyle/>
          <a:p>
            <a:pPr>
              <a:lnSpc>
                <a:spcPct val="150000"/>
              </a:lnSpc>
            </a:pPr>
            <a:r>
              <a:rPr lang="en-GB" sz="3200" noProof="0" dirty="0"/>
              <a:t> </a:t>
            </a:r>
            <a:r>
              <a:rPr lang="en-GB" noProof="0" dirty="0"/>
              <a:t>2,000-word Literature review  (50%)</a:t>
            </a:r>
          </a:p>
          <a:p>
            <a:pPr>
              <a:lnSpc>
                <a:spcPct val="150000"/>
              </a:lnSpc>
            </a:pPr>
            <a:r>
              <a:rPr lang="en-GB" noProof="0" dirty="0"/>
              <a:t>Submission date :</a:t>
            </a:r>
          </a:p>
          <a:p>
            <a:pPr marL="0" indent="0">
              <a:lnSpc>
                <a:spcPct val="150000"/>
              </a:lnSpc>
              <a:buNone/>
            </a:pPr>
            <a:r>
              <a:rPr lang="en-GB" dirty="0">
                <a:solidFill>
                  <a:srgbClr val="000000"/>
                </a:solidFill>
                <a:effectLst/>
                <a:ea typeface="Times New Roman" panose="02020603050405020304" pitchFamily="18" charset="0"/>
              </a:rPr>
              <a:t>   23:59 Friday 13/11/26</a:t>
            </a:r>
            <a:endParaRPr lang="en-GB" noProof="0" dirty="0"/>
          </a:p>
          <a:p>
            <a:pPr>
              <a:lnSpc>
                <a:spcPct val="150000"/>
              </a:lnSpc>
            </a:pPr>
            <a:r>
              <a:rPr lang="en-GB" noProof="0" dirty="0"/>
              <a:t>Choice of questions – Choose One from Two</a:t>
            </a:r>
            <a:endParaRPr lang="en-GB" noProof="0" dirty="0">
              <a:ea typeface="Calibri"/>
              <a:cs typeface="Calibri"/>
            </a:endParaRPr>
          </a:p>
          <a:p>
            <a:endParaRPr lang="en-GB" sz="2200" b="1" noProof="0" dirty="0">
              <a:ea typeface="Calibri"/>
              <a:cs typeface="Calibri"/>
            </a:endParaRPr>
          </a:p>
          <a:p>
            <a:endParaRPr lang="en-GB" sz="2200" noProof="0" dirty="0"/>
          </a:p>
          <a:p>
            <a:endParaRPr lang="en-GB" sz="2200" noProof="0" dirty="0"/>
          </a:p>
          <a:p>
            <a:endParaRPr lang="en-GB" sz="2200" noProof="0" dirty="0"/>
          </a:p>
          <a:p>
            <a:endParaRPr lang="en-GB" sz="2200" noProof="0" dirty="0"/>
          </a:p>
        </p:txBody>
      </p:sp>
      <p:pic>
        <p:nvPicPr>
          <p:cNvPr id="5" name="Picture 4" descr="Pen placed on top of a signature line">
            <a:extLst>
              <a:ext uri="{FF2B5EF4-FFF2-40B4-BE49-F238E27FC236}">
                <a16:creationId xmlns:a16="http://schemas.microsoft.com/office/drawing/2014/main" id="{C61341B7-BD08-9867-E5BE-C10F8C125D6A}"/>
              </a:ext>
            </a:extLst>
          </p:cNvPr>
          <p:cNvPicPr>
            <a:picLocks noChangeAspect="1"/>
          </p:cNvPicPr>
          <p:nvPr/>
        </p:nvPicPr>
        <p:blipFill rotWithShape="1">
          <a:blip r:embed="rId3"/>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8255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lose-up of open book against blurred bookshelf background">
            <a:extLst>
              <a:ext uri="{FF2B5EF4-FFF2-40B4-BE49-F238E27FC236}">
                <a16:creationId xmlns:a16="http://schemas.microsoft.com/office/drawing/2014/main" id="{1303334A-7523-6AF2-A2CA-36DCB3468643}"/>
              </a:ext>
            </a:extLst>
          </p:cNvPr>
          <p:cNvPicPr>
            <a:picLocks noChangeAspect="1"/>
          </p:cNvPicPr>
          <p:nvPr/>
        </p:nvPicPr>
        <p:blipFill>
          <a:blip r:embed="rId3">
            <a:alphaModFix amt="55000"/>
          </a:blip>
          <a:srcRect t="15730"/>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381EB0CE-D73F-1602-1083-E30F4A273560}"/>
              </a:ext>
            </a:extLst>
          </p:cNvPr>
          <p:cNvSpPr>
            <a:spLocks noGrp="1"/>
          </p:cNvSpPr>
          <p:nvPr>
            <p:ph type="title"/>
          </p:nvPr>
        </p:nvSpPr>
        <p:spPr>
          <a:xfrm>
            <a:off x="0" y="591344"/>
            <a:ext cx="2515237" cy="5585619"/>
          </a:xfrm>
        </p:spPr>
        <p:txBody>
          <a:bodyPr>
            <a:normAutofit/>
          </a:bodyPr>
          <a:lstStyle/>
          <a:p>
            <a:r>
              <a:rPr lang="en-GB" noProof="0" dirty="0">
                <a:solidFill>
                  <a:srgbClr val="FFFFFF"/>
                </a:solidFill>
              </a:rPr>
              <a:t>What is a Literature Review? </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208FAE6-19C3-BFE2-1BAD-DE7E87EDBCF2}"/>
              </a:ext>
            </a:extLst>
          </p:cNvPr>
          <p:cNvSpPr>
            <a:spLocks noGrp="1"/>
          </p:cNvSpPr>
          <p:nvPr>
            <p:ph idx="1"/>
          </p:nvPr>
        </p:nvSpPr>
        <p:spPr>
          <a:xfrm>
            <a:off x="2515237" y="591344"/>
            <a:ext cx="9397363" cy="5585619"/>
          </a:xfrm>
        </p:spPr>
        <p:txBody>
          <a:bodyPr anchor="ctr">
            <a:normAutofit/>
          </a:bodyPr>
          <a:lstStyle/>
          <a:p>
            <a:r>
              <a:rPr lang="en-GB" sz="2400" b="1" noProof="0" dirty="0">
                <a:solidFill>
                  <a:srgbClr val="FFFFFF"/>
                </a:solidFill>
              </a:rPr>
              <a:t>Literature review</a:t>
            </a:r>
            <a:r>
              <a:rPr lang="en-GB" sz="2400" noProof="0" dirty="0">
                <a:solidFill>
                  <a:srgbClr val="FFFFFF"/>
                </a:solidFill>
              </a:rPr>
              <a:t> is a critical summary and analysis of existing research</a:t>
            </a:r>
          </a:p>
          <a:p>
            <a:r>
              <a:rPr lang="en-GB" sz="2400" b="1" noProof="0" dirty="0">
                <a:solidFill>
                  <a:srgbClr val="FFFFFF"/>
                </a:solidFill>
              </a:rPr>
              <a:t>Survey existing knowledge</a:t>
            </a:r>
            <a:r>
              <a:rPr lang="en-GB" sz="2400" noProof="0" dirty="0">
                <a:solidFill>
                  <a:srgbClr val="FFFFFF"/>
                </a:solidFill>
              </a:rPr>
              <a:t>: What has already been published?</a:t>
            </a:r>
          </a:p>
          <a:p>
            <a:r>
              <a:rPr lang="en-GB" sz="2400" b="1" noProof="0" dirty="0">
                <a:solidFill>
                  <a:srgbClr val="FFFFFF"/>
                </a:solidFill>
              </a:rPr>
              <a:t>Identify gaps</a:t>
            </a:r>
            <a:r>
              <a:rPr lang="en-GB" sz="2400" noProof="0" dirty="0">
                <a:solidFill>
                  <a:srgbClr val="FFFFFF"/>
                </a:solidFill>
              </a:rPr>
              <a:t>: What hasn’t been explored or needs more investigation?</a:t>
            </a:r>
          </a:p>
          <a:p>
            <a:r>
              <a:rPr lang="en-GB" sz="2400" b="1" noProof="0" dirty="0">
                <a:solidFill>
                  <a:srgbClr val="FFFFFF"/>
                </a:solidFill>
              </a:rPr>
              <a:t>Establish context</a:t>
            </a:r>
            <a:r>
              <a:rPr lang="en-GB" sz="2400" noProof="0" dirty="0">
                <a:solidFill>
                  <a:srgbClr val="FFFFFF"/>
                </a:solidFill>
              </a:rPr>
              <a:t>: How does your research fit into the field?</a:t>
            </a:r>
          </a:p>
          <a:p>
            <a:r>
              <a:rPr lang="en-GB" sz="2400" b="1" noProof="0" dirty="0">
                <a:solidFill>
                  <a:srgbClr val="FFFFFF"/>
                </a:solidFill>
              </a:rPr>
              <a:t>Avoid duplication</a:t>
            </a:r>
            <a:r>
              <a:rPr lang="en-GB" sz="2400" noProof="0" dirty="0">
                <a:solidFill>
                  <a:srgbClr val="FFFFFF"/>
                </a:solidFill>
              </a:rPr>
              <a:t>: Ensures your work is original and builds on existing studies.</a:t>
            </a:r>
          </a:p>
          <a:p>
            <a:pPr marL="0" indent="0">
              <a:buNone/>
            </a:pPr>
            <a:r>
              <a:rPr lang="en-GB" sz="2400" b="1" u="sng" noProof="0" dirty="0">
                <a:solidFill>
                  <a:srgbClr val="FFFFFF"/>
                </a:solidFill>
              </a:rPr>
              <a:t>Main Components (subheadings):</a:t>
            </a:r>
          </a:p>
          <a:p>
            <a:r>
              <a:rPr lang="en-GB" sz="2400" b="1" noProof="0" dirty="0">
                <a:solidFill>
                  <a:srgbClr val="FFFFFF"/>
                </a:solidFill>
              </a:rPr>
              <a:t>Introduction</a:t>
            </a:r>
            <a:r>
              <a:rPr lang="en-GB" sz="2400" noProof="0" dirty="0">
                <a:solidFill>
                  <a:srgbClr val="FFFFFF"/>
                </a:solidFill>
              </a:rPr>
              <a:t> – Outlines the topic and purpose of the review.</a:t>
            </a:r>
          </a:p>
          <a:p>
            <a:r>
              <a:rPr lang="en-GB" sz="2400" b="1" noProof="0" dirty="0">
                <a:solidFill>
                  <a:srgbClr val="FFFFFF"/>
                </a:solidFill>
              </a:rPr>
              <a:t>Body</a:t>
            </a:r>
            <a:r>
              <a:rPr lang="en-GB" sz="2400" noProof="0" dirty="0">
                <a:solidFill>
                  <a:srgbClr val="FFFFFF"/>
                </a:solidFill>
              </a:rPr>
              <a:t> – Theme of the question </a:t>
            </a:r>
          </a:p>
          <a:p>
            <a:r>
              <a:rPr lang="en-GB" sz="2400" b="1" noProof="0" dirty="0">
                <a:solidFill>
                  <a:srgbClr val="FFFFFF"/>
                </a:solidFill>
              </a:rPr>
              <a:t>Synthesis</a:t>
            </a:r>
            <a:r>
              <a:rPr lang="en-GB" sz="2400" noProof="0" dirty="0">
                <a:solidFill>
                  <a:srgbClr val="FFFFFF"/>
                </a:solidFill>
              </a:rPr>
              <a:t> – Compares and contrasts findings, highlights trends and debates.</a:t>
            </a:r>
          </a:p>
          <a:p>
            <a:r>
              <a:rPr lang="en-GB" sz="2400" b="1" noProof="0" dirty="0">
                <a:solidFill>
                  <a:srgbClr val="FFFFFF"/>
                </a:solidFill>
              </a:rPr>
              <a:t>Conclusion</a:t>
            </a:r>
            <a:r>
              <a:rPr lang="en-GB" sz="2400" noProof="0" dirty="0">
                <a:solidFill>
                  <a:srgbClr val="FFFFFF"/>
                </a:solidFill>
              </a:rPr>
              <a:t> – Summarises key insights</a:t>
            </a:r>
          </a:p>
          <a:p>
            <a:endParaRPr lang="en-GB" sz="2000" noProof="0" dirty="0">
              <a:solidFill>
                <a:srgbClr val="FFFFFF"/>
              </a:solidFill>
            </a:endParaRPr>
          </a:p>
        </p:txBody>
      </p:sp>
    </p:spTree>
    <p:extLst>
      <p:ext uri="{BB962C8B-B14F-4D97-AF65-F5344CB8AC3E}">
        <p14:creationId xmlns:p14="http://schemas.microsoft.com/office/powerpoint/2010/main" val="2246423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3765195-795D-4784-F737-2B3649A7F666}"/>
              </a:ext>
            </a:extLst>
          </p:cNvPr>
          <p:cNvSpPr>
            <a:spLocks noGrp="1"/>
          </p:cNvSpPr>
          <p:nvPr>
            <p:ph type="title"/>
          </p:nvPr>
        </p:nvSpPr>
        <p:spPr>
          <a:xfrm>
            <a:off x="466722" y="586855"/>
            <a:ext cx="3201366" cy="3387497"/>
          </a:xfrm>
        </p:spPr>
        <p:txBody>
          <a:bodyPr anchor="b">
            <a:normAutofit/>
          </a:bodyPr>
          <a:lstStyle/>
          <a:p>
            <a:pPr algn="r"/>
            <a:r>
              <a:rPr lang="en-GB" sz="4000" noProof="0">
                <a:solidFill>
                  <a:srgbClr val="FFFFFF"/>
                </a:solidFill>
              </a:rPr>
              <a:t>Assignment 1 Question1 </a:t>
            </a:r>
          </a:p>
        </p:txBody>
      </p:sp>
      <p:sp>
        <p:nvSpPr>
          <p:cNvPr id="3" name="Content Placeholder 2">
            <a:extLst>
              <a:ext uri="{FF2B5EF4-FFF2-40B4-BE49-F238E27FC236}">
                <a16:creationId xmlns:a16="http://schemas.microsoft.com/office/drawing/2014/main" id="{3BF68A33-C2F7-A821-5A48-F150BDE049A0}"/>
              </a:ext>
            </a:extLst>
          </p:cNvPr>
          <p:cNvSpPr>
            <a:spLocks noGrp="1"/>
          </p:cNvSpPr>
          <p:nvPr>
            <p:ph idx="1"/>
          </p:nvPr>
        </p:nvSpPr>
        <p:spPr>
          <a:xfrm>
            <a:off x="4134810" y="228600"/>
            <a:ext cx="7885739" cy="5966927"/>
          </a:xfrm>
        </p:spPr>
        <p:txBody>
          <a:bodyPr anchor="ctr">
            <a:normAutofit fontScale="92500" lnSpcReduction="10000"/>
          </a:bodyPr>
          <a:lstStyle/>
          <a:p>
            <a:pPr marL="342900" lvl="0" indent="-342900">
              <a:lnSpc>
                <a:spcPct val="160000"/>
              </a:lnSpc>
              <a:buFont typeface="+mj-lt"/>
              <a:buAutoNum type="arabicPeriod"/>
            </a:pPr>
            <a:r>
              <a:rPr lang="en-GB" sz="2400" dirty="0">
                <a:effectLst/>
                <a:ea typeface="MS Gothic" panose="020B0609070205080204" pitchFamily="49" charset="-128"/>
                <a:cs typeface="Times New Roman" panose="02020603050405020304" pitchFamily="18" charset="0"/>
              </a:rPr>
              <a:t>Conduct a literature review on how UK law enforcement agencies implement the ‘Preventing Violent Extremism’ (Prevent) element of the CONTEST strategy and consider the challenges the strategy creates for the Criminal Justice System and its partners. </a:t>
            </a:r>
            <a:endParaRPr lang="en-GB" sz="2400" dirty="0">
              <a:effectLst/>
              <a:ea typeface="Times New Roman" panose="02020603050405020304" pitchFamily="18" charset="0"/>
            </a:endParaRPr>
          </a:p>
          <a:p>
            <a:pPr marL="0" indent="0" fontAlgn="base">
              <a:buNone/>
            </a:pPr>
            <a:endParaRPr lang="en-GB" sz="2400" noProof="0" dirty="0"/>
          </a:p>
          <a:p>
            <a:r>
              <a:rPr lang="en-GB" sz="2600" noProof="0" dirty="0"/>
              <a:t>The </a:t>
            </a:r>
            <a:r>
              <a:rPr lang="en-GB" sz="2600" b="1" noProof="0" dirty="0"/>
              <a:t>Prevent strand</a:t>
            </a:r>
            <a:r>
              <a:rPr lang="en-GB" sz="2600" noProof="0" dirty="0"/>
              <a:t> of the UK’s </a:t>
            </a:r>
            <a:r>
              <a:rPr lang="en-GB" sz="2600" b="1" noProof="0" dirty="0"/>
              <a:t>CONTEST counter-terrorism strategy</a:t>
            </a:r>
            <a:r>
              <a:rPr lang="en-GB" sz="2600" noProof="0" dirty="0"/>
              <a:t> aims to stop individuals from becoming terrorists or supporting terrorism. </a:t>
            </a:r>
          </a:p>
          <a:p>
            <a:r>
              <a:rPr lang="en-GB" sz="2600" b="1" noProof="0" dirty="0"/>
              <a:t>Multi-Agency Collaboration - </a:t>
            </a:r>
            <a:r>
              <a:rPr lang="en-GB" sz="2600" noProof="0" dirty="0"/>
              <a:t>Police forces are statutory partners in delivering </a:t>
            </a:r>
            <a:r>
              <a:rPr lang="en-GB" sz="2600" b="1" noProof="0" dirty="0"/>
              <a:t>Prevent</a:t>
            </a:r>
            <a:r>
              <a:rPr lang="en-GB" sz="2600" noProof="0" dirty="0"/>
              <a:t>.</a:t>
            </a:r>
          </a:p>
          <a:p>
            <a:r>
              <a:rPr lang="en-GB" sz="2600" noProof="0" dirty="0"/>
              <a:t>Challenges – Communities </a:t>
            </a:r>
          </a:p>
          <a:p>
            <a:r>
              <a:rPr lang="en-GB" sz="2600" dirty="0"/>
              <a:t>V</a:t>
            </a:r>
            <a:r>
              <a:rPr lang="en-GB" sz="2600" noProof="0" dirty="0" err="1"/>
              <a:t>ulnerability</a:t>
            </a:r>
            <a:r>
              <a:rPr lang="en-GB" sz="2600" noProof="0" dirty="0"/>
              <a:t> to radicalisation</a:t>
            </a:r>
          </a:p>
          <a:p>
            <a:endParaRPr lang="en-GB" sz="2000" noProof="0" dirty="0"/>
          </a:p>
        </p:txBody>
      </p:sp>
    </p:spTree>
    <p:extLst>
      <p:ext uri="{BB962C8B-B14F-4D97-AF65-F5344CB8AC3E}">
        <p14:creationId xmlns:p14="http://schemas.microsoft.com/office/powerpoint/2010/main" val="3723163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B188D1C-7836-A600-1E66-C8E0CD54620A}"/>
              </a:ext>
            </a:extLst>
          </p:cNvPr>
          <p:cNvSpPr>
            <a:spLocks noGrp="1"/>
          </p:cNvSpPr>
          <p:nvPr>
            <p:ph type="title"/>
          </p:nvPr>
        </p:nvSpPr>
        <p:spPr>
          <a:xfrm>
            <a:off x="466722" y="586855"/>
            <a:ext cx="3201366" cy="3387497"/>
          </a:xfrm>
        </p:spPr>
        <p:txBody>
          <a:bodyPr anchor="b">
            <a:normAutofit/>
          </a:bodyPr>
          <a:lstStyle/>
          <a:p>
            <a:pPr algn="r"/>
            <a:r>
              <a:rPr lang="en-GB" sz="4000" noProof="0">
                <a:solidFill>
                  <a:srgbClr val="FFFFFF"/>
                </a:solidFill>
              </a:rPr>
              <a:t>Assignment 1 Continued…..</a:t>
            </a:r>
          </a:p>
        </p:txBody>
      </p:sp>
      <p:sp>
        <p:nvSpPr>
          <p:cNvPr id="3" name="Content Placeholder 2">
            <a:extLst>
              <a:ext uri="{FF2B5EF4-FFF2-40B4-BE49-F238E27FC236}">
                <a16:creationId xmlns:a16="http://schemas.microsoft.com/office/drawing/2014/main" id="{B1D8E480-5E21-9C90-0F60-6686F2E11241}"/>
              </a:ext>
            </a:extLst>
          </p:cNvPr>
          <p:cNvSpPr>
            <a:spLocks noGrp="1"/>
          </p:cNvSpPr>
          <p:nvPr>
            <p:ph idx="1"/>
          </p:nvPr>
        </p:nvSpPr>
        <p:spPr>
          <a:xfrm>
            <a:off x="4810259" y="649480"/>
            <a:ext cx="6555347" cy="5546047"/>
          </a:xfrm>
        </p:spPr>
        <p:txBody>
          <a:bodyPr anchor="ctr">
            <a:normAutofit/>
          </a:bodyPr>
          <a:lstStyle/>
          <a:p>
            <a:r>
              <a:rPr lang="en-GB" sz="2400" noProof="0" dirty="0"/>
              <a:t>Police forces are statutory partners in delivering </a:t>
            </a:r>
            <a:r>
              <a:rPr lang="en-GB" sz="2400" b="1" noProof="0" dirty="0"/>
              <a:t>Prevent</a:t>
            </a:r>
            <a:r>
              <a:rPr lang="en-GB" sz="2400" noProof="0" dirty="0"/>
              <a:t>. They contribute by:</a:t>
            </a:r>
          </a:p>
          <a:p>
            <a:r>
              <a:rPr lang="en-GB" sz="2400" noProof="0" dirty="0"/>
              <a:t>Identifying individuals at risk of radicalisation.</a:t>
            </a:r>
          </a:p>
          <a:p>
            <a:r>
              <a:rPr lang="en-GB" sz="2400" noProof="0" dirty="0"/>
              <a:t>Referring cases to </a:t>
            </a:r>
            <a:r>
              <a:rPr lang="en-GB" sz="2400" b="1" noProof="0" dirty="0"/>
              <a:t>Channel panels</a:t>
            </a:r>
            <a:r>
              <a:rPr lang="en-GB" sz="2400" noProof="0" dirty="0"/>
              <a:t> for intervention.</a:t>
            </a:r>
          </a:p>
          <a:p>
            <a:r>
              <a:rPr lang="en-GB" sz="2400" noProof="0" dirty="0"/>
              <a:t>Supporting community engagement initiatives.</a:t>
            </a:r>
          </a:p>
          <a:p>
            <a:r>
              <a:rPr lang="en-GB" sz="2400" noProof="0" dirty="0"/>
              <a:t>Stigmatisation and profiling</a:t>
            </a:r>
          </a:p>
          <a:p>
            <a:r>
              <a:rPr lang="en-US" sz="2400" dirty="0"/>
              <a:t>Evolving Threats and Strategic updates</a:t>
            </a:r>
            <a:endParaRPr lang="en-GB" sz="2400" noProof="0" dirty="0"/>
          </a:p>
        </p:txBody>
      </p:sp>
    </p:spTree>
    <p:extLst>
      <p:ext uri="{BB962C8B-B14F-4D97-AF65-F5344CB8AC3E}">
        <p14:creationId xmlns:p14="http://schemas.microsoft.com/office/powerpoint/2010/main" val="1914813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5F2268-CE24-6083-895B-2420E35BE3EE}"/>
              </a:ext>
            </a:extLst>
          </p:cNvPr>
          <p:cNvSpPr>
            <a:spLocks noGrp="1"/>
          </p:cNvSpPr>
          <p:nvPr>
            <p:ph type="title"/>
          </p:nvPr>
        </p:nvSpPr>
        <p:spPr>
          <a:xfrm>
            <a:off x="466722" y="586855"/>
            <a:ext cx="3201366" cy="3387497"/>
          </a:xfrm>
        </p:spPr>
        <p:txBody>
          <a:bodyPr anchor="b">
            <a:normAutofit/>
          </a:bodyPr>
          <a:lstStyle/>
          <a:p>
            <a:pPr algn="ctr"/>
            <a:r>
              <a:rPr lang="en-GB" sz="4000" noProof="0" dirty="0">
                <a:solidFill>
                  <a:srgbClr val="FFFFFF"/>
                </a:solidFill>
              </a:rPr>
              <a:t>OR</a:t>
            </a:r>
            <a:br>
              <a:rPr lang="en-GB" sz="4000" noProof="0" dirty="0">
                <a:solidFill>
                  <a:srgbClr val="FFFFFF"/>
                </a:solidFill>
              </a:rPr>
            </a:br>
            <a:br>
              <a:rPr lang="en-GB" sz="4000" noProof="0" dirty="0">
                <a:solidFill>
                  <a:srgbClr val="FFFFFF"/>
                </a:solidFill>
              </a:rPr>
            </a:br>
            <a:r>
              <a:rPr lang="en-GB" sz="4000" noProof="0" dirty="0">
                <a:solidFill>
                  <a:srgbClr val="FFFFFF"/>
                </a:solidFill>
              </a:rPr>
              <a:t>Assignment 1 </a:t>
            </a:r>
            <a:br>
              <a:rPr lang="en-GB" sz="4000" noProof="0" dirty="0">
                <a:solidFill>
                  <a:srgbClr val="FFFFFF"/>
                </a:solidFill>
              </a:rPr>
            </a:br>
            <a:r>
              <a:rPr lang="en-GB" sz="4000" noProof="0" dirty="0">
                <a:solidFill>
                  <a:srgbClr val="FFFFFF"/>
                </a:solidFill>
              </a:rPr>
              <a:t>Question 2 </a:t>
            </a:r>
          </a:p>
        </p:txBody>
      </p:sp>
      <p:sp>
        <p:nvSpPr>
          <p:cNvPr id="3" name="Content Placeholder 2">
            <a:extLst>
              <a:ext uri="{FF2B5EF4-FFF2-40B4-BE49-F238E27FC236}">
                <a16:creationId xmlns:a16="http://schemas.microsoft.com/office/drawing/2014/main" id="{D70B7C74-8AB9-3353-345F-40E66EDBCFD1}"/>
              </a:ext>
            </a:extLst>
          </p:cNvPr>
          <p:cNvSpPr>
            <a:spLocks noGrp="1"/>
          </p:cNvSpPr>
          <p:nvPr>
            <p:ph idx="1"/>
          </p:nvPr>
        </p:nvSpPr>
        <p:spPr>
          <a:xfrm>
            <a:off x="4810259" y="649480"/>
            <a:ext cx="6555347" cy="5546047"/>
          </a:xfrm>
        </p:spPr>
        <p:txBody>
          <a:bodyPr anchor="ctr">
            <a:normAutofit/>
          </a:bodyPr>
          <a:lstStyle/>
          <a:p>
            <a:pPr marL="342900" lvl="0" indent="-342900">
              <a:lnSpc>
                <a:spcPct val="150000"/>
              </a:lnSpc>
              <a:buFont typeface="+mj-lt"/>
              <a:buAutoNum type="arabicPeriod"/>
            </a:pPr>
            <a:r>
              <a:rPr lang="en-GB" sz="2400" dirty="0">
                <a:effectLst/>
                <a:ea typeface="MS Gothic" panose="020B0609070205080204" pitchFamily="49" charset="-128"/>
                <a:cs typeface="Times New Roman" panose="02020603050405020304" pitchFamily="18" charset="0"/>
              </a:rPr>
              <a:t>Conduct a literature review that critically examines academic and policy-based perspectives on key UK counter-terrorism legislation and concepts. </a:t>
            </a:r>
          </a:p>
          <a:p>
            <a:pPr marL="342900" lvl="0" indent="-342900">
              <a:lnSpc>
                <a:spcPct val="150000"/>
              </a:lnSpc>
              <a:buFont typeface="+mj-lt"/>
              <a:buAutoNum type="arabicPeriod"/>
            </a:pPr>
            <a:r>
              <a:rPr lang="en-GB" sz="2400" dirty="0">
                <a:effectLst/>
                <a:ea typeface="MS Gothic" panose="020B0609070205080204" pitchFamily="49" charset="-128"/>
                <a:cs typeface="Times New Roman" panose="02020603050405020304" pitchFamily="18" charset="0"/>
              </a:rPr>
              <a:t>Using a real-life terrorist attack carried out in the UK as a case study, consider how these frameworks have been applied in practice.</a:t>
            </a:r>
            <a:endParaRPr lang="en-GB" sz="2400" dirty="0">
              <a:effectLst/>
              <a:ea typeface="Times New Roman" panose="02020603050405020304" pitchFamily="18" charset="0"/>
            </a:endParaRPr>
          </a:p>
          <a:p>
            <a:endParaRPr lang="en-GB" sz="2000" noProof="0" dirty="0"/>
          </a:p>
        </p:txBody>
      </p:sp>
    </p:spTree>
    <p:extLst>
      <p:ext uri="{BB962C8B-B14F-4D97-AF65-F5344CB8AC3E}">
        <p14:creationId xmlns:p14="http://schemas.microsoft.com/office/powerpoint/2010/main" val="2737589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8E91CF-416F-C408-D81D-00BBCFBDEF7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ea typeface="Calibri Light"/>
                <a:cs typeface="Calibri Light"/>
              </a:rPr>
              <a:t>Assignment 1 Question 2</a:t>
            </a:r>
            <a:endParaRPr lang="en-GB" sz="4000">
              <a:solidFill>
                <a:srgbClr val="FFFFFF"/>
              </a:solidFill>
            </a:endParaRPr>
          </a:p>
        </p:txBody>
      </p:sp>
      <p:sp>
        <p:nvSpPr>
          <p:cNvPr id="3" name="Content Placeholder 2">
            <a:extLst>
              <a:ext uri="{FF2B5EF4-FFF2-40B4-BE49-F238E27FC236}">
                <a16:creationId xmlns:a16="http://schemas.microsoft.com/office/drawing/2014/main" id="{3F208E6C-2B8E-7A6A-9519-FBAB86771964}"/>
              </a:ext>
            </a:extLst>
          </p:cNvPr>
          <p:cNvSpPr>
            <a:spLocks noGrp="1"/>
          </p:cNvSpPr>
          <p:nvPr>
            <p:ph idx="1"/>
          </p:nvPr>
        </p:nvSpPr>
        <p:spPr>
          <a:xfrm>
            <a:off x="4810259" y="649480"/>
            <a:ext cx="6555347" cy="5546047"/>
          </a:xfrm>
        </p:spPr>
        <p:txBody>
          <a:bodyPr vert="horz" lIns="91440" tIns="45720" rIns="91440" bIns="45720" rtlCol="0" anchor="ctr">
            <a:normAutofit lnSpcReduction="10000"/>
          </a:bodyPr>
          <a:lstStyle/>
          <a:p>
            <a:r>
              <a:rPr lang="en-GB" sz="2400" dirty="0">
                <a:ea typeface="+mn-lt"/>
                <a:cs typeface="+mn-lt"/>
              </a:rPr>
              <a:t>Literature Review - Theoretical frameworks (e.g., security, risk society)</a:t>
            </a:r>
            <a:endParaRPr lang="en-GB" sz="2400" dirty="0">
              <a:ea typeface="Calibri" panose="020F0502020204030204"/>
              <a:cs typeface="Calibri" panose="020F0502020204030204"/>
            </a:endParaRPr>
          </a:p>
          <a:p>
            <a:r>
              <a:rPr lang="en-GB" sz="2400" dirty="0">
                <a:ea typeface="+mn-lt"/>
                <a:cs typeface="+mn-lt"/>
              </a:rPr>
              <a:t>Key legislation and policy analysis</a:t>
            </a:r>
            <a:endParaRPr lang="en-GB" sz="2400" dirty="0"/>
          </a:p>
          <a:p>
            <a:r>
              <a:rPr lang="en-GB" sz="2400" dirty="0">
                <a:ea typeface="+mn-lt"/>
                <a:cs typeface="+mn-lt"/>
              </a:rPr>
              <a:t>Scholarly debates and critiques</a:t>
            </a:r>
            <a:endParaRPr lang="en-GB" sz="2400" dirty="0"/>
          </a:p>
          <a:p>
            <a:r>
              <a:rPr lang="en-GB" sz="2400" b="1" dirty="0">
                <a:ea typeface="+mn-lt"/>
                <a:cs typeface="+mn-lt"/>
              </a:rPr>
              <a:t>Case Study Analysis</a:t>
            </a:r>
            <a:r>
              <a:rPr lang="en-GB" sz="2400" dirty="0">
                <a:ea typeface="+mn-lt"/>
                <a:cs typeface="+mn-lt"/>
              </a:rPr>
              <a:t>: </a:t>
            </a:r>
            <a:endParaRPr lang="en-GB" sz="2400" dirty="0"/>
          </a:p>
          <a:p>
            <a:r>
              <a:rPr lang="en-GB" sz="2400" dirty="0">
                <a:ea typeface="+mn-lt"/>
                <a:cs typeface="+mn-lt"/>
              </a:rPr>
              <a:t>Timeline and facts of the event</a:t>
            </a:r>
            <a:endParaRPr lang="en-GB" sz="2400" dirty="0"/>
          </a:p>
          <a:p>
            <a:r>
              <a:rPr lang="en-GB" sz="2400" dirty="0">
                <a:ea typeface="+mn-lt"/>
                <a:cs typeface="+mn-lt"/>
              </a:rPr>
              <a:t>Government response</a:t>
            </a:r>
            <a:endParaRPr lang="en-GB" sz="2400" dirty="0"/>
          </a:p>
          <a:p>
            <a:r>
              <a:rPr lang="en-GB" sz="2400" dirty="0">
                <a:ea typeface="+mn-lt"/>
                <a:cs typeface="+mn-lt"/>
              </a:rPr>
              <a:t>Application of laws and policies</a:t>
            </a:r>
            <a:endParaRPr lang="en-GB" sz="2400" dirty="0"/>
          </a:p>
          <a:p>
            <a:r>
              <a:rPr lang="en-GB" sz="2400" dirty="0">
                <a:ea typeface="+mn-lt"/>
                <a:cs typeface="+mn-lt"/>
              </a:rPr>
              <a:t>Media and public discourse</a:t>
            </a:r>
            <a:endParaRPr lang="en-GB" sz="2400" dirty="0"/>
          </a:p>
          <a:p>
            <a:r>
              <a:rPr lang="en-GB" sz="2400" b="1" dirty="0">
                <a:ea typeface="+mn-lt"/>
                <a:cs typeface="+mn-lt"/>
              </a:rPr>
              <a:t>Critical Discussion</a:t>
            </a:r>
            <a:r>
              <a:rPr lang="en-GB" sz="2400" dirty="0">
                <a:ea typeface="+mn-lt"/>
                <a:cs typeface="+mn-lt"/>
              </a:rPr>
              <a:t>: </a:t>
            </a:r>
            <a:endParaRPr lang="en-GB" sz="2400" dirty="0"/>
          </a:p>
          <a:p>
            <a:r>
              <a:rPr lang="en-GB" sz="2400" dirty="0">
                <a:ea typeface="+mn-lt"/>
                <a:cs typeface="+mn-lt"/>
              </a:rPr>
              <a:t>Effectiveness of the response</a:t>
            </a:r>
            <a:endParaRPr lang="en-GB" sz="2400" dirty="0"/>
          </a:p>
          <a:p>
            <a:r>
              <a:rPr lang="en-GB" sz="2400" dirty="0">
                <a:ea typeface="+mn-lt"/>
                <a:cs typeface="+mn-lt"/>
              </a:rPr>
              <a:t>Civil liberties vs. Security</a:t>
            </a:r>
            <a:endParaRPr lang="en-GB" sz="2400" dirty="0"/>
          </a:p>
          <a:p>
            <a:r>
              <a:rPr lang="en-GB" sz="2400" dirty="0">
                <a:ea typeface="+mn-lt"/>
                <a:cs typeface="+mn-lt"/>
              </a:rPr>
              <a:t>Long-term implications</a:t>
            </a:r>
            <a:endParaRPr lang="en-GB" sz="2400" dirty="0"/>
          </a:p>
          <a:p>
            <a:endParaRPr lang="en-GB" sz="2000" dirty="0">
              <a:ea typeface="Calibri"/>
              <a:cs typeface="Calibri"/>
            </a:endParaRPr>
          </a:p>
        </p:txBody>
      </p:sp>
    </p:spTree>
    <p:extLst>
      <p:ext uri="{BB962C8B-B14F-4D97-AF65-F5344CB8AC3E}">
        <p14:creationId xmlns:p14="http://schemas.microsoft.com/office/powerpoint/2010/main" val="3954109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C97E3C2-F8D4-259C-BC96-0DCC833B1D49}"/>
              </a:ext>
            </a:extLst>
          </p:cNvPr>
          <p:cNvSpPr>
            <a:spLocks noGrp="1"/>
          </p:cNvSpPr>
          <p:nvPr>
            <p:ph type="title"/>
          </p:nvPr>
        </p:nvSpPr>
        <p:spPr>
          <a:xfrm>
            <a:off x="466722" y="586855"/>
            <a:ext cx="3201366" cy="3387497"/>
          </a:xfrm>
        </p:spPr>
        <p:txBody>
          <a:bodyPr anchor="b">
            <a:normAutofit/>
          </a:bodyPr>
          <a:lstStyle/>
          <a:p>
            <a:pPr algn="r"/>
            <a:r>
              <a:rPr lang="en-GB" sz="4000" noProof="0">
                <a:solidFill>
                  <a:srgbClr val="FFFFFF"/>
                </a:solidFill>
              </a:rPr>
              <a:t>Referencing</a:t>
            </a:r>
          </a:p>
        </p:txBody>
      </p:sp>
      <p:sp>
        <p:nvSpPr>
          <p:cNvPr id="3" name="Content Placeholder 2">
            <a:extLst>
              <a:ext uri="{FF2B5EF4-FFF2-40B4-BE49-F238E27FC236}">
                <a16:creationId xmlns:a16="http://schemas.microsoft.com/office/drawing/2014/main" id="{C379021F-EE2A-8267-6082-B63630EE5C3C}"/>
              </a:ext>
            </a:extLst>
          </p:cNvPr>
          <p:cNvSpPr>
            <a:spLocks noGrp="1"/>
          </p:cNvSpPr>
          <p:nvPr>
            <p:ph idx="1"/>
          </p:nvPr>
        </p:nvSpPr>
        <p:spPr>
          <a:xfrm>
            <a:off x="4134810" y="649480"/>
            <a:ext cx="3837831" cy="5546047"/>
          </a:xfrm>
        </p:spPr>
        <p:txBody>
          <a:bodyPr anchor="ctr">
            <a:normAutofit/>
          </a:bodyPr>
          <a:lstStyle/>
          <a:p>
            <a:pPr>
              <a:lnSpc>
                <a:spcPct val="150000"/>
              </a:lnSpc>
            </a:pPr>
            <a:r>
              <a:rPr lang="en-GB" sz="2400" noProof="0" dirty="0"/>
              <a:t>Level 6 – no excuse</a:t>
            </a:r>
            <a:endParaRPr lang="en-GB" sz="2400" noProof="0" dirty="0">
              <a:ea typeface="Calibri"/>
              <a:cs typeface="Calibri"/>
            </a:endParaRPr>
          </a:p>
          <a:p>
            <a:pPr>
              <a:lnSpc>
                <a:spcPct val="150000"/>
              </a:lnSpc>
            </a:pPr>
            <a:r>
              <a:rPr lang="en-GB" sz="2400" noProof="0" dirty="0"/>
              <a:t>Use UWTSD Harvard Referencing Handbook </a:t>
            </a:r>
          </a:p>
          <a:p>
            <a:pPr>
              <a:lnSpc>
                <a:spcPct val="150000"/>
              </a:lnSpc>
            </a:pPr>
            <a:r>
              <a:rPr lang="en-GB" sz="2400" noProof="0" dirty="0"/>
              <a:t>Cite Them Right</a:t>
            </a:r>
          </a:p>
          <a:p>
            <a:pPr>
              <a:lnSpc>
                <a:spcPct val="150000"/>
              </a:lnSpc>
            </a:pPr>
            <a:r>
              <a:rPr lang="en-GB" sz="2400" noProof="0" dirty="0"/>
              <a:t>Avoid platforms that reference for you.</a:t>
            </a:r>
          </a:p>
          <a:p>
            <a:pPr>
              <a:lnSpc>
                <a:spcPct val="150000"/>
              </a:lnSpc>
            </a:pPr>
            <a:r>
              <a:rPr lang="en-GB" sz="2400" dirty="0">
                <a:ea typeface="Calibri" panose="020F0502020204030204"/>
                <a:cs typeface="Calibri" panose="020F0502020204030204"/>
              </a:rPr>
              <a:t>AI – look at videos remember the statements</a:t>
            </a:r>
          </a:p>
        </p:txBody>
      </p:sp>
      <p:pic>
        <p:nvPicPr>
          <p:cNvPr id="7" name="Graphic 6" descr="Books">
            <a:extLst>
              <a:ext uri="{FF2B5EF4-FFF2-40B4-BE49-F238E27FC236}">
                <a16:creationId xmlns:a16="http://schemas.microsoft.com/office/drawing/2014/main" id="{32DD0ACB-C8B9-0753-FABA-8CBA4E23742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09502" y="1627051"/>
            <a:ext cx="3615776" cy="3615776"/>
          </a:xfrm>
          <a:prstGeom prst="rect">
            <a:avLst/>
          </a:prstGeom>
        </p:spPr>
      </p:pic>
    </p:spTree>
    <p:extLst>
      <p:ext uri="{BB962C8B-B14F-4D97-AF65-F5344CB8AC3E}">
        <p14:creationId xmlns:p14="http://schemas.microsoft.com/office/powerpoint/2010/main" val="1438399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BB9EE40-221A-3E66-8FF1-44A7BCC0CA4F}"/>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Assignment 2</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D42148BE-E7D5-E05D-31B9-DFA6E0D0A69C}"/>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7216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2C16872-0CD2-710A-133A-6BF63E15910B}"/>
              </a:ext>
            </a:extLst>
          </p:cNvPr>
          <p:cNvSpPr>
            <a:spLocks noGrp="1"/>
          </p:cNvSpPr>
          <p:nvPr>
            <p:ph type="title"/>
          </p:nvPr>
        </p:nvSpPr>
        <p:spPr>
          <a:xfrm>
            <a:off x="1383564" y="348865"/>
            <a:ext cx="9718111" cy="1576446"/>
          </a:xfrm>
        </p:spPr>
        <p:txBody>
          <a:bodyPr anchor="ctr">
            <a:normAutofit/>
          </a:bodyPr>
          <a:lstStyle/>
          <a:p>
            <a:r>
              <a:rPr lang="en-GB" sz="4000" noProof="0">
                <a:solidFill>
                  <a:srgbClr val="FFFFFF"/>
                </a:solidFill>
                <a:cs typeface="Calibri Light"/>
              </a:rPr>
              <a:t>Sources for assignments </a:t>
            </a:r>
            <a:endParaRPr lang="en-GB" sz="4000" noProof="0">
              <a:solidFill>
                <a:srgbClr val="FFFFFF"/>
              </a:solidFill>
            </a:endParaRPr>
          </a:p>
        </p:txBody>
      </p:sp>
      <p:graphicFrame>
        <p:nvGraphicFramePr>
          <p:cNvPr id="5" name="Content Placeholder 2">
            <a:extLst>
              <a:ext uri="{FF2B5EF4-FFF2-40B4-BE49-F238E27FC236}">
                <a16:creationId xmlns:a16="http://schemas.microsoft.com/office/drawing/2014/main" id="{425A7C04-384B-3ADE-23B5-3546DEDA41B5}"/>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11565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6" name="Rectangle 7175">
            <a:extLst>
              <a:ext uri="{FF2B5EF4-FFF2-40B4-BE49-F238E27FC236}">
                <a16:creationId xmlns:a16="http://schemas.microsoft.com/office/drawing/2014/main" id="{E8035907-EB9C-4E11-8A9B-D25B0AD8D7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7171" name="Subtitle 2">
            <a:extLst>
              <a:ext uri="{FF2B5EF4-FFF2-40B4-BE49-F238E27FC236}">
                <a16:creationId xmlns:a16="http://schemas.microsoft.com/office/drawing/2014/main" id="{460A31D4-23C6-EB0D-1425-CA880D1BBD94}"/>
              </a:ext>
            </a:extLst>
          </p:cNvPr>
          <p:cNvSpPr>
            <a:spLocks noGrp="1"/>
          </p:cNvSpPr>
          <p:nvPr>
            <p:ph type="subTitle" idx="1"/>
          </p:nvPr>
        </p:nvSpPr>
        <p:spPr>
          <a:xfrm>
            <a:off x="7937524" y="2064730"/>
            <a:ext cx="2942706" cy="2728536"/>
          </a:xfrm>
        </p:spPr>
        <p:txBody>
          <a:bodyPr anchor="ctr">
            <a:normAutofit/>
          </a:bodyPr>
          <a:lstStyle/>
          <a:p>
            <a:pPr eaLnBrk="1" hangingPunct="1">
              <a:buFont typeface="Arial" panose="020B0604020202020204" pitchFamily="34" charset="0"/>
              <a:buNone/>
            </a:pPr>
            <a:endParaRPr lang="en-GB" altLang="en-US" sz="2800">
              <a:solidFill>
                <a:schemeClr val="tx2"/>
              </a:solidFill>
            </a:endParaRPr>
          </a:p>
          <a:p>
            <a:pPr eaLnBrk="1" hangingPunct="1">
              <a:buFont typeface="Arial" panose="020B0604020202020204" pitchFamily="34" charset="0"/>
              <a:buNone/>
            </a:pPr>
            <a:r>
              <a:rPr lang="en-GB" altLang="en-US" sz="2800">
                <a:solidFill>
                  <a:schemeClr val="tx2"/>
                </a:solidFill>
              </a:rPr>
              <a:t>Wynne Jones</a:t>
            </a:r>
          </a:p>
          <a:p>
            <a:pPr eaLnBrk="1" hangingPunct="1">
              <a:buFont typeface="Arial" panose="020B0604020202020204" pitchFamily="34" charset="0"/>
              <a:buNone/>
            </a:pPr>
            <a:endParaRPr lang="en-GB" altLang="en-US" sz="2800">
              <a:solidFill>
                <a:schemeClr val="tx2"/>
              </a:solidFill>
            </a:endParaRPr>
          </a:p>
        </p:txBody>
      </p:sp>
      <p:grpSp>
        <p:nvGrpSpPr>
          <p:cNvPr id="7178" name="Group 7177">
            <a:extLst>
              <a:ext uri="{FF2B5EF4-FFF2-40B4-BE49-F238E27FC236}">
                <a16:creationId xmlns:a16="http://schemas.microsoft.com/office/drawing/2014/main" id="{B4CFDD4A-4FA1-4CD9-90D5-E253C2040B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14818" y="720071"/>
            <a:ext cx="5417868" cy="5417858"/>
            <a:chOff x="1311770" y="720071"/>
            <a:chExt cx="5417868" cy="5417858"/>
          </a:xfrm>
        </p:grpSpPr>
        <p:sp>
          <p:nvSpPr>
            <p:cNvPr id="7179" name="Oval 7178">
              <a:extLst>
                <a:ext uri="{FF2B5EF4-FFF2-40B4-BE49-F238E27FC236}">
                  <a16:creationId xmlns:a16="http://schemas.microsoft.com/office/drawing/2014/main" id="{4AB5B6FA-7B4F-437A-9C78-144C7DCD1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1770" y="720071"/>
              <a:ext cx="5417868" cy="5417858"/>
            </a:xfrm>
            <a:prstGeom prst="ellipse">
              <a:avLst/>
            </a:prstGeom>
            <a:blipFill dpi="0" rotWithShape="1">
              <a:blip r:embed="rId3">
                <a:lum bright="-18000" contrast="-10000"/>
              </a:blip>
              <a:srcRect/>
              <a:stretch>
                <a:fillRect/>
              </a:stretch>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7180" name="Oval 7179">
              <a:extLst>
                <a:ext uri="{FF2B5EF4-FFF2-40B4-BE49-F238E27FC236}">
                  <a16:creationId xmlns:a16="http://schemas.microsoft.com/office/drawing/2014/main" id="{A4199C21-6AE0-4F6F-AA96-6FFF97BB9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8390" y="1006688"/>
              <a:ext cx="4844628" cy="4844620"/>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2050" name="Title 1">
            <a:extLst>
              <a:ext uri="{FF2B5EF4-FFF2-40B4-BE49-F238E27FC236}">
                <a16:creationId xmlns:a16="http://schemas.microsoft.com/office/drawing/2014/main" id="{2CC083FC-EEF3-5650-AE09-7C3CFFCDC752}"/>
              </a:ext>
            </a:extLst>
          </p:cNvPr>
          <p:cNvSpPr>
            <a:spLocks noGrp="1"/>
          </p:cNvSpPr>
          <p:nvPr>
            <p:ph type="ctrTitle"/>
          </p:nvPr>
        </p:nvSpPr>
        <p:spPr>
          <a:xfrm>
            <a:off x="2017507" y="1316890"/>
            <a:ext cx="3606394" cy="4224216"/>
          </a:xfrm>
        </p:spPr>
        <p:txBody>
          <a:bodyPr>
            <a:normAutofit/>
          </a:bodyPr>
          <a:lstStyle/>
          <a:p>
            <a:pPr algn="ctr" eaLnBrk="1" fontAlgn="auto" hangingPunct="1">
              <a:spcAft>
                <a:spcPts val="0"/>
              </a:spcAft>
              <a:defRPr/>
            </a:pPr>
            <a:r>
              <a:rPr lang="en-GB" sz="3400">
                <a:solidFill>
                  <a:srgbClr val="FFFFFF"/>
                </a:solidFill>
                <a:latin typeface="Arial" charset="0"/>
                <a:cs typeface="Arial" charset="0"/>
              </a:rPr>
              <a:t>Defining Terrorism</a:t>
            </a:r>
          </a:p>
        </p:txBody>
      </p:sp>
      <p:sp>
        <p:nvSpPr>
          <p:cNvPr id="7182" name="Rectangle 7181">
            <a:extLst>
              <a:ext uri="{FF2B5EF4-FFF2-40B4-BE49-F238E27FC236}">
                <a16:creationId xmlns:a16="http://schemas.microsoft.com/office/drawing/2014/main" id="{D9C69FA7-0958-4ED9-A0DF-E87A0C137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5208" y="3388657"/>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7171">
                                            <p:txEl>
                                              <p:pRg st="1" end="1"/>
                                            </p:txEl>
                                          </p:spTgt>
                                        </p:tgtEl>
                                        <p:attrNameLst>
                                          <p:attrName>style.visibility</p:attrName>
                                        </p:attrNameLst>
                                      </p:cBhvr>
                                      <p:to>
                                        <p:strVal val="visible"/>
                                      </p:to>
                                    </p:set>
                                    <p:animEffect transition="in" filter="fade">
                                      <p:cBhvr>
                                        <p:cTn id="7" dur="400"/>
                                        <p:tgtEl>
                                          <p:spTgt spid="7171">
                                            <p:txEl>
                                              <p:pRg st="1" end="1"/>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050"/>
                                        </p:tgtEl>
                                        <p:attrNameLst>
                                          <p:attrName>style.visibility</p:attrName>
                                        </p:attrNameLst>
                                      </p:cBhvr>
                                      <p:to>
                                        <p:strVal val="visible"/>
                                      </p:to>
                                    </p:set>
                                    <p:animEffect transition="in" filter="fade">
                                      <p:cBhvr>
                                        <p:cTn id="10" dur="4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P spid="2050"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4" name="Rectangle 19463">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grpSp>
        <p:nvGrpSpPr>
          <p:cNvPr id="19466" name="Group 19465">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9467" name="Oval 19466">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468" name="Oval 19467">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11266" name="Title 1">
            <a:extLst>
              <a:ext uri="{FF2B5EF4-FFF2-40B4-BE49-F238E27FC236}">
                <a16:creationId xmlns:a16="http://schemas.microsoft.com/office/drawing/2014/main" id="{D987BC69-46BA-27E4-B05C-20FFB4CBDDAD}"/>
              </a:ext>
            </a:extLst>
          </p:cNvPr>
          <p:cNvSpPr>
            <a:spLocks noGrp="1"/>
          </p:cNvSpPr>
          <p:nvPr>
            <p:ph type="title"/>
          </p:nvPr>
        </p:nvSpPr>
        <p:spPr>
          <a:xfrm>
            <a:off x="1490145" y="2376862"/>
            <a:ext cx="2640646" cy="2104273"/>
          </a:xfrm>
          <a:noFill/>
        </p:spPr>
        <p:txBody>
          <a:bodyPr>
            <a:normAutofit/>
          </a:bodyPr>
          <a:lstStyle/>
          <a:p>
            <a:pPr algn="ctr" eaLnBrk="1" fontAlgn="auto" hangingPunct="1">
              <a:spcAft>
                <a:spcPts val="0"/>
              </a:spcAft>
              <a:defRPr/>
            </a:pPr>
            <a:r>
              <a:rPr lang="en-GB" sz="3000" b="1">
                <a:solidFill>
                  <a:srgbClr val="FFFFFF"/>
                </a:solidFill>
              </a:rPr>
              <a:t>Louise Richardson (2006)</a:t>
            </a:r>
          </a:p>
        </p:txBody>
      </p:sp>
      <p:sp>
        <p:nvSpPr>
          <p:cNvPr id="19470" name="Rectangle 19469">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19459" name="Content Placeholder 2">
            <a:extLst>
              <a:ext uri="{FF2B5EF4-FFF2-40B4-BE49-F238E27FC236}">
                <a16:creationId xmlns:a16="http://schemas.microsoft.com/office/drawing/2014/main" id="{33EFBEC2-1D8C-DC7E-68DC-11890093C110}"/>
              </a:ext>
            </a:extLst>
          </p:cNvPr>
          <p:cNvSpPr>
            <a:spLocks noGrp="1"/>
          </p:cNvSpPr>
          <p:nvPr>
            <p:ph idx="1"/>
          </p:nvPr>
        </p:nvSpPr>
        <p:spPr>
          <a:xfrm>
            <a:off x="6081089" y="725394"/>
            <a:ext cx="5142658" cy="5407212"/>
          </a:xfrm>
        </p:spPr>
        <p:txBody>
          <a:bodyPr anchor="ctr">
            <a:normAutofit lnSpcReduction="10000"/>
          </a:bodyPr>
          <a:lstStyle/>
          <a:p>
            <a:pPr eaLnBrk="1" hangingPunct="1"/>
            <a:endParaRPr lang="en-GB" altLang="en-US" dirty="0"/>
          </a:p>
          <a:p>
            <a:pPr eaLnBrk="1" hangingPunct="1">
              <a:lnSpc>
                <a:spcPct val="150000"/>
              </a:lnSpc>
            </a:pPr>
            <a:r>
              <a:rPr lang="en-GB" altLang="en-US" sz="2400" dirty="0"/>
              <a:t>“A clear definition would allow for the  global threat that terrorism poses to be more readily understood and help answer the question as to why people resort to terrorism and would provide clarity  between terrorism and other forms of political violence”. </a:t>
            </a:r>
          </a:p>
          <a:p>
            <a:pPr eaLnBrk="1" hangingPunct="1"/>
            <a:endParaRPr lang="en-GB"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5B0F3806-0136-E416-87D5-33DDE4C80025}"/>
              </a:ext>
            </a:extLst>
          </p:cNvPr>
          <p:cNvSpPr>
            <a:spLocks noGrp="1"/>
          </p:cNvSpPr>
          <p:nvPr>
            <p:ph type="title"/>
          </p:nvPr>
        </p:nvSpPr>
        <p:spPr>
          <a:xfrm>
            <a:off x="1069848" y="484632"/>
            <a:ext cx="10058400" cy="1609344"/>
          </a:xfrm>
        </p:spPr>
        <p:txBody>
          <a:bodyPr>
            <a:normAutofit/>
          </a:bodyPr>
          <a:lstStyle/>
          <a:p>
            <a:pPr eaLnBrk="1" fontAlgn="auto" hangingPunct="1">
              <a:spcAft>
                <a:spcPts val="0"/>
              </a:spcAft>
              <a:defRPr/>
            </a:pPr>
            <a:r>
              <a:rPr lang="en-GB" b="1" dirty="0"/>
              <a:t>Characteristics of terrorism definitions (109 Analysed)</a:t>
            </a:r>
          </a:p>
        </p:txBody>
      </p:sp>
      <p:sp>
        <p:nvSpPr>
          <p:cNvPr id="13320" name="Rectangle 13319">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graphicFrame>
        <p:nvGraphicFramePr>
          <p:cNvPr id="13316" name="Content Placeholder 2">
            <a:extLst>
              <a:ext uri="{FF2B5EF4-FFF2-40B4-BE49-F238E27FC236}">
                <a16:creationId xmlns:a16="http://schemas.microsoft.com/office/drawing/2014/main" id="{3557A9ED-783B-47EA-5CB3-2681B8A686A1}"/>
              </a:ext>
            </a:extLst>
          </p:cNvPr>
          <p:cNvGraphicFramePr>
            <a:graphicFrameLocks noGrp="1"/>
          </p:cNvGraphicFramePr>
          <p:nvPr>
            <p:ph idx="1"/>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460B8-94A0-821A-38DB-454F644233BE}"/>
              </a:ext>
            </a:extLst>
          </p:cNvPr>
          <p:cNvSpPr>
            <a:spLocks noGrp="1"/>
          </p:cNvSpPr>
          <p:nvPr>
            <p:ph type="title"/>
          </p:nvPr>
        </p:nvSpPr>
        <p:spPr/>
        <p:txBody>
          <a:bodyPr/>
          <a:lstStyle/>
          <a:p>
            <a:endParaRPr lang="en-GB"/>
          </a:p>
        </p:txBody>
      </p:sp>
      <p:pic>
        <p:nvPicPr>
          <p:cNvPr id="4" name="Arabs and Terrorism - Definition of Terrorism - YouTube">
            <a:hlinkClick r:id="" action="ppaction://media"/>
            <a:extLst>
              <a:ext uri="{FF2B5EF4-FFF2-40B4-BE49-F238E27FC236}">
                <a16:creationId xmlns:a16="http://schemas.microsoft.com/office/drawing/2014/main" id="{0CAA2263-BC22-2603-82BC-7571EA3EADF8}"/>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641498"/>
            <a:ext cx="12192000" cy="6597798"/>
          </a:xfrm>
        </p:spPr>
      </p:pic>
    </p:spTree>
    <p:extLst>
      <p:ext uri="{BB962C8B-B14F-4D97-AF65-F5344CB8AC3E}">
        <p14:creationId xmlns:p14="http://schemas.microsoft.com/office/powerpoint/2010/main" val="1370349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05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9" name="Rectangle 10248">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10251" name="Oval 1025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253" name="Oval 10252">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4098" name="Title 1">
            <a:extLst>
              <a:ext uri="{FF2B5EF4-FFF2-40B4-BE49-F238E27FC236}">
                <a16:creationId xmlns:a16="http://schemas.microsoft.com/office/drawing/2014/main" id="{575A7B87-02A6-A8FF-3618-F827F9C9C70E}"/>
              </a:ext>
            </a:extLst>
          </p:cNvPr>
          <p:cNvSpPr>
            <a:spLocks noGrp="1"/>
          </p:cNvSpPr>
          <p:nvPr>
            <p:ph type="title"/>
          </p:nvPr>
        </p:nvSpPr>
        <p:spPr>
          <a:xfrm>
            <a:off x="1490145" y="2376862"/>
            <a:ext cx="2640646" cy="2104273"/>
          </a:xfrm>
          <a:noFill/>
        </p:spPr>
        <p:txBody>
          <a:bodyPr>
            <a:normAutofit/>
          </a:bodyPr>
          <a:lstStyle/>
          <a:p>
            <a:pPr algn="ctr" eaLnBrk="1" fontAlgn="auto" hangingPunct="1">
              <a:spcAft>
                <a:spcPts val="0"/>
              </a:spcAft>
              <a:defRPr/>
            </a:pPr>
            <a:r>
              <a:rPr lang="en-GB" sz="3000" b="1">
                <a:solidFill>
                  <a:srgbClr val="FFFFFF"/>
                </a:solidFill>
              </a:rPr>
              <a:t>Approaches to Defining Terrorism</a:t>
            </a:r>
          </a:p>
        </p:txBody>
      </p:sp>
      <p:sp>
        <p:nvSpPr>
          <p:cNvPr id="10255" name="Rectangle 10254">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graphicFrame>
        <p:nvGraphicFramePr>
          <p:cNvPr id="10245" name="Content Placeholder 2">
            <a:extLst>
              <a:ext uri="{FF2B5EF4-FFF2-40B4-BE49-F238E27FC236}">
                <a16:creationId xmlns:a16="http://schemas.microsoft.com/office/drawing/2014/main" id="{54953B56-3296-5918-0754-67BB6D222269}"/>
              </a:ext>
            </a:extLst>
          </p:cNvPr>
          <p:cNvGraphicFramePr>
            <a:graphicFrameLocks noGrp="1"/>
          </p:cNvGraphicFramePr>
          <p:nvPr>
            <p:ph idx="1"/>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6" name="Rectangle 7175">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grpSp>
        <p:nvGrpSpPr>
          <p:cNvPr id="7178" name="Group 7177">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7179" name="Oval 7178">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7180" name="Oval 7179">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5122" name="Title 1">
            <a:extLst>
              <a:ext uri="{FF2B5EF4-FFF2-40B4-BE49-F238E27FC236}">
                <a16:creationId xmlns:a16="http://schemas.microsoft.com/office/drawing/2014/main" id="{01342705-8A32-0497-1EF8-6DD310DEB38E}"/>
              </a:ext>
            </a:extLst>
          </p:cNvPr>
          <p:cNvSpPr>
            <a:spLocks noGrp="1"/>
          </p:cNvSpPr>
          <p:nvPr>
            <p:ph type="title"/>
          </p:nvPr>
        </p:nvSpPr>
        <p:spPr>
          <a:xfrm>
            <a:off x="1490145" y="2376862"/>
            <a:ext cx="2640646" cy="2104273"/>
          </a:xfrm>
          <a:noFill/>
        </p:spPr>
        <p:txBody>
          <a:bodyPr>
            <a:normAutofit/>
          </a:bodyPr>
          <a:lstStyle/>
          <a:p>
            <a:pPr algn="ctr" eaLnBrk="1" fontAlgn="auto" hangingPunct="1">
              <a:spcAft>
                <a:spcPts val="0"/>
              </a:spcAft>
              <a:defRPr/>
            </a:pPr>
            <a:r>
              <a:rPr lang="en-GB" sz="3000" b="1">
                <a:solidFill>
                  <a:srgbClr val="FFFFFF"/>
                </a:solidFill>
              </a:rPr>
              <a:t>Legal Approach</a:t>
            </a:r>
          </a:p>
        </p:txBody>
      </p:sp>
      <p:sp>
        <p:nvSpPr>
          <p:cNvPr id="7182" name="Rectangle 7181">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7171" name="Content Placeholder 2">
            <a:extLst>
              <a:ext uri="{FF2B5EF4-FFF2-40B4-BE49-F238E27FC236}">
                <a16:creationId xmlns:a16="http://schemas.microsoft.com/office/drawing/2014/main" id="{FEF775E2-2C7E-759F-AC18-E00251FB9059}"/>
              </a:ext>
            </a:extLst>
          </p:cNvPr>
          <p:cNvSpPr>
            <a:spLocks noGrp="1"/>
          </p:cNvSpPr>
          <p:nvPr>
            <p:ph idx="1"/>
          </p:nvPr>
        </p:nvSpPr>
        <p:spPr>
          <a:xfrm>
            <a:off x="6081089" y="725394"/>
            <a:ext cx="5142658" cy="5407212"/>
          </a:xfrm>
        </p:spPr>
        <p:txBody>
          <a:bodyPr anchor="ctr">
            <a:normAutofit/>
          </a:bodyPr>
          <a:lstStyle/>
          <a:p>
            <a:pPr marL="365125" indent="-282575" eaLnBrk="1" hangingPunct="1">
              <a:lnSpc>
                <a:spcPct val="150000"/>
              </a:lnSpc>
            </a:pPr>
            <a:r>
              <a:rPr lang="en-GB" altLang="en-US" dirty="0"/>
              <a:t>Provides a framework through which to view  and tackle terrorist activity through the application of legislation. </a:t>
            </a:r>
          </a:p>
          <a:p>
            <a:pPr marL="365125" indent="-282575" eaLnBrk="1" hangingPunct="1">
              <a:lnSpc>
                <a:spcPct val="150000"/>
              </a:lnSpc>
            </a:pPr>
            <a:r>
              <a:rPr lang="en-GB" altLang="en-US" dirty="0"/>
              <a:t>Historically, legislation relating to terrorism has been introduced as a ‘knee jerk’ reaction to some situation or event.</a:t>
            </a:r>
          </a:p>
          <a:p>
            <a:pPr marL="365125" indent="-282575" eaLnBrk="1" hangingPunct="1">
              <a:lnSpc>
                <a:spcPct val="150000"/>
              </a:lnSpc>
            </a:pPr>
            <a:r>
              <a:rPr lang="en-GB" altLang="en-US" dirty="0"/>
              <a:t>The Terrorism Act 2000 changed this pattern, however post 9/11 further legislation was rushed through.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 calcmode="lin" valueType="num">
                                      <p:cBhvr additive="base">
                                        <p:cTn id="7" dur="500" fill="hold"/>
                                        <p:tgtEl>
                                          <p:spTgt spid="71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1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171">
                                            <p:txEl>
                                              <p:pRg st="1" end="1"/>
                                            </p:txEl>
                                          </p:spTgt>
                                        </p:tgtEl>
                                        <p:attrNameLst>
                                          <p:attrName>style.visibility</p:attrName>
                                        </p:attrNameLst>
                                      </p:cBhvr>
                                      <p:to>
                                        <p:strVal val="visible"/>
                                      </p:to>
                                    </p:set>
                                    <p:anim calcmode="lin" valueType="num">
                                      <p:cBhvr additive="base">
                                        <p:cTn id="13" dur="500" fill="hold"/>
                                        <p:tgtEl>
                                          <p:spTgt spid="717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17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171">
                                            <p:txEl>
                                              <p:pRg st="2" end="2"/>
                                            </p:txEl>
                                          </p:spTgt>
                                        </p:tgtEl>
                                        <p:attrNameLst>
                                          <p:attrName>style.visibility</p:attrName>
                                        </p:attrNameLst>
                                      </p:cBhvr>
                                      <p:to>
                                        <p:strVal val="visible"/>
                                      </p:to>
                                    </p:set>
                                    <p:anim calcmode="lin" valueType="num">
                                      <p:cBhvr additive="base">
                                        <p:cTn id="19" dur="500" fill="hold"/>
                                        <p:tgtEl>
                                          <p:spTgt spid="717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17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0" name="Rectangle 8199">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grpSp>
        <p:nvGrpSpPr>
          <p:cNvPr id="8202" name="Group 8201">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8203" name="Oval 8202">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8204" name="Oval 8203">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146" name="Title 1">
            <a:extLst>
              <a:ext uri="{FF2B5EF4-FFF2-40B4-BE49-F238E27FC236}">
                <a16:creationId xmlns:a16="http://schemas.microsoft.com/office/drawing/2014/main" id="{B2038576-CFB2-18E3-C4A9-D7C9E5F2F7D2}"/>
              </a:ext>
            </a:extLst>
          </p:cNvPr>
          <p:cNvSpPr>
            <a:spLocks noGrp="1"/>
          </p:cNvSpPr>
          <p:nvPr>
            <p:ph type="title"/>
          </p:nvPr>
        </p:nvSpPr>
        <p:spPr>
          <a:xfrm>
            <a:off x="1490145" y="2376862"/>
            <a:ext cx="2640646" cy="2104273"/>
          </a:xfrm>
          <a:noFill/>
        </p:spPr>
        <p:txBody>
          <a:bodyPr>
            <a:normAutofit/>
          </a:bodyPr>
          <a:lstStyle/>
          <a:p>
            <a:pPr algn="ctr" eaLnBrk="1" fontAlgn="auto" hangingPunct="1">
              <a:spcAft>
                <a:spcPts val="0"/>
              </a:spcAft>
              <a:defRPr/>
            </a:pPr>
            <a:r>
              <a:rPr lang="en-GB" sz="3000" b="1">
                <a:solidFill>
                  <a:srgbClr val="FFFFFF"/>
                </a:solidFill>
              </a:rPr>
              <a:t>Academic Approach</a:t>
            </a:r>
          </a:p>
        </p:txBody>
      </p:sp>
      <p:sp>
        <p:nvSpPr>
          <p:cNvPr id="8206" name="Rectangle 8205">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8195" name="Content Placeholder 2">
            <a:extLst>
              <a:ext uri="{FF2B5EF4-FFF2-40B4-BE49-F238E27FC236}">
                <a16:creationId xmlns:a16="http://schemas.microsoft.com/office/drawing/2014/main" id="{9BC80BDC-B482-9027-054E-59000DD082EC}"/>
              </a:ext>
            </a:extLst>
          </p:cNvPr>
          <p:cNvSpPr>
            <a:spLocks noGrp="1"/>
          </p:cNvSpPr>
          <p:nvPr>
            <p:ph idx="1"/>
          </p:nvPr>
        </p:nvSpPr>
        <p:spPr>
          <a:xfrm>
            <a:off x="5617886" y="725394"/>
            <a:ext cx="5605861" cy="5407212"/>
          </a:xfrm>
        </p:spPr>
        <p:txBody>
          <a:bodyPr rtlCol="0" anchor="ctr">
            <a:normAutofit fontScale="92500"/>
          </a:bodyPr>
          <a:lstStyle/>
          <a:p>
            <a:pPr marL="306000" indent="-306000" eaLnBrk="1" fontAlgn="auto" hangingPunct="1">
              <a:lnSpc>
                <a:spcPct val="150000"/>
              </a:lnSpc>
              <a:spcAft>
                <a:spcPts val="0"/>
              </a:spcAft>
              <a:buClr>
                <a:schemeClr val="accent1">
                  <a:lumMod val="75000"/>
                </a:schemeClr>
              </a:buClr>
              <a:defRPr/>
            </a:pPr>
            <a:r>
              <a:rPr lang="en-GB" altLang="en-US" dirty="0"/>
              <a:t>Definitions of terrorism provided by academics tend to mirror the disciplines of those who devise them. </a:t>
            </a:r>
          </a:p>
          <a:p>
            <a:pPr marL="306000" indent="-306000" eaLnBrk="1" fontAlgn="auto" hangingPunct="1">
              <a:lnSpc>
                <a:spcPct val="150000"/>
              </a:lnSpc>
              <a:spcAft>
                <a:spcPts val="0"/>
              </a:spcAft>
              <a:buClr>
                <a:schemeClr val="accent1">
                  <a:lumMod val="75000"/>
                </a:schemeClr>
              </a:buClr>
              <a:defRPr/>
            </a:pPr>
            <a:r>
              <a:rPr lang="en-GB" altLang="en-US" dirty="0"/>
              <a:t>E.g. Social psychologists argue that terrorism is a product of group processes or dynamics (McCauley et al 1972),</a:t>
            </a:r>
          </a:p>
          <a:p>
            <a:pPr marL="306000" indent="-306000" eaLnBrk="1" fontAlgn="auto" hangingPunct="1">
              <a:lnSpc>
                <a:spcPct val="150000"/>
              </a:lnSpc>
              <a:spcAft>
                <a:spcPts val="0"/>
              </a:spcAft>
              <a:buClr>
                <a:schemeClr val="accent1">
                  <a:lumMod val="75000"/>
                </a:schemeClr>
              </a:buClr>
              <a:defRPr/>
            </a:pPr>
            <a:r>
              <a:rPr lang="en-GB" altLang="en-US" dirty="0"/>
              <a:t>Psychoanalysts deem it to be the tool of unconscious patriarchal impulses (Konrad , 1979), </a:t>
            </a:r>
          </a:p>
          <a:p>
            <a:pPr marL="306000" indent="-306000" eaLnBrk="1" fontAlgn="auto" hangingPunct="1">
              <a:lnSpc>
                <a:spcPct val="150000"/>
              </a:lnSpc>
              <a:spcAft>
                <a:spcPts val="0"/>
              </a:spcAft>
              <a:buClr>
                <a:schemeClr val="accent1">
                  <a:lumMod val="75000"/>
                </a:schemeClr>
              </a:buClr>
              <a:defRPr/>
            </a:pPr>
            <a:r>
              <a:rPr lang="en-GB" altLang="en-US" dirty="0"/>
              <a:t>Sociologists conceptualise terrorism  through an understanding of ‘structural inequalities'.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 calcmode="lin" valueType="num">
                                      <p:cBhvr additive="base">
                                        <p:cTn id="7"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195">
                                            <p:txEl>
                                              <p:pRg st="1" end="1"/>
                                            </p:txEl>
                                          </p:spTgt>
                                        </p:tgtEl>
                                        <p:attrNameLst>
                                          <p:attrName>style.visibility</p:attrName>
                                        </p:attrNameLst>
                                      </p:cBhvr>
                                      <p:to>
                                        <p:strVal val="visible"/>
                                      </p:to>
                                    </p:set>
                                    <p:anim calcmode="lin" valueType="num">
                                      <p:cBhvr additive="base">
                                        <p:cTn id="13"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195">
                                            <p:txEl>
                                              <p:pRg st="2" end="2"/>
                                            </p:txEl>
                                          </p:spTgt>
                                        </p:tgtEl>
                                        <p:attrNameLst>
                                          <p:attrName>style.visibility</p:attrName>
                                        </p:attrNameLst>
                                      </p:cBhvr>
                                      <p:to>
                                        <p:strVal val="visible"/>
                                      </p:to>
                                    </p:set>
                                    <p:anim calcmode="lin" valueType="num">
                                      <p:cBhvr additive="base">
                                        <p:cTn id="19"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195">
                                            <p:txEl>
                                              <p:pRg st="3" end="3"/>
                                            </p:txEl>
                                          </p:spTgt>
                                        </p:tgtEl>
                                        <p:attrNameLst>
                                          <p:attrName>style.visibility</p:attrName>
                                        </p:attrNameLst>
                                      </p:cBhvr>
                                      <p:to>
                                        <p:strVal val="visible"/>
                                      </p:to>
                                    </p:set>
                                    <p:anim calcmode="lin" valueType="num">
                                      <p:cBhvr additive="base">
                                        <p:cTn id="25"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4" name="Rectangle 9223">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grpSp>
        <p:nvGrpSpPr>
          <p:cNvPr id="9226" name="Group 9225">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9227" name="Oval 9226">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228" name="Oval 9227">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170" name="Title 1">
            <a:extLst>
              <a:ext uri="{FF2B5EF4-FFF2-40B4-BE49-F238E27FC236}">
                <a16:creationId xmlns:a16="http://schemas.microsoft.com/office/drawing/2014/main" id="{A5F03610-81B6-839F-C27D-FE0413C86CB4}"/>
              </a:ext>
            </a:extLst>
          </p:cNvPr>
          <p:cNvSpPr>
            <a:spLocks noGrp="1"/>
          </p:cNvSpPr>
          <p:nvPr>
            <p:ph type="title"/>
          </p:nvPr>
        </p:nvSpPr>
        <p:spPr>
          <a:xfrm>
            <a:off x="1490145" y="2376862"/>
            <a:ext cx="2640646" cy="2104273"/>
          </a:xfrm>
          <a:noFill/>
        </p:spPr>
        <p:txBody>
          <a:bodyPr>
            <a:normAutofit/>
          </a:bodyPr>
          <a:lstStyle/>
          <a:p>
            <a:pPr algn="ctr" eaLnBrk="1" fontAlgn="auto" hangingPunct="1">
              <a:spcAft>
                <a:spcPts val="0"/>
              </a:spcAft>
              <a:defRPr/>
            </a:pPr>
            <a:r>
              <a:rPr lang="en-GB" sz="3000" b="1">
                <a:solidFill>
                  <a:srgbClr val="FFFFFF"/>
                </a:solidFill>
              </a:rPr>
              <a:t>Political Approach</a:t>
            </a:r>
          </a:p>
        </p:txBody>
      </p:sp>
      <p:sp>
        <p:nvSpPr>
          <p:cNvPr id="9230" name="Rectangle 9229">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9219" name="Content Placeholder 2">
            <a:extLst>
              <a:ext uri="{FF2B5EF4-FFF2-40B4-BE49-F238E27FC236}">
                <a16:creationId xmlns:a16="http://schemas.microsoft.com/office/drawing/2014/main" id="{5E8A5D51-C0E6-3BB9-1DBE-6F6CCA72EC09}"/>
              </a:ext>
            </a:extLst>
          </p:cNvPr>
          <p:cNvSpPr>
            <a:spLocks noGrp="1"/>
          </p:cNvSpPr>
          <p:nvPr>
            <p:ph idx="1"/>
          </p:nvPr>
        </p:nvSpPr>
        <p:spPr>
          <a:xfrm>
            <a:off x="6081089" y="725394"/>
            <a:ext cx="5142658" cy="5407212"/>
          </a:xfrm>
        </p:spPr>
        <p:txBody>
          <a:bodyPr anchor="ctr">
            <a:normAutofit/>
          </a:bodyPr>
          <a:lstStyle/>
          <a:p>
            <a:pPr eaLnBrk="1" hangingPunct="1"/>
            <a:r>
              <a:rPr lang="en-GB" altLang="en-US"/>
              <a:t>Implementation of Counter Terrorism Legislation,</a:t>
            </a:r>
          </a:p>
          <a:p>
            <a:pPr eaLnBrk="1" hangingPunct="1"/>
            <a:endParaRPr lang="en-GB" altLang="en-US"/>
          </a:p>
          <a:p>
            <a:pPr eaLnBrk="1" hangingPunct="1"/>
            <a:r>
              <a:rPr lang="en-GB" altLang="en-US"/>
              <a:t>Creation of Counter Terrorism Strategies,</a:t>
            </a:r>
          </a:p>
          <a:p>
            <a:pPr eaLnBrk="1" hangingPunct="1"/>
            <a:endParaRPr lang="en-GB" altLang="en-US"/>
          </a:p>
          <a:p>
            <a:pPr eaLnBrk="1" hangingPunct="1"/>
            <a:r>
              <a:rPr lang="en-GB" altLang="en-US"/>
              <a:t>Arguably, states have opted for sub state definitions to suit their political purposes.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anim calcmode="lin" valueType="num">
                                      <p:cBhvr additive="base">
                                        <p:cTn id="1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0" name="Rectangle 18439">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grpSp>
        <p:nvGrpSpPr>
          <p:cNvPr id="18442" name="Group 18441">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8443" name="Oval 18442">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444" name="Oval 18443">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37A148D7-5D5F-1A22-9A50-6479DADD5263}"/>
              </a:ext>
            </a:extLst>
          </p:cNvPr>
          <p:cNvSpPr>
            <a:spLocks noGrp="1"/>
          </p:cNvSpPr>
          <p:nvPr>
            <p:ph type="title"/>
          </p:nvPr>
        </p:nvSpPr>
        <p:spPr>
          <a:xfrm>
            <a:off x="1490145" y="2376862"/>
            <a:ext cx="2640646" cy="2104273"/>
          </a:xfrm>
          <a:noFill/>
        </p:spPr>
        <p:txBody>
          <a:bodyPr>
            <a:normAutofit/>
          </a:bodyPr>
          <a:lstStyle/>
          <a:p>
            <a:pPr algn="ctr" eaLnBrk="1" fontAlgn="auto" hangingPunct="1">
              <a:spcAft>
                <a:spcPts val="0"/>
              </a:spcAft>
              <a:defRPr/>
            </a:pPr>
            <a:r>
              <a:rPr lang="en-GB" sz="3000" b="1">
                <a:solidFill>
                  <a:srgbClr val="FFFFFF"/>
                </a:solidFill>
              </a:rPr>
              <a:t>Forms of Political Violence </a:t>
            </a:r>
          </a:p>
        </p:txBody>
      </p:sp>
      <p:sp>
        <p:nvSpPr>
          <p:cNvPr id="18446" name="Rectangle 18445">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18435" name="Content Placeholder 2">
            <a:extLst>
              <a:ext uri="{FF2B5EF4-FFF2-40B4-BE49-F238E27FC236}">
                <a16:creationId xmlns:a16="http://schemas.microsoft.com/office/drawing/2014/main" id="{86E621CD-6AF8-EA3E-6BFB-8CED545F7023}"/>
              </a:ext>
            </a:extLst>
          </p:cNvPr>
          <p:cNvSpPr>
            <a:spLocks noGrp="1"/>
          </p:cNvSpPr>
          <p:nvPr>
            <p:ph idx="1"/>
          </p:nvPr>
        </p:nvSpPr>
        <p:spPr>
          <a:xfrm>
            <a:off x="6081089" y="725394"/>
            <a:ext cx="5142658" cy="5407212"/>
          </a:xfrm>
        </p:spPr>
        <p:txBody>
          <a:bodyPr anchor="ctr">
            <a:normAutofit/>
          </a:bodyPr>
          <a:lstStyle/>
          <a:p>
            <a:pPr eaLnBrk="1" hangingPunct="1"/>
            <a:r>
              <a:rPr lang="en-GB" altLang="en-US"/>
              <a:t>‘Guerrilla ‘ warfare targets military personnel and facilities,</a:t>
            </a:r>
          </a:p>
          <a:p>
            <a:pPr eaLnBrk="1" hangingPunct="1"/>
            <a:endParaRPr lang="en-GB" altLang="en-US"/>
          </a:p>
          <a:p>
            <a:pPr eaLnBrk="1" hangingPunct="1"/>
            <a:r>
              <a:rPr lang="en-GB" altLang="en-US"/>
              <a:t> ‘Freedom Fighter’ conducts a campaign to liberate people from dictatorial oppression, </a:t>
            </a:r>
          </a:p>
          <a:p>
            <a:pPr eaLnBrk="1" hangingPunct="1"/>
            <a:endParaRPr lang="en-GB" altLang="en-US"/>
          </a:p>
          <a:p>
            <a:pPr eaLnBrk="1" hangingPunct="1"/>
            <a:r>
              <a:rPr lang="en-GB" altLang="en-US"/>
              <a:t>‘Terrorism’ indiscriminately targets civilians to achieve political ends.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75111850-BE83-DB53-527D-DFB378147E17}"/>
              </a:ext>
            </a:extLst>
          </p:cNvPr>
          <p:cNvSpPr>
            <a:spLocks noGrp="1"/>
          </p:cNvSpPr>
          <p:nvPr>
            <p:ph type="title"/>
          </p:nvPr>
        </p:nvSpPr>
        <p:spPr>
          <a:xfrm>
            <a:off x="1490145" y="2376863"/>
            <a:ext cx="2640646" cy="1052138"/>
          </a:xfrm>
          <a:noFill/>
        </p:spPr>
        <p:txBody>
          <a:bodyPr>
            <a:normAutofit fontScale="90000"/>
          </a:bodyPr>
          <a:lstStyle/>
          <a:p>
            <a:pPr algn="ctr" eaLnBrk="1" fontAlgn="auto" hangingPunct="1">
              <a:spcAft>
                <a:spcPts val="0"/>
              </a:spcAft>
              <a:defRPr/>
            </a:pPr>
            <a:br>
              <a:rPr lang="en-GB" sz="2800" b="1" dirty="0">
                <a:solidFill>
                  <a:srgbClr val="FFFFFF"/>
                </a:solidFill>
                <a:latin typeface="Arial" pitchFamily="34" charset="0"/>
                <a:cs typeface="Arial" pitchFamily="34" charset="0"/>
              </a:rPr>
            </a:br>
            <a:br>
              <a:rPr lang="en-GB" sz="2800" b="1" dirty="0">
                <a:solidFill>
                  <a:srgbClr val="FFFFFF"/>
                </a:solidFill>
                <a:latin typeface="Arial" pitchFamily="34" charset="0"/>
                <a:cs typeface="Arial" pitchFamily="34" charset="0"/>
              </a:rPr>
            </a:br>
            <a:br>
              <a:rPr lang="en-GB" sz="2800" b="1" dirty="0">
                <a:solidFill>
                  <a:srgbClr val="FFFFFF"/>
                </a:solidFill>
                <a:latin typeface="Arial" pitchFamily="34" charset="0"/>
                <a:cs typeface="Arial" pitchFamily="34" charset="0"/>
              </a:rPr>
            </a:br>
            <a:r>
              <a:rPr lang="en-GB" sz="2800" b="1" dirty="0">
                <a:solidFill>
                  <a:srgbClr val="FFFFFF"/>
                </a:solidFill>
                <a:cs typeface="Arial" pitchFamily="34" charset="0"/>
              </a:rPr>
              <a:t>WHY Define TERRORISM?</a:t>
            </a:r>
            <a:endParaRPr lang="en-GB" sz="2800" b="1" dirty="0">
              <a:solidFill>
                <a:srgbClr val="FFFFFF"/>
              </a:solidFill>
            </a:endParaRP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3" name="Content Placeholder 2">
            <a:extLst>
              <a:ext uri="{FF2B5EF4-FFF2-40B4-BE49-F238E27FC236}">
                <a16:creationId xmlns:a16="http://schemas.microsoft.com/office/drawing/2014/main" id="{2594CEDD-70C1-B425-8EC4-8F1BA28E35D2}"/>
              </a:ext>
            </a:extLst>
          </p:cNvPr>
          <p:cNvSpPr>
            <a:spLocks noGrp="1"/>
          </p:cNvSpPr>
          <p:nvPr>
            <p:ph idx="1"/>
          </p:nvPr>
        </p:nvSpPr>
        <p:spPr>
          <a:xfrm>
            <a:off x="6081089" y="725394"/>
            <a:ext cx="5142658" cy="5407212"/>
          </a:xfrm>
        </p:spPr>
        <p:txBody>
          <a:bodyPr rtlCol="0" anchor="ctr">
            <a:normAutofit/>
          </a:bodyPr>
          <a:lstStyle/>
          <a:p>
            <a:pPr marL="365760" indent="-283464" eaLnBrk="1" fontAlgn="auto" hangingPunct="1">
              <a:spcAft>
                <a:spcPts val="0"/>
              </a:spcAft>
              <a:buClr>
                <a:schemeClr val="accent3"/>
              </a:buClr>
              <a:buFont typeface="Arial" pitchFamily="34" charset="0"/>
              <a:buChar char="•"/>
              <a:defRPr/>
            </a:pPr>
            <a:endParaRPr lang="en-GB" sz="1900">
              <a:latin typeface="+mj-lt"/>
              <a:cs typeface="Arial" pitchFamily="34" charset="0"/>
            </a:endParaRPr>
          </a:p>
          <a:p>
            <a:pPr marL="365760" indent="-283464" eaLnBrk="1" fontAlgn="auto" hangingPunct="1">
              <a:spcAft>
                <a:spcPts val="0"/>
              </a:spcAft>
              <a:buClr>
                <a:schemeClr val="accent3"/>
              </a:buClr>
              <a:buFont typeface="Arial" pitchFamily="34" charset="0"/>
              <a:buChar char="•"/>
              <a:defRPr/>
            </a:pPr>
            <a:endParaRPr lang="en-GB" sz="1900">
              <a:latin typeface="+mj-lt"/>
              <a:cs typeface="Arial" pitchFamily="34" charset="0"/>
            </a:endParaRPr>
          </a:p>
          <a:p>
            <a:pPr marL="365760" indent="-283464" eaLnBrk="1" fontAlgn="auto" hangingPunct="1">
              <a:spcAft>
                <a:spcPts val="0"/>
              </a:spcAft>
              <a:buClr>
                <a:schemeClr val="accent3"/>
              </a:buClr>
              <a:buFont typeface="Arial" pitchFamily="34" charset="0"/>
              <a:buChar char="•"/>
              <a:defRPr/>
            </a:pPr>
            <a:r>
              <a:rPr lang="en-GB" sz="1900">
                <a:cs typeface="Arial" pitchFamily="34" charset="0"/>
              </a:rPr>
              <a:t>To accurately identify terrorism when it is committed,</a:t>
            </a:r>
          </a:p>
          <a:p>
            <a:pPr marL="365760" indent="-283464" eaLnBrk="1" fontAlgn="auto" hangingPunct="1">
              <a:spcAft>
                <a:spcPts val="0"/>
              </a:spcAft>
              <a:buClr>
                <a:schemeClr val="accent3"/>
              </a:buClr>
              <a:buNone/>
              <a:defRPr/>
            </a:pPr>
            <a:endParaRPr lang="en-GB" sz="1900">
              <a:cs typeface="Arial" pitchFamily="34" charset="0"/>
            </a:endParaRPr>
          </a:p>
          <a:p>
            <a:pPr marL="365760" indent="-283464" eaLnBrk="1" fontAlgn="auto" hangingPunct="1">
              <a:spcAft>
                <a:spcPts val="0"/>
              </a:spcAft>
              <a:buClr>
                <a:schemeClr val="accent3"/>
              </a:buClr>
              <a:buFont typeface="Arial" pitchFamily="34" charset="0"/>
              <a:buChar char="•"/>
              <a:defRPr/>
            </a:pPr>
            <a:r>
              <a:rPr lang="en-GB" sz="1900">
                <a:cs typeface="Arial" pitchFamily="34" charset="0"/>
              </a:rPr>
              <a:t>To provide accurate research data allowing governments to appropriately draft legislation,</a:t>
            </a:r>
          </a:p>
          <a:p>
            <a:pPr marL="365760" indent="-283464" eaLnBrk="1" fontAlgn="auto" hangingPunct="1">
              <a:spcAft>
                <a:spcPts val="0"/>
              </a:spcAft>
              <a:buClr>
                <a:schemeClr val="accent3"/>
              </a:buClr>
              <a:buFont typeface="Arial" pitchFamily="34" charset="0"/>
              <a:buChar char="•"/>
              <a:defRPr/>
            </a:pPr>
            <a:endParaRPr lang="en-GB" sz="1900">
              <a:cs typeface="Arial" pitchFamily="34" charset="0"/>
            </a:endParaRPr>
          </a:p>
          <a:p>
            <a:pPr marL="365760" indent="-283464" eaLnBrk="1" fontAlgn="auto" hangingPunct="1">
              <a:spcAft>
                <a:spcPts val="0"/>
              </a:spcAft>
              <a:buClr>
                <a:schemeClr val="accent3"/>
              </a:buClr>
              <a:buFont typeface="Arial" pitchFamily="34" charset="0"/>
              <a:buChar char="•"/>
              <a:defRPr/>
            </a:pPr>
            <a:r>
              <a:rPr lang="en-GB" sz="1900">
                <a:cs typeface="Arial" pitchFamily="34" charset="0"/>
              </a:rPr>
              <a:t>To provide investigators with a legal framework, </a:t>
            </a:r>
          </a:p>
          <a:p>
            <a:pPr marL="365760" indent="-283464" eaLnBrk="1" fontAlgn="auto" hangingPunct="1">
              <a:spcAft>
                <a:spcPts val="0"/>
              </a:spcAft>
              <a:buClr>
                <a:schemeClr val="accent3"/>
              </a:buClr>
              <a:buFont typeface="Arial" pitchFamily="34" charset="0"/>
              <a:buChar char="•"/>
              <a:defRPr/>
            </a:pPr>
            <a:endParaRPr lang="en-GB" sz="1900">
              <a:cs typeface="Arial" pitchFamily="34" charset="0"/>
            </a:endParaRPr>
          </a:p>
          <a:p>
            <a:pPr marL="365760" indent="-283464" eaLnBrk="1" fontAlgn="auto" hangingPunct="1">
              <a:spcAft>
                <a:spcPts val="0"/>
              </a:spcAft>
              <a:buClr>
                <a:schemeClr val="accent3"/>
              </a:buClr>
              <a:buFont typeface="Arial" pitchFamily="34" charset="0"/>
              <a:buChar char="•"/>
              <a:defRPr/>
            </a:pPr>
            <a:r>
              <a:rPr lang="en-GB" sz="1900">
                <a:cs typeface="Arial" pitchFamily="34" charset="0"/>
              </a:rPr>
              <a:t>To provide accurate intelligence and information on the methods used by terrorists to first responders,</a:t>
            </a:r>
          </a:p>
          <a:p>
            <a:pPr marL="365760" indent="-283464" eaLnBrk="1" fontAlgn="auto" hangingPunct="1">
              <a:spcAft>
                <a:spcPts val="0"/>
              </a:spcAft>
              <a:buClr>
                <a:schemeClr val="accent3"/>
              </a:buClr>
              <a:buFont typeface="Arial" pitchFamily="34" charset="0"/>
              <a:buChar char="•"/>
              <a:defRPr/>
            </a:pPr>
            <a:endParaRPr lang="en-GB" sz="190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anim calcmode="lin" valueType="num">
                                      <p:cBhvr additive="base">
                                        <p:cTn id="25"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grpSp>
        <p:nvGrpSpPr>
          <p:cNvPr id="9225" name="Group 9224">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9226" name="Oval 9225">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227" name="Oval 9226">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9218" name="Title 1">
            <a:extLst>
              <a:ext uri="{FF2B5EF4-FFF2-40B4-BE49-F238E27FC236}">
                <a16:creationId xmlns:a16="http://schemas.microsoft.com/office/drawing/2014/main" id="{CBC944EF-D626-1134-23B1-1CA66C7F576F}"/>
              </a:ext>
            </a:extLst>
          </p:cNvPr>
          <p:cNvSpPr>
            <a:spLocks noGrp="1"/>
          </p:cNvSpPr>
          <p:nvPr>
            <p:ph type="title"/>
          </p:nvPr>
        </p:nvSpPr>
        <p:spPr>
          <a:xfrm>
            <a:off x="1490145" y="2376862"/>
            <a:ext cx="2640646" cy="2104273"/>
          </a:xfrm>
          <a:noFill/>
        </p:spPr>
        <p:txBody>
          <a:bodyPr>
            <a:normAutofit/>
          </a:bodyPr>
          <a:lstStyle/>
          <a:p>
            <a:pPr algn="ctr" eaLnBrk="1" fontAlgn="auto" hangingPunct="1">
              <a:spcAft>
                <a:spcPts val="0"/>
              </a:spcAft>
              <a:defRPr/>
            </a:pPr>
            <a:r>
              <a:rPr lang="en-GB" sz="3000" b="1" dirty="0">
                <a:solidFill>
                  <a:srgbClr val="FFFFFF"/>
                </a:solidFill>
                <a:cs typeface="Arial" pitchFamily="34" charset="0"/>
              </a:rPr>
              <a:t>WHY Define TERRORISM Contd?</a:t>
            </a:r>
            <a:endParaRPr lang="en-GB" sz="3000" dirty="0">
              <a:solidFill>
                <a:srgbClr val="FFFFFF"/>
              </a:solidFill>
            </a:endParaRPr>
          </a:p>
        </p:txBody>
      </p:sp>
      <p:sp>
        <p:nvSpPr>
          <p:cNvPr id="9229" name="Rectangle 9228">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3" name="Content Placeholder 2">
            <a:extLst>
              <a:ext uri="{FF2B5EF4-FFF2-40B4-BE49-F238E27FC236}">
                <a16:creationId xmlns:a16="http://schemas.microsoft.com/office/drawing/2014/main" id="{C7BCC9D5-5E71-9514-348F-4E0987C23EA7}"/>
              </a:ext>
            </a:extLst>
          </p:cNvPr>
          <p:cNvSpPr>
            <a:spLocks noGrp="1"/>
          </p:cNvSpPr>
          <p:nvPr>
            <p:ph idx="1"/>
          </p:nvPr>
        </p:nvSpPr>
        <p:spPr>
          <a:xfrm>
            <a:off x="6081089" y="725394"/>
            <a:ext cx="5142658" cy="5407212"/>
          </a:xfrm>
        </p:spPr>
        <p:txBody>
          <a:bodyPr rtlCol="0" anchor="ctr">
            <a:normAutofit/>
          </a:bodyPr>
          <a:lstStyle/>
          <a:p>
            <a:pPr marL="306000" indent="-306000" eaLnBrk="1" fontAlgn="auto" hangingPunct="1">
              <a:spcAft>
                <a:spcPts val="0"/>
              </a:spcAft>
              <a:buClr>
                <a:schemeClr val="accent1">
                  <a:lumMod val="75000"/>
                </a:schemeClr>
              </a:buClr>
              <a:defRPr/>
            </a:pPr>
            <a:r>
              <a:rPr lang="en-GB" altLang="en-US">
                <a:cs typeface="Arial" panose="020B0604020202020204" pitchFamily="34" charset="0"/>
              </a:rPr>
              <a:t>To understand who the terrorists are and why people turn to terrorism.</a:t>
            </a:r>
          </a:p>
          <a:p>
            <a:pPr marL="306000" indent="-306000" eaLnBrk="1" fontAlgn="auto" hangingPunct="1">
              <a:spcAft>
                <a:spcPts val="0"/>
              </a:spcAft>
              <a:buClr>
                <a:schemeClr val="accent1">
                  <a:lumMod val="75000"/>
                </a:schemeClr>
              </a:buClr>
              <a:defRPr/>
            </a:pPr>
            <a:r>
              <a:rPr lang="en-GB" altLang="en-US">
                <a:cs typeface="Arial" panose="020B0604020202020204" pitchFamily="34" charset="0"/>
              </a:rPr>
              <a:t>To understand what the current threats are.</a:t>
            </a:r>
          </a:p>
          <a:p>
            <a:pPr marL="306000" indent="-306000" eaLnBrk="1" fontAlgn="auto" hangingPunct="1">
              <a:spcAft>
                <a:spcPts val="0"/>
              </a:spcAft>
              <a:buClr>
                <a:schemeClr val="accent1">
                  <a:lumMod val="75000"/>
                </a:schemeClr>
              </a:buClr>
              <a:defRPr/>
            </a:pPr>
            <a:r>
              <a:rPr lang="en-GB" altLang="en-US">
                <a:cs typeface="Arial" panose="020B0604020202020204" pitchFamily="34" charset="0"/>
              </a:rPr>
              <a:t>To provide learning points for the future.</a:t>
            </a:r>
          </a:p>
          <a:p>
            <a:pPr marL="306000" indent="-306000" eaLnBrk="1" fontAlgn="auto" hangingPunct="1">
              <a:spcAft>
                <a:spcPts val="0"/>
              </a:spcAft>
              <a:buClr>
                <a:schemeClr val="accent1">
                  <a:lumMod val="75000"/>
                </a:schemeClr>
              </a:buClr>
              <a:defRPr/>
            </a:pPr>
            <a:r>
              <a:rPr lang="en-GB" altLang="en-US">
                <a:cs typeface="Arial" panose="020B0604020202020204" pitchFamily="34" charset="0"/>
              </a:rPr>
              <a:t>To provide a global understanding of what the word terrorism means. </a:t>
            </a:r>
          </a:p>
          <a:p>
            <a:pPr marL="306000" indent="-306000" eaLnBrk="1" fontAlgn="auto" hangingPunct="1">
              <a:spcAft>
                <a:spcPts val="0"/>
              </a:spcAft>
              <a:buClr>
                <a:schemeClr val="accent1">
                  <a:lumMod val="75000"/>
                </a:schemeClr>
              </a:buClr>
              <a:defRPr/>
            </a:pPr>
            <a:r>
              <a:rPr lang="en-GB" altLang="en-US">
                <a:cs typeface="Arial" panose="020B0604020202020204" pitchFamily="34" charset="0"/>
              </a:rPr>
              <a:t>To distinguish terrorism from other forms of political protest and criminality.</a:t>
            </a:r>
          </a:p>
          <a:p>
            <a:pPr marL="306000" indent="-306000" eaLnBrk="1" fontAlgn="auto" hangingPunct="1">
              <a:spcAft>
                <a:spcPts val="0"/>
              </a:spcAft>
              <a:buClr>
                <a:schemeClr val="accent1">
                  <a:lumMod val="75000"/>
                </a:schemeClr>
              </a:buClr>
              <a:defRPr/>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grpSp>
        <p:nvGrpSpPr>
          <p:cNvPr id="10"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ED8E2B59-DA1D-8DDC-C676-ADA26AF66315}"/>
              </a:ext>
            </a:extLst>
          </p:cNvPr>
          <p:cNvSpPr>
            <a:spLocks noGrp="1"/>
          </p:cNvSpPr>
          <p:nvPr>
            <p:ph type="title"/>
          </p:nvPr>
        </p:nvSpPr>
        <p:spPr>
          <a:xfrm>
            <a:off x="1490145" y="2376862"/>
            <a:ext cx="2640646" cy="2104273"/>
          </a:xfrm>
          <a:noFill/>
        </p:spPr>
        <p:txBody>
          <a:bodyPr>
            <a:normAutofit/>
          </a:bodyPr>
          <a:lstStyle/>
          <a:p>
            <a:pPr algn="ctr" eaLnBrk="1" fontAlgn="auto" hangingPunct="1">
              <a:spcAft>
                <a:spcPts val="0"/>
              </a:spcAft>
              <a:defRPr/>
            </a:pPr>
            <a:r>
              <a:rPr lang="en-GB" sz="3000" b="1">
                <a:solidFill>
                  <a:srgbClr val="FFFFFF"/>
                </a:solidFill>
              </a:rPr>
              <a:t>Who should define terrorism? </a:t>
            </a:r>
            <a:br>
              <a:rPr lang="en-GB" sz="3000" b="1">
                <a:solidFill>
                  <a:srgbClr val="FFFFFF"/>
                </a:solidFill>
              </a:rPr>
            </a:br>
            <a:endParaRPr lang="en-GB" sz="3000" b="1">
              <a:solidFill>
                <a:srgbClr val="FFFFFF"/>
              </a:solidFill>
            </a:endParaRPr>
          </a:p>
        </p:txBody>
      </p:sp>
      <p:sp>
        <p:nvSpPr>
          <p:cNvPr id="14"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6">
              <a:alphaModFix amt="85000"/>
              <a:lum bright="70000" contrast="-70000"/>
              <a:extLst>
                <a:ext uri="{BEBA8EAE-BF5A-486C-A8C5-ECC9F3942E4B}">
                  <a14:imgProps xmlns:a14="http://schemas.microsoft.com/office/drawing/2010/main">
                    <a14:imgLayer r:embed="rId7">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Online Media 3" title="Definition of Terrorism">
            <a:hlinkClick r:id="" action="ppaction://media"/>
            <a:extLst>
              <a:ext uri="{FF2B5EF4-FFF2-40B4-BE49-F238E27FC236}">
                <a16:creationId xmlns:a16="http://schemas.microsoft.com/office/drawing/2014/main" id="{6CFF7F90-1B97-6E98-5539-D207592ED466}"/>
              </a:ext>
            </a:extLst>
          </p:cNvPr>
          <p:cNvPicPr>
            <a:picLocks noGrp="1" noRot="1" noChangeAspect="1"/>
          </p:cNvPicPr>
          <p:nvPr>
            <p:ph idx="1"/>
            <a:videoFile r:link="rId1"/>
          </p:nvPr>
        </p:nvPicPr>
        <p:blipFill>
          <a:blip r:embed="rId8"/>
          <a:stretch>
            <a:fillRect/>
          </a:stretch>
        </p:blipFill>
        <p:spPr>
          <a:xfrm>
            <a:off x="4559899" y="444500"/>
            <a:ext cx="7263801" cy="599250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21" name="Rectangle 38920">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38923" name="Oval 38922">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8925" name="Oval 38924">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61031B73-E52D-A853-7257-DCF37E25DBB6}"/>
              </a:ext>
            </a:extLst>
          </p:cNvPr>
          <p:cNvSpPr>
            <a:spLocks noGrp="1"/>
          </p:cNvSpPr>
          <p:nvPr>
            <p:ph type="title"/>
          </p:nvPr>
        </p:nvSpPr>
        <p:spPr>
          <a:xfrm>
            <a:off x="1490145" y="2376862"/>
            <a:ext cx="2640646" cy="2104273"/>
          </a:xfrm>
          <a:noFill/>
        </p:spPr>
        <p:txBody>
          <a:bodyPr>
            <a:normAutofit/>
          </a:bodyPr>
          <a:lstStyle/>
          <a:p>
            <a:pPr algn="ctr">
              <a:defRPr/>
            </a:pPr>
            <a:r>
              <a:rPr lang="en-GB" sz="3000">
                <a:solidFill>
                  <a:srgbClr val="FFFFFF"/>
                </a:solidFill>
              </a:rPr>
              <a:t>section 1, Terrorism Act 2000, </a:t>
            </a:r>
            <a:br>
              <a:rPr lang="en-GB" sz="3000">
                <a:solidFill>
                  <a:srgbClr val="FFFFFF"/>
                </a:solidFill>
              </a:rPr>
            </a:br>
            <a:endParaRPr lang="en-GB" sz="3000">
              <a:solidFill>
                <a:srgbClr val="FFFFFF"/>
              </a:solidFill>
            </a:endParaRPr>
          </a:p>
        </p:txBody>
      </p:sp>
      <p:sp>
        <p:nvSpPr>
          <p:cNvPr id="38927" name="Rectangle 38926">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9E0D81-20F5-3587-80E8-B2AE59D74D1E}"/>
            </a:ext>
          </a:extLst>
        </p:cNvPr>
        <p:cNvGrpSpPr/>
        <p:nvPr/>
      </p:nvGrpSpPr>
      <p:grpSpPr>
        <a:xfrm>
          <a:off x="0" y="0"/>
          <a:ext cx="0" cy="0"/>
          <a:chOff x="0" y="0"/>
          <a:chExt cx="0" cy="0"/>
        </a:xfrm>
      </p:grpSpPr>
      <p:sp useBgFill="1">
        <p:nvSpPr>
          <p:cNvPr id="38921" name="Rectangle 38920">
            <a:extLst>
              <a:ext uri="{FF2B5EF4-FFF2-40B4-BE49-F238E27FC236}">
                <a16:creationId xmlns:a16="http://schemas.microsoft.com/office/drawing/2014/main" id="{EF5BB194-7CBE-2D5A-7618-B762424435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38923" name="Oval 38922">
            <a:extLst>
              <a:ext uri="{FF2B5EF4-FFF2-40B4-BE49-F238E27FC236}">
                <a16:creationId xmlns:a16="http://schemas.microsoft.com/office/drawing/2014/main" id="{BCF1045F-5229-433D-D5D7-9A4F28A97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8925" name="Oval 38924">
            <a:extLst>
              <a:ext uri="{FF2B5EF4-FFF2-40B4-BE49-F238E27FC236}">
                <a16:creationId xmlns:a16="http://schemas.microsoft.com/office/drawing/2014/main" id="{805873BC-77E3-FEEA-6336-D6FB40DBA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BCA94E39-7A6E-0918-5AB2-CD1D297F228D}"/>
              </a:ext>
            </a:extLst>
          </p:cNvPr>
          <p:cNvSpPr>
            <a:spLocks noGrp="1"/>
          </p:cNvSpPr>
          <p:nvPr>
            <p:ph type="title"/>
          </p:nvPr>
        </p:nvSpPr>
        <p:spPr>
          <a:xfrm>
            <a:off x="1490145" y="2376862"/>
            <a:ext cx="2640646" cy="2104273"/>
          </a:xfrm>
          <a:noFill/>
        </p:spPr>
        <p:txBody>
          <a:bodyPr>
            <a:normAutofit/>
          </a:bodyPr>
          <a:lstStyle/>
          <a:p>
            <a:pPr algn="ctr">
              <a:defRPr/>
            </a:pPr>
            <a:r>
              <a:rPr lang="en-GB" sz="3000">
                <a:solidFill>
                  <a:srgbClr val="FFFFFF"/>
                </a:solidFill>
              </a:rPr>
              <a:t>section 1, Terrorism Act 2000, </a:t>
            </a:r>
            <a:br>
              <a:rPr lang="en-GB" sz="3000">
                <a:solidFill>
                  <a:srgbClr val="FFFFFF"/>
                </a:solidFill>
              </a:rPr>
            </a:br>
            <a:endParaRPr lang="en-GB" sz="3000">
              <a:solidFill>
                <a:srgbClr val="FFFFFF"/>
              </a:solidFill>
            </a:endParaRPr>
          </a:p>
        </p:txBody>
      </p:sp>
      <p:sp>
        <p:nvSpPr>
          <p:cNvPr id="38927" name="Rectangle 38926">
            <a:extLst>
              <a:ext uri="{FF2B5EF4-FFF2-40B4-BE49-F238E27FC236}">
                <a16:creationId xmlns:a16="http://schemas.microsoft.com/office/drawing/2014/main" id="{9BF898B9-E1E1-FE9A-EB65-6E0A52690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graphicFrame>
        <p:nvGraphicFramePr>
          <p:cNvPr id="38917" name="Content Placeholder 2">
            <a:extLst>
              <a:ext uri="{FF2B5EF4-FFF2-40B4-BE49-F238E27FC236}">
                <a16:creationId xmlns:a16="http://schemas.microsoft.com/office/drawing/2014/main" id="{6D6336AA-5148-94FE-27F7-049F1F4B5AFE}"/>
              </a:ext>
            </a:extLst>
          </p:cNvPr>
          <p:cNvGraphicFramePr>
            <a:graphicFrameLocks noGrp="1"/>
          </p:cNvGraphicFramePr>
          <p:nvPr>
            <p:ph idx="1"/>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1226598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945" name="Rectangle 39944">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39947" name="Oval 39946">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9949" name="Oval 39948">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B90EB905-EB32-37FA-5DA7-F921571B5D7B}"/>
              </a:ext>
            </a:extLst>
          </p:cNvPr>
          <p:cNvSpPr>
            <a:spLocks noGrp="1"/>
          </p:cNvSpPr>
          <p:nvPr>
            <p:ph type="title"/>
          </p:nvPr>
        </p:nvSpPr>
        <p:spPr>
          <a:xfrm>
            <a:off x="1490145" y="2376862"/>
            <a:ext cx="2640646" cy="2104273"/>
          </a:xfrm>
          <a:noFill/>
        </p:spPr>
        <p:txBody>
          <a:bodyPr>
            <a:normAutofit/>
          </a:bodyPr>
          <a:lstStyle/>
          <a:p>
            <a:pPr algn="ctr">
              <a:defRPr/>
            </a:pPr>
            <a:r>
              <a:rPr lang="en-GB" sz="2800" i="1">
                <a:solidFill>
                  <a:srgbClr val="FFFFFF"/>
                </a:solidFill>
              </a:rPr>
              <a:t>(2) Action falls within this subsection if : It—</a:t>
            </a:r>
            <a:br>
              <a:rPr lang="en-GB" sz="2800" i="1">
                <a:solidFill>
                  <a:srgbClr val="FFFFFF"/>
                </a:solidFill>
              </a:rPr>
            </a:br>
            <a:endParaRPr lang="en-GB" sz="2800">
              <a:solidFill>
                <a:srgbClr val="FFFFFF"/>
              </a:solidFill>
            </a:endParaRPr>
          </a:p>
        </p:txBody>
      </p:sp>
      <p:sp>
        <p:nvSpPr>
          <p:cNvPr id="39951" name="Rectangle 39950">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graphicFrame>
        <p:nvGraphicFramePr>
          <p:cNvPr id="39941" name="Content Placeholder 2">
            <a:extLst>
              <a:ext uri="{FF2B5EF4-FFF2-40B4-BE49-F238E27FC236}">
                <a16:creationId xmlns:a16="http://schemas.microsoft.com/office/drawing/2014/main" id="{132842C2-AC8B-F1A4-0D2C-F48BD8A830DF}"/>
              </a:ext>
            </a:extLst>
          </p:cNvPr>
          <p:cNvGraphicFramePr>
            <a:graphicFrameLocks noGrp="1"/>
          </p:cNvGraphicFramePr>
          <p:nvPr>
            <p:ph idx="1"/>
          </p:nvPr>
        </p:nvGraphicFramePr>
        <p:xfrm>
          <a:off x="4803910" y="317500"/>
          <a:ext cx="7095989" cy="581501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968" name="Rectangle 4096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grpSp>
        <p:nvGrpSpPr>
          <p:cNvPr id="40970" name="Group 4096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40971" name="Oval 4097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0972" name="Oval 4097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38100475-3966-7358-80E2-AFC664BDFBB2}"/>
              </a:ext>
            </a:extLst>
          </p:cNvPr>
          <p:cNvSpPr>
            <a:spLocks noGrp="1"/>
          </p:cNvSpPr>
          <p:nvPr>
            <p:ph type="title"/>
          </p:nvPr>
        </p:nvSpPr>
        <p:spPr>
          <a:xfrm>
            <a:off x="1490145" y="2376862"/>
            <a:ext cx="2640646" cy="2104273"/>
          </a:xfrm>
          <a:noFill/>
        </p:spPr>
        <p:txBody>
          <a:bodyPr>
            <a:normAutofit/>
          </a:bodyPr>
          <a:lstStyle/>
          <a:p>
            <a:pPr algn="ctr">
              <a:defRPr/>
            </a:pPr>
            <a:r>
              <a:rPr lang="en-GB" sz="3000">
                <a:solidFill>
                  <a:srgbClr val="FFFFFF"/>
                </a:solidFill>
              </a:rPr>
              <a:t>Sub Section 3</a:t>
            </a:r>
          </a:p>
        </p:txBody>
      </p:sp>
      <p:sp>
        <p:nvSpPr>
          <p:cNvPr id="40974" name="Rectangle 4097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40963" name="Content Placeholder 2">
            <a:extLst>
              <a:ext uri="{FF2B5EF4-FFF2-40B4-BE49-F238E27FC236}">
                <a16:creationId xmlns:a16="http://schemas.microsoft.com/office/drawing/2014/main" id="{A1330288-0F90-3781-E148-51AB14B13C60}"/>
              </a:ext>
            </a:extLst>
          </p:cNvPr>
          <p:cNvSpPr>
            <a:spLocks noGrp="1"/>
          </p:cNvSpPr>
          <p:nvPr>
            <p:ph idx="1"/>
          </p:nvPr>
        </p:nvSpPr>
        <p:spPr>
          <a:xfrm>
            <a:off x="6081089" y="725394"/>
            <a:ext cx="5142658" cy="5407212"/>
          </a:xfrm>
        </p:spPr>
        <p:txBody>
          <a:bodyPr anchor="ctr">
            <a:normAutofit/>
          </a:bodyPr>
          <a:lstStyle/>
          <a:p>
            <a:endParaRPr lang="en-GB" altLang="en-US" i="1" dirty="0"/>
          </a:p>
          <a:p>
            <a:endParaRPr lang="en-GB" altLang="en-US" i="1" dirty="0"/>
          </a:p>
          <a:p>
            <a:pPr>
              <a:lnSpc>
                <a:spcPct val="150000"/>
              </a:lnSpc>
            </a:pPr>
            <a:r>
              <a:rPr lang="en-GB" altLang="en-US" i="1" dirty="0"/>
              <a:t>(3) The use or threat of action falling within subsection (2) which involves the use of firearms or explosives is terrorism whether or not subsection (1)(b) is satisfied.</a:t>
            </a:r>
            <a:endParaRPr lang="en-GB" alt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34736-FBD8-F5D7-14FD-C3C85FB296D9}"/>
              </a:ext>
            </a:extLst>
          </p:cNvPr>
          <p:cNvSpPr>
            <a:spLocks noGrp="1"/>
          </p:cNvSpPr>
          <p:nvPr>
            <p:ph type="title"/>
          </p:nvPr>
        </p:nvSpPr>
        <p:spPr>
          <a:xfrm>
            <a:off x="2209800" y="484632"/>
            <a:ext cx="7772400" cy="1609344"/>
          </a:xfrm>
        </p:spPr>
        <p:txBody>
          <a:bodyPr/>
          <a:lstStyle/>
          <a:p>
            <a:pPr algn="ctr" eaLnBrk="1" fontAlgn="auto" hangingPunct="1">
              <a:spcAft>
                <a:spcPts val="0"/>
              </a:spcAft>
              <a:defRPr/>
            </a:pPr>
            <a:r>
              <a:rPr lang="en-GB" b="1" dirty="0"/>
              <a:t>Bibliography</a:t>
            </a:r>
          </a:p>
        </p:txBody>
      </p:sp>
      <p:sp>
        <p:nvSpPr>
          <p:cNvPr id="3" name="Content Placeholder 2">
            <a:extLst>
              <a:ext uri="{FF2B5EF4-FFF2-40B4-BE49-F238E27FC236}">
                <a16:creationId xmlns:a16="http://schemas.microsoft.com/office/drawing/2014/main" id="{37826D1E-B571-71F8-F990-B0748FF5CF42}"/>
              </a:ext>
            </a:extLst>
          </p:cNvPr>
          <p:cNvSpPr>
            <a:spLocks noGrp="1"/>
          </p:cNvSpPr>
          <p:nvPr>
            <p:ph idx="1"/>
          </p:nvPr>
        </p:nvSpPr>
        <p:spPr/>
        <p:txBody>
          <a:bodyPr rtlCol="0">
            <a:normAutofit/>
          </a:bodyPr>
          <a:lstStyle/>
          <a:p>
            <a:pPr marL="365760" indent="-283464" eaLnBrk="1" fontAlgn="auto" hangingPunct="1">
              <a:spcAft>
                <a:spcPts val="0"/>
              </a:spcAft>
              <a:buClr>
                <a:schemeClr val="accent3"/>
              </a:buClr>
              <a:buFont typeface="Wingdings 2"/>
              <a:buChar char=""/>
              <a:defRPr/>
            </a:pPr>
            <a:r>
              <a:rPr lang="en-GB" dirty="0" err="1"/>
              <a:t>Ganor</a:t>
            </a:r>
            <a:r>
              <a:rPr lang="en-GB" dirty="0"/>
              <a:t> B. (2004) Defining Terrorism. ‘Is One Man’s Terrorist Another Man’s Freedom Fighter’.  </a:t>
            </a:r>
          </a:p>
          <a:p>
            <a:pPr marL="365760" indent="-283464" eaLnBrk="1" fontAlgn="auto" hangingPunct="1">
              <a:spcAft>
                <a:spcPts val="0"/>
              </a:spcAft>
              <a:buClr>
                <a:schemeClr val="accent3"/>
              </a:buClr>
              <a:buFont typeface="Wingdings 2"/>
              <a:buChar char=""/>
              <a:defRPr/>
            </a:pPr>
            <a:r>
              <a:rPr lang="en-GB" dirty="0"/>
              <a:t>Jackson R. Breen Smyth M. Gunning J. (2009) Critical Terrorism Studies. Abingdon. </a:t>
            </a:r>
            <a:r>
              <a:rPr lang="en-GB" dirty="0" err="1"/>
              <a:t>Routedge</a:t>
            </a:r>
            <a:r>
              <a:rPr lang="en-GB" dirty="0"/>
              <a:t>.</a:t>
            </a:r>
          </a:p>
          <a:p>
            <a:pPr marL="365760" indent="-283464" eaLnBrk="1" fontAlgn="auto" hangingPunct="1">
              <a:spcAft>
                <a:spcPts val="0"/>
              </a:spcAft>
              <a:buClr>
                <a:schemeClr val="accent3"/>
              </a:buClr>
              <a:buFont typeface="Wingdings 2"/>
              <a:buChar char=""/>
              <a:defRPr/>
            </a:pPr>
            <a:r>
              <a:rPr lang="en-GB" dirty="0"/>
              <a:t>Richardson L. (2006) What Terrorists Want.. Understanding the Enemy Containing the Threat. New York. Random House.</a:t>
            </a:r>
          </a:p>
          <a:p>
            <a:pPr marL="365760" indent="-283464" eaLnBrk="1" fontAlgn="auto" hangingPunct="1">
              <a:spcAft>
                <a:spcPts val="0"/>
              </a:spcAft>
              <a:buClr>
                <a:schemeClr val="accent3"/>
              </a:buClr>
              <a:buFont typeface="Wingdings 2"/>
              <a:buChar char=""/>
              <a:defRPr/>
            </a:pPr>
            <a:r>
              <a:rPr lang="en-GB" dirty="0"/>
              <a:t>Schmidt A. and </a:t>
            </a:r>
            <a:r>
              <a:rPr lang="en-GB" dirty="0" err="1"/>
              <a:t>Jongman</a:t>
            </a:r>
            <a:r>
              <a:rPr lang="en-GB" dirty="0"/>
              <a:t> A.J. (198 8) Political Terrorism. Amsterdam. Transaction Books. </a:t>
            </a:r>
          </a:p>
          <a:p>
            <a:pPr marL="365760" indent="-283464" eaLnBrk="1" fontAlgn="auto" hangingPunct="1">
              <a:spcAft>
                <a:spcPts val="0"/>
              </a:spcAft>
              <a:buClr>
                <a:schemeClr val="accent3"/>
              </a:buClr>
              <a:buFont typeface="Wingdings 2"/>
              <a:buChar char=""/>
              <a:defRPr/>
            </a:pPr>
            <a:r>
              <a:rPr lang="en-GB" dirty="0"/>
              <a:t>Whittaker D.J. (2004) Terrorists and Terrorism. London. </a:t>
            </a:r>
            <a:r>
              <a:rPr lang="en-GB" dirty="0" err="1"/>
              <a:t>Routledge</a:t>
            </a:r>
            <a:r>
              <a:rPr lang="en-GB" dirty="0"/>
              <a:t>.</a:t>
            </a:r>
          </a:p>
          <a:p>
            <a:pPr marL="365760" indent="-283464" eaLnBrk="1" fontAlgn="auto" hangingPunct="1">
              <a:spcAft>
                <a:spcPts val="0"/>
              </a:spcAft>
              <a:buClr>
                <a:schemeClr val="accent3"/>
              </a:buClr>
              <a:buFont typeface="Wingdings 2"/>
              <a:buChar char=""/>
              <a:defRPr/>
            </a:pPr>
            <a:r>
              <a:rPr lang="en-GB" dirty="0"/>
              <a:t>Wilkinson P. (2006) Terrorism V Democracy. The Liberal state Response Revised Edition. London. Frank Cass </a:t>
            </a:r>
            <a:r>
              <a:rPr lang="en-GB" dirty="0" err="1"/>
              <a:t>Pubishing</a:t>
            </a:r>
            <a:r>
              <a:rPr lang="en-GB" dirty="0"/>
              <a:t>.</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22866A-D6A2-5670-B964-27D663222385}"/>
            </a:ext>
          </a:extLst>
        </p:cNvPr>
        <p:cNvGrpSpPr/>
        <p:nvPr/>
      </p:nvGrpSpPr>
      <p:grpSpPr>
        <a:xfrm>
          <a:off x="0" y="0"/>
          <a:ext cx="0" cy="0"/>
          <a:chOff x="0" y="0"/>
          <a:chExt cx="0" cy="0"/>
        </a:xfrm>
      </p:grpSpPr>
      <p:sp>
        <p:nvSpPr>
          <p:cNvPr id="13" name="Rectangle 12">
            <a:extLst>
              <a:ext uri="{FF2B5EF4-FFF2-40B4-BE49-F238E27FC236}">
                <a16:creationId xmlns:a16="http://schemas.microsoft.com/office/drawing/2014/main" id="{DD497EE0-F2C1-961A-C4BE-6AFFCB892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5052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Picture 14">
            <a:extLst>
              <a:ext uri="{FF2B5EF4-FFF2-40B4-BE49-F238E27FC236}">
                <a16:creationId xmlns:a16="http://schemas.microsoft.com/office/drawing/2014/main" id="{B5B19B24-8DB7-4518-3F27-325BFD0F29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7" name="Freeform: Shape 16">
            <a:extLst>
              <a:ext uri="{FF2B5EF4-FFF2-40B4-BE49-F238E27FC236}">
                <a16:creationId xmlns:a16="http://schemas.microsoft.com/office/drawing/2014/main" id="{129A1C5A-ABF4-D8BE-5A75-C30FE9A33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Content Placeholder 7" descr="A close up of a piece of paper&#10;&#10;Description automatically generated">
            <a:extLst>
              <a:ext uri="{FF2B5EF4-FFF2-40B4-BE49-F238E27FC236}">
                <a16:creationId xmlns:a16="http://schemas.microsoft.com/office/drawing/2014/main" id="{97C15286-C7EB-081A-191E-8019CE8FDA9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90446" y="1599086"/>
            <a:ext cx="6591678" cy="3773013"/>
          </a:xfrm>
          <a:prstGeom prst="rect">
            <a:avLst/>
          </a:prstGeom>
        </p:spPr>
      </p:pic>
    </p:spTree>
    <p:extLst>
      <p:ext uri="{BB962C8B-B14F-4D97-AF65-F5344CB8AC3E}">
        <p14:creationId xmlns:p14="http://schemas.microsoft.com/office/powerpoint/2010/main" val="170555672"/>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153</TotalTime>
  <Words>1505</Words>
  <Application>Microsoft Office PowerPoint</Application>
  <PresentationFormat>Widescreen</PresentationFormat>
  <Paragraphs>209</Paragraphs>
  <Slides>31</Slides>
  <Notes>20</Notes>
  <HiddenSlides>0</HiddenSlides>
  <MMClips>2</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31</vt:i4>
      </vt:variant>
    </vt:vector>
  </HeadingPairs>
  <TitlesOfParts>
    <vt:vector size="44" baseType="lpstr">
      <vt:lpstr>MS Gothic</vt:lpstr>
      <vt:lpstr>Aptos</vt:lpstr>
      <vt:lpstr>Arial</vt:lpstr>
      <vt:lpstr>Calibri</vt:lpstr>
      <vt:lpstr>Calibri Light</vt:lpstr>
      <vt:lpstr>Rockwell</vt:lpstr>
      <vt:lpstr>Rockwell Condensed</vt:lpstr>
      <vt:lpstr>Rockwell Extra Bold</vt:lpstr>
      <vt:lpstr>Times New Roman</vt:lpstr>
      <vt:lpstr>Wingdings</vt:lpstr>
      <vt:lpstr>Wingdings 2</vt:lpstr>
      <vt:lpstr>1_Office Theme</vt:lpstr>
      <vt:lpstr>Wood Type</vt:lpstr>
      <vt:lpstr>Public Protection &amp; Counter-Terrorism BMPL6014 2025</vt:lpstr>
      <vt:lpstr>Lesson Structure Introductions Ground rules and general info Introduction to the course Assessment 1 Defining Terrorism Historical terrorism Changing face of terrorism</vt:lpstr>
      <vt:lpstr>Welcome Back!</vt:lpstr>
      <vt:lpstr>Module Aims</vt:lpstr>
      <vt:lpstr>Assignment 1</vt:lpstr>
      <vt:lpstr>What is a Literature Review? </vt:lpstr>
      <vt:lpstr>Assignment 1 Question1 </vt:lpstr>
      <vt:lpstr>Assignment 1 Continued…..</vt:lpstr>
      <vt:lpstr>OR  Assignment 1  Question 2 </vt:lpstr>
      <vt:lpstr>Assignment 1 Question 2</vt:lpstr>
      <vt:lpstr>Referencing</vt:lpstr>
      <vt:lpstr>Assignment 2</vt:lpstr>
      <vt:lpstr>Sources for assignments </vt:lpstr>
      <vt:lpstr>Defining Terrorism</vt:lpstr>
      <vt:lpstr>Louise Richardson (2006)</vt:lpstr>
      <vt:lpstr>Characteristics of terrorism definitions (109 Analysed)</vt:lpstr>
      <vt:lpstr>PowerPoint Presentation</vt:lpstr>
      <vt:lpstr>Approaches to Defining Terrorism</vt:lpstr>
      <vt:lpstr>Legal Approach</vt:lpstr>
      <vt:lpstr>Academic Approach</vt:lpstr>
      <vt:lpstr>Political Approach</vt:lpstr>
      <vt:lpstr>Forms of Political Violence </vt:lpstr>
      <vt:lpstr>   WHY Define TERRORISM?</vt:lpstr>
      <vt:lpstr>WHY Define TERRORISM Contd?</vt:lpstr>
      <vt:lpstr>Who should define terrorism?  </vt:lpstr>
      <vt:lpstr>section 1, Terrorism Act 2000,  </vt:lpstr>
      <vt:lpstr>section 1, Terrorism Act 2000,  </vt:lpstr>
      <vt:lpstr>(2) Action falls within this subsection if : It— </vt:lpstr>
      <vt:lpstr>Sub Section 3</vt:lpstr>
      <vt:lpstr>Bibliography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wynne jones</dc:creator>
  <cp:lastModifiedBy>wynne jones</cp:lastModifiedBy>
  <cp:revision>3</cp:revision>
  <dcterms:created xsi:type="dcterms:W3CDTF">2026-09-25T06:52:24Z</dcterms:created>
  <dcterms:modified xsi:type="dcterms:W3CDTF">2026-09-28T11:52:14Z</dcterms:modified>
</cp:coreProperties>
</file>